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0" r:id="rId1"/>
    <p:sldMasterId id="2147483701" r:id="rId2"/>
    <p:sldMasterId id="2147483702" r:id="rId3"/>
  </p:sldMasterIdLst>
  <p:notesMasterIdLst>
    <p:notesMasterId r:id="rId4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Lst>
  <p:sldSz cx="9144000" cy="5143500" type="screen16x9"/>
  <p:notesSz cx="6858000" cy="9144000"/>
  <p:embeddedFontLst>
    <p:embeddedFont>
      <p:font typeface="Calibri" panose="020F0502020204030204" pitchFamily="34" charset="0"/>
      <p:regular r:id="rId42"/>
      <p:bold r:id="rId43"/>
      <p:italic r:id="rId44"/>
      <p:boldItalic r:id="rId45"/>
    </p:embeddedFont>
    <p:embeddedFont>
      <p:font typeface="PT Sans" panose="020B0604020202020204" charset="0"/>
      <p:regular r:id="rId46"/>
      <p:bold r:id="rId47"/>
      <p:italic r:id="rId48"/>
      <p:boldItalic r:id="rId49"/>
    </p:embeddedFont>
    <p:embeddedFont>
      <p:font typeface="Roboto" panose="02000000000000000000"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4.fntdata"/><Relationship Id="rId53" Type="http://schemas.openxmlformats.org/officeDocument/2006/relationships/font" Target="fonts/font12.fntdata"/><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5.fntdata"/><Relationship Id="rId20" Type="http://schemas.openxmlformats.org/officeDocument/2006/relationships/slide" Target="slides/slide17.xml"/><Relationship Id="rId41" Type="http://schemas.openxmlformats.org/officeDocument/2006/relationships/notesMaster" Target="notesMasters/notesMaster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8.fntdata"/><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3.fntdata"/><Relationship Id="rId5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skillsbuilder.org/homelearni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killsbuilder.org/hub"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skillsbuilder.org/homelearnin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skillsbuilder.org/homelearnin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skillsbuilder.org/homelearnin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skillsbuilder.org/homelearnin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skillsbuilder.org/homelearnin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skillsbuilder.org/homelearnin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skillsbuilder.org/homelearning"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skillsbuilder.org/homelearnin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skillsbuilder.org/homelearning"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More catchy title?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2A3990"/>
              </a:buClr>
              <a:buSzPts val="1100"/>
              <a:buFont typeface="Arial"/>
              <a:buNone/>
            </a:pPr>
            <a:r>
              <a:rPr lang="en-GB">
                <a:solidFill>
                  <a:srgbClr val="2A3990"/>
                </a:solidFill>
              </a:rPr>
              <a:t>Definitions of keywords used in video. Check student understanding of these before moving 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6" name="Google Shape;41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2" name="Google Shape;42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Play video</a:t>
            </a:r>
            <a:endParaRPr sz="1200">
              <a:solidFill>
                <a:schemeClr val="dk1"/>
              </a:solidFill>
              <a:latin typeface="PT Sans"/>
              <a:ea typeface="PT Sans"/>
              <a:cs typeface="PT Sans"/>
              <a:sym typeface="PT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ca380d4df4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ca380d4df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Play video</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Introduce task to students - they become the commercial manager!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Teacher  led - talk through their new role again and emphasis importance of it! </a:t>
            </a:r>
            <a:endParaRPr sz="1200">
              <a:solidFill>
                <a:schemeClr val="dk1"/>
              </a:solidFill>
              <a:latin typeface="PT Sans"/>
              <a:ea typeface="PT Sans"/>
              <a:cs typeface="PT Sans"/>
              <a:sym typeface="PT Sans"/>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PT Sans"/>
              <a:ea typeface="PT Sans"/>
              <a:cs typeface="PT Sans"/>
              <a:sym typeface="PT Sans"/>
            </a:endParaRPr>
          </a:p>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Discuss how problem solving required research and looking at pros and cons of something, which commercial managers do all the time to weigh up options. </a:t>
            </a:r>
            <a:endParaRPr sz="1200">
              <a:solidFill>
                <a:schemeClr val="dk1"/>
              </a:solidFill>
              <a:latin typeface="PT Sans"/>
              <a:ea typeface="PT Sans"/>
              <a:cs typeface="PT Sans"/>
              <a:sym typeface="PT Sans"/>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PT Sans"/>
              <a:ea typeface="PT Sans"/>
              <a:cs typeface="PT Sans"/>
              <a:sym typeface="PT Sans"/>
            </a:endParaRPr>
          </a:p>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Click here </a:t>
            </a:r>
            <a:r>
              <a:rPr lang="en-GB" sz="1200" u="sng">
                <a:solidFill>
                  <a:schemeClr val="hlink"/>
                </a:solidFill>
                <a:latin typeface="PT Sans"/>
                <a:ea typeface="PT Sans"/>
                <a:cs typeface="PT Sans"/>
                <a:sym typeface="PT Sans"/>
                <a:hlinkClick r:id="rId3"/>
              </a:rPr>
              <a:t>https://www.skillsbuilder.org/homelearning</a:t>
            </a:r>
            <a:r>
              <a:rPr lang="en-GB" sz="1200">
                <a:solidFill>
                  <a:schemeClr val="dk1"/>
                </a:solidFill>
                <a:latin typeface="PT Sans"/>
                <a:ea typeface="PT Sans"/>
                <a:cs typeface="PT Sans"/>
                <a:sym typeface="PT Sans"/>
              </a:rPr>
              <a:t> for Short Lessons and resources to explicitly build Problem Solving skills beyond this lesson</a:t>
            </a:r>
            <a:endParaRPr sz="1200">
              <a:solidFill>
                <a:schemeClr val="dk1"/>
              </a:solidFill>
              <a:latin typeface="PT Sans"/>
              <a:ea typeface="PT Sans"/>
              <a:cs typeface="PT Sans"/>
              <a:sym typeface="PT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Teacher led: This is the chart that a commercial manager will use to look at the bookings. Talk through the dates at the top; the stages on the left &amp; the bars indicating the different films already booked in</a:t>
            </a:r>
            <a:endParaRPr sz="1200">
              <a:solidFill>
                <a:schemeClr val="dk1"/>
              </a:solidFill>
              <a:latin typeface="PT Sans"/>
              <a:ea typeface="PT Sans"/>
              <a:cs typeface="PT Sans"/>
              <a:sym typeface="PT Sans"/>
            </a:endParaRPr>
          </a:p>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Print this overview for students (in excel sheet)</a:t>
            </a:r>
            <a:endParaRPr sz="1200">
              <a:solidFill>
                <a:schemeClr val="dk1"/>
              </a:solidFill>
              <a:latin typeface="PT Sans"/>
              <a:ea typeface="PT Sans"/>
              <a:cs typeface="PT Sans"/>
              <a:sym typeface="PT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9" name="Google Shape;46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First Task | Teacher to explain task and talk through the two methods (available on next slides)</a:t>
            </a:r>
            <a:endParaRPr sz="1200">
              <a:solidFill>
                <a:schemeClr val="dk1"/>
              </a:solidFill>
              <a:latin typeface="PT Sans"/>
              <a:ea typeface="PT Sans"/>
              <a:cs typeface="PT Sans"/>
              <a:sym typeface="PT Sans"/>
            </a:endParaRPr>
          </a:p>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Students will need the Task 1 Bookings printed and the Task 1 (Part1) worksheet printed. The answers are available and a teacher can decide how much of the completed table to provide students with - for lower ability students this task can be scaffolded by providing more values in the tables meaning students only need to calculate the totals and percentages. For lower ability students the methods can be modelled by the teacher for the first stage.</a:t>
            </a:r>
            <a:endParaRPr sz="1200">
              <a:solidFill>
                <a:schemeClr val="dk1"/>
              </a:solidFill>
              <a:latin typeface="PT Sans"/>
              <a:ea typeface="PT Sans"/>
              <a:cs typeface="PT Sans"/>
              <a:sym typeface="PT Sans"/>
            </a:endParaRPr>
          </a:p>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Students should be split into groups and within each group delegate the two methods. Method 1 is quicker than method 2 so should have less students involved. </a:t>
            </a:r>
            <a:endParaRPr sz="1200">
              <a:solidFill>
                <a:schemeClr val="dk1"/>
              </a:solidFill>
              <a:latin typeface="PT Sans"/>
              <a:ea typeface="PT Sans"/>
              <a:cs typeface="PT Sans"/>
              <a:sym typeface="PT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Print for students using method 1 - provides a step-by-step guide to the process </a:t>
            </a:r>
            <a:endParaRPr sz="1200">
              <a:solidFill>
                <a:schemeClr val="dk1"/>
              </a:solidFill>
              <a:latin typeface="PT Sans"/>
              <a:ea typeface="PT Sans"/>
              <a:cs typeface="PT Sans"/>
              <a:sym typeface="PT Sans"/>
            </a:endParaRPr>
          </a:p>
          <a:p>
            <a:pPr marL="0" lvl="0" indent="0" algn="l" rtl="0">
              <a:spcBef>
                <a:spcPts val="0"/>
              </a:spcBef>
              <a:spcAft>
                <a:spcPts val="0"/>
              </a:spcAft>
              <a:buClr>
                <a:srgbClr val="2A3990"/>
              </a:buClr>
              <a:buSzPts val="1100"/>
              <a:buFont typeface="Arial"/>
              <a:buNone/>
            </a:pPr>
            <a:r>
              <a:rPr lang="en-GB" sz="1200">
                <a:solidFill>
                  <a:srgbClr val="2A3990"/>
                </a:solidFill>
                <a:latin typeface="PT Sans"/>
                <a:ea typeface="PT Sans"/>
                <a:cs typeface="PT Sans"/>
                <a:sym typeface="PT Sans"/>
              </a:rPr>
              <a:t>Students will need the Task 1 Bookings printed and the Task 1 (Part1) worksheet printed.</a:t>
            </a:r>
            <a:endParaRPr sz="1200">
              <a:solidFill>
                <a:schemeClr val="dk1"/>
              </a:solidFill>
              <a:latin typeface="PT Sans"/>
              <a:ea typeface="PT Sans"/>
              <a:cs typeface="PT Sans"/>
              <a:sym typeface="PT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c9cbd53287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gc9cbd53287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2A3990"/>
              </a:buClr>
              <a:buSzPts val="2400"/>
              <a:buFont typeface="Arial"/>
              <a:buNone/>
            </a:pPr>
            <a:r>
              <a:rPr lang="en-GB" sz="1200">
                <a:solidFill>
                  <a:srgbClr val="434343"/>
                </a:solidFill>
                <a:latin typeface="PT Sans"/>
                <a:ea typeface="PT Sans"/>
                <a:cs typeface="PT Sans"/>
                <a:sym typeface="PT Sans"/>
              </a:rPr>
              <a:t>Resources for explicitly teaching these essential skills are available through the Skills Builder Hub </a:t>
            </a:r>
            <a:r>
              <a:rPr lang="en-GB" sz="1200" u="sng">
                <a:solidFill>
                  <a:srgbClr val="F06292"/>
                </a:solidFill>
                <a:latin typeface="PT Sans"/>
                <a:ea typeface="PT Sans"/>
                <a:cs typeface="PT Sans"/>
                <a:sym typeface="PT Sans"/>
                <a:hlinkClick r:id="rId3">
                  <a:extLst>
                    <a:ext uri="{A12FA001-AC4F-418D-AE19-62706E023703}">
                      <ahyp:hlinkClr xmlns:ahyp="http://schemas.microsoft.com/office/drawing/2018/hyperlinkcolor" val="tx"/>
                    </a:ext>
                  </a:extLst>
                </a:hlinkClick>
              </a:rPr>
              <a:t>here</a:t>
            </a:r>
            <a:r>
              <a:rPr lang="en-GB" sz="1200">
                <a:solidFill>
                  <a:srgbClr val="434343"/>
                </a:solidFill>
                <a:latin typeface="PT Sans"/>
                <a:ea typeface="PT Sans"/>
                <a:cs typeface="PT Sans"/>
                <a:sym typeface="PT Sans"/>
              </a:rPr>
              <a:t>. </a:t>
            </a:r>
            <a:endParaRPr sz="1200">
              <a:solidFill>
                <a:srgbClr val="434343"/>
              </a:solidFill>
              <a:latin typeface="PT Sans"/>
              <a:ea typeface="PT Sans"/>
              <a:cs typeface="PT Sans"/>
              <a:sym typeface="PT Sans"/>
            </a:endParaRPr>
          </a:p>
          <a:p>
            <a:pPr marL="0" lvl="0" indent="0" algn="l" rtl="0">
              <a:lnSpc>
                <a:spcPct val="115000"/>
              </a:lnSpc>
              <a:spcBef>
                <a:spcPts val="400"/>
              </a:spcBef>
              <a:spcAft>
                <a:spcPts val="0"/>
              </a:spcAft>
              <a:buClr>
                <a:schemeClr val="dk1"/>
              </a:buClr>
              <a:buSzPts val="2400"/>
              <a:buFont typeface="Arial"/>
              <a:buNone/>
            </a:pPr>
            <a:endParaRPr sz="1000">
              <a:solidFill>
                <a:srgbClr val="434343"/>
              </a:solidFill>
              <a:latin typeface="PT Sans"/>
              <a:ea typeface="PT Sans"/>
              <a:cs typeface="PT Sans"/>
              <a:sym typeface="PT Sans"/>
            </a:endParaRPr>
          </a:p>
          <a:p>
            <a:pPr marL="0" lvl="0" indent="0" algn="l" rtl="0">
              <a:lnSpc>
                <a:spcPct val="115000"/>
              </a:lnSpc>
              <a:spcBef>
                <a:spcPts val="400"/>
              </a:spcBef>
              <a:spcAft>
                <a:spcPts val="0"/>
              </a:spcAft>
              <a:buClr>
                <a:schemeClr val="dk1"/>
              </a:buClr>
              <a:buSzPts val="2400"/>
              <a:buFont typeface="Arial"/>
              <a:buNone/>
            </a:pPr>
            <a:r>
              <a:rPr lang="en-GB" sz="1000">
                <a:solidFill>
                  <a:srgbClr val="434343"/>
                </a:solidFill>
                <a:latin typeface="PT Sans"/>
                <a:ea typeface="PT Sans"/>
                <a:cs typeface="PT Sans"/>
                <a:sym typeface="PT Sans"/>
              </a:rPr>
              <a:t>This lesson has really strong problem solving links, students will research and evaluate different solutions to quite complex problems. But there also opportunities to highlight speaking and leadership skills along the way. Call these out so students know they are developing other skills along the way, and that these skills are crucial in the workplace.</a:t>
            </a:r>
            <a:endParaRPr sz="1000">
              <a:solidFill>
                <a:srgbClr val="434343"/>
              </a:solidFill>
              <a:latin typeface="PT Sans"/>
              <a:ea typeface="PT Sans"/>
              <a:cs typeface="PT Sans"/>
              <a:sym typeface="PT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Google Shape;48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2A3990"/>
              </a:buClr>
              <a:buSzPts val="1100"/>
              <a:buFont typeface="Arial"/>
              <a:buNone/>
            </a:pPr>
            <a:r>
              <a:rPr lang="en-GB" sz="1200">
                <a:solidFill>
                  <a:srgbClr val="2A3990"/>
                </a:solidFill>
                <a:latin typeface="PT Sans"/>
                <a:ea typeface="PT Sans"/>
                <a:cs typeface="PT Sans"/>
                <a:sym typeface="PT Sans"/>
              </a:rPr>
              <a:t>Print for students using method 2 - provides a step-by-step guide to the process </a:t>
            </a:r>
            <a:endParaRPr sz="1200">
              <a:solidFill>
                <a:srgbClr val="2A3990"/>
              </a:solidFill>
              <a:latin typeface="PT Sans"/>
              <a:ea typeface="PT Sans"/>
              <a:cs typeface="PT Sans"/>
              <a:sym typeface="PT Sans"/>
            </a:endParaRPr>
          </a:p>
          <a:p>
            <a:pPr marL="0" lvl="0" indent="0" algn="l" rtl="0">
              <a:spcBef>
                <a:spcPts val="0"/>
              </a:spcBef>
              <a:spcAft>
                <a:spcPts val="0"/>
              </a:spcAft>
              <a:buClr>
                <a:srgbClr val="2A3990"/>
              </a:buClr>
              <a:buSzPts val="1100"/>
              <a:buFont typeface="Arial"/>
              <a:buNone/>
            </a:pPr>
            <a:r>
              <a:rPr lang="en-GB" sz="1200">
                <a:solidFill>
                  <a:srgbClr val="2A3990"/>
                </a:solidFill>
                <a:latin typeface="PT Sans"/>
                <a:ea typeface="PT Sans"/>
                <a:cs typeface="PT Sans"/>
                <a:sym typeface="PT Sans"/>
              </a:rPr>
              <a:t>Students will need the Task 1 Bookings printed and the Task 1 (Part1) worksheet printed.</a:t>
            </a:r>
            <a:endParaRPr sz="1200">
              <a:solidFill>
                <a:srgbClr val="2A3990"/>
              </a:solidFill>
              <a:latin typeface="PT Sans"/>
              <a:ea typeface="PT Sans"/>
              <a:cs typeface="PT Sans"/>
              <a:sym typeface="PT Sans"/>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PT Sans"/>
              <a:ea typeface="PT Sans"/>
              <a:cs typeface="PT Sans"/>
              <a:sym typeface="PT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3" name="Google Shape;49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Facilitate class discussion. Answers are provided on excel sheet to support.</a:t>
            </a:r>
            <a:endParaRPr/>
          </a:p>
          <a:p>
            <a:pPr marL="0" lvl="0" indent="0" algn="l" rtl="0">
              <a:lnSpc>
                <a:spcPct val="100000"/>
              </a:lnSpc>
              <a:spcBef>
                <a:spcPts val="0"/>
              </a:spcBef>
              <a:spcAft>
                <a:spcPts val="0"/>
              </a:spcAft>
              <a:buSzPts val="1100"/>
              <a:buNone/>
            </a:pPr>
            <a:r>
              <a:rPr lang="en-GB"/>
              <a:t>The better method is method 2 as this takes into account the different sizes of each stage which is relevant as stages are priced based on their sq footage. </a:t>
            </a:r>
            <a:endParaRPr/>
          </a:p>
          <a:p>
            <a:pPr marL="0" lvl="0" indent="0" algn="l" rtl="0">
              <a:lnSpc>
                <a:spcPct val="100000"/>
              </a:lnSpc>
              <a:spcBef>
                <a:spcPts val="0"/>
              </a:spcBef>
              <a:spcAft>
                <a:spcPts val="0"/>
              </a:spcAft>
              <a:buSzPts val="1100"/>
              <a:buNone/>
            </a:pPr>
            <a:r>
              <a:rPr lang="en-GB"/>
              <a:t>Method 1 = 66% occupancy but Method 2 = 81% occupancy, so yes the January target has been met! </a:t>
            </a:r>
            <a:endParaRPr/>
          </a:p>
          <a:p>
            <a:pPr marL="0" lvl="0" indent="0" algn="l" rtl="0">
              <a:lnSpc>
                <a:spcPct val="100000"/>
              </a:lnSpc>
              <a:spcBef>
                <a:spcPts val="0"/>
              </a:spcBef>
              <a:spcAft>
                <a:spcPts val="0"/>
              </a:spcAft>
              <a:buSzPts val="1100"/>
              <a:buNone/>
            </a:pPr>
            <a:endParaRPr/>
          </a:p>
          <a:p>
            <a:pPr marL="0" lvl="0" indent="0" algn="l" rtl="0">
              <a:spcBef>
                <a:spcPts val="0"/>
              </a:spcBef>
              <a:spcAft>
                <a:spcPts val="0"/>
              </a:spcAft>
              <a:buClr>
                <a:srgbClr val="2A3990"/>
              </a:buClr>
              <a:buSzPts val="1100"/>
              <a:buFont typeface="Arial"/>
              <a:buNone/>
            </a:pPr>
            <a:r>
              <a:rPr lang="en-GB" sz="1200">
                <a:solidFill>
                  <a:srgbClr val="2A3990"/>
                </a:solidFill>
                <a:latin typeface="PT Sans"/>
                <a:ea typeface="PT Sans"/>
                <a:cs typeface="PT Sans"/>
                <a:sym typeface="PT Sans"/>
              </a:rPr>
              <a:t>Click here </a:t>
            </a:r>
            <a:r>
              <a:rPr lang="en-GB" sz="1200" u="sng">
                <a:solidFill>
                  <a:srgbClr val="F06292"/>
                </a:solidFill>
                <a:latin typeface="PT Sans"/>
                <a:ea typeface="PT Sans"/>
                <a:cs typeface="PT Sans"/>
                <a:sym typeface="PT Sans"/>
                <a:hlinkClick r:id="rId3">
                  <a:extLst>
                    <a:ext uri="{A12FA001-AC4F-418D-AE19-62706E023703}">
                      <ahyp:hlinkClr xmlns:ahyp="http://schemas.microsoft.com/office/drawing/2018/hyperlinkcolor" val="tx"/>
                    </a:ext>
                  </a:extLst>
                </a:hlinkClick>
              </a:rPr>
              <a:t>https://www.skillsbuilder.org/homelearning</a:t>
            </a:r>
            <a:r>
              <a:rPr lang="en-GB" sz="1200">
                <a:solidFill>
                  <a:srgbClr val="2A3990"/>
                </a:solidFill>
                <a:latin typeface="PT Sans"/>
                <a:ea typeface="PT Sans"/>
                <a:cs typeface="PT Sans"/>
                <a:sym typeface="PT Sans"/>
              </a:rPr>
              <a:t> for Short Lessons and resources to explicitly build Problem Solving skills beyond this lesson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4" name="Google Shape;50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Facilitate class discussion. </a:t>
            </a:r>
            <a:r>
              <a:rPr lang="en-GB">
                <a:solidFill>
                  <a:schemeClr val="dk1"/>
                </a:solidFill>
              </a:rPr>
              <a:t>Answers are provided on excel sheet to support.</a:t>
            </a:r>
            <a:endParaRPr/>
          </a:p>
          <a:p>
            <a:pPr marL="0" lvl="0" indent="0" algn="l" rtl="0">
              <a:lnSpc>
                <a:spcPct val="100000"/>
              </a:lnSpc>
              <a:spcBef>
                <a:spcPts val="0"/>
              </a:spcBef>
              <a:spcAft>
                <a:spcPts val="0"/>
              </a:spcAft>
              <a:buSzPts val="1100"/>
              <a:buNone/>
            </a:pPr>
            <a:r>
              <a:rPr lang="en-GB"/>
              <a:t>The better method is method 2 as this takes into account the different sizes of each stage which is relevant as stages are priced based on their sq footage. </a:t>
            </a:r>
            <a:endParaRPr/>
          </a:p>
          <a:p>
            <a:pPr marL="0" lvl="0" indent="0" algn="l" rtl="0">
              <a:lnSpc>
                <a:spcPct val="100000"/>
              </a:lnSpc>
              <a:spcBef>
                <a:spcPts val="0"/>
              </a:spcBef>
              <a:spcAft>
                <a:spcPts val="0"/>
              </a:spcAft>
              <a:buSzPts val="1100"/>
              <a:buNone/>
            </a:pPr>
            <a:r>
              <a:rPr lang="en-GB"/>
              <a:t>Method 1 = 66% occupancy but Method 2 = 81% occupancy, so yes the January target has been met! </a:t>
            </a:r>
            <a:endParaRPr/>
          </a:p>
          <a:p>
            <a:pPr marL="0" lvl="0" indent="0" algn="l" rtl="0">
              <a:lnSpc>
                <a:spcPct val="100000"/>
              </a:lnSpc>
              <a:spcBef>
                <a:spcPts val="0"/>
              </a:spcBef>
              <a:spcAft>
                <a:spcPts val="0"/>
              </a:spcAft>
              <a:buSzPts val="1100"/>
              <a:buNone/>
            </a:pPr>
            <a:endParaRPr/>
          </a:p>
          <a:p>
            <a:pPr marL="0" lvl="0" indent="0" algn="l" rtl="0">
              <a:spcBef>
                <a:spcPts val="0"/>
              </a:spcBef>
              <a:spcAft>
                <a:spcPts val="0"/>
              </a:spcAft>
              <a:buClr>
                <a:srgbClr val="2A3990"/>
              </a:buClr>
              <a:buSzPts val="1100"/>
              <a:buFont typeface="Arial"/>
              <a:buNone/>
            </a:pPr>
            <a:r>
              <a:rPr lang="en-GB" sz="1200">
                <a:solidFill>
                  <a:srgbClr val="2A3990"/>
                </a:solidFill>
                <a:latin typeface="PT Sans"/>
                <a:ea typeface="PT Sans"/>
                <a:cs typeface="PT Sans"/>
                <a:sym typeface="PT Sans"/>
              </a:rPr>
              <a:t>Click here </a:t>
            </a:r>
            <a:r>
              <a:rPr lang="en-GB" sz="1200" u="sng">
                <a:solidFill>
                  <a:srgbClr val="F06292"/>
                </a:solidFill>
                <a:latin typeface="PT Sans"/>
                <a:ea typeface="PT Sans"/>
                <a:cs typeface="PT Sans"/>
                <a:sym typeface="PT Sans"/>
                <a:hlinkClick r:id="rId3">
                  <a:extLst>
                    <a:ext uri="{A12FA001-AC4F-418D-AE19-62706E023703}">
                      <ahyp:hlinkClr xmlns:ahyp="http://schemas.microsoft.com/office/drawing/2018/hyperlinkcolor" val="tx"/>
                    </a:ext>
                  </a:extLst>
                </a:hlinkClick>
              </a:rPr>
              <a:t>https://www.skillsbuilder.org/homelearning</a:t>
            </a:r>
            <a:r>
              <a:rPr lang="en-GB" sz="1200">
                <a:solidFill>
                  <a:srgbClr val="2A3990"/>
                </a:solidFill>
                <a:latin typeface="PT Sans"/>
                <a:ea typeface="PT Sans"/>
                <a:cs typeface="PT Sans"/>
                <a:sym typeface="PT Sans"/>
              </a:rPr>
              <a:t> for Short Lessons and resources to explicitly build Problem Solving skills beyond this lesson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Students to swap methods; so those working previously with method 1 will now use method 2; and vice versa. </a:t>
            </a:r>
            <a:endParaRPr sz="1200">
              <a:solidFill>
                <a:schemeClr val="dk1"/>
              </a:solidFill>
              <a:latin typeface="PT Sans"/>
              <a:ea typeface="PT Sans"/>
              <a:cs typeface="PT Sans"/>
              <a:sym typeface="PT Sans"/>
            </a:endParaRPr>
          </a:p>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Swap method sheets (slides 17 &amp; 18) or print additional copies for students. </a:t>
            </a:r>
            <a:endParaRPr sz="1200">
              <a:solidFill>
                <a:schemeClr val="dk1"/>
              </a:solidFill>
              <a:latin typeface="PT Sans"/>
              <a:ea typeface="PT Sans"/>
              <a:cs typeface="PT Sans"/>
              <a:sym typeface="PT Sans"/>
            </a:endParaRPr>
          </a:p>
          <a:p>
            <a:pPr marL="0" lvl="0" indent="0" algn="l" rtl="0">
              <a:spcBef>
                <a:spcPts val="0"/>
              </a:spcBef>
              <a:spcAft>
                <a:spcPts val="0"/>
              </a:spcAft>
              <a:buClr>
                <a:srgbClr val="2A3990"/>
              </a:buClr>
              <a:buSzPts val="1100"/>
              <a:buFont typeface="Arial"/>
              <a:buNone/>
            </a:pPr>
            <a:r>
              <a:rPr lang="en-GB" sz="1200">
                <a:solidFill>
                  <a:srgbClr val="2A3990"/>
                </a:solidFill>
                <a:latin typeface="PT Sans"/>
                <a:ea typeface="PT Sans"/>
                <a:cs typeface="PT Sans"/>
                <a:sym typeface="PT Sans"/>
              </a:rPr>
              <a:t>Students will need the Task 1 Bookings printed and the Task 1 (Part2) worksheet printed.</a:t>
            </a:r>
            <a:endParaRPr sz="1200">
              <a:solidFill>
                <a:srgbClr val="2A3990"/>
              </a:solidFill>
              <a:latin typeface="PT Sans"/>
              <a:ea typeface="PT Sans"/>
              <a:cs typeface="PT Sans"/>
              <a:sym typeface="PT Sans"/>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PT Sans"/>
              <a:ea typeface="PT Sans"/>
              <a:cs typeface="PT Sans"/>
              <a:sym typeface="PT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2" name="Google Shape;52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Facilitate class discussion. </a:t>
            </a:r>
            <a:r>
              <a:rPr lang="en-GB">
                <a:solidFill>
                  <a:schemeClr val="dk1"/>
                </a:solidFill>
              </a:rPr>
              <a:t>Answers are provided on excel sheet to support.</a:t>
            </a:r>
            <a:endParaRPr/>
          </a:p>
          <a:p>
            <a:pPr marL="0" lvl="0" indent="0" algn="l" rtl="0">
              <a:lnSpc>
                <a:spcPct val="100000"/>
              </a:lnSpc>
              <a:spcBef>
                <a:spcPts val="0"/>
              </a:spcBef>
              <a:spcAft>
                <a:spcPts val="0"/>
              </a:spcAft>
              <a:buSzPts val="1100"/>
              <a:buNone/>
            </a:pPr>
            <a:r>
              <a:rPr lang="en-GB"/>
              <a:t>It doesn’t matter here which method is used; explore the maths here with students and get them to explain why it doesn’t matter.</a:t>
            </a:r>
            <a:endParaRPr/>
          </a:p>
          <a:p>
            <a:pPr marL="0" lvl="0" indent="0" algn="l" rtl="0">
              <a:lnSpc>
                <a:spcPct val="100000"/>
              </a:lnSpc>
              <a:spcBef>
                <a:spcPts val="0"/>
              </a:spcBef>
              <a:spcAft>
                <a:spcPts val="0"/>
              </a:spcAft>
              <a:buSzPts val="1100"/>
              <a:buNone/>
            </a:pPr>
            <a:endParaRPr/>
          </a:p>
          <a:p>
            <a:pPr marL="0" lvl="0" indent="0" algn="l" rtl="0">
              <a:spcBef>
                <a:spcPts val="0"/>
              </a:spcBef>
              <a:spcAft>
                <a:spcPts val="0"/>
              </a:spcAft>
              <a:buClr>
                <a:srgbClr val="2A3990"/>
              </a:buClr>
              <a:buSzPts val="1100"/>
              <a:buFont typeface="Arial"/>
              <a:buNone/>
            </a:pPr>
            <a:r>
              <a:rPr lang="en-GB" sz="1200">
                <a:solidFill>
                  <a:srgbClr val="2A3990"/>
                </a:solidFill>
                <a:latin typeface="PT Sans"/>
                <a:ea typeface="PT Sans"/>
                <a:cs typeface="PT Sans"/>
                <a:sym typeface="PT Sans"/>
              </a:rPr>
              <a:t>Click here </a:t>
            </a:r>
            <a:r>
              <a:rPr lang="en-GB" sz="1200" u="sng">
                <a:solidFill>
                  <a:srgbClr val="F06292"/>
                </a:solidFill>
                <a:latin typeface="PT Sans"/>
                <a:ea typeface="PT Sans"/>
                <a:cs typeface="PT Sans"/>
                <a:sym typeface="PT Sans"/>
                <a:hlinkClick r:id="rId3">
                  <a:extLst>
                    <a:ext uri="{A12FA001-AC4F-418D-AE19-62706E023703}">
                      <ahyp:hlinkClr xmlns:ahyp="http://schemas.microsoft.com/office/drawing/2018/hyperlinkcolor" val="tx"/>
                    </a:ext>
                  </a:extLst>
                </a:hlinkClick>
              </a:rPr>
              <a:t>https://www.skillsbuilder.org/homelearning</a:t>
            </a:r>
            <a:r>
              <a:rPr lang="en-GB" sz="1200">
                <a:solidFill>
                  <a:srgbClr val="2A3990"/>
                </a:solidFill>
                <a:latin typeface="PT Sans"/>
                <a:ea typeface="PT Sans"/>
                <a:cs typeface="PT Sans"/>
                <a:sym typeface="PT Sans"/>
              </a:rPr>
              <a:t> for Short Lessons and resources to explicitly build Problem Solving skills beyond this lesson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3" name="Google Shape;53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Print/display sentence starters and key words to support students. </a:t>
            </a:r>
            <a:endParaRPr sz="1200">
              <a:solidFill>
                <a:schemeClr val="dk1"/>
              </a:solidFill>
              <a:latin typeface="PT Sans"/>
              <a:ea typeface="PT Sans"/>
              <a:cs typeface="PT Sans"/>
              <a:sym typeface="PT Sans"/>
            </a:endParaRPr>
          </a:p>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Can be completed as a written task or a verbal speaking activity in pairs.</a:t>
            </a:r>
            <a:endParaRPr sz="1200">
              <a:solidFill>
                <a:schemeClr val="dk1"/>
              </a:solidFill>
              <a:latin typeface="PT Sans"/>
              <a:ea typeface="PT Sans"/>
              <a:cs typeface="PT Sans"/>
              <a:sym typeface="PT Sa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3" name="Google Shape;54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Play video</a:t>
            </a:r>
            <a:endParaRPr sz="1200">
              <a:solidFill>
                <a:schemeClr val="dk1"/>
              </a:solidFill>
              <a:latin typeface="PT Sans"/>
              <a:ea typeface="PT Sans"/>
              <a:cs typeface="PT Sans"/>
              <a:sym typeface="PT San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ca380d4df4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ca380d4d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5" name="Google Shape;55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Introduction for task 2. </a:t>
            </a:r>
            <a:endParaRPr sz="1200">
              <a:solidFill>
                <a:schemeClr val="dk1"/>
              </a:solidFill>
              <a:latin typeface="PT Sans"/>
              <a:ea typeface="PT Sans"/>
              <a:cs typeface="PT Sans"/>
              <a:sym typeface="PT Sans"/>
            </a:endParaRPr>
          </a:p>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Students will need task 2 current bookings sheet printed. They will need copies of the task 2 worksheet a to complete these calculations. The answers are available and a teacher can decide how much of the completed table to provide students with - for lower ability students this task can be scaffolded by providing more values in the tables meaning students only need to calculate the totals and percentages. For lower ability students the methods can be modelled by the teacher for the first stage.</a:t>
            </a:r>
            <a:endParaRPr sz="1200">
              <a:solidFill>
                <a:schemeClr val="dk1"/>
              </a:solidFill>
              <a:latin typeface="PT Sans"/>
              <a:ea typeface="PT Sans"/>
              <a:cs typeface="PT Sans"/>
              <a:sym typeface="PT Sans"/>
            </a:endParaRPr>
          </a:p>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Current occupancy using method 2 is 65%</a:t>
            </a:r>
            <a:endParaRPr sz="1200">
              <a:solidFill>
                <a:schemeClr val="dk1"/>
              </a:solidFill>
              <a:latin typeface="PT Sans"/>
              <a:ea typeface="PT Sans"/>
              <a:cs typeface="PT Sans"/>
              <a:sym typeface="PT Sans"/>
            </a:endParaRPr>
          </a:p>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We need to increase by 20% to hit 85%- this is a percentage increase of 30.8% </a:t>
            </a:r>
            <a:endParaRPr sz="1200">
              <a:solidFill>
                <a:schemeClr val="dk1"/>
              </a:solidFill>
              <a:latin typeface="PT Sans"/>
              <a:ea typeface="PT Sans"/>
              <a:cs typeface="PT Sans"/>
              <a:sym typeface="PT San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3" name="Google Shape;56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Print for students (in excel sheet) </a:t>
            </a:r>
            <a:endParaRPr sz="1200">
              <a:solidFill>
                <a:schemeClr val="dk1"/>
              </a:solidFill>
              <a:latin typeface="PT Sans"/>
              <a:ea typeface="PT Sans"/>
              <a:cs typeface="PT Sans"/>
              <a:sym typeface="PT Sans"/>
            </a:endParaRPr>
          </a:p>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Teacher to talk through the information provided here </a:t>
            </a:r>
            <a:endParaRPr sz="1200">
              <a:solidFill>
                <a:schemeClr val="dk1"/>
              </a:solidFill>
              <a:latin typeface="PT Sans"/>
              <a:ea typeface="PT Sans"/>
              <a:cs typeface="PT Sans"/>
              <a:sym typeface="PT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1" name="Google Shape;57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Main task. Split students into small groups with the task of choosing which productions to pick from the pipeline to maximise the occupancy. </a:t>
            </a:r>
            <a:endParaRPr sz="1200">
              <a:solidFill>
                <a:schemeClr val="dk1"/>
              </a:solidFill>
              <a:latin typeface="PT Sans"/>
              <a:ea typeface="PT Sans"/>
              <a:cs typeface="PT Sans"/>
              <a:sym typeface="PT Sans"/>
            </a:endParaRPr>
          </a:p>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Each time students think they’ve found a good solution; they will need to complete the process (used in task 1; method 2 - to calculate occupancy) before moving on and trying a different variation. Students should aim to have calculations to support between 3 - 5 different combinations. </a:t>
            </a:r>
            <a:endParaRPr sz="1200">
              <a:solidFill>
                <a:schemeClr val="dk1"/>
              </a:solidFill>
              <a:latin typeface="PT Sans"/>
              <a:ea typeface="PT Sans"/>
              <a:cs typeface="PT Sans"/>
              <a:sym typeface="PT Sans"/>
            </a:endParaRPr>
          </a:p>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Students will need multiple copies of the August task 2 worksheet b to complete these calculations. </a:t>
            </a:r>
            <a:endParaRPr sz="1200">
              <a:solidFill>
                <a:schemeClr val="dk1"/>
              </a:solidFill>
              <a:latin typeface="PT Sans"/>
              <a:ea typeface="PT Sans"/>
              <a:cs typeface="PT Sans"/>
              <a:sym typeface="PT Sans"/>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PT Sans"/>
              <a:ea typeface="PT Sans"/>
              <a:cs typeface="PT Sans"/>
              <a:sym typeface="PT Sans"/>
            </a:endParaRPr>
          </a:p>
          <a:p>
            <a:pPr marL="0" lvl="0" indent="0" algn="l" rtl="0">
              <a:spcBef>
                <a:spcPts val="0"/>
              </a:spcBef>
              <a:spcAft>
                <a:spcPts val="0"/>
              </a:spcAft>
              <a:buClr>
                <a:srgbClr val="2A3990"/>
              </a:buClr>
              <a:buSzPts val="1100"/>
              <a:buFont typeface="Arial"/>
              <a:buNone/>
            </a:pPr>
            <a:r>
              <a:rPr lang="en-GB" sz="1200">
                <a:solidFill>
                  <a:srgbClr val="2A3990"/>
                </a:solidFill>
                <a:latin typeface="PT Sans"/>
                <a:ea typeface="PT Sans"/>
                <a:cs typeface="PT Sans"/>
                <a:sym typeface="PT Sans"/>
              </a:rPr>
              <a:t>Click here </a:t>
            </a:r>
            <a:r>
              <a:rPr lang="en-GB" sz="1200" u="sng">
                <a:solidFill>
                  <a:srgbClr val="F06292"/>
                </a:solidFill>
                <a:latin typeface="PT Sans"/>
                <a:ea typeface="PT Sans"/>
                <a:cs typeface="PT Sans"/>
                <a:sym typeface="PT Sans"/>
                <a:hlinkClick r:id="rId3">
                  <a:extLst>
                    <a:ext uri="{A12FA001-AC4F-418D-AE19-62706E023703}">
                      <ahyp:hlinkClr xmlns:ahyp="http://schemas.microsoft.com/office/drawing/2018/hyperlinkcolor" val="tx"/>
                    </a:ext>
                  </a:extLst>
                </a:hlinkClick>
              </a:rPr>
              <a:t>https://www.skillsbuilder.org/homelearning</a:t>
            </a:r>
            <a:r>
              <a:rPr lang="en-GB" sz="1200">
                <a:solidFill>
                  <a:srgbClr val="2A3990"/>
                </a:solidFill>
                <a:latin typeface="PT Sans"/>
                <a:ea typeface="PT Sans"/>
                <a:cs typeface="PT Sans"/>
                <a:sym typeface="PT Sans"/>
              </a:rPr>
              <a:t> for Short Lessons and resources to explicitly build Problem Solving and Speaking skills beyond this lesson</a:t>
            </a:r>
            <a:endParaRPr sz="1200">
              <a:solidFill>
                <a:schemeClr val="dk1"/>
              </a:solidFill>
              <a:latin typeface="PT Sans"/>
              <a:ea typeface="PT Sans"/>
              <a:cs typeface="PT Sans"/>
              <a:sym typeface="PT San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1" name="Google Shape;581;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Teacher to read through these steps with students - they can immediately rule out some of the productions which will leave them with a smaller pipeline selection which will make the task more manageable. </a:t>
            </a:r>
            <a:endParaRPr sz="1200">
              <a:solidFill>
                <a:schemeClr val="dk1"/>
              </a:solidFill>
              <a:latin typeface="PT Sans"/>
              <a:ea typeface="PT Sans"/>
              <a:cs typeface="PT Sans"/>
              <a:sym typeface="PT Sans"/>
            </a:endParaRPr>
          </a:p>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This part can be completed together as a class; or independently. By Step 3 students should then be working in their small groups. </a:t>
            </a:r>
            <a:endParaRPr sz="1200">
              <a:solidFill>
                <a:schemeClr val="dk1"/>
              </a:solidFill>
              <a:latin typeface="PT Sans"/>
              <a:ea typeface="PT Sans"/>
              <a:cs typeface="PT Sans"/>
              <a:sym typeface="PT Sans"/>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PT Sans"/>
              <a:ea typeface="PT Sans"/>
              <a:cs typeface="PT Sans"/>
              <a:sym typeface="PT Sans"/>
            </a:endParaRPr>
          </a:p>
          <a:p>
            <a:pPr marL="0" lvl="0" indent="0" algn="l" rtl="0">
              <a:spcBef>
                <a:spcPts val="0"/>
              </a:spcBef>
              <a:spcAft>
                <a:spcPts val="0"/>
              </a:spcAft>
              <a:buClr>
                <a:srgbClr val="2A3990"/>
              </a:buClr>
              <a:buSzPts val="1100"/>
              <a:buFont typeface="Arial"/>
              <a:buNone/>
            </a:pPr>
            <a:r>
              <a:rPr lang="en-GB" sz="1200">
                <a:solidFill>
                  <a:srgbClr val="2A3990"/>
                </a:solidFill>
                <a:latin typeface="PT Sans"/>
                <a:ea typeface="PT Sans"/>
                <a:cs typeface="PT Sans"/>
                <a:sym typeface="PT Sans"/>
              </a:rPr>
              <a:t>Click here </a:t>
            </a:r>
            <a:r>
              <a:rPr lang="en-GB" sz="1200" u="sng">
                <a:solidFill>
                  <a:srgbClr val="F06292"/>
                </a:solidFill>
                <a:latin typeface="PT Sans"/>
                <a:ea typeface="PT Sans"/>
                <a:cs typeface="PT Sans"/>
                <a:sym typeface="PT Sans"/>
                <a:hlinkClick r:id="rId3">
                  <a:extLst>
                    <a:ext uri="{A12FA001-AC4F-418D-AE19-62706E023703}">
                      <ahyp:hlinkClr xmlns:ahyp="http://schemas.microsoft.com/office/drawing/2018/hyperlinkcolor" val="tx"/>
                    </a:ext>
                  </a:extLst>
                </a:hlinkClick>
              </a:rPr>
              <a:t>https://www.skillsbuilder.org/homelearning</a:t>
            </a:r>
            <a:r>
              <a:rPr lang="en-GB" sz="1200">
                <a:solidFill>
                  <a:srgbClr val="2A3990"/>
                </a:solidFill>
                <a:latin typeface="PT Sans"/>
                <a:ea typeface="PT Sans"/>
                <a:cs typeface="PT Sans"/>
                <a:sym typeface="PT Sans"/>
              </a:rPr>
              <a:t> for Short Lessons and resources to explicitly build Problem Solving skills beyond this lesson</a:t>
            </a:r>
            <a:endParaRPr sz="1200">
              <a:solidFill>
                <a:schemeClr val="dk1"/>
              </a:solidFill>
              <a:latin typeface="PT Sans"/>
              <a:ea typeface="PT Sans"/>
              <a:cs typeface="PT Sans"/>
              <a:sym typeface="PT San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7" name="Google Shape;59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3" name="Google Shape;60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Students to present their best option from the 3 - 5 combinations. Encourage students to recognise how they are using Leadership skills to assign roles / choode who presents. This is an easily missed opportunity to highlight to students that leadership is not just about “being in charge” but about recognising others strengths and using them.</a:t>
            </a:r>
            <a:endParaRPr sz="1200">
              <a:solidFill>
                <a:schemeClr val="dk1"/>
              </a:solidFill>
              <a:latin typeface="PT Sans"/>
              <a:ea typeface="PT Sans"/>
              <a:cs typeface="PT Sans"/>
              <a:sym typeface="PT Sans"/>
            </a:endParaRPr>
          </a:p>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The aim is to maximise occupancy (by method 2 calculations) so the winning team will be the team with the highest occupancy. </a:t>
            </a:r>
            <a:endParaRPr sz="1200">
              <a:solidFill>
                <a:schemeClr val="dk1"/>
              </a:solidFill>
              <a:latin typeface="PT Sans"/>
              <a:ea typeface="PT Sans"/>
              <a:cs typeface="PT Sans"/>
              <a:sym typeface="PT Sans"/>
            </a:endParaRPr>
          </a:p>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Best option (model answer) is available on excel sheet for teachers. </a:t>
            </a:r>
            <a:endParaRPr sz="1200">
              <a:solidFill>
                <a:schemeClr val="dk1"/>
              </a:solidFill>
              <a:latin typeface="PT Sans"/>
              <a:ea typeface="PT Sans"/>
              <a:cs typeface="PT Sans"/>
              <a:sym typeface="PT Sans"/>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PT Sans"/>
              <a:ea typeface="PT Sans"/>
              <a:cs typeface="PT Sans"/>
              <a:sym typeface="PT Sans"/>
            </a:endParaRPr>
          </a:p>
          <a:p>
            <a:pPr marL="0" lvl="0" indent="0" algn="l" rtl="0">
              <a:spcBef>
                <a:spcPts val="0"/>
              </a:spcBef>
              <a:spcAft>
                <a:spcPts val="0"/>
              </a:spcAft>
              <a:buClr>
                <a:srgbClr val="2A3990"/>
              </a:buClr>
              <a:buSzPts val="1100"/>
              <a:buFont typeface="Arial"/>
              <a:buNone/>
            </a:pPr>
            <a:r>
              <a:rPr lang="en-GB" sz="1200">
                <a:solidFill>
                  <a:srgbClr val="2A3990"/>
                </a:solidFill>
                <a:latin typeface="PT Sans"/>
                <a:ea typeface="PT Sans"/>
                <a:cs typeface="PT Sans"/>
                <a:sym typeface="PT Sans"/>
              </a:rPr>
              <a:t>Click here </a:t>
            </a:r>
            <a:r>
              <a:rPr lang="en-GB" sz="1200" u="sng">
                <a:solidFill>
                  <a:srgbClr val="F06292"/>
                </a:solidFill>
                <a:latin typeface="PT Sans"/>
                <a:ea typeface="PT Sans"/>
                <a:cs typeface="PT Sans"/>
                <a:sym typeface="PT Sans"/>
                <a:hlinkClick r:id="rId3">
                  <a:extLst>
                    <a:ext uri="{A12FA001-AC4F-418D-AE19-62706E023703}">
                      <ahyp:hlinkClr xmlns:ahyp="http://schemas.microsoft.com/office/drawing/2018/hyperlinkcolor" val="tx"/>
                    </a:ext>
                  </a:extLst>
                </a:hlinkClick>
              </a:rPr>
              <a:t>https://www.skillsbuilder.org/homelearning</a:t>
            </a:r>
            <a:r>
              <a:rPr lang="en-GB" sz="1200">
                <a:solidFill>
                  <a:srgbClr val="2A3990"/>
                </a:solidFill>
                <a:latin typeface="PT Sans"/>
                <a:ea typeface="PT Sans"/>
                <a:cs typeface="PT Sans"/>
                <a:sym typeface="PT Sans"/>
              </a:rPr>
              <a:t> for Short Lessons and resources to explicitly build Leadership and Speaking skills beyond this lesson</a:t>
            </a:r>
            <a:endParaRPr sz="1200">
              <a:solidFill>
                <a:schemeClr val="dk1"/>
              </a:solidFill>
              <a:latin typeface="PT Sans"/>
              <a:ea typeface="PT Sans"/>
              <a:cs typeface="PT Sans"/>
              <a:sym typeface="PT San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4" name="Google Shape;614;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Play video</a:t>
            </a:r>
            <a:endParaRPr sz="1200">
              <a:solidFill>
                <a:schemeClr val="dk1"/>
              </a:solidFill>
              <a:latin typeface="PT Sans"/>
              <a:ea typeface="PT Sans"/>
              <a:cs typeface="PT Sans"/>
              <a:sym typeface="PT Sans"/>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PT Sans"/>
              <a:ea typeface="PT Sans"/>
              <a:cs typeface="PT Sans"/>
              <a:sym typeface="PT Sans"/>
            </a:endParaRPr>
          </a:p>
          <a:p>
            <a:pPr marL="0" lvl="0" indent="0" algn="l" rtl="0">
              <a:spcBef>
                <a:spcPts val="0"/>
              </a:spcBef>
              <a:spcAft>
                <a:spcPts val="0"/>
              </a:spcAft>
              <a:buClr>
                <a:srgbClr val="2A3990"/>
              </a:buClr>
              <a:buSzPts val="1100"/>
              <a:buFont typeface="Arial"/>
              <a:buNone/>
            </a:pPr>
            <a:r>
              <a:rPr lang="en-GB" sz="1200">
                <a:solidFill>
                  <a:srgbClr val="2A3990"/>
                </a:solidFill>
                <a:latin typeface="PT Sans"/>
                <a:ea typeface="PT Sans"/>
                <a:cs typeface="PT Sans"/>
                <a:sym typeface="PT Sans"/>
              </a:rPr>
              <a:t>Click here </a:t>
            </a:r>
            <a:r>
              <a:rPr lang="en-GB" sz="1200" u="sng">
                <a:solidFill>
                  <a:srgbClr val="F06292"/>
                </a:solidFill>
                <a:latin typeface="PT Sans"/>
                <a:ea typeface="PT Sans"/>
                <a:cs typeface="PT Sans"/>
                <a:sym typeface="PT Sans"/>
                <a:hlinkClick r:id="rId3">
                  <a:extLst>
                    <a:ext uri="{A12FA001-AC4F-418D-AE19-62706E023703}">
                      <ahyp:hlinkClr xmlns:ahyp="http://schemas.microsoft.com/office/drawing/2018/hyperlinkcolor" val="tx"/>
                    </a:ext>
                  </a:extLst>
                </a:hlinkClick>
              </a:rPr>
              <a:t>https://www.skillsbuilder.org/homelearning</a:t>
            </a:r>
            <a:r>
              <a:rPr lang="en-GB" sz="1200">
                <a:solidFill>
                  <a:srgbClr val="2A3990"/>
                </a:solidFill>
                <a:latin typeface="PT Sans"/>
                <a:ea typeface="PT Sans"/>
                <a:cs typeface="PT Sans"/>
                <a:sym typeface="PT Sans"/>
              </a:rPr>
              <a:t> for resources that focus on Staying Positive skills.</a:t>
            </a:r>
            <a:endParaRPr sz="1200">
              <a:solidFill>
                <a:schemeClr val="dk1"/>
              </a:solidFill>
              <a:latin typeface="PT Sans"/>
              <a:ea typeface="PT Sans"/>
              <a:cs typeface="PT Sans"/>
              <a:sym typeface="PT San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1" name="Google Shape;621;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Highlight to students that staying positive isn’t just about putting on a happy face but about responding to change in a constructive way. As a manager in the workplace this can have lots of impact on colleagues and the project outcome. If time, ask students why they think this is an important skill. </a:t>
            </a:r>
            <a:r>
              <a:rPr lang="en-GB" sz="1200">
                <a:solidFill>
                  <a:srgbClr val="2A3990"/>
                </a:solidFill>
                <a:latin typeface="PT Sans"/>
                <a:ea typeface="PT Sans"/>
                <a:cs typeface="PT Sans"/>
                <a:sym typeface="PT Sans"/>
              </a:rPr>
              <a:t>Click here </a:t>
            </a:r>
            <a:r>
              <a:rPr lang="en-GB" sz="1200" u="sng">
                <a:solidFill>
                  <a:srgbClr val="F06292"/>
                </a:solidFill>
                <a:latin typeface="PT Sans"/>
                <a:ea typeface="PT Sans"/>
                <a:cs typeface="PT Sans"/>
                <a:sym typeface="PT Sans"/>
                <a:hlinkClick r:id="rId3">
                  <a:extLst>
                    <a:ext uri="{A12FA001-AC4F-418D-AE19-62706E023703}">
                      <ahyp:hlinkClr xmlns:ahyp="http://schemas.microsoft.com/office/drawing/2018/hyperlinkcolor" val="tx"/>
                    </a:ext>
                  </a:extLst>
                </a:hlinkClick>
              </a:rPr>
              <a:t>https://www.skillsbuilder.org/homelearning</a:t>
            </a:r>
            <a:r>
              <a:rPr lang="en-GB" sz="1200">
                <a:solidFill>
                  <a:srgbClr val="2A3990"/>
                </a:solidFill>
                <a:latin typeface="PT Sans"/>
                <a:ea typeface="PT Sans"/>
                <a:cs typeface="PT Sans"/>
                <a:sym typeface="PT Sans"/>
              </a:rPr>
              <a:t> for resources that focus on Staying Positive skills.</a:t>
            </a:r>
            <a:endParaRPr sz="1200">
              <a:solidFill>
                <a:schemeClr val="dk1"/>
              </a:solidFill>
              <a:latin typeface="PT Sans"/>
              <a:ea typeface="PT Sans"/>
              <a:cs typeface="PT Sans"/>
              <a:sym typeface="PT San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1" name="Google Shape;63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Complete as a class using the groups plan with the highest occupancy. </a:t>
            </a:r>
            <a:endParaRPr sz="1200">
              <a:solidFill>
                <a:schemeClr val="dk1"/>
              </a:solidFill>
              <a:latin typeface="PT Sans"/>
              <a:ea typeface="PT Sans"/>
              <a:cs typeface="PT Sans"/>
              <a:sym typeface="PT Sans"/>
            </a:endParaRPr>
          </a:p>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Depth of this task may vary; students can consider possible ideas verbally; or return to the planning process and work out the calculations for different outcomes. </a:t>
            </a:r>
            <a:endParaRPr sz="1200">
              <a:solidFill>
                <a:schemeClr val="dk1"/>
              </a:solidFill>
              <a:latin typeface="PT Sans"/>
              <a:ea typeface="PT Sans"/>
              <a:cs typeface="PT Sans"/>
              <a:sym typeface="PT Sans"/>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PT Sans"/>
              <a:ea typeface="PT Sans"/>
              <a:cs typeface="PT Sans"/>
              <a:sym typeface="PT Sans"/>
            </a:endParaRPr>
          </a:p>
          <a:p>
            <a:pPr marL="0" lvl="0" indent="0" algn="l" rtl="0">
              <a:spcBef>
                <a:spcPts val="0"/>
              </a:spcBef>
              <a:spcAft>
                <a:spcPts val="0"/>
              </a:spcAft>
              <a:buClr>
                <a:srgbClr val="2A3990"/>
              </a:buClr>
              <a:buSzPts val="1100"/>
              <a:buFont typeface="Arial"/>
              <a:buNone/>
            </a:pPr>
            <a:r>
              <a:rPr lang="en-GB" sz="1200">
                <a:solidFill>
                  <a:srgbClr val="2A3990"/>
                </a:solidFill>
                <a:latin typeface="PT Sans"/>
                <a:ea typeface="PT Sans"/>
                <a:cs typeface="PT Sans"/>
                <a:sym typeface="PT Sans"/>
              </a:rPr>
              <a:t> Click here </a:t>
            </a:r>
            <a:r>
              <a:rPr lang="en-GB" sz="1200" u="sng">
                <a:solidFill>
                  <a:srgbClr val="F06292"/>
                </a:solidFill>
                <a:latin typeface="PT Sans"/>
                <a:ea typeface="PT Sans"/>
                <a:cs typeface="PT Sans"/>
                <a:sym typeface="PT Sans"/>
                <a:hlinkClick r:id="rId3">
                  <a:extLst>
                    <a:ext uri="{A12FA001-AC4F-418D-AE19-62706E023703}">
                      <ahyp:hlinkClr xmlns:ahyp="http://schemas.microsoft.com/office/drawing/2018/hyperlinkcolor" val="tx"/>
                    </a:ext>
                  </a:extLst>
                </a:hlinkClick>
              </a:rPr>
              <a:t>https://www.skillsbuilder.org/homelearning</a:t>
            </a:r>
            <a:r>
              <a:rPr lang="en-GB" sz="1200">
                <a:solidFill>
                  <a:srgbClr val="2A3990"/>
                </a:solidFill>
                <a:latin typeface="PT Sans"/>
                <a:ea typeface="PT Sans"/>
                <a:cs typeface="PT Sans"/>
                <a:sym typeface="PT Sans"/>
              </a:rPr>
              <a:t> for resources that focus on Staying Positive skills.</a:t>
            </a:r>
            <a:endParaRPr sz="1200">
              <a:solidFill>
                <a:schemeClr val="dk1"/>
              </a:solidFill>
              <a:latin typeface="PT Sans"/>
              <a:ea typeface="PT Sans"/>
              <a:cs typeface="PT Sans"/>
              <a:sym typeface="PT San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ca380d4df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0" name="Google Shape;640;gca380d4df4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Facilitate class discussion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200">
                <a:solidFill>
                  <a:schemeClr val="dk1"/>
                </a:solidFill>
                <a:latin typeface="PT Sans"/>
                <a:ea typeface="PT Sans"/>
                <a:cs typeface="PT Sans"/>
                <a:sym typeface="PT Sans"/>
              </a:rPr>
              <a:t>Play video: Meet commercial Director </a:t>
            </a:r>
            <a:endParaRPr sz="1200">
              <a:solidFill>
                <a:schemeClr val="dk1"/>
              </a:solidFill>
              <a:latin typeface="PT Sans"/>
              <a:ea typeface="PT Sans"/>
              <a:cs typeface="PT Sans"/>
              <a:sym typeface="PT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ca380d4df4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ca380d4df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2A3990"/>
              </a:buClr>
              <a:buSzPts val="1100"/>
              <a:buFont typeface="Arial"/>
              <a:buNone/>
            </a:pPr>
            <a:r>
              <a:rPr lang="en-GB" sz="1200">
                <a:solidFill>
                  <a:srgbClr val="2A3990"/>
                </a:solidFill>
                <a:latin typeface="PT Sans"/>
                <a:ea typeface="PT Sans"/>
                <a:cs typeface="PT Sans"/>
                <a:sym typeface="PT Sans"/>
              </a:rPr>
              <a:t>Play video: Meet commercial Director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2A3990"/>
              </a:buClr>
              <a:buSzPts val="1100"/>
              <a:buFont typeface="Arial"/>
              <a:buNone/>
            </a:pPr>
            <a:r>
              <a:rPr lang="en-GB">
                <a:solidFill>
                  <a:srgbClr val="2A3990"/>
                </a:solidFill>
              </a:rPr>
              <a:t>Definitions of keywords used in video. Check student understanding of these before moving 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2A3990"/>
              </a:buClr>
              <a:buSzPts val="1100"/>
              <a:buFont typeface="Arial"/>
              <a:buNone/>
            </a:pPr>
            <a:r>
              <a:rPr lang="en-GB">
                <a:solidFill>
                  <a:srgbClr val="2A3990"/>
                </a:solidFill>
              </a:rPr>
              <a:t>Definitions of keywords used in video. Check student understanding of these before moving 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2" name="Google Shape;40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2A3990"/>
              </a:buClr>
              <a:buSzPts val="1100"/>
              <a:buFont typeface="Arial"/>
              <a:buNone/>
            </a:pPr>
            <a:r>
              <a:rPr lang="en-GB">
                <a:solidFill>
                  <a:srgbClr val="2A3990"/>
                </a:solidFill>
              </a:rPr>
              <a:t>Definitions of keywords used in video. Check student understanding of these before moving 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Title Slide" type="title">
  <p:cSld name="TITLE">
    <p:bg>
      <p:bgPr>
        <a:solidFill>
          <a:srgbClr val="073763"/>
        </a:solid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598100" y="1546622"/>
            <a:ext cx="8222100" cy="838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1pPr>
            <a:lvl2pPr lvl="1"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2pPr>
            <a:lvl3pPr lvl="2"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3pPr>
            <a:lvl4pPr lvl="3"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4pPr>
            <a:lvl5pPr lvl="4"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5pPr>
            <a:lvl6pPr lvl="5"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6pPr>
            <a:lvl7pPr lvl="6"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7pPr>
            <a:lvl8pPr lvl="7"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8pPr>
            <a:lvl9pPr lvl="8"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9pPr>
          </a:lstStyle>
          <a:p>
            <a:endParaRPr/>
          </a:p>
        </p:txBody>
      </p:sp>
      <p:sp>
        <p:nvSpPr>
          <p:cNvPr id="14" name="Google Shape;14;p2"/>
          <p:cNvSpPr txBox="1">
            <a:spLocks noGrp="1"/>
          </p:cNvSpPr>
          <p:nvPr>
            <p:ph type="subTitle" idx="1"/>
          </p:nvPr>
        </p:nvSpPr>
        <p:spPr>
          <a:xfrm>
            <a:off x="598088" y="2563513"/>
            <a:ext cx="8222100" cy="432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1pPr>
            <a:lvl2pPr lvl="1"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2pPr>
            <a:lvl3pPr lvl="2"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3pPr>
            <a:lvl4pPr lvl="3"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4pPr>
            <a:lvl5pPr lvl="4"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5pPr>
            <a:lvl6pPr lvl="5"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6pPr>
            <a:lvl7pPr lvl="6"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7pPr>
            <a:lvl8pPr lvl="7"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8pPr>
            <a:lvl9pPr lvl="8"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9pPr>
          </a:lstStyle>
          <a:p>
            <a:endParaRPr/>
          </a:p>
        </p:txBody>
      </p:sp>
      <p:sp>
        <p:nvSpPr>
          <p:cNvPr id="15" name="Google Shape;15;p2"/>
          <p:cNvSpPr txBox="1"/>
          <p:nvPr/>
        </p:nvSpPr>
        <p:spPr>
          <a:xfrm>
            <a:off x="1923878" y="46865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rgbClr val="5DA4D3"/>
                </a:solidFill>
                <a:latin typeface="PT Sans"/>
                <a:ea typeface="PT Sans"/>
                <a:cs typeface="PT Sans"/>
                <a:sym typeface="PT Sans"/>
              </a:rPr>
              <a:t>To provide our pupils with the </a:t>
            </a:r>
            <a:r>
              <a:rPr lang="en-GB" sz="1000" b="1" i="0" u="none" strike="noStrike" cap="none">
                <a:solidFill>
                  <a:srgbClr val="5DA4D3"/>
                </a:solidFill>
                <a:latin typeface="PT Sans"/>
                <a:ea typeface="PT Sans"/>
                <a:cs typeface="PT Sans"/>
                <a:sym typeface="PT Sans"/>
              </a:rPr>
              <a:t>knowledge, skills </a:t>
            </a:r>
            <a:r>
              <a:rPr lang="en-GB" sz="1000" b="0" i="0" u="none" strike="noStrike" cap="none">
                <a:solidFill>
                  <a:srgbClr val="5DA4D3"/>
                </a:solidFill>
                <a:latin typeface="PT Sans"/>
                <a:ea typeface="PT Sans"/>
                <a:cs typeface="PT Sans"/>
                <a:sym typeface="PT Sans"/>
              </a:rPr>
              <a:t>and </a:t>
            </a:r>
            <a:r>
              <a:rPr lang="en-GB" sz="1000" b="1" i="0" u="none" strike="noStrike" cap="none">
                <a:solidFill>
                  <a:srgbClr val="5DA4D3"/>
                </a:solidFill>
                <a:latin typeface="PT Sans"/>
                <a:ea typeface="PT Sans"/>
                <a:cs typeface="PT Sans"/>
                <a:sym typeface="PT Sans"/>
              </a:rPr>
              <a:t>character</a:t>
            </a:r>
            <a:r>
              <a:rPr lang="en-GB" sz="1000" b="0" i="0" u="none" strike="noStrike" cap="none">
                <a:solidFill>
                  <a:srgbClr val="5DA4D3"/>
                </a:solidFill>
                <a:latin typeface="PT Sans"/>
                <a:ea typeface="PT Sans"/>
                <a:cs typeface="PT Sans"/>
                <a:sym typeface="PT Sans"/>
              </a:rPr>
              <a:t> to live a remarkable life</a:t>
            </a:r>
            <a:endParaRPr sz="1000" b="0" i="0" u="none" strike="noStrike" cap="none">
              <a:solidFill>
                <a:srgbClr val="5DA4D3"/>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rgbClr val="5DA4D3"/>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5DA4D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DA4D3"/>
              </a:solidFill>
              <a:latin typeface="PT Sans"/>
              <a:ea typeface="PT Sans"/>
              <a:cs typeface="PT Sans"/>
              <a:sym typeface="PT Sans"/>
            </a:endParaRPr>
          </a:p>
        </p:txBody>
      </p:sp>
      <p:grpSp>
        <p:nvGrpSpPr>
          <p:cNvPr id="16" name="Google Shape;16;p2"/>
          <p:cNvGrpSpPr/>
          <p:nvPr/>
        </p:nvGrpSpPr>
        <p:grpSpPr>
          <a:xfrm>
            <a:off x="7084800" y="-100"/>
            <a:ext cx="2059400" cy="374675"/>
            <a:chOff x="7084800" y="-100"/>
            <a:chExt cx="2059400" cy="374675"/>
          </a:xfrm>
        </p:grpSpPr>
        <p:sp>
          <p:nvSpPr>
            <p:cNvPr id="17" name="Google Shape;17;p2"/>
            <p:cNvSpPr txBox="1"/>
            <p:nvPr/>
          </p:nvSpPr>
          <p:spPr>
            <a:xfrm>
              <a:off x="7989800" y="-100"/>
              <a:ext cx="1154400" cy="364800"/>
            </a:xfrm>
            <a:prstGeom prst="rect">
              <a:avLst/>
            </a:prstGeom>
            <a:solidFill>
              <a:srgbClr val="93C4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T Sans"/>
                <a:ea typeface="PT Sans"/>
                <a:cs typeface="PT Sans"/>
                <a:sym typeface="PT Sans"/>
              </a:endParaRPr>
            </a:p>
          </p:txBody>
        </p:sp>
        <p:sp>
          <p:nvSpPr>
            <p:cNvPr id="18" name="Google Shape;18;p2"/>
            <p:cNvSpPr/>
            <p:nvPr/>
          </p:nvSpPr>
          <p:spPr>
            <a:xfrm>
              <a:off x="7122800" y="0"/>
              <a:ext cx="850500" cy="364800"/>
            </a:xfrm>
            <a:prstGeom prst="rect">
              <a:avLst/>
            </a:prstGeom>
            <a:solidFill>
              <a:srgbClr val="7BAF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
            <p:cNvSpPr txBox="1"/>
            <p:nvPr/>
          </p:nvSpPr>
          <p:spPr>
            <a:xfrm>
              <a:off x="7084800" y="9775"/>
              <a:ext cx="2059200" cy="36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3C71"/>
                  </a:solidFill>
                  <a:latin typeface="PT Sans"/>
                  <a:ea typeface="PT Sans"/>
                  <a:cs typeface="PT Sans"/>
                  <a:sym typeface="PT Sans"/>
                </a:rPr>
                <a:t>#OneAET </a:t>
              </a:r>
              <a:r>
                <a:rPr lang="en-GB" sz="1400" b="0" i="0" u="none" strike="noStrike" cap="none">
                  <a:solidFill>
                    <a:srgbClr val="FFFFFF"/>
                  </a:solidFill>
                  <a:latin typeface="PT Sans"/>
                  <a:ea typeface="PT Sans"/>
                  <a:cs typeface="PT Sans"/>
                  <a:sym typeface="PT Sans"/>
                </a:rPr>
                <a:t>  </a:t>
              </a:r>
              <a:r>
                <a:rPr lang="en-GB" sz="1400" b="0" i="0" u="none" strike="noStrike" cap="none">
                  <a:solidFill>
                    <a:srgbClr val="7BAFD4"/>
                  </a:solidFill>
                  <a:latin typeface="PT Sans"/>
                  <a:ea typeface="PT Sans"/>
                  <a:cs typeface="PT Sans"/>
                  <a:sym typeface="PT Sans"/>
                </a:rPr>
                <a:t> </a:t>
              </a:r>
              <a:r>
                <a:rPr lang="en-GB" sz="1400" b="0" i="0" u="none" strike="noStrike" cap="none">
                  <a:solidFill>
                    <a:srgbClr val="1C4587"/>
                  </a:solidFill>
                  <a:latin typeface="PT Sans"/>
                  <a:ea typeface="PT Sans"/>
                  <a:cs typeface="PT Sans"/>
                  <a:sym typeface="PT Sans"/>
                </a:rPr>
                <a:t>Curriculum</a:t>
              </a:r>
              <a:endParaRPr sz="1400" b="0" i="0" u="none" strike="noStrike" cap="none">
                <a:solidFill>
                  <a:srgbClr val="1C4587"/>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7 PQs Title">
  <p:cSld name="CUSTOM_3_2_1">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311700" y="181400"/>
            <a:ext cx="6669600" cy="60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atin typeface="PT Sans"/>
                <a:ea typeface="PT Sans"/>
                <a:cs typeface="PT Sans"/>
                <a:sym typeface="PT Sans"/>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1" name="Google Shape;61;p11"/>
          <p:cNvSpPr/>
          <p:nvPr/>
        </p:nvSpPr>
        <p:spPr>
          <a:xfrm flipH="1">
            <a:off x="7055400" y="197375"/>
            <a:ext cx="20886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Probing Questions</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8 Further Extension Title">
  <p:cSld name="CUSTOM_3_2_1_1">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311700" y="105200"/>
            <a:ext cx="6743700" cy="60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atin typeface="PT Sans"/>
                <a:ea typeface="PT Sans"/>
                <a:cs typeface="PT Sans"/>
                <a:sym typeface="PT Sans"/>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4" name="Google Shape;64;p12"/>
          <p:cNvSpPr/>
          <p:nvPr/>
        </p:nvSpPr>
        <p:spPr>
          <a:xfrm flipH="1">
            <a:off x="7055400" y="197375"/>
            <a:ext cx="20886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Further Extension</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9 Rich Task Title">
  <p:cSld name="CUSTOM_3_2_1_1_1">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311700" y="105200"/>
            <a:ext cx="6681900" cy="60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atin typeface="PT Sans"/>
                <a:ea typeface="PT Sans"/>
                <a:cs typeface="PT Sans"/>
                <a:sym typeface="PT Sans"/>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7" name="Google Shape;67;p13"/>
          <p:cNvSpPr/>
          <p:nvPr/>
        </p:nvSpPr>
        <p:spPr>
          <a:xfrm flipH="1">
            <a:off x="7055400" y="197375"/>
            <a:ext cx="20886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Rich Task</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 Representation Title and Text">
  <p:cSld name="CUSTOM_3_1">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11700" y="181400"/>
            <a:ext cx="6891600" cy="60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atin typeface="PT Sans"/>
                <a:ea typeface="PT Sans"/>
                <a:cs typeface="PT Sans"/>
                <a:sym typeface="PT Sans"/>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70" name="Google Shape;70;p14"/>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
        <p:nvSpPr>
          <p:cNvPr id="71" name="Google Shape;71;p14"/>
          <p:cNvSpPr txBox="1">
            <a:spLocks noGrp="1"/>
          </p:cNvSpPr>
          <p:nvPr>
            <p:ph type="body" idx="1"/>
          </p:nvPr>
        </p:nvSpPr>
        <p:spPr>
          <a:xfrm>
            <a:off x="468700" y="1078850"/>
            <a:ext cx="8153100" cy="3411000"/>
          </a:xfrm>
          <a:prstGeom prst="rect">
            <a:avLst/>
          </a:prstGeom>
          <a:noFill/>
          <a:ln>
            <a:noFill/>
          </a:ln>
        </p:spPr>
        <p:txBody>
          <a:bodyPr spcFirstLastPara="1" wrap="square" lIns="91425" tIns="91425" rIns="91425" bIns="91425" anchor="t" anchorCtr="0">
            <a:noAutofit/>
          </a:bodyPr>
          <a:lstStyle>
            <a:lvl1pPr marL="457200" lvl="0" indent="-355600" algn="l">
              <a:lnSpc>
                <a:spcPct val="115000"/>
              </a:lnSpc>
              <a:spcBef>
                <a:spcPts val="0"/>
              </a:spcBef>
              <a:spcAft>
                <a:spcPts val="0"/>
              </a:spcAft>
              <a:buSzPts val="2000"/>
              <a:buFont typeface="PT Sans"/>
              <a:buChar char="●"/>
              <a:defRPr sz="2000">
                <a:latin typeface="PT Sans"/>
                <a:ea typeface="PT Sans"/>
                <a:cs typeface="PT Sans"/>
                <a:sym typeface="PT Sans"/>
              </a:defRPr>
            </a:lvl1pPr>
            <a:lvl2pPr marL="914400" lvl="1" indent="-330200" algn="l">
              <a:lnSpc>
                <a:spcPct val="115000"/>
              </a:lnSpc>
              <a:spcBef>
                <a:spcPts val="400"/>
              </a:spcBef>
              <a:spcAft>
                <a:spcPts val="0"/>
              </a:spcAft>
              <a:buSzPts val="1600"/>
              <a:buFont typeface="PT Sans"/>
              <a:buChar char="○"/>
              <a:defRPr sz="1600">
                <a:latin typeface="PT Sans"/>
                <a:ea typeface="PT Sans"/>
                <a:cs typeface="PT Sans"/>
                <a:sym typeface="PT Sans"/>
              </a:defRPr>
            </a:lvl2pPr>
            <a:lvl3pPr marL="1371600" lvl="2" indent="-317500" algn="l">
              <a:lnSpc>
                <a:spcPct val="115000"/>
              </a:lnSpc>
              <a:spcBef>
                <a:spcPts val="400"/>
              </a:spcBef>
              <a:spcAft>
                <a:spcPts val="0"/>
              </a:spcAft>
              <a:buSzPts val="1400"/>
              <a:buFont typeface="PT Sans"/>
              <a:buChar char="■"/>
              <a:defRPr>
                <a:latin typeface="PT Sans"/>
                <a:ea typeface="PT Sans"/>
                <a:cs typeface="PT Sans"/>
                <a:sym typeface="PT Sans"/>
              </a:defRPr>
            </a:lvl3pPr>
            <a:lvl4pPr marL="1828800" lvl="3" indent="-317500" algn="l">
              <a:lnSpc>
                <a:spcPct val="115000"/>
              </a:lnSpc>
              <a:spcBef>
                <a:spcPts val="400"/>
              </a:spcBef>
              <a:spcAft>
                <a:spcPts val="0"/>
              </a:spcAft>
              <a:buSzPts val="1400"/>
              <a:buFont typeface="PT Sans"/>
              <a:buChar char="●"/>
              <a:defRPr>
                <a:latin typeface="PT Sans"/>
                <a:ea typeface="PT Sans"/>
                <a:cs typeface="PT Sans"/>
                <a:sym typeface="PT Sans"/>
              </a:defRPr>
            </a:lvl4pPr>
            <a:lvl5pPr marL="2286000" lvl="4" indent="-317500" algn="l">
              <a:lnSpc>
                <a:spcPct val="115000"/>
              </a:lnSpc>
              <a:spcBef>
                <a:spcPts val="400"/>
              </a:spcBef>
              <a:spcAft>
                <a:spcPts val="0"/>
              </a:spcAft>
              <a:buSzPts val="1400"/>
              <a:buFont typeface="PT Sans"/>
              <a:buChar char="○"/>
              <a:defRPr>
                <a:latin typeface="PT Sans"/>
                <a:ea typeface="PT Sans"/>
                <a:cs typeface="PT Sans"/>
                <a:sym typeface="PT Sans"/>
              </a:defRPr>
            </a:lvl5pPr>
            <a:lvl6pPr marL="2743200" lvl="5" indent="-317500" algn="l">
              <a:lnSpc>
                <a:spcPct val="115000"/>
              </a:lnSpc>
              <a:spcBef>
                <a:spcPts val="400"/>
              </a:spcBef>
              <a:spcAft>
                <a:spcPts val="0"/>
              </a:spcAft>
              <a:buSzPts val="1400"/>
              <a:buFont typeface="PT Sans"/>
              <a:buChar char="■"/>
              <a:defRPr>
                <a:latin typeface="PT Sans"/>
                <a:ea typeface="PT Sans"/>
                <a:cs typeface="PT Sans"/>
                <a:sym typeface="PT Sans"/>
              </a:defRPr>
            </a:lvl6pPr>
            <a:lvl7pPr marL="3200400" lvl="6" indent="-317500" algn="l">
              <a:lnSpc>
                <a:spcPct val="115000"/>
              </a:lnSpc>
              <a:spcBef>
                <a:spcPts val="400"/>
              </a:spcBef>
              <a:spcAft>
                <a:spcPts val="0"/>
              </a:spcAft>
              <a:buSzPts val="1400"/>
              <a:buFont typeface="PT Sans"/>
              <a:buChar char="●"/>
              <a:defRPr>
                <a:latin typeface="PT Sans"/>
                <a:ea typeface="PT Sans"/>
                <a:cs typeface="PT Sans"/>
                <a:sym typeface="PT Sans"/>
              </a:defRPr>
            </a:lvl7pPr>
            <a:lvl8pPr marL="3657600" lvl="7" indent="-317500" algn="l">
              <a:lnSpc>
                <a:spcPct val="115000"/>
              </a:lnSpc>
              <a:spcBef>
                <a:spcPts val="1600"/>
              </a:spcBef>
              <a:spcAft>
                <a:spcPts val="0"/>
              </a:spcAft>
              <a:buSzPts val="1400"/>
              <a:buFont typeface="PT Sans"/>
              <a:buChar char="○"/>
              <a:defRPr>
                <a:latin typeface="PT Sans"/>
                <a:ea typeface="PT Sans"/>
                <a:cs typeface="PT Sans"/>
                <a:sym typeface="PT Sans"/>
              </a:defRPr>
            </a:lvl8pPr>
            <a:lvl9pPr marL="4114800" lvl="8" indent="-317500" algn="l">
              <a:lnSpc>
                <a:spcPct val="115000"/>
              </a:lnSpc>
              <a:spcBef>
                <a:spcPts val="1600"/>
              </a:spcBef>
              <a:spcAft>
                <a:spcPts val="1600"/>
              </a:spcAft>
              <a:buSzPts val="1400"/>
              <a:buFont typeface="PT Sans"/>
              <a:buChar char="■"/>
              <a:defRPr>
                <a:latin typeface="PT Sans"/>
                <a:ea typeface="PT Sans"/>
                <a:cs typeface="PT Sans"/>
                <a:sym typeface="PT Sans"/>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 Fluency Title and Text">
  <p:cSld name="CUSTOM_3_1_2">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700" y="181400"/>
            <a:ext cx="6817500" cy="60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atin typeface="PT Sans"/>
                <a:ea typeface="PT Sans"/>
                <a:cs typeface="PT Sans"/>
                <a:sym typeface="PT Sans"/>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74" name="Google Shape;74;p15"/>
          <p:cNvSpPr txBox="1">
            <a:spLocks noGrp="1"/>
          </p:cNvSpPr>
          <p:nvPr>
            <p:ph type="body" idx="1"/>
          </p:nvPr>
        </p:nvSpPr>
        <p:spPr>
          <a:xfrm>
            <a:off x="468700" y="1078850"/>
            <a:ext cx="8042100" cy="33807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SzPts val="2400"/>
              <a:buFont typeface="PT Sans"/>
              <a:buChar char="●"/>
              <a:defRPr sz="2400">
                <a:latin typeface="PT Sans"/>
                <a:ea typeface="PT Sans"/>
                <a:cs typeface="PT Sans"/>
                <a:sym typeface="PT Sans"/>
              </a:defRPr>
            </a:lvl1pPr>
            <a:lvl2pPr marL="914400" lvl="1" indent="-342900" algn="l">
              <a:lnSpc>
                <a:spcPct val="115000"/>
              </a:lnSpc>
              <a:spcBef>
                <a:spcPts val="400"/>
              </a:spcBef>
              <a:spcAft>
                <a:spcPts val="0"/>
              </a:spcAft>
              <a:buSzPts val="1800"/>
              <a:buFont typeface="PT Sans"/>
              <a:buChar char="○"/>
              <a:defRPr sz="1800">
                <a:latin typeface="PT Sans"/>
                <a:ea typeface="PT Sans"/>
                <a:cs typeface="PT Sans"/>
                <a:sym typeface="PT Sans"/>
              </a:defRPr>
            </a:lvl2pPr>
            <a:lvl3pPr marL="1371600" lvl="2" indent="-317500" algn="l">
              <a:lnSpc>
                <a:spcPct val="115000"/>
              </a:lnSpc>
              <a:spcBef>
                <a:spcPts val="400"/>
              </a:spcBef>
              <a:spcAft>
                <a:spcPts val="0"/>
              </a:spcAft>
              <a:buSzPts val="1400"/>
              <a:buFont typeface="PT Sans"/>
              <a:buChar char="■"/>
              <a:defRPr>
                <a:latin typeface="PT Sans"/>
                <a:ea typeface="PT Sans"/>
                <a:cs typeface="PT Sans"/>
                <a:sym typeface="PT Sans"/>
              </a:defRPr>
            </a:lvl3pPr>
            <a:lvl4pPr marL="1828800" lvl="3" indent="-317500" algn="l">
              <a:lnSpc>
                <a:spcPct val="115000"/>
              </a:lnSpc>
              <a:spcBef>
                <a:spcPts val="400"/>
              </a:spcBef>
              <a:spcAft>
                <a:spcPts val="0"/>
              </a:spcAft>
              <a:buSzPts val="1400"/>
              <a:buFont typeface="PT Sans"/>
              <a:buChar char="●"/>
              <a:defRPr>
                <a:latin typeface="PT Sans"/>
                <a:ea typeface="PT Sans"/>
                <a:cs typeface="PT Sans"/>
                <a:sym typeface="PT Sans"/>
              </a:defRPr>
            </a:lvl4pPr>
            <a:lvl5pPr marL="2286000" lvl="4" indent="-317500" algn="l">
              <a:lnSpc>
                <a:spcPct val="115000"/>
              </a:lnSpc>
              <a:spcBef>
                <a:spcPts val="400"/>
              </a:spcBef>
              <a:spcAft>
                <a:spcPts val="0"/>
              </a:spcAft>
              <a:buSzPts val="1400"/>
              <a:buFont typeface="PT Sans"/>
              <a:buChar char="○"/>
              <a:defRPr>
                <a:latin typeface="PT Sans"/>
                <a:ea typeface="PT Sans"/>
                <a:cs typeface="PT Sans"/>
                <a:sym typeface="PT Sans"/>
              </a:defRPr>
            </a:lvl5pPr>
            <a:lvl6pPr marL="2743200" lvl="5" indent="-317500" algn="l">
              <a:lnSpc>
                <a:spcPct val="115000"/>
              </a:lnSpc>
              <a:spcBef>
                <a:spcPts val="400"/>
              </a:spcBef>
              <a:spcAft>
                <a:spcPts val="0"/>
              </a:spcAft>
              <a:buSzPts val="1400"/>
              <a:buFont typeface="PT Sans"/>
              <a:buChar char="■"/>
              <a:defRPr>
                <a:latin typeface="PT Sans"/>
                <a:ea typeface="PT Sans"/>
                <a:cs typeface="PT Sans"/>
                <a:sym typeface="PT Sans"/>
              </a:defRPr>
            </a:lvl6pPr>
            <a:lvl7pPr marL="3200400" lvl="6" indent="-317500" algn="l">
              <a:lnSpc>
                <a:spcPct val="115000"/>
              </a:lnSpc>
              <a:spcBef>
                <a:spcPts val="400"/>
              </a:spcBef>
              <a:spcAft>
                <a:spcPts val="0"/>
              </a:spcAft>
              <a:buSzPts val="1400"/>
              <a:buFont typeface="PT Sans"/>
              <a:buChar char="●"/>
              <a:defRPr>
                <a:latin typeface="PT Sans"/>
                <a:ea typeface="PT Sans"/>
                <a:cs typeface="PT Sans"/>
                <a:sym typeface="PT Sans"/>
              </a:defRPr>
            </a:lvl7pPr>
            <a:lvl8pPr marL="3657600" lvl="7" indent="-317500" algn="l">
              <a:lnSpc>
                <a:spcPct val="115000"/>
              </a:lnSpc>
              <a:spcBef>
                <a:spcPts val="1600"/>
              </a:spcBef>
              <a:spcAft>
                <a:spcPts val="0"/>
              </a:spcAft>
              <a:buSzPts val="1400"/>
              <a:buFont typeface="PT Sans"/>
              <a:buChar char="○"/>
              <a:defRPr>
                <a:latin typeface="PT Sans"/>
                <a:ea typeface="PT Sans"/>
                <a:cs typeface="PT Sans"/>
                <a:sym typeface="PT Sans"/>
              </a:defRPr>
            </a:lvl8pPr>
            <a:lvl9pPr marL="4114800" lvl="8" indent="-317500" algn="l">
              <a:lnSpc>
                <a:spcPct val="115000"/>
              </a:lnSpc>
              <a:spcBef>
                <a:spcPts val="1600"/>
              </a:spcBef>
              <a:spcAft>
                <a:spcPts val="1600"/>
              </a:spcAft>
              <a:buSzPts val="1400"/>
              <a:buFont typeface="PT Sans"/>
              <a:buChar char="■"/>
              <a:defRPr>
                <a:latin typeface="PT Sans"/>
                <a:ea typeface="PT Sans"/>
                <a:cs typeface="PT Sans"/>
                <a:sym typeface="PT Sans"/>
              </a:defRPr>
            </a:lvl9pPr>
          </a:lstStyle>
          <a:p>
            <a:endParaRPr/>
          </a:p>
        </p:txBody>
      </p:sp>
      <p:sp>
        <p:nvSpPr>
          <p:cNvPr id="75" name="Google Shape;75;p15"/>
          <p:cNvSpPr/>
          <p:nvPr/>
        </p:nvSpPr>
        <p:spPr>
          <a:xfrm flipH="1">
            <a:off x="7254300" y="197377"/>
            <a:ext cx="18897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Fluency</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 Fluency Text Solutions">
  <p:cSld name="CUSTOM_3_1_2_2">
    <p:bg>
      <p:bgPr>
        <a:solidFill>
          <a:srgbClr val="CFE2F3"/>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181400"/>
            <a:ext cx="6830100" cy="60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atin typeface="PT Sans"/>
                <a:ea typeface="PT Sans"/>
                <a:cs typeface="PT Sans"/>
                <a:sym typeface="PT Sans"/>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78" name="Google Shape;78;p16"/>
          <p:cNvSpPr txBox="1">
            <a:spLocks noGrp="1"/>
          </p:cNvSpPr>
          <p:nvPr>
            <p:ph type="body" idx="1"/>
          </p:nvPr>
        </p:nvSpPr>
        <p:spPr>
          <a:xfrm>
            <a:off x="468700" y="1078850"/>
            <a:ext cx="8042100" cy="33807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SzPts val="2400"/>
              <a:buFont typeface="PT Sans"/>
              <a:buChar char="●"/>
              <a:defRPr sz="2400">
                <a:latin typeface="PT Sans"/>
                <a:ea typeface="PT Sans"/>
                <a:cs typeface="PT Sans"/>
                <a:sym typeface="PT Sans"/>
              </a:defRPr>
            </a:lvl1pPr>
            <a:lvl2pPr marL="914400" lvl="1" indent="-342900" algn="l">
              <a:lnSpc>
                <a:spcPct val="115000"/>
              </a:lnSpc>
              <a:spcBef>
                <a:spcPts val="400"/>
              </a:spcBef>
              <a:spcAft>
                <a:spcPts val="0"/>
              </a:spcAft>
              <a:buSzPts val="1800"/>
              <a:buFont typeface="PT Sans"/>
              <a:buChar char="○"/>
              <a:defRPr sz="1800">
                <a:latin typeface="PT Sans"/>
                <a:ea typeface="PT Sans"/>
                <a:cs typeface="PT Sans"/>
                <a:sym typeface="PT Sans"/>
              </a:defRPr>
            </a:lvl2pPr>
            <a:lvl3pPr marL="1371600" lvl="2" indent="-317500" algn="l">
              <a:lnSpc>
                <a:spcPct val="115000"/>
              </a:lnSpc>
              <a:spcBef>
                <a:spcPts val="400"/>
              </a:spcBef>
              <a:spcAft>
                <a:spcPts val="0"/>
              </a:spcAft>
              <a:buSzPts val="1400"/>
              <a:buFont typeface="PT Sans"/>
              <a:buChar char="■"/>
              <a:defRPr>
                <a:latin typeface="PT Sans"/>
                <a:ea typeface="PT Sans"/>
                <a:cs typeface="PT Sans"/>
                <a:sym typeface="PT Sans"/>
              </a:defRPr>
            </a:lvl3pPr>
            <a:lvl4pPr marL="1828800" lvl="3" indent="-317500" algn="l">
              <a:lnSpc>
                <a:spcPct val="115000"/>
              </a:lnSpc>
              <a:spcBef>
                <a:spcPts val="400"/>
              </a:spcBef>
              <a:spcAft>
                <a:spcPts val="0"/>
              </a:spcAft>
              <a:buSzPts val="1400"/>
              <a:buFont typeface="PT Sans"/>
              <a:buChar char="●"/>
              <a:defRPr>
                <a:latin typeface="PT Sans"/>
                <a:ea typeface="PT Sans"/>
                <a:cs typeface="PT Sans"/>
                <a:sym typeface="PT Sans"/>
              </a:defRPr>
            </a:lvl4pPr>
            <a:lvl5pPr marL="2286000" lvl="4" indent="-317500" algn="l">
              <a:lnSpc>
                <a:spcPct val="115000"/>
              </a:lnSpc>
              <a:spcBef>
                <a:spcPts val="400"/>
              </a:spcBef>
              <a:spcAft>
                <a:spcPts val="0"/>
              </a:spcAft>
              <a:buSzPts val="1400"/>
              <a:buFont typeface="PT Sans"/>
              <a:buChar char="○"/>
              <a:defRPr>
                <a:latin typeface="PT Sans"/>
                <a:ea typeface="PT Sans"/>
                <a:cs typeface="PT Sans"/>
                <a:sym typeface="PT Sans"/>
              </a:defRPr>
            </a:lvl5pPr>
            <a:lvl6pPr marL="2743200" lvl="5" indent="-317500" algn="l">
              <a:lnSpc>
                <a:spcPct val="115000"/>
              </a:lnSpc>
              <a:spcBef>
                <a:spcPts val="400"/>
              </a:spcBef>
              <a:spcAft>
                <a:spcPts val="0"/>
              </a:spcAft>
              <a:buSzPts val="1400"/>
              <a:buFont typeface="PT Sans"/>
              <a:buChar char="■"/>
              <a:defRPr>
                <a:latin typeface="PT Sans"/>
                <a:ea typeface="PT Sans"/>
                <a:cs typeface="PT Sans"/>
                <a:sym typeface="PT Sans"/>
              </a:defRPr>
            </a:lvl6pPr>
            <a:lvl7pPr marL="3200400" lvl="6" indent="-317500" algn="l">
              <a:lnSpc>
                <a:spcPct val="115000"/>
              </a:lnSpc>
              <a:spcBef>
                <a:spcPts val="400"/>
              </a:spcBef>
              <a:spcAft>
                <a:spcPts val="0"/>
              </a:spcAft>
              <a:buSzPts val="1400"/>
              <a:buFont typeface="PT Sans"/>
              <a:buChar char="●"/>
              <a:defRPr>
                <a:latin typeface="PT Sans"/>
                <a:ea typeface="PT Sans"/>
                <a:cs typeface="PT Sans"/>
                <a:sym typeface="PT Sans"/>
              </a:defRPr>
            </a:lvl7pPr>
            <a:lvl8pPr marL="3657600" lvl="7" indent="-317500" algn="l">
              <a:lnSpc>
                <a:spcPct val="115000"/>
              </a:lnSpc>
              <a:spcBef>
                <a:spcPts val="1600"/>
              </a:spcBef>
              <a:spcAft>
                <a:spcPts val="0"/>
              </a:spcAft>
              <a:buSzPts val="1400"/>
              <a:buFont typeface="PT Sans"/>
              <a:buChar char="○"/>
              <a:defRPr>
                <a:latin typeface="PT Sans"/>
                <a:ea typeface="PT Sans"/>
                <a:cs typeface="PT Sans"/>
                <a:sym typeface="PT Sans"/>
              </a:defRPr>
            </a:lvl8pPr>
            <a:lvl9pPr marL="4114800" lvl="8" indent="-317500" algn="l">
              <a:lnSpc>
                <a:spcPct val="115000"/>
              </a:lnSpc>
              <a:spcBef>
                <a:spcPts val="1600"/>
              </a:spcBef>
              <a:spcAft>
                <a:spcPts val="1600"/>
              </a:spcAft>
              <a:buSzPts val="1400"/>
              <a:buFont typeface="PT Sans"/>
              <a:buChar char="■"/>
              <a:defRPr>
                <a:latin typeface="PT Sans"/>
                <a:ea typeface="PT Sans"/>
                <a:cs typeface="PT Sans"/>
                <a:sym typeface="PT Sans"/>
              </a:defRPr>
            </a:lvl9pPr>
          </a:lstStyle>
          <a:p>
            <a:endParaRPr/>
          </a:p>
        </p:txBody>
      </p:sp>
      <p:sp>
        <p:nvSpPr>
          <p:cNvPr id="79" name="Google Shape;79;p16"/>
          <p:cNvSpPr/>
          <p:nvPr/>
        </p:nvSpPr>
        <p:spPr>
          <a:xfrm flipH="1">
            <a:off x="7141800" y="197375"/>
            <a:ext cx="20022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Fluency: Answers</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7 PQs Title and Text">
  <p:cSld name="CUSTOM_3_1_2_1">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169075"/>
            <a:ext cx="6681900" cy="60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atin typeface="PT Sans"/>
                <a:ea typeface="PT Sans"/>
                <a:cs typeface="PT Sans"/>
                <a:sym typeface="PT Sans"/>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82" name="Google Shape;82;p17"/>
          <p:cNvSpPr txBox="1">
            <a:spLocks noGrp="1"/>
          </p:cNvSpPr>
          <p:nvPr>
            <p:ph type="body" idx="1"/>
          </p:nvPr>
        </p:nvSpPr>
        <p:spPr>
          <a:xfrm>
            <a:off x="468700" y="1078850"/>
            <a:ext cx="8116200" cy="33069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SzPts val="2400"/>
              <a:buFont typeface="PT Sans"/>
              <a:buChar char="●"/>
              <a:defRPr sz="2400">
                <a:latin typeface="PT Sans"/>
                <a:ea typeface="PT Sans"/>
                <a:cs typeface="PT Sans"/>
                <a:sym typeface="PT Sans"/>
              </a:defRPr>
            </a:lvl1pPr>
            <a:lvl2pPr marL="914400" lvl="1" indent="-342900" algn="l">
              <a:lnSpc>
                <a:spcPct val="115000"/>
              </a:lnSpc>
              <a:spcBef>
                <a:spcPts val="400"/>
              </a:spcBef>
              <a:spcAft>
                <a:spcPts val="0"/>
              </a:spcAft>
              <a:buSzPts val="1800"/>
              <a:buFont typeface="PT Sans"/>
              <a:buChar char="○"/>
              <a:defRPr sz="1800">
                <a:latin typeface="PT Sans"/>
                <a:ea typeface="PT Sans"/>
                <a:cs typeface="PT Sans"/>
                <a:sym typeface="PT Sans"/>
              </a:defRPr>
            </a:lvl2pPr>
            <a:lvl3pPr marL="1371600" lvl="2" indent="-317500" algn="l">
              <a:lnSpc>
                <a:spcPct val="115000"/>
              </a:lnSpc>
              <a:spcBef>
                <a:spcPts val="400"/>
              </a:spcBef>
              <a:spcAft>
                <a:spcPts val="0"/>
              </a:spcAft>
              <a:buSzPts val="1400"/>
              <a:buFont typeface="PT Sans"/>
              <a:buChar char="■"/>
              <a:defRPr>
                <a:latin typeface="PT Sans"/>
                <a:ea typeface="PT Sans"/>
                <a:cs typeface="PT Sans"/>
                <a:sym typeface="PT Sans"/>
              </a:defRPr>
            </a:lvl3pPr>
            <a:lvl4pPr marL="1828800" lvl="3" indent="-317500" algn="l">
              <a:lnSpc>
                <a:spcPct val="115000"/>
              </a:lnSpc>
              <a:spcBef>
                <a:spcPts val="400"/>
              </a:spcBef>
              <a:spcAft>
                <a:spcPts val="0"/>
              </a:spcAft>
              <a:buSzPts val="1400"/>
              <a:buFont typeface="PT Sans"/>
              <a:buChar char="●"/>
              <a:defRPr>
                <a:latin typeface="PT Sans"/>
                <a:ea typeface="PT Sans"/>
                <a:cs typeface="PT Sans"/>
                <a:sym typeface="PT Sans"/>
              </a:defRPr>
            </a:lvl4pPr>
            <a:lvl5pPr marL="2286000" lvl="4" indent="-317500" algn="l">
              <a:lnSpc>
                <a:spcPct val="115000"/>
              </a:lnSpc>
              <a:spcBef>
                <a:spcPts val="400"/>
              </a:spcBef>
              <a:spcAft>
                <a:spcPts val="0"/>
              </a:spcAft>
              <a:buSzPts val="1400"/>
              <a:buFont typeface="PT Sans"/>
              <a:buChar char="○"/>
              <a:defRPr>
                <a:latin typeface="PT Sans"/>
                <a:ea typeface="PT Sans"/>
                <a:cs typeface="PT Sans"/>
                <a:sym typeface="PT Sans"/>
              </a:defRPr>
            </a:lvl5pPr>
            <a:lvl6pPr marL="2743200" lvl="5" indent="-317500" algn="l">
              <a:lnSpc>
                <a:spcPct val="115000"/>
              </a:lnSpc>
              <a:spcBef>
                <a:spcPts val="400"/>
              </a:spcBef>
              <a:spcAft>
                <a:spcPts val="0"/>
              </a:spcAft>
              <a:buSzPts val="1400"/>
              <a:buFont typeface="PT Sans"/>
              <a:buChar char="■"/>
              <a:defRPr>
                <a:latin typeface="PT Sans"/>
                <a:ea typeface="PT Sans"/>
                <a:cs typeface="PT Sans"/>
                <a:sym typeface="PT Sans"/>
              </a:defRPr>
            </a:lvl6pPr>
            <a:lvl7pPr marL="3200400" lvl="6" indent="-317500" algn="l">
              <a:lnSpc>
                <a:spcPct val="115000"/>
              </a:lnSpc>
              <a:spcBef>
                <a:spcPts val="400"/>
              </a:spcBef>
              <a:spcAft>
                <a:spcPts val="0"/>
              </a:spcAft>
              <a:buSzPts val="1400"/>
              <a:buFont typeface="PT Sans"/>
              <a:buChar char="●"/>
              <a:defRPr>
                <a:latin typeface="PT Sans"/>
                <a:ea typeface="PT Sans"/>
                <a:cs typeface="PT Sans"/>
                <a:sym typeface="PT Sans"/>
              </a:defRPr>
            </a:lvl7pPr>
            <a:lvl8pPr marL="3657600" lvl="7" indent="-317500" algn="l">
              <a:lnSpc>
                <a:spcPct val="115000"/>
              </a:lnSpc>
              <a:spcBef>
                <a:spcPts val="1600"/>
              </a:spcBef>
              <a:spcAft>
                <a:spcPts val="0"/>
              </a:spcAft>
              <a:buSzPts val="1400"/>
              <a:buFont typeface="PT Sans"/>
              <a:buChar char="○"/>
              <a:defRPr>
                <a:latin typeface="PT Sans"/>
                <a:ea typeface="PT Sans"/>
                <a:cs typeface="PT Sans"/>
                <a:sym typeface="PT Sans"/>
              </a:defRPr>
            </a:lvl8pPr>
            <a:lvl9pPr marL="4114800" lvl="8" indent="-317500" algn="l">
              <a:lnSpc>
                <a:spcPct val="115000"/>
              </a:lnSpc>
              <a:spcBef>
                <a:spcPts val="1600"/>
              </a:spcBef>
              <a:spcAft>
                <a:spcPts val="1600"/>
              </a:spcAft>
              <a:buSzPts val="1400"/>
              <a:buFont typeface="PT Sans"/>
              <a:buChar char="■"/>
              <a:defRPr>
                <a:latin typeface="PT Sans"/>
                <a:ea typeface="PT Sans"/>
                <a:cs typeface="PT Sans"/>
                <a:sym typeface="PT Sans"/>
              </a:defRPr>
            </a:lvl9pPr>
          </a:lstStyle>
          <a:p>
            <a:endParaRPr/>
          </a:p>
        </p:txBody>
      </p:sp>
      <p:sp>
        <p:nvSpPr>
          <p:cNvPr id="83" name="Google Shape;83;p17"/>
          <p:cNvSpPr/>
          <p:nvPr/>
        </p:nvSpPr>
        <p:spPr>
          <a:xfrm flipH="1">
            <a:off x="7055400" y="197375"/>
            <a:ext cx="20886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Probing Questions</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8 Further Extension Title and Text">
  <p:cSld name="CUSTOM_3_1_2_1_1">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11700" y="169075"/>
            <a:ext cx="6681900" cy="60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atin typeface="PT Sans"/>
                <a:ea typeface="PT Sans"/>
                <a:cs typeface="PT Sans"/>
                <a:sym typeface="PT Sans"/>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86" name="Google Shape;86;p18"/>
          <p:cNvSpPr txBox="1">
            <a:spLocks noGrp="1"/>
          </p:cNvSpPr>
          <p:nvPr>
            <p:ph type="body" idx="1"/>
          </p:nvPr>
        </p:nvSpPr>
        <p:spPr>
          <a:xfrm>
            <a:off x="468700" y="1078850"/>
            <a:ext cx="8140800" cy="33684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SzPts val="2400"/>
              <a:buFont typeface="PT Sans"/>
              <a:buChar char="●"/>
              <a:defRPr sz="2400">
                <a:latin typeface="PT Sans"/>
                <a:ea typeface="PT Sans"/>
                <a:cs typeface="PT Sans"/>
                <a:sym typeface="PT Sans"/>
              </a:defRPr>
            </a:lvl1pPr>
            <a:lvl2pPr marL="914400" lvl="1" indent="-342900" algn="l">
              <a:lnSpc>
                <a:spcPct val="115000"/>
              </a:lnSpc>
              <a:spcBef>
                <a:spcPts val="400"/>
              </a:spcBef>
              <a:spcAft>
                <a:spcPts val="0"/>
              </a:spcAft>
              <a:buSzPts val="1800"/>
              <a:buFont typeface="PT Sans"/>
              <a:buChar char="○"/>
              <a:defRPr sz="1800">
                <a:latin typeface="PT Sans"/>
                <a:ea typeface="PT Sans"/>
                <a:cs typeface="PT Sans"/>
                <a:sym typeface="PT Sans"/>
              </a:defRPr>
            </a:lvl2pPr>
            <a:lvl3pPr marL="1371600" lvl="2" indent="-317500" algn="l">
              <a:lnSpc>
                <a:spcPct val="115000"/>
              </a:lnSpc>
              <a:spcBef>
                <a:spcPts val="400"/>
              </a:spcBef>
              <a:spcAft>
                <a:spcPts val="0"/>
              </a:spcAft>
              <a:buSzPts val="1400"/>
              <a:buFont typeface="PT Sans"/>
              <a:buChar char="■"/>
              <a:defRPr>
                <a:latin typeface="PT Sans"/>
                <a:ea typeface="PT Sans"/>
                <a:cs typeface="PT Sans"/>
                <a:sym typeface="PT Sans"/>
              </a:defRPr>
            </a:lvl3pPr>
            <a:lvl4pPr marL="1828800" lvl="3" indent="-317500" algn="l">
              <a:lnSpc>
                <a:spcPct val="115000"/>
              </a:lnSpc>
              <a:spcBef>
                <a:spcPts val="400"/>
              </a:spcBef>
              <a:spcAft>
                <a:spcPts val="0"/>
              </a:spcAft>
              <a:buSzPts val="1400"/>
              <a:buFont typeface="PT Sans"/>
              <a:buChar char="●"/>
              <a:defRPr>
                <a:latin typeface="PT Sans"/>
                <a:ea typeface="PT Sans"/>
                <a:cs typeface="PT Sans"/>
                <a:sym typeface="PT Sans"/>
              </a:defRPr>
            </a:lvl4pPr>
            <a:lvl5pPr marL="2286000" lvl="4" indent="-317500" algn="l">
              <a:lnSpc>
                <a:spcPct val="115000"/>
              </a:lnSpc>
              <a:spcBef>
                <a:spcPts val="400"/>
              </a:spcBef>
              <a:spcAft>
                <a:spcPts val="0"/>
              </a:spcAft>
              <a:buSzPts val="1400"/>
              <a:buFont typeface="PT Sans"/>
              <a:buChar char="○"/>
              <a:defRPr>
                <a:latin typeface="PT Sans"/>
                <a:ea typeface="PT Sans"/>
                <a:cs typeface="PT Sans"/>
                <a:sym typeface="PT Sans"/>
              </a:defRPr>
            </a:lvl5pPr>
            <a:lvl6pPr marL="2743200" lvl="5" indent="-317500" algn="l">
              <a:lnSpc>
                <a:spcPct val="115000"/>
              </a:lnSpc>
              <a:spcBef>
                <a:spcPts val="400"/>
              </a:spcBef>
              <a:spcAft>
                <a:spcPts val="0"/>
              </a:spcAft>
              <a:buSzPts val="1400"/>
              <a:buFont typeface="PT Sans"/>
              <a:buChar char="■"/>
              <a:defRPr>
                <a:latin typeface="PT Sans"/>
                <a:ea typeface="PT Sans"/>
                <a:cs typeface="PT Sans"/>
                <a:sym typeface="PT Sans"/>
              </a:defRPr>
            </a:lvl6pPr>
            <a:lvl7pPr marL="3200400" lvl="6" indent="-317500" algn="l">
              <a:lnSpc>
                <a:spcPct val="115000"/>
              </a:lnSpc>
              <a:spcBef>
                <a:spcPts val="400"/>
              </a:spcBef>
              <a:spcAft>
                <a:spcPts val="0"/>
              </a:spcAft>
              <a:buSzPts val="1400"/>
              <a:buFont typeface="PT Sans"/>
              <a:buChar char="●"/>
              <a:defRPr>
                <a:latin typeface="PT Sans"/>
                <a:ea typeface="PT Sans"/>
                <a:cs typeface="PT Sans"/>
                <a:sym typeface="PT Sans"/>
              </a:defRPr>
            </a:lvl7pPr>
            <a:lvl8pPr marL="3657600" lvl="7" indent="-317500" algn="l">
              <a:lnSpc>
                <a:spcPct val="115000"/>
              </a:lnSpc>
              <a:spcBef>
                <a:spcPts val="1600"/>
              </a:spcBef>
              <a:spcAft>
                <a:spcPts val="0"/>
              </a:spcAft>
              <a:buSzPts val="1400"/>
              <a:buFont typeface="PT Sans"/>
              <a:buChar char="○"/>
              <a:defRPr>
                <a:latin typeface="PT Sans"/>
                <a:ea typeface="PT Sans"/>
                <a:cs typeface="PT Sans"/>
                <a:sym typeface="PT Sans"/>
              </a:defRPr>
            </a:lvl8pPr>
            <a:lvl9pPr marL="4114800" lvl="8" indent="-317500" algn="l">
              <a:lnSpc>
                <a:spcPct val="115000"/>
              </a:lnSpc>
              <a:spcBef>
                <a:spcPts val="1600"/>
              </a:spcBef>
              <a:spcAft>
                <a:spcPts val="1600"/>
              </a:spcAft>
              <a:buSzPts val="1400"/>
              <a:buFont typeface="PT Sans"/>
              <a:buChar char="■"/>
              <a:defRPr>
                <a:latin typeface="PT Sans"/>
                <a:ea typeface="PT Sans"/>
                <a:cs typeface="PT Sans"/>
                <a:sym typeface="PT Sans"/>
              </a:defRPr>
            </a:lvl9pPr>
          </a:lstStyle>
          <a:p>
            <a:endParaRPr/>
          </a:p>
        </p:txBody>
      </p:sp>
      <p:sp>
        <p:nvSpPr>
          <p:cNvPr id="87" name="Google Shape;87;p18"/>
          <p:cNvSpPr/>
          <p:nvPr/>
        </p:nvSpPr>
        <p:spPr>
          <a:xfrm flipH="1">
            <a:off x="7055400" y="197375"/>
            <a:ext cx="20886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Further Extension</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9 Rich Task Title and Text">
  <p:cSld name="CUSTOM_3_1_2_1_1_1">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311700" y="169075"/>
            <a:ext cx="6694200" cy="60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atin typeface="PT Sans"/>
                <a:ea typeface="PT Sans"/>
                <a:cs typeface="PT Sans"/>
                <a:sym typeface="PT Sans"/>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90" name="Google Shape;90;p19"/>
          <p:cNvSpPr txBox="1">
            <a:spLocks noGrp="1"/>
          </p:cNvSpPr>
          <p:nvPr>
            <p:ph type="body" idx="1"/>
          </p:nvPr>
        </p:nvSpPr>
        <p:spPr>
          <a:xfrm>
            <a:off x="468700" y="1078850"/>
            <a:ext cx="7980600" cy="33315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SzPts val="2400"/>
              <a:buFont typeface="PT Sans"/>
              <a:buChar char="●"/>
              <a:defRPr sz="2400">
                <a:latin typeface="PT Sans"/>
                <a:ea typeface="PT Sans"/>
                <a:cs typeface="PT Sans"/>
                <a:sym typeface="PT Sans"/>
              </a:defRPr>
            </a:lvl1pPr>
            <a:lvl2pPr marL="914400" lvl="1" indent="-342900" algn="l">
              <a:lnSpc>
                <a:spcPct val="115000"/>
              </a:lnSpc>
              <a:spcBef>
                <a:spcPts val="400"/>
              </a:spcBef>
              <a:spcAft>
                <a:spcPts val="0"/>
              </a:spcAft>
              <a:buSzPts val="1800"/>
              <a:buFont typeface="PT Sans"/>
              <a:buChar char="○"/>
              <a:defRPr sz="1800">
                <a:latin typeface="PT Sans"/>
                <a:ea typeface="PT Sans"/>
                <a:cs typeface="PT Sans"/>
                <a:sym typeface="PT Sans"/>
              </a:defRPr>
            </a:lvl2pPr>
            <a:lvl3pPr marL="1371600" lvl="2" indent="-317500" algn="l">
              <a:lnSpc>
                <a:spcPct val="115000"/>
              </a:lnSpc>
              <a:spcBef>
                <a:spcPts val="400"/>
              </a:spcBef>
              <a:spcAft>
                <a:spcPts val="0"/>
              </a:spcAft>
              <a:buSzPts val="1400"/>
              <a:buFont typeface="PT Sans"/>
              <a:buChar char="■"/>
              <a:defRPr>
                <a:latin typeface="PT Sans"/>
                <a:ea typeface="PT Sans"/>
                <a:cs typeface="PT Sans"/>
                <a:sym typeface="PT Sans"/>
              </a:defRPr>
            </a:lvl3pPr>
            <a:lvl4pPr marL="1828800" lvl="3" indent="-317500" algn="l">
              <a:lnSpc>
                <a:spcPct val="115000"/>
              </a:lnSpc>
              <a:spcBef>
                <a:spcPts val="400"/>
              </a:spcBef>
              <a:spcAft>
                <a:spcPts val="0"/>
              </a:spcAft>
              <a:buSzPts val="1400"/>
              <a:buFont typeface="PT Sans"/>
              <a:buChar char="●"/>
              <a:defRPr>
                <a:latin typeface="PT Sans"/>
                <a:ea typeface="PT Sans"/>
                <a:cs typeface="PT Sans"/>
                <a:sym typeface="PT Sans"/>
              </a:defRPr>
            </a:lvl4pPr>
            <a:lvl5pPr marL="2286000" lvl="4" indent="-317500" algn="l">
              <a:lnSpc>
                <a:spcPct val="115000"/>
              </a:lnSpc>
              <a:spcBef>
                <a:spcPts val="400"/>
              </a:spcBef>
              <a:spcAft>
                <a:spcPts val="0"/>
              </a:spcAft>
              <a:buSzPts val="1400"/>
              <a:buFont typeface="PT Sans"/>
              <a:buChar char="○"/>
              <a:defRPr>
                <a:latin typeface="PT Sans"/>
                <a:ea typeface="PT Sans"/>
                <a:cs typeface="PT Sans"/>
                <a:sym typeface="PT Sans"/>
              </a:defRPr>
            </a:lvl5pPr>
            <a:lvl6pPr marL="2743200" lvl="5" indent="-317500" algn="l">
              <a:lnSpc>
                <a:spcPct val="115000"/>
              </a:lnSpc>
              <a:spcBef>
                <a:spcPts val="400"/>
              </a:spcBef>
              <a:spcAft>
                <a:spcPts val="0"/>
              </a:spcAft>
              <a:buSzPts val="1400"/>
              <a:buFont typeface="PT Sans"/>
              <a:buChar char="■"/>
              <a:defRPr>
                <a:latin typeface="PT Sans"/>
                <a:ea typeface="PT Sans"/>
                <a:cs typeface="PT Sans"/>
                <a:sym typeface="PT Sans"/>
              </a:defRPr>
            </a:lvl6pPr>
            <a:lvl7pPr marL="3200400" lvl="6" indent="-317500" algn="l">
              <a:lnSpc>
                <a:spcPct val="115000"/>
              </a:lnSpc>
              <a:spcBef>
                <a:spcPts val="400"/>
              </a:spcBef>
              <a:spcAft>
                <a:spcPts val="0"/>
              </a:spcAft>
              <a:buSzPts val="1400"/>
              <a:buFont typeface="PT Sans"/>
              <a:buChar char="●"/>
              <a:defRPr>
                <a:latin typeface="PT Sans"/>
                <a:ea typeface="PT Sans"/>
                <a:cs typeface="PT Sans"/>
                <a:sym typeface="PT Sans"/>
              </a:defRPr>
            </a:lvl7pPr>
            <a:lvl8pPr marL="3657600" lvl="7" indent="-317500" algn="l">
              <a:lnSpc>
                <a:spcPct val="115000"/>
              </a:lnSpc>
              <a:spcBef>
                <a:spcPts val="1600"/>
              </a:spcBef>
              <a:spcAft>
                <a:spcPts val="0"/>
              </a:spcAft>
              <a:buSzPts val="1400"/>
              <a:buFont typeface="PT Sans"/>
              <a:buChar char="○"/>
              <a:defRPr>
                <a:latin typeface="PT Sans"/>
                <a:ea typeface="PT Sans"/>
                <a:cs typeface="PT Sans"/>
                <a:sym typeface="PT Sans"/>
              </a:defRPr>
            </a:lvl8pPr>
            <a:lvl9pPr marL="4114800" lvl="8" indent="-317500" algn="l">
              <a:lnSpc>
                <a:spcPct val="115000"/>
              </a:lnSpc>
              <a:spcBef>
                <a:spcPts val="1600"/>
              </a:spcBef>
              <a:spcAft>
                <a:spcPts val="1600"/>
              </a:spcAft>
              <a:buSzPts val="1400"/>
              <a:buFont typeface="PT Sans"/>
              <a:buChar char="■"/>
              <a:defRPr>
                <a:latin typeface="PT Sans"/>
                <a:ea typeface="PT Sans"/>
                <a:cs typeface="PT Sans"/>
                <a:sym typeface="PT Sans"/>
              </a:defRPr>
            </a:lvl9pPr>
          </a:lstStyle>
          <a:p>
            <a:endParaRPr/>
          </a:p>
        </p:txBody>
      </p:sp>
      <p:sp>
        <p:nvSpPr>
          <p:cNvPr id="91" name="Google Shape;91;p19"/>
          <p:cNvSpPr/>
          <p:nvPr/>
        </p:nvSpPr>
        <p:spPr>
          <a:xfrm flipH="1">
            <a:off x="7055400" y="197375"/>
            <a:ext cx="20886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Rich Task</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Representation Blank">
  <p:cSld name="CUSTOM_3_1_1">
    <p:spTree>
      <p:nvGrpSpPr>
        <p:cNvPr id="1" name="Shape 92"/>
        <p:cNvGrpSpPr/>
        <p:nvPr/>
      </p:nvGrpSpPr>
      <p:grpSpPr>
        <a:xfrm>
          <a:off x="0" y="0"/>
          <a:ext cx="0" cy="0"/>
          <a:chOff x="0" y="0"/>
          <a:chExt cx="0" cy="0"/>
        </a:xfrm>
      </p:grpSpPr>
      <p:sp>
        <p:nvSpPr>
          <p:cNvPr id="93" name="Google Shape;93;p20"/>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Key Questions">
  <p:cSld name="CUSTOM">
    <p:spTree>
      <p:nvGrpSpPr>
        <p:cNvPr id="1" name="Shape 20"/>
        <p:cNvGrpSpPr/>
        <p:nvPr/>
      </p:nvGrpSpPr>
      <p:grpSpPr>
        <a:xfrm>
          <a:off x="0" y="0"/>
          <a:ext cx="0" cy="0"/>
          <a:chOff x="0" y="0"/>
          <a:chExt cx="0" cy="0"/>
        </a:xfrm>
      </p:grpSpPr>
      <p:sp>
        <p:nvSpPr>
          <p:cNvPr id="21" name="Google Shape;21;p3"/>
          <p:cNvSpPr txBox="1">
            <a:spLocks noGrp="1"/>
          </p:cNvSpPr>
          <p:nvPr>
            <p:ph type="body" idx="1"/>
          </p:nvPr>
        </p:nvSpPr>
        <p:spPr>
          <a:xfrm>
            <a:off x="444050" y="1015000"/>
            <a:ext cx="8140800" cy="33204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SzPts val="2400"/>
              <a:buChar char="●"/>
              <a:defRPr sz="2400"/>
            </a:lvl1pPr>
            <a:lvl2pPr marL="914400" lvl="1" indent="-342900" algn="l">
              <a:lnSpc>
                <a:spcPct val="115000"/>
              </a:lnSpc>
              <a:spcBef>
                <a:spcPts val="400"/>
              </a:spcBef>
              <a:spcAft>
                <a:spcPts val="0"/>
              </a:spcAft>
              <a:buSzPts val="1800"/>
              <a:buChar char="○"/>
              <a:defRPr sz="1800"/>
            </a:lvl2pPr>
            <a:lvl3pPr marL="1371600" lvl="2" indent="-317500" algn="l">
              <a:lnSpc>
                <a:spcPct val="115000"/>
              </a:lnSpc>
              <a:spcBef>
                <a:spcPts val="400"/>
              </a:spcBef>
              <a:spcAft>
                <a:spcPts val="0"/>
              </a:spcAft>
              <a:buSzPts val="1400"/>
              <a:buChar char="■"/>
              <a:defRPr/>
            </a:lvl3pPr>
            <a:lvl4pPr marL="1828800" lvl="3" indent="-317500" algn="l">
              <a:lnSpc>
                <a:spcPct val="115000"/>
              </a:lnSpc>
              <a:spcBef>
                <a:spcPts val="400"/>
              </a:spcBef>
              <a:spcAft>
                <a:spcPts val="0"/>
              </a:spcAft>
              <a:buSzPts val="1400"/>
              <a:buChar char="●"/>
              <a:defRPr/>
            </a:lvl4pPr>
            <a:lvl5pPr marL="2286000" lvl="4" indent="-317500" algn="l">
              <a:lnSpc>
                <a:spcPct val="115000"/>
              </a:lnSpc>
              <a:spcBef>
                <a:spcPts val="400"/>
              </a:spcBef>
              <a:spcAft>
                <a:spcPts val="0"/>
              </a:spcAft>
              <a:buSzPts val="1400"/>
              <a:buChar char="○"/>
              <a:defRPr/>
            </a:lvl5pPr>
            <a:lvl6pPr marL="2743200" lvl="5" indent="-317500" algn="l">
              <a:lnSpc>
                <a:spcPct val="115000"/>
              </a:lnSpc>
              <a:spcBef>
                <a:spcPts val="400"/>
              </a:spcBef>
              <a:spcAft>
                <a:spcPts val="0"/>
              </a:spcAft>
              <a:buSzPts val="1400"/>
              <a:buChar char="■"/>
              <a:defRPr/>
            </a:lvl6pPr>
            <a:lvl7pPr marL="3200400" lvl="6" indent="-317500" algn="l">
              <a:lnSpc>
                <a:spcPct val="115000"/>
              </a:lnSpc>
              <a:spcBef>
                <a:spcPts val="4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2" name="Google Shape;22;p3"/>
          <p:cNvSpPr txBox="1"/>
          <p:nvPr/>
        </p:nvSpPr>
        <p:spPr>
          <a:xfrm>
            <a:off x="259025" y="167275"/>
            <a:ext cx="86343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chemeClr val="dk1"/>
                </a:solidFill>
                <a:latin typeface="PT Sans"/>
                <a:ea typeface="PT Sans"/>
                <a:cs typeface="PT Sans"/>
                <a:sym typeface="PT Sans"/>
              </a:rPr>
              <a:t>Key Questions</a:t>
            </a:r>
            <a:endParaRPr sz="3000" b="0" i="0" u="none" strike="noStrike" cap="none">
              <a:solidFill>
                <a:schemeClr val="dk1"/>
              </a:solidFill>
              <a:latin typeface="PT Sans"/>
              <a:ea typeface="PT Sans"/>
              <a:cs typeface="PT Sans"/>
              <a:sym typeface="PT Sans"/>
            </a:endParaRPr>
          </a:p>
        </p:txBody>
      </p:sp>
      <p:sp>
        <p:nvSpPr>
          <p:cNvPr id="23" name="Google Shape;23;p3"/>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chemeClr val="dk1"/>
                </a:solidFill>
                <a:latin typeface="PT Sans"/>
                <a:ea typeface="PT Sans"/>
                <a:cs typeface="PT Sans"/>
                <a:sym typeface="PT Sans"/>
              </a:rPr>
              <a:t>To provide our pupils with the </a:t>
            </a:r>
            <a:r>
              <a:rPr lang="en-GB" sz="1000" b="1" i="0" u="none" strike="noStrike" cap="none">
                <a:solidFill>
                  <a:schemeClr val="dk1"/>
                </a:solidFill>
                <a:latin typeface="PT Sans"/>
                <a:ea typeface="PT Sans"/>
                <a:cs typeface="PT Sans"/>
                <a:sym typeface="PT Sans"/>
              </a:rPr>
              <a:t>knowledge, skills </a:t>
            </a:r>
            <a:r>
              <a:rPr lang="en-GB" sz="1000" b="0" i="0" u="none" strike="noStrike" cap="none">
                <a:solidFill>
                  <a:schemeClr val="dk1"/>
                </a:solidFill>
                <a:latin typeface="PT Sans"/>
                <a:ea typeface="PT Sans"/>
                <a:cs typeface="PT Sans"/>
                <a:sym typeface="PT Sans"/>
              </a:rPr>
              <a:t>and </a:t>
            </a:r>
            <a:r>
              <a:rPr lang="en-GB" sz="1000" b="1" i="0" u="none" strike="noStrike" cap="none">
                <a:solidFill>
                  <a:schemeClr val="dk1"/>
                </a:solidFill>
                <a:latin typeface="PT Sans"/>
                <a:ea typeface="PT Sans"/>
                <a:cs typeface="PT Sans"/>
                <a:sym typeface="PT Sans"/>
              </a:rPr>
              <a:t>character</a:t>
            </a:r>
            <a:r>
              <a:rPr lang="en-GB" sz="1000" b="0" i="0" u="none" strike="noStrike" cap="none">
                <a:solidFill>
                  <a:schemeClr val="dk1"/>
                </a:solidFill>
                <a:latin typeface="PT Sans"/>
                <a:ea typeface="PT Sans"/>
                <a:cs typeface="PT Sans"/>
                <a:sym typeface="PT Sans"/>
              </a:rPr>
              <a:t> to live a remarkable life</a:t>
            </a:r>
            <a:endParaRPr sz="1000" b="0" i="0" u="none" strike="noStrike" cap="none">
              <a:solidFill>
                <a:schemeClr val="dk1"/>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chemeClr val="dk1"/>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PT Sans"/>
              <a:ea typeface="PT Sans"/>
              <a:cs typeface="PT Sans"/>
              <a:sym typeface="PT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 Fluency Blank">
  <p:cSld name="CUSTOM_3_1_1_1">
    <p:spTree>
      <p:nvGrpSpPr>
        <p:cNvPr id="1" name="Shape 94"/>
        <p:cNvGrpSpPr/>
        <p:nvPr/>
      </p:nvGrpSpPr>
      <p:grpSpPr>
        <a:xfrm>
          <a:off x="0" y="0"/>
          <a:ext cx="0" cy="0"/>
          <a:chOff x="0" y="0"/>
          <a:chExt cx="0" cy="0"/>
        </a:xfrm>
      </p:grpSpPr>
      <p:sp>
        <p:nvSpPr>
          <p:cNvPr id="95" name="Google Shape;95;p21"/>
          <p:cNvSpPr/>
          <p:nvPr/>
        </p:nvSpPr>
        <p:spPr>
          <a:xfrm flipH="1">
            <a:off x="7254300" y="197377"/>
            <a:ext cx="18897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Fluency</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7 PQs Blank">
  <p:cSld name="CUSTOM_3_1_1_1_1">
    <p:spTree>
      <p:nvGrpSpPr>
        <p:cNvPr id="1" name="Shape 96"/>
        <p:cNvGrpSpPr/>
        <p:nvPr/>
      </p:nvGrpSpPr>
      <p:grpSpPr>
        <a:xfrm>
          <a:off x="0" y="0"/>
          <a:ext cx="0" cy="0"/>
          <a:chOff x="0" y="0"/>
          <a:chExt cx="0" cy="0"/>
        </a:xfrm>
      </p:grpSpPr>
      <p:sp>
        <p:nvSpPr>
          <p:cNvPr id="97" name="Google Shape;97;p22"/>
          <p:cNvSpPr/>
          <p:nvPr/>
        </p:nvSpPr>
        <p:spPr>
          <a:xfrm flipH="1">
            <a:off x="7055400" y="197375"/>
            <a:ext cx="20886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Probing Questions</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8 Further Extension Blank">
  <p:cSld name="CUSTOM_3_1_1_1_1_1">
    <p:spTree>
      <p:nvGrpSpPr>
        <p:cNvPr id="1" name="Shape 98"/>
        <p:cNvGrpSpPr/>
        <p:nvPr/>
      </p:nvGrpSpPr>
      <p:grpSpPr>
        <a:xfrm>
          <a:off x="0" y="0"/>
          <a:ext cx="0" cy="0"/>
          <a:chOff x="0" y="0"/>
          <a:chExt cx="0" cy="0"/>
        </a:xfrm>
      </p:grpSpPr>
      <p:sp>
        <p:nvSpPr>
          <p:cNvPr id="99" name="Google Shape;99;p23"/>
          <p:cNvSpPr/>
          <p:nvPr/>
        </p:nvSpPr>
        <p:spPr>
          <a:xfrm flipH="1">
            <a:off x="7055400" y="197375"/>
            <a:ext cx="20886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Further Extension</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9 Rich Task Blank">
  <p:cSld name="CUSTOM_3_1_1_1_1_1_1">
    <p:spTree>
      <p:nvGrpSpPr>
        <p:cNvPr id="1" name="Shape 100"/>
        <p:cNvGrpSpPr/>
        <p:nvPr/>
      </p:nvGrpSpPr>
      <p:grpSpPr>
        <a:xfrm>
          <a:off x="0" y="0"/>
          <a:ext cx="0" cy="0"/>
          <a:chOff x="0" y="0"/>
          <a:chExt cx="0" cy="0"/>
        </a:xfrm>
      </p:grpSpPr>
      <p:sp>
        <p:nvSpPr>
          <p:cNvPr id="101" name="Google Shape;101;p24"/>
          <p:cNvSpPr/>
          <p:nvPr/>
        </p:nvSpPr>
        <p:spPr>
          <a:xfrm flipH="1">
            <a:off x="7055400" y="197375"/>
            <a:ext cx="20886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Rich Task</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 Representation Checkpoint">
  <p:cSld name="CUSTOM_4_2">
    <p:bg>
      <p:bgPr>
        <a:solidFill>
          <a:srgbClr val="073763"/>
        </a:solidFill>
        <a:effectLst/>
      </p:bgPr>
    </p:bg>
    <p:spTree>
      <p:nvGrpSpPr>
        <p:cNvPr id="1" name="Shape 102"/>
        <p:cNvGrpSpPr/>
        <p:nvPr/>
      </p:nvGrpSpPr>
      <p:grpSpPr>
        <a:xfrm>
          <a:off x="0" y="0"/>
          <a:ext cx="0" cy="0"/>
          <a:chOff x="0" y="0"/>
          <a:chExt cx="0" cy="0"/>
        </a:xfrm>
      </p:grpSpPr>
      <p:sp>
        <p:nvSpPr>
          <p:cNvPr id="103" name="Google Shape;103;p25"/>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104" name="Google Shape;104;p25"/>
          <p:cNvGrpSpPr/>
          <p:nvPr/>
        </p:nvGrpSpPr>
        <p:grpSpPr>
          <a:xfrm>
            <a:off x="6098378" y="5"/>
            <a:ext cx="3045625" cy="2030570"/>
            <a:chOff x="6098378" y="5"/>
            <a:chExt cx="3045625" cy="2030570"/>
          </a:xfrm>
        </p:grpSpPr>
        <p:sp>
          <p:nvSpPr>
            <p:cNvPr id="105" name="Google Shape;105;p25"/>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5"/>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5"/>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5"/>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5"/>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0" name="Google Shape;110;p25"/>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
        <p:nvSpPr>
          <p:cNvPr id="111" name="Google Shape;111;p25"/>
          <p:cNvSpPr txBox="1"/>
          <p:nvPr/>
        </p:nvSpPr>
        <p:spPr>
          <a:xfrm>
            <a:off x="1492475" y="103425"/>
            <a:ext cx="4798200" cy="80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FFFFFF"/>
                </a:solidFill>
                <a:latin typeface="PT Sans"/>
                <a:ea typeface="PT Sans"/>
                <a:cs typeface="PT Sans"/>
                <a:sym typeface="PT Sans"/>
              </a:rPr>
              <a:t>Checkpoint</a:t>
            </a:r>
            <a:endParaRPr sz="3000" b="0" i="0" u="none" strike="noStrike" cap="none">
              <a:solidFill>
                <a:srgbClr val="FFFFFF"/>
              </a:solidFill>
              <a:latin typeface="PT Sans"/>
              <a:ea typeface="PT Sans"/>
              <a:cs typeface="PT Sans"/>
              <a:sym typeface="PT Sans"/>
            </a:endParaRPr>
          </a:p>
        </p:txBody>
      </p:sp>
      <p:sp>
        <p:nvSpPr>
          <p:cNvPr id="112" name="Google Shape;112;p25"/>
          <p:cNvSpPr txBox="1">
            <a:spLocks noGrp="1"/>
          </p:cNvSpPr>
          <p:nvPr>
            <p:ph type="body" idx="1"/>
          </p:nvPr>
        </p:nvSpPr>
        <p:spPr>
          <a:xfrm>
            <a:off x="444050" y="905025"/>
            <a:ext cx="8103900" cy="36288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Clr>
                <a:srgbClr val="FFFFFF"/>
              </a:buClr>
              <a:buSzPts val="2400"/>
              <a:buChar char="●"/>
              <a:defRPr sz="2400">
                <a:solidFill>
                  <a:srgbClr val="FFFFFF"/>
                </a:solidFill>
              </a:defRPr>
            </a:lvl1pPr>
            <a:lvl2pPr marL="914400" lvl="1" indent="-342900" algn="l">
              <a:lnSpc>
                <a:spcPct val="115000"/>
              </a:lnSpc>
              <a:spcBef>
                <a:spcPts val="400"/>
              </a:spcBef>
              <a:spcAft>
                <a:spcPts val="0"/>
              </a:spcAft>
              <a:buClr>
                <a:srgbClr val="FFFFFF"/>
              </a:buClr>
              <a:buSzPts val="1800"/>
              <a:buChar char="○"/>
              <a:defRPr sz="1800">
                <a:solidFill>
                  <a:srgbClr val="FFFFFF"/>
                </a:solidFill>
              </a:defRPr>
            </a:lvl2pPr>
            <a:lvl3pPr marL="1371600" lvl="2" indent="-317500" algn="l">
              <a:lnSpc>
                <a:spcPct val="115000"/>
              </a:lnSpc>
              <a:spcBef>
                <a:spcPts val="400"/>
              </a:spcBef>
              <a:spcAft>
                <a:spcPts val="0"/>
              </a:spcAft>
              <a:buClr>
                <a:srgbClr val="FFFFFF"/>
              </a:buClr>
              <a:buSzPts val="1400"/>
              <a:buChar char="■"/>
              <a:defRPr>
                <a:solidFill>
                  <a:srgbClr val="FFFFFF"/>
                </a:solidFill>
              </a:defRPr>
            </a:lvl3pPr>
            <a:lvl4pPr marL="1828800" lvl="3" indent="-317500" algn="l">
              <a:lnSpc>
                <a:spcPct val="115000"/>
              </a:lnSpc>
              <a:spcBef>
                <a:spcPts val="400"/>
              </a:spcBef>
              <a:spcAft>
                <a:spcPts val="0"/>
              </a:spcAft>
              <a:buClr>
                <a:srgbClr val="FFFFFF"/>
              </a:buClr>
              <a:buSzPts val="1400"/>
              <a:buChar char="●"/>
              <a:defRPr>
                <a:solidFill>
                  <a:srgbClr val="FFFFFF"/>
                </a:solidFill>
              </a:defRPr>
            </a:lvl4pPr>
            <a:lvl5pPr marL="2286000" lvl="4" indent="-317500" algn="l">
              <a:lnSpc>
                <a:spcPct val="115000"/>
              </a:lnSpc>
              <a:spcBef>
                <a:spcPts val="400"/>
              </a:spcBef>
              <a:spcAft>
                <a:spcPts val="0"/>
              </a:spcAft>
              <a:buClr>
                <a:srgbClr val="FFFFFF"/>
              </a:buClr>
              <a:buSzPts val="1400"/>
              <a:buChar char="○"/>
              <a:defRPr>
                <a:solidFill>
                  <a:srgbClr val="FFFFFF"/>
                </a:solidFill>
              </a:defRPr>
            </a:lvl5pPr>
            <a:lvl6pPr marL="2743200" lvl="5" indent="-317500" algn="l">
              <a:lnSpc>
                <a:spcPct val="115000"/>
              </a:lnSpc>
              <a:spcBef>
                <a:spcPts val="400"/>
              </a:spcBef>
              <a:spcAft>
                <a:spcPts val="0"/>
              </a:spcAft>
              <a:buClr>
                <a:srgbClr val="FFFFFF"/>
              </a:buClr>
              <a:buSzPts val="1400"/>
              <a:buChar char="■"/>
              <a:defRPr>
                <a:solidFill>
                  <a:srgbClr val="FFFFFF"/>
                </a:solidFill>
              </a:defRPr>
            </a:lvl6pPr>
            <a:lvl7pPr marL="3200400" lvl="6" indent="-317500" algn="l">
              <a:lnSpc>
                <a:spcPct val="115000"/>
              </a:lnSpc>
              <a:spcBef>
                <a:spcPts val="400"/>
              </a:spcBef>
              <a:spcAft>
                <a:spcPts val="0"/>
              </a:spcAft>
              <a:buClr>
                <a:srgbClr val="FFFFFF"/>
              </a:buClr>
              <a:buSzPts val="1400"/>
              <a:buChar char="●"/>
              <a:defRPr>
                <a:solidFill>
                  <a:srgbClr val="FFFFFF"/>
                </a:solidFill>
              </a:defRPr>
            </a:lvl7pPr>
            <a:lvl8pPr marL="3657600" lvl="7" indent="-317500" algn="l">
              <a:lnSpc>
                <a:spcPct val="115000"/>
              </a:lnSpc>
              <a:spcBef>
                <a:spcPts val="1600"/>
              </a:spcBef>
              <a:spcAft>
                <a:spcPts val="0"/>
              </a:spcAft>
              <a:buClr>
                <a:srgbClr val="FFFFFF"/>
              </a:buClr>
              <a:buSzPts val="1400"/>
              <a:buChar char="○"/>
              <a:defRPr>
                <a:solidFill>
                  <a:srgbClr val="FFFFFF"/>
                </a:solidFill>
              </a:defRPr>
            </a:lvl8pPr>
            <a:lvl9pPr marL="4114800" lvl="8" indent="-317500" algn="l">
              <a:lnSpc>
                <a:spcPct val="115000"/>
              </a:lnSpc>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 Representation Checkpoint 1">
  <p:cSld name="CUSTOM_4_2_2">
    <p:bg>
      <p:bgPr>
        <a:solidFill>
          <a:srgbClr val="073763"/>
        </a:solidFill>
        <a:effectLst/>
      </p:bgPr>
    </p:bg>
    <p:spTree>
      <p:nvGrpSpPr>
        <p:cNvPr id="1" name="Shape 113"/>
        <p:cNvGrpSpPr/>
        <p:nvPr/>
      </p:nvGrpSpPr>
      <p:grpSpPr>
        <a:xfrm>
          <a:off x="0" y="0"/>
          <a:ext cx="0" cy="0"/>
          <a:chOff x="0" y="0"/>
          <a:chExt cx="0" cy="0"/>
        </a:xfrm>
      </p:grpSpPr>
      <p:sp>
        <p:nvSpPr>
          <p:cNvPr id="114" name="Google Shape;114;p26"/>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115" name="Google Shape;115;p26"/>
          <p:cNvGrpSpPr/>
          <p:nvPr/>
        </p:nvGrpSpPr>
        <p:grpSpPr>
          <a:xfrm>
            <a:off x="5871604" y="0"/>
            <a:ext cx="3272220" cy="2030570"/>
            <a:chOff x="6098378" y="5"/>
            <a:chExt cx="3045625" cy="2030570"/>
          </a:xfrm>
        </p:grpSpPr>
        <p:sp>
          <p:nvSpPr>
            <p:cNvPr id="116" name="Google Shape;116;p26"/>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6"/>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6"/>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6"/>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6"/>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1" name="Google Shape;121;p26"/>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
        <p:nvSpPr>
          <p:cNvPr id="122" name="Google Shape;122;p26"/>
          <p:cNvSpPr txBox="1"/>
          <p:nvPr/>
        </p:nvSpPr>
        <p:spPr>
          <a:xfrm>
            <a:off x="382375" y="27225"/>
            <a:ext cx="5908200" cy="80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FFFFFF"/>
                </a:solidFill>
                <a:latin typeface="PT Sans"/>
                <a:ea typeface="PT Sans"/>
                <a:cs typeface="PT Sans"/>
                <a:sym typeface="PT Sans"/>
              </a:rPr>
              <a:t>Checkpoint:  Multiple Choice</a:t>
            </a:r>
            <a:endParaRPr sz="3000" b="0" i="0" u="none" strike="noStrike" cap="none">
              <a:solidFill>
                <a:srgbClr val="FFFFFF"/>
              </a:solidFill>
              <a:latin typeface="PT Sans"/>
              <a:ea typeface="PT Sans"/>
              <a:cs typeface="PT Sans"/>
              <a:sym typeface="PT Sans"/>
            </a:endParaRPr>
          </a:p>
        </p:txBody>
      </p:sp>
      <p:sp>
        <p:nvSpPr>
          <p:cNvPr id="123" name="Google Shape;123;p26"/>
          <p:cNvSpPr/>
          <p:nvPr/>
        </p:nvSpPr>
        <p:spPr>
          <a:xfrm>
            <a:off x="678325" y="1277398"/>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6"/>
          <p:cNvSpPr/>
          <p:nvPr/>
        </p:nvSpPr>
        <p:spPr>
          <a:xfrm>
            <a:off x="4458024" y="1277398"/>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26"/>
          <p:cNvSpPr/>
          <p:nvPr/>
        </p:nvSpPr>
        <p:spPr>
          <a:xfrm>
            <a:off x="4458024" y="2898447"/>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26"/>
          <p:cNvSpPr/>
          <p:nvPr/>
        </p:nvSpPr>
        <p:spPr>
          <a:xfrm>
            <a:off x="678325" y="2898447"/>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6"/>
          <p:cNvSpPr txBox="1">
            <a:spLocks noGrp="1"/>
          </p:cNvSpPr>
          <p:nvPr>
            <p:ph type="title"/>
          </p:nvPr>
        </p:nvSpPr>
        <p:spPr>
          <a:xfrm>
            <a:off x="296025" y="668825"/>
            <a:ext cx="8350500" cy="501000"/>
          </a:xfrm>
          <a:prstGeom prst="rect">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2000"/>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28" name="Google Shape;128;p26"/>
          <p:cNvSpPr txBox="1">
            <a:spLocks noGrp="1"/>
          </p:cNvSpPr>
          <p:nvPr>
            <p:ph type="subTitle" idx="1"/>
          </p:nvPr>
        </p:nvSpPr>
        <p:spPr>
          <a:xfrm>
            <a:off x="4458024" y="1630122"/>
            <a:ext cx="3779700" cy="11892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800"/>
              <a:buNone/>
              <a:defRPr sz="1600">
                <a:solidFill>
                  <a:schemeClr val="dk1"/>
                </a:solidFill>
              </a:defRPr>
            </a:lvl1pPr>
            <a:lvl2pPr lvl="1" algn="l">
              <a:lnSpc>
                <a:spcPct val="115000"/>
              </a:lnSpc>
              <a:spcBef>
                <a:spcPts val="0"/>
              </a:spcBef>
              <a:spcAft>
                <a:spcPts val="0"/>
              </a:spcAft>
              <a:buSzPts val="1400"/>
              <a:buNone/>
              <a:defRPr sz="2000">
                <a:solidFill>
                  <a:srgbClr val="FFFFFF"/>
                </a:solidFill>
              </a:defRPr>
            </a:lvl2pPr>
            <a:lvl3pPr lvl="2" algn="l">
              <a:lnSpc>
                <a:spcPct val="115000"/>
              </a:lnSpc>
              <a:spcBef>
                <a:spcPts val="400"/>
              </a:spcBef>
              <a:spcAft>
                <a:spcPts val="0"/>
              </a:spcAft>
              <a:buSzPts val="1400"/>
              <a:buNone/>
              <a:defRPr sz="2000">
                <a:solidFill>
                  <a:srgbClr val="FFFFFF"/>
                </a:solidFill>
              </a:defRPr>
            </a:lvl3pPr>
            <a:lvl4pPr lvl="3" algn="l">
              <a:lnSpc>
                <a:spcPct val="115000"/>
              </a:lnSpc>
              <a:spcBef>
                <a:spcPts val="400"/>
              </a:spcBef>
              <a:spcAft>
                <a:spcPts val="0"/>
              </a:spcAft>
              <a:buSzPts val="1400"/>
              <a:buNone/>
              <a:defRPr sz="2000">
                <a:solidFill>
                  <a:srgbClr val="FFFFFF"/>
                </a:solidFill>
              </a:defRPr>
            </a:lvl4pPr>
            <a:lvl5pPr lvl="4" algn="l">
              <a:lnSpc>
                <a:spcPct val="115000"/>
              </a:lnSpc>
              <a:spcBef>
                <a:spcPts val="400"/>
              </a:spcBef>
              <a:spcAft>
                <a:spcPts val="0"/>
              </a:spcAft>
              <a:buSzPts val="1400"/>
              <a:buNone/>
              <a:defRPr sz="2000">
                <a:solidFill>
                  <a:srgbClr val="FFFFFF"/>
                </a:solidFill>
              </a:defRPr>
            </a:lvl5pPr>
            <a:lvl6pPr lvl="5" algn="l">
              <a:lnSpc>
                <a:spcPct val="115000"/>
              </a:lnSpc>
              <a:spcBef>
                <a:spcPts val="400"/>
              </a:spcBef>
              <a:spcAft>
                <a:spcPts val="0"/>
              </a:spcAft>
              <a:buSzPts val="1400"/>
              <a:buNone/>
              <a:defRPr sz="2000">
                <a:solidFill>
                  <a:srgbClr val="FFFFFF"/>
                </a:solidFill>
              </a:defRPr>
            </a:lvl6pPr>
            <a:lvl7pPr lvl="6" algn="l">
              <a:lnSpc>
                <a:spcPct val="115000"/>
              </a:lnSpc>
              <a:spcBef>
                <a:spcPts val="400"/>
              </a:spcBef>
              <a:spcAft>
                <a:spcPts val="0"/>
              </a:spcAft>
              <a:buSzPts val="1400"/>
              <a:buNone/>
              <a:defRPr sz="2000">
                <a:solidFill>
                  <a:srgbClr val="FFFFFF"/>
                </a:solidFill>
              </a:defRPr>
            </a:lvl7pPr>
            <a:lvl8pPr lvl="7" algn="l">
              <a:lnSpc>
                <a:spcPct val="115000"/>
              </a:lnSpc>
              <a:spcBef>
                <a:spcPts val="400"/>
              </a:spcBef>
              <a:spcAft>
                <a:spcPts val="0"/>
              </a:spcAft>
              <a:buSzPts val="1400"/>
              <a:buNone/>
              <a:defRPr sz="2000">
                <a:solidFill>
                  <a:srgbClr val="FFFFFF"/>
                </a:solidFill>
              </a:defRPr>
            </a:lvl8pPr>
            <a:lvl9pPr lvl="8" algn="l">
              <a:lnSpc>
                <a:spcPct val="115000"/>
              </a:lnSpc>
              <a:spcBef>
                <a:spcPts val="400"/>
              </a:spcBef>
              <a:spcAft>
                <a:spcPts val="400"/>
              </a:spcAft>
              <a:buSzPts val="1400"/>
              <a:buNone/>
              <a:defRPr sz="2000">
                <a:solidFill>
                  <a:srgbClr val="FFFFFF"/>
                </a:solidFill>
              </a:defRPr>
            </a:lvl9pPr>
          </a:lstStyle>
          <a:p>
            <a:endParaRPr/>
          </a:p>
        </p:txBody>
      </p:sp>
      <p:sp>
        <p:nvSpPr>
          <p:cNvPr id="129" name="Google Shape;129;p26"/>
          <p:cNvSpPr txBox="1">
            <a:spLocks noGrp="1"/>
          </p:cNvSpPr>
          <p:nvPr>
            <p:ph type="subTitle" idx="2"/>
          </p:nvPr>
        </p:nvSpPr>
        <p:spPr>
          <a:xfrm>
            <a:off x="678325" y="1630124"/>
            <a:ext cx="3779700" cy="1189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1600">
                <a:solidFill>
                  <a:schemeClr val="dk1"/>
                </a:solidFill>
              </a:defRPr>
            </a:lvl1pPr>
            <a:lvl2pPr lvl="1" algn="l">
              <a:lnSpc>
                <a:spcPct val="115000"/>
              </a:lnSpc>
              <a:spcBef>
                <a:spcPts val="0"/>
              </a:spcBef>
              <a:spcAft>
                <a:spcPts val="0"/>
              </a:spcAft>
              <a:buSzPts val="1400"/>
              <a:buNone/>
              <a:defRPr sz="2000">
                <a:solidFill>
                  <a:srgbClr val="FFFFFF"/>
                </a:solidFill>
              </a:defRPr>
            </a:lvl2pPr>
            <a:lvl3pPr lvl="2" algn="l">
              <a:lnSpc>
                <a:spcPct val="115000"/>
              </a:lnSpc>
              <a:spcBef>
                <a:spcPts val="400"/>
              </a:spcBef>
              <a:spcAft>
                <a:spcPts val="0"/>
              </a:spcAft>
              <a:buSzPts val="1400"/>
              <a:buNone/>
              <a:defRPr sz="2000">
                <a:solidFill>
                  <a:srgbClr val="FFFFFF"/>
                </a:solidFill>
              </a:defRPr>
            </a:lvl3pPr>
            <a:lvl4pPr lvl="3" algn="l">
              <a:lnSpc>
                <a:spcPct val="115000"/>
              </a:lnSpc>
              <a:spcBef>
                <a:spcPts val="400"/>
              </a:spcBef>
              <a:spcAft>
                <a:spcPts val="0"/>
              </a:spcAft>
              <a:buSzPts val="1400"/>
              <a:buNone/>
              <a:defRPr sz="2000">
                <a:solidFill>
                  <a:srgbClr val="FFFFFF"/>
                </a:solidFill>
              </a:defRPr>
            </a:lvl4pPr>
            <a:lvl5pPr lvl="4" algn="l">
              <a:lnSpc>
                <a:spcPct val="115000"/>
              </a:lnSpc>
              <a:spcBef>
                <a:spcPts val="400"/>
              </a:spcBef>
              <a:spcAft>
                <a:spcPts val="0"/>
              </a:spcAft>
              <a:buSzPts val="1400"/>
              <a:buNone/>
              <a:defRPr sz="2000">
                <a:solidFill>
                  <a:srgbClr val="FFFFFF"/>
                </a:solidFill>
              </a:defRPr>
            </a:lvl5pPr>
            <a:lvl6pPr lvl="5" algn="l">
              <a:lnSpc>
                <a:spcPct val="115000"/>
              </a:lnSpc>
              <a:spcBef>
                <a:spcPts val="400"/>
              </a:spcBef>
              <a:spcAft>
                <a:spcPts val="0"/>
              </a:spcAft>
              <a:buSzPts val="1400"/>
              <a:buNone/>
              <a:defRPr sz="2000">
                <a:solidFill>
                  <a:srgbClr val="FFFFFF"/>
                </a:solidFill>
              </a:defRPr>
            </a:lvl6pPr>
            <a:lvl7pPr lvl="6" algn="l">
              <a:lnSpc>
                <a:spcPct val="115000"/>
              </a:lnSpc>
              <a:spcBef>
                <a:spcPts val="400"/>
              </a:spcBef>
              <a:spcAft>
                <a:spcPts val="0"/>
              </a:spcAft>
              <a:buSzPts val="1400"/>
              <a:buNone/>
              <a:defRPr sz="2000">
                <a:solidFill>
                  <a:srgbClr val="FFFFFF"/>
                </a:solidFill>
              </a:defRPr>
            </a:lvl7pPr>
            <a:lvl8pPr lvl="7" algn="l">
              <a:lnSpc>
                <a:spcPct val="115000"/>
              </a:lnSpc>
              <a:spcBef>
                <a:spcPts val="400"/>
              </a:spcBef>
              <a:spcAft>
                <a:spcPts val="0"/>
              </a:spcAft>
              <a:buSzPts val="1400"/>
              <a:buNone/>
              <a:defRPr sz="2000">
                <a:solidFill>
                  <a:srgbClr val="FFFFFF"/>
                </a:solidFill>
              </a:defRPr>
            </a:lvl8pPr>
            <a:lvl9pPr lvl="8" algn="l">
              <a:lnSpc>
                <a:spcPct val="115000"/>
              </a:lnSpc>
              <a:spcBef>
                <a:spcPts val="400"/>
              </a:spcBef>
              <a:spcAft>
                <a:spcPts val="400"/>
              </a:spcAft>
              <a:buSzPts val="1400"/>
              <a:buNone/>
              <a:defRPr sz="2000">
                <a:solidFill>
                  <a:srgbClr val="FFFFFF"/>
                </a:solidFill>
              </a:defRPr>
            </a:lvl9pPr>
          </a:lstStyle>
          <a:p>
            <a:endParaRPr/>
          </a:p>
        </p:txBody>
      </p:sp>
      <p:sp>
        <p:nvSpPr>
          <p:cNvPr id="130" name="Google Shape;130;p26"/>
          <p:cNvSpPr txBox="1"/>
          <p:nvPr/>
        </p:nvSpPr>
        <p:spPr>
          <a:xfrm>
            <a:off x="703279" y="1283098"/>
            <a:ext cx="364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A</a:t>
            </a:r>
            <a:endParaRPr sz="1800" b="1" i="0" u="none" strike="noStrike" cap="none">
              <a:solidFill>
                <a:schemeClr val="dk1"/>
              </a:solidFill>
              <a:latin typeface="PT Sans"/>
              <a:ea typeface="PT Sans"/>
              <a:cs typeface="PT Sans"/>
              <a:sym typeface="PT Sans"/>
            </a:endParaRPr>
          </a:p>
        </p:txBody>
      </p:sp>
      <p:sp>
        <p:nvSpPr>
          <p:cNvPr id="131" name="Google Shape;131;p26"/>
          <p:cNvSpPr txBox="1">
            <a:spLocks noGrp="1"/>
          </p:cNvSpPr>
          <p:nvPr>
            <p:ph type="subTitle" idx="3"/>
          </p:nvPr>
        </p:nvSpPr>
        <p:spPr>
          <a:xfrm>
            <a:off x="4485203" y="3279631"/>
            <a:ext cx="3779700" cy="12399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800"/>
              <a:buNone/>
              <a:defRPr sz="1600">
                <a:solidFill>
                  <a:schemeClr val="dk1"/>
                </a:solidFill>
              </a:defRPr>
            </a:lvl1pPr>
            <a:lvl2pPr lvl="1" algn="l">
              <a:lnSpc>
                <a:spcPct val="115000"/>
              </a:lnSpc>
              <a:spcBef>
                <a:spcPts val="0"/>
              </a:spcBef>
              <a:spcAft>
                <a:spcPts val="0"/>
              </a:spcAft>
              <a:buSzPts val="1400"/>
              <a:buNone/>
              <a:defRPr sz="2000">
                <a:solidFill>
                  <a:srgbClr val="FFFFFF"/>
                </a:solidFill>
              </a:defRPr>
            </a:lvl2pPr>
            <a:lvl3pPr lvl="2" algn="l">
              <a:lnSpc>
                <a:spcPct val="115000"/>
              </a:lnSpc>
              <a:spcBef>
                <a:spcPts val="400"/>
              </a:spcBef>
              <a:spcAft>
                <a:spcPts val="0"/>
              </a:spcAft>
              <a:buSzPts val="1400"/>
              <a:buNone/>
              <a:defRPr sz="2000">
                <a:solidFill>
                  <a:srgbClr val="FFFFFF"/>
                </a:solidFill>
              </a:defRPr>
            </a:lvl3pPr>
            <a:lvl4pPr lvl="3" algn="l">
              <a:lnSpc>
                <a:spcPct val="115000"/>
              </a:lnSpc>
              <a:spcBef>
                <a:spcPts val="400"/>
              </a:spcBef>
              <a:spcAft>
                <a:spcPts val="0"/>
              </a:spcAft>
              <a:buSzPts val="1400"/>
              <a:buNone/>
              <a:defRPr sz="2000">
                <a:solidFill>
                  <a:srgbClr val="FFFFFF"/>
                </a:solidFill>
              </a:defRPr>
            </a:lvl4pPr>
            <a:lvl5pPr lvl="4" algn="l">
              <a:lnSpc>
                <a:spcPct val="115000"/>
              </a:lnSpc>
              <a:spcBef>
                <a:spcPts val="400"/>
              </a:spcBef>
              <a:spcAft>
                <a:spcPts val="0"/>
              </a:spcAft>
              <a:buSzPts val="1400"/>
              <a:buNone/>
              <a:defRPr sz="2000">
                <a:solidFill>
                  <a:srgbClr val="FFFFFF"/>
                </a:solidFill>
              </a:defRPr>
            </a:lvl5pPr>
            <a:lvl6pPr lvl="5" algn="l">
              <a:lnSpc>
                <a:spcPct val="115000"/>
              </a:lnSpc>
              <a:spcBef>
                <a:spcPts val="400"/>
              </a:spcBef>
              <a:spcAft>
                <a:spcPts val="0"/>
              </a:spcAft>
              <a:buSzPts val="1400"/>
              <a:buNone/>
              <a:defRPr sz="2000">
                <a:solidFill>
                  <a:srgbClr val="FFFFFF"/>
                </a:solidFill>
              </a:defRPr>
            </a:lvl6pPr>
            <a:lvl7pPr lvl="6" algn="l">
              <a:lnSpc>
                <a:spcPct val="115000"/>
              </a:lnSpc>
              <a:spcBef>
                <a:spcPts val="400"/>
              </a:spcBef>
              <a:spcAft>
                <a:spcPts val="0"/>
              </a:spcAft>
              <a:buSzPts val="1400"/>
              <a:buNone/>
              <a:defRPr sz="2000">
                <a:solidFill>
                  <a:srgbClr val="FFFFFF"/>
                </a:solidFill>
              </a:defRPr>
            </a:lvl7pPr>
            <a:lvl8pPr lvl="7" algn="l">
              <a:lnSpc>
                <a:spcPct val="115000"/>
              </a:lnSpc>
              <a:spcBef>
                <a:spcPts val="400"/>
              </a:spcBef>
              <a:spcAft>
                <a:spcPts val="0"/>
              </a:spcAft>
              <a:buSzPts val="1400"/>
              <a:buNone/>
              <a:defRPr sz="2000">
                <a:solidFill>
                  <a:srgbClr val="FFFFFF"/>
                </a:solidFill>
              </a:defRPr>
            </a:lvl8pPr>
            <a:lvl9pPr lvl="8" algn="l">
              <a:lnSpc>
                <a:spcPct val="115000"/>
              </a:lnSpc>
              <a:spcBef>
                <a:spcPts val="400"/>
              </a:spcBef>
              <a:spcAft>
                <a:spcPts val="400"/>
              </a:spcAft>
              <a:buSzPts val="1400"/>
              <a:buNone/>
              <a:defRPr sz="2000">
                <a:solidFill>
                  <a:srgbClr val="FFFFFF"/>
                </a:solidFill>
              </a:defRPr>
            </a:lvl9pPr>
          </a:lstStyle>
          <a:p>
            <a:endParaRPr/>
          </a:p>
        </p:txBody>
      </p:sp>
      <p:sp>
        <p:nvSpPr>
          <p:cNvPr id="132" name="Google Shape;132;p26"/>
          <p:cNvSpPr txBox="1">
            <a:spLocks noGrp="1"/>
          </p:cNvSpPr>
          <p:nvPr>
            <p:ph type="subTitle" idx="4"/>
          </p:nvPr>
        </p:nvSpPr>
        <p:spPr>
          <a:xfrm>
            <a:off x="678325" y="3279631"/>
            <a:ext cx="3779700" cy="12399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1600">
                <a:solidFill>
                  <a:schemeClr val="dk1"/>
                </a:solidFill>
              </a:defRPr>
            </a:lvl1pPr>
            <a:lvl2pPr lvl="1" algn="l">
              <a:lnSpc>
                <a:spcPct val="115000"/>
              </a:lnSpc>
              <a:spcBef>
                <a:spcPts val="0"/>
              </a:spcBef>
              <a:spcAft>
                <a:spcPts val="0"/>
              </a:spcAft>
              <a:buSzPts val="1400"/>
              <a:buNone/>
              <a:defRPr sz="2000">
                <a:solidFill>
                  <a:srgbClr val="FFFFFF"/>
                </a:solidFill>
              </a:defRPr>
            </a:lvl2pPr>
            <a:lvl3pPr lvl="2" algn="l">
              <a:lnSpc>
                <a:spcPct val="115000"/>
              </a:lnSpc>
              <a:spcBef>
                <a:spcPts val="400"/>
              </a:spcBef>
              <a:spcAft>
                <a:spcPts val="0"/>
              </a:spcAft>
              <a:buSzPts val="1400"/>
              <a:buNone/>
              <a:defRPr sz="2000">
                <a:solidFill>
                  <a:srgbClr val="FFFFFF"/>
                </a:solidFill>
              </a:defRPr>
            </a:lvl3pPr>
            <a:lvl4pPr lvl="3" algn="l">
              <a:lnSpc>
                <a:spcPct val="115000"/>
              </a:lnSpc>
              <a:spcBef>
                <a:spcPts val="400"/>
              </a:spcBef>
              <a:spcAft>
                <a:spcPts val="0"/>
              </a:spcAft>
              <a:buSzPts val="1400"/>
              <a:buNone/>
              <a:defRPr sz="2000">
                <a:solidFill>
                  <a:srgbClr val="FFFFFF"/>
                </a:solidFill>
              </a:defRPr>
            </a:lvl4pPr>
            <a:lvl5pPr lvl="4" algn="l">
              <a:lnSpc>
                <a:spcPct val="115000"/>
              </a:lnSpc>
              <a:spcBef>
                <a:spcPts val="400"/>
              </a:spcBef>
              <a:spcAft>
                <a:spcPts val="0"/>
              </a:spcAft>
              <a:buSzPts val="1400"/>
              <a:buNone/>
              <a:defRPr sz="2000">
                <a:solidFill>
                  <a:srgbClr val="FFFFFF"/>
                </a:solidFill>
              </a:defRPr>
            </a:lvl5pPr>
            <a:lvl6pPr lvl="5" algn="l">
              <a:lnSpc>
                <a:spcPct val="115000"/>
              </a:lnSpc>
              <a:spcBef>
                <a:spcPts val="400"/>
              </a:spcBef>
              <a:spcAft>
                <a:spcPts val="0"/>
              </a:spcAft>
              <a:buSzPts val="1400"/>
              <a:buNone/>
              <a:defRPr sz="2000">
                <a:solidFill>
                  <a:srgbClr val="FFFFFF"/>
                </a:solidFill>
              </a:defRPr>
            </a:lvl6pPr>
            <a:lvl7pPr lvl="6" algn="l">
              <a:lnSpc>
                <a:spcPct val="115000"/>
              </a:lnSpc>
              <a:spcBef>
                <a:spcPts val="400"/>
              </a:spcBef>
              <a:spcAft>
                <a:spcPts val="0"/>
              </a:spcAft>
              <a:buSzPts val="1400"/>
              <a:buNone/>
              <a:defRPr sz="2000">
                <a:solidFill>
                  <a:srgbClr val="FFFFFF"/>
                </a:solidFill>
              </a:defRPr>
            </a:lvl7pPr>
            <a:lvl8pPr lvl="7" algn="l">
              <a:lnSpc>
                <a:spcPct val="115000"/>
              </a:lnSpc>
              <a:spcBef>
                <a:spcPts val="400"/>
              </a:spcBef>
              <a:spcAft>
                <a:spcPts val="0"/>
              </a:spcAft>
              <a:buSzPts val="1400"/>
              <a:buNone/>
              <a:defRPr sz="2000">
                <a:solidFill>
                  <a:srgbClr val="FFFFFF"/>
                </a:solidFill>
              </a:defRPr>
            </a:lvl8pPr>
            <a:lvl9pPr lvl="8" algn="l">
              <a:lnSpc>
                <a:spcPct val="115000"/>
              </a:lnSpc>
              <a:spcBef>
                <a:spcPts val="400"/>
              </a:spcBef>
              <a:spcAft>
                <a:spcPts val="400"/>
              </a:spcAft>
              <a:buSzPts val="1400"/>
              <a:buNone/>
              <a:defRPr sz="2000">
                <a:solidFill>
                  <a:srgbClr val="FFFFFF"/>
                </a:solidFill>
              </a:defRPr>
            </a:lvl9pPr>
          </a:lstStyle>
          <a:p>
            <a:endParaRPr/>
          </a:p>
        </p:txBody>
      </p:sp>
      <p:sp>
        <p:nvSpPr>
          <p:cNvPr id="133" name="Google Shape;133;p26"/>
          <p:cNvSpPr txBox="1"/>
          <p:nvPr/>
        </p:nvSpPr>
        <p:spPr>
          <a:xfrm>
            <a:off x="7873070" y="1283098"/>
            <a:ext cx="364500" cy="347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B</a:t>
            </a:r>
            <a:endParaRPr sz="1800" b="1" i="0" u="none" strike="noStrike" cap="none">
              <a:solidFill>
                <a:schemeClr val="dk1"/>
              </a:solidFill>
              <a:latin typeface="PT Sans"/>
              <a:ea typeface="PT Sans"/>
              <a:cs typeface="PT Sans"/>
              <a:sym typeface="PT Sans"/>
            </a:endParaRPr>
          </a:p>
        </p:txBody>
      </p:sp>
      <p:sp>
        <p:nvSpPr>
          <p:cNvPr id="134" name="Google Shape;134;p26"/>
          <p:cNvSpPr txBox="1"/>
          <p:nvPr/>
        </p:nvSpPr>
        <p:spPr>
          <a:xfrm>
            <a:off x="703279" y="2915501"/>
            <a:ext cx="364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C</a:t>
            </a:r>
            <a:endParaRPr sz="1800" b="1" i="0" u="none" strike="noStrike" cap="none">
              <a:solidFill>
                <a:schemeClr val="dk1"/>
              </a:solidFill>
              <a:latin typeface="PT Sans"/>
              <a:ea typeface="PT Sans"/>
              <a:cs typeface="PT Sans"/>
              <a:sym typeface="PT Sans"/>
            </a:endParaRPr>
          </a:p>
        </p:txBody>
      </p:sp>
      <p:sp>
        <p:nvSpPr>
          <p:cNvPr id="135" name="Google Shape;135;p26"/>
          <p:cNvSpPr txBox="1"/>
          <p:nvPr/>
        </p:nvSpPr>
        <p:spPr>
          <a:xfrm>
            <a:off x="7872933" y="2898451"/>
            <a:ext cx="364500" cy="347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D</a:t>
            </a:r>
            <a:endParaRPr sz="1800" b="1" i="0" u="none" strike="noStrike" cap="none">
              <a:solidFill>
                <a:schemeClr val="dk1"/>
              </a:solidFill>
              <a:latin typeface="PT Sans"/>
              <a:ea typeface="PT Sans"/>
              <a:cs typeface="PT Sans"/>
              <a:sym typeface="PT Sa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 Representation Checkpoint Solutions">
  <p:cSld name="CUSTOM_4_2_1">
    <p:bg>
      <p:bgPr>
        <a:solidFill>
          <a:schemeClr val="accent6"/>
        </a:solidFill>
        <a:effectLst/>
      </p:bgPr>
    </p:bg>
    <p:spTree>
      <p:nvGrpSpPr>
        <p:cNvPr id="1" name="Shape 136"/>
        <p:cNvGrpSpPr/>
        <p:nvPr/>
      </p:nvGrpSpPr>
      <p:grpSpPr>
        <a:xfrm>
          <a:off x="0" y="0"/>
          <a:ext cx="0" cy="0"/>
          <a:chOff x="0" y="0"/>
          <a:chExt cx="0" cy="0"/>
        </a:xfrm>
      </p:grpSpPr>
      <p:sp>
        <p:nvSpPr>
          <p:cNvPr id="137" name="Google Shape;137;p27"/>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138" name="Google Shape;138;p27"/>
          <p:cNvGrpSpPr/>
          <p:nvPr/>
        </p:nvGrpSpPr>
        <p:grpSpPr>
          <a:xfrm>
            <a:off x="6098378" y="5"/>
            <a:ext cx="3045625" cy="2030570"/>
            <a:chOff x="6098378" y="5"/>
            <a:chExt cx="3045625" cy="2030570"/>
          </a:xfrm>
        </p:grpSpPr>
        <p:sp>
          <p:nvSpPr>
            <p:cNvPr id="139" name="Google Shape;139;p27"/>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7"/>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7"/>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27"/>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7"/>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4" name="Google Shape;144;p27"/>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
        <p:nvSpPr>
          <p:cNvPr id="145" name="Google Shape;145;p27"/>
          <p:cNvSpPr txBox="1"/>
          <p:nvPr/>
        </p:nvSpPr>
        <p:spPr>
          <a:xfrm>
            <a:off x="1492475" y="103425"/>
            <a:ext cx="4798200" cy="80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FFFFFF"/>
                </a:solidFill>
                <a:latin typeface="PT Sans"/>
                <a:ea typeface="PT Sans"/>
                <a:cs typeface="PT Sans"/>
                <a:sym typeface="PT Sans"/>
              </a:rPr>
              <a:t>Checkpoint - Answers</a:t>
            </a:r>
            <a:endParaRPr sz="3000" b="0" i="0" u="none" strike="noStrike" cap="none">
              <a:solidFill>
                <a:srgbClr val="FFFFFF"/>
              </a:solidFill>
              <a:latin typeface="PT Sans"/>
              <a:ea typeface="PT Sans"/>
              <a:cs typeface="PT Sans"/>
              <a:sym typeface="PT Sans"/>
            </a:endParaRPr>
          </a:p>
        </p:txBody>
      </p:sp>
      <p:sp>
        <p:nvSpPr>
          <p:cNvPr id="146" name="Google Shape;146;p27"/>
          <p:cNvSpPr txBox="1">
            <a:spLocks noGrp="1"/>
          </p:cNvSpPr>
          <p:nvPr>
            <p:ph type="body" idx="1"/>
          </p:nvPr>
        </p:nvSpPr>
        <p:spPr>
          <a:xfrm>
            <a:off x="444050" y="905025"/>
            <a:ext cx="8103900" cy="36288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Clr>
                <a:srgbClr val="FFFFFF"/>
              </a:buClr>
              <a:buSzPts val="2400"/>
              <a:buChar char="●"/>
              <a:defRPr sz="2400">
                <a:solidFill>
                  <a:srgbClr val="FFFFFF"/>
                </a:solidFill>
              </a:defRPr>
            </a:lvl1pPr>
            <a:lvl2pPr marL="914400" lvl="1" indent="-342900" algn="l">
              <a:lnSpc>
                <a:spcPct val="115000"/>
              </a:lnSpc>
              <a:spcBef>
                <a:spcPts val="400"/>
              </a:spcBef>
              <a:spcAft>
                <a:spcPts val="0"/>
              </a:spcAft>
              <a:buClr>
                <a:srgbClr val="FFFFFF"/>
              </a:buClr>
              <a:buSzPts val="1800"/>
              <a:buChar char="○"/>
              <a:defRPr sz="1800">
                <a:solidFill>
                  <a:srgbClr val="FFFFFF"/>
                </a:solidFill>
              </a:defRPr>
            </a:lvl2pPr>
            <a:lvl3pPr marL="1371600" lvl="2" indent="-317500" algn="l">
              <a:lnSpc>
                <a:spcPct val="115000"/>
              </a:lnSpc>
              <a:spcBef>
                <a:spcPts val="400"/>
              </a:spcBef>
              <a:spcAft>
                <a:spcPts val="0"/>
              </a:spcAft>
              <a:buClr>
                <a:srgbClr val="FFFFFF"/>
              </a:buClr>
              <a:buSzPts val="1400"/>
              <a:buChar char="■"/>
              <a:defRPr>
                <a:solidFill>
                  <a:srgbClr val="FFFFFF"/>
                </a:solidFill>
              </a:defRPr>
            </a:lvl3pPr>
            <a:lvl4pPr marL="1828800" lvl="3" indent="-317500" algn="l">
              <a:lnSpc>
                <a:spcPct val="115000"/>
              </a:lnSpc>
              <a:spcBef>
                <a:spcPts val="400"/>
              </a:spcBef>
              <a:spcAft>
                <a:spcPts val="0"/>
              </a:spcAft>
              <a:buClr>
                <a:srgbClr val="FFFFFF"/>
              </a:buClr>
              <a:buSzPts val="1400"/>
              <a:buChar char="●"/>
              <a:defRPr>
                <a:solidFill>
                  <a:srgbClr val="FFFFFF"/>
                </a:solidFill>
              </a:defRPr>
            </a:lvl4pPr>
            <a:lvl5pPr marL="2286000" lvl="4" indent="-317500" algn="l">
              <a:lnSpc>
                <a:spcPct val="115000"/>
              </a:lnSpc>
              <a:spcBef>
                <a:spcPts val="400"/>
              </a:spcBef>
              <a:spcAft>
                <a:spcPts val="0"/>
              </a:spcAft>
              <a:buClr>
                <a:srgbClr val="FFFFFF"/>
              </a:buClr>
              <a:buSzPts val="1400"/>
              <a:buChar char="○"/>
              <a:defRPr>
                <a:solidFill>
                  <a:srgbClr val="FFFFFF"/>
                </a:solidFill>
              </a:defRPr>
            </a:lvl5pPr>
            <a:lvl6pPr marL="2743200" lvl="5" indent="-317500" algn="l">
              <a:lnSpc>
                <a:spcPct val="115000"/>
              </a:lnSpc>
              <a:spcBef>
                <a:spcPts val="400"/>
              </a:spcBef>
              <a:spcAft>
                <a:spcPts val="0"/>
              </a:spcAft>
              <a:buClr>
                <a:srgbClr val="FFFFFF"/>
              </a:buClr>
              <a:buSzPts val="1400"/>
              <a:buChar char="■"/>
              <a:defRPr>
                <a:solidFill>
                  <a:srgbClr val="FFFFFF"/>
                </a:solidFill>
              </a:defRPr>
            </a:lvl6pPr>
            <a:lvl7pPr marL="3200400" lvl="6" indent="-317500" algn="l">
              <a:lnSpc>
                <a:spcPct val="115000"/>
              </a:lnSpc>
              <a:spcBef>
                <a:spcPts val="400"/>
              </a:spcBef>
              <a:spcAft>
                <a:spcPts val="0"/>
              </a:spcAft>
              <a:buClr>
                <a:srgbClr val="FFFFFF"/>
              </a:buClr>
              <a:buSzPts val="1400"/>
              <a:buChar char="●"/>
              <a:defRPr>
                <a:solidFill>
                  <a:srgbClr val="FFFFFF"/>
                </a:solidFill>
              </a:defRPr>
            </a:lvl7pPr>
            <a:lvl8pPr marL="3657600" lvl="7" indent="-317500" algn="l">
              <a:lnSpc>
                <a:spcPct val="115000"/>
              </a:lnSpc>
              <a:spcBef>
                <a:spcPts val="1600"/>
              </a:spcBef>
              <a:spcAft>
                <a:spcPts val="0"/>
              </a:spcAft>
              <a:buClr>
                <a:srgbClr val="FFFFFF"/>
              </a:buClr>
              <a:buSzPts val="1400"/>
              <a:buChar char="○"/>
              <a:defRPr>
                <a:solidFill>
                  <a:srgbClr val="FFFFFF"/>
                </a:solidFill>
              </a:defRPr>
            </a:lvl8pPr>
            <a:lvl9pPr marL="4114800" lvl="8" indent="-317500" algn="l">
              <a:lnSpc>
                <a:spcPct val="115000"/>
              </a:lnSpc>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5 Key Terminology Freyer Model">
  <p:cSld name="CUSTOM_4_1">
    <p:bg>
      <p:bgPr>
        <a:solidFill>
          <a:schemeClr val="accent4"/>
        </a:solidFill>
        <a:effectLst/>
      </p:bgPr>
    </p:bg>
    <p:spTree>
      <p:nvGrpSpPr>
        <p:cNvPr id="1" name="Shape 147"/>
        <p:cNvGrpSpPr/>
        <p:nvPr/>
      </p:nvGrpSpPr>
      <p:grpSpPr>
        <a:xfrm>
          <a:off x="0" y="0"/>
          <a:ext cx="0" cy="0"/>
          <a:chOff x="0" y="0"/>
          <a:chExt cx="0" cy="0"/>
        </a:xfrm>
      </p:grpSpPr>
      <p:sp>
        <p:nvSpPr>
          <p:cNvPr id="148" name="Google Shape;148;p28"/>
          <p:cNvSpPr/>
          <p:nvPr/>
        </p:nvSpPr>
        <p:spPr>
          <a:xfrm>
            <a:off x="727725" y="587675"/>
            <a:ext cx="3737400" cy="1965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8"/>
          <p:cNvSpPr/>
          <p:nvPr/>
        </p:nvSpPr>
        <p:spPr>
          <a:xfrm>
            <a:off x="4465125" y="587675"/>
            <a:ext cx="3737400" cy="1965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28"/>
          <p:cNvSpPr/>
          <p:nvPr/>
        </p:nvSpPr>
        <p:spPr>
          <a:xfrm>
            <a:off x="4465125" y="2553575"/>
            <a:ext cx="3737400" cy="1965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28"/>
          <p:cNvSpPr/>
          <p:nvPr/>
        </p:nvSpPr>
        <p:spPr>
          <a:xfrm>
            <a:off x="727725" y="2553575"/>
            <a:ext cx="3737400" cy="1965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28"/>
          <p:cNvSpPr txBox="1">
            <a:spLocks noGrp="1"/>
          </p:cNvSpPr>
          <p:nvPr>
            <p:ph type="title"/>
          </p:nvPr>
        </p:nvSpPr>
        <p:spPr>
          <a:xfrm>
            <a:off x="2392800" y="2310900"/>
            <a:ext cx="4206000" cy="6078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2400" b="1"/>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53" name="Google Shape;153;p28"/>
          <p:cNvSpPr/>
          <p:nvPr/>
        </p:nvSpPr>
        <p:spPr>
          <a:xfrm flipH="1">
            <a:off x="7254300" y="449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sp>
        <p:nvSpPr>
          <p:cNvPr id="154" name="Google Shape;154;p28"/>
          <p:cNvSpPr txBox="1">
            <a:spLocks noGrp="1"/>
          </p:cNvSpPr>
          <p:nvPr>
            <p:ph type="subTitle" idx="1"/>
          </p:nvPr>
        </p:nvSpPr>
        <p:spPr>
          <a:xfrm>
            <a:off x="4465125" y="1015450"/>
            <a:ext cx="3737400" cy="12954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800"/>
              <a:buNone/>
              <a:defRPr sz="1600">
                <a:solidFill>
                  <a:schemeClr val="dk1"/>
                </a:solidFill>
              </a:defRPr>
            </a:lvl1pPr>
            <a:lvl2pPr lvl="1" algn="l">
              <a:lnSpc>
                <a:spcPct val="115000"/>
              </a:lnSpc>
              <a:spcBef>
                <a:spcPts val="0"/>
              </a:spcBef>
              <a:spcAft>
                <a:spcPts val="0"/>
              </a:spcAft>
              <a:buSzPts val="1400"/>
              <a:buNone/>
              <a:defRPr sz="2000">
                <a:solidFill>
                  <a:srgbClr val="FFFFFF"/>
                </a:solidFill>
              </a:defRPr>
            </a:lvl2pPr>
            <a:lvl3pPr lvl="2" algn="l">
              <a:lnSpc>
                <a:spcPct val="115000"/>
              </a:lnSpc>
              <a:spcBef>
                <a:spcPts val="400"/>
              </a:spcBef>
              <a:spcAft>
                <a:spcPts val="0"/>
              </a:spcAft>
              <a:buSzPts val="1400"/>
              <a:buNone/>
              <a:defRPr sz="2000">
                <a:solidFill>
                  <a:srgbClr val="FFFFFF"/>
                </a:solidFill>
              </a:defRPr>
            </a:lvl3pPr>
            <a:lvl4pPr lvl="3" algn="l">
              <a:lnSpc>
                <a:spcPct val="115000"/>
              </a:lnSpc>
              <a:spcBef>
                <a:spcPts val="400"/>
              </a:spcBef>
              <a:spcAft>
                <a:spcPts val="0"/>
              </a:spcAft>
              <a:buSzPts val="1400"/>
              <a:buNone/>
              <a:defRPr sz="2000">
                <a:solidFill>
                  <a:srgbClr val="FFFFFF"/>
                </a:solidFill>
              </a:defRPr>
            </a:lvl4pPr>
            <a:lvl5pPr lvl="4" algn="l">
              <a:lnSpc>
                <a:spcPct val="115000"/>
              </a:lnSpc>
              <a:spcBef>
                <a:spcPts val="400"/>
              </a:spcBef>
              <a:spcAft>
                <a:spcPts val="0"/>
              </a:spcAft>
              <a:buSzPts val="1400"/>
              <a:buNone/>
              <a:defRPr sz="2000">
                <a:solidFill>
                  <a:srgbClr val="FFFFFF"/>
                </a:solidFill>
              </a:defRPr>
            </a:lvl5pPr>
            <a:lvl6pPr lvl="5" algn="l">
              <a:lnSpc>
                <a:spcPct val="115000"/>
              </a:lnSpc>
              <a:spcBef>
                <a:spcPts val="400"/>
              </a:spcBef>
              <a:spcAft>
                <a:spcPts val="0"/>
              </a:spcAft>
              <a:buSzPts val="1400"/>
              <a:buNone/>
              <a:defRPr sz="2000">
                <a:solidFill>
                  <a:srgbClr val="FFFFFF"/>
                </a:solidFill>
              </a:defRPr>
            </a:lvl6pPr>
            <a:lvl7pPr lvl="6" algn="l">
              <a:lnSpc>
                <a:spcPct val="115000"/>
              </a:lnSpc>
              <a:spcBef>
                <a:spcPts val="400"/>
              </a:spcBef>
              <a:spcAft>
                <a:spcPts val="0"/>
              </a:spcAft>
              <a:buSzPts val="1400"/>
              <a:buNone/>
              <a:defRPr sz="2000">
                <a:solidFill>
                  <a:srgbClr val="FFFFFF"/>
                </a:solidFill>
              </a:defRPr>
            </a:lvl7pPr>
            <a:lvl8pPr lvl="7" algn="l">
              <a:lnSpc>
                <a:spcPct val="115000"/>
              </a:lnSpc>
              <a:spcBef>
                <a:spcPts val="400"/>
              </a:spcBef>
              <a:spcAft>
                <a:spcPts val="0"/>
              </a:spcAft>
              <a:buSzPts val="1400"/>
              <a:buNone/>
              <a:defRPr sz="2000">
                <a:solidFill>
                  <a:srgbClr val="FFFFFF"/>
                </a:solidFill>
              </a:defRPr>
            </a:lvl8pPr>
            <a:lvl9pPr lvl="8" algn="l">
              <a:lnSpc>
                <a:spcPct val="115000"/>
              </a:lnSpc>
              <a:spcBef>
                <a:spcPts val="400"/>
              </a:spcBef>
              <a:spcAft>
                <a:spcPts val="400"/>
              </a:spcAft>
              <a:buSzPts val="1400"/>
              <a:buNone/>
              <a:defRPr sz="2000">
                <a:solidFill>
                  <a:srgbClr val="FFFFFF"/>
                </a:solidFill>
              </a:defRPr>
            </a:lvl9pPr>
          </a:lstStyle>
          <a:p>
            <a:endParaRPr/>
          </a:p>
        </p:txBody>
      </p:sp>
      <p:sp>
        <p:nvSpPr>
          <p:cNvPr id="155" name="Google Shape;155;p28"/>
          <p:cNvSpPr txBox="1">
            <a:spLocks noGrp="1"/>
          </p:cNvSpPr>
          <p:nvPr>
            <p:ph type="subTitle" idx="2"/>
          </p:nvPr>
        </p:nvSpPr>
        <p:spPr>
          <a:xfrm>
            <a:off x="727725" y="1042325"/>
            <a:ext cx="3737400" cy="1295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1600">
                <a:solidFill>
                  <a:schemeClr val="dk1"/>
                </a:solidFill>
              </a:defRPr>
            </a:lvl1pPr>
            <a:lvl2pPr lvl="1" algn="l">
              <a:lnSpc>
                <a:spcPct val="115000"/>
              </a:lnSpc>
              <a:spcBef>
                <a:spcPts val="0"/>
              </a:spcBef>
              <a:spcAft>
                <a:spcPts val="0"/>
              </a:spcAft>
              <a:buSzPts val="1400"/>
              <a:buNone/>
              <a:defRPr sz="2000">
                <a:solidFill>
                  <a:srgbClr val="FFFFFF"/>
                </a:solidFill>
              </a:defRPr>
            </a:lvl2pPr>
            <a:lvl3pPr lvl="2" algn="l">
              <a:lnSpc>
                <a:spcPct val="115000"/>
              </a:lnSpc>
              <a:spcBef>
                <a:spcPts val="400"/>
              </a:spcBef>
              <a:spcAft>
                <a:spcPts val="0"/>
              </a:spcAft>
              <a:buSzPts val="1400"/>
              <a:buNone/>
              <a:defRPr sz="2000">
                <a:solidFill>
                  <a:srgbClr val="FFFFFF"/>
                </a:solidFill>
              </a:defRPr>
            </a:lvl3pPr>
            <a:lvl4pPr lvl="3" algn="l">
              <a:lnSpc>
                <a:spcPct val="115000"/>
              </a:lnSpc>
              <a:spcBef>
                <a:spcPts val="400"/>
              </a:spcBef>
              <a:spcAft>
                <a:spcPts val="0"/>
              </a:spcAft>
              <a:buSzPts val="1400"/>
              <a:buNone/>
              <a:defRPr sz="2000">
                <a:solidFill>
                  <a:srgbClr val="FFFFFF"/>
                </a:solidFill>
              </a:defRPr>
            </a:lvl4pPr>
            <a:lvl5pPr lvl="4" algn="l">
              <a:lnSpc>
                <a:spcPct val="115000"/>
              </a:lnSpc>
              <a:spcBef>
                <a:spcPts val="400"/>
              </a:spcBef>
              <a:spcAft>
                <a:spcPts val="0"/>
              </a:spcAft>
              <a:buSzPts val="1400"/>
              <a:buNone/>
              <a:defRPr sz="2000">
                <a:solidFill>
                  <a:srgbClr val="FFFFFF"/>
                </a:solidFill>
              </a:defRPr>
            </a:lvl5pPr>
            <a:lvl6pPr lvl="5" algn="l">
              <a:lnSpc>
                <a:spcPct val="115000"/>
              </a:lnSpc>
              <a:spcBef>
                <a:spcPts val="400"/>
              </a:spcBef>
              <a:spcAft>
                <a:spcPts val="0"/>
              </a:spcAft>
              <a:buSzPts val="1400"/>
              <a:buNone/>
              <a:defRPr sz="2000">
                <a:solidFill>
                  <a:srgbClr val="FFFFFF"/>
                </a:solidFill>
              </a:defRPr>
            </a:lvl6pPr>
            <a:lvl7pPr lvl="6" algn="l">
              <a:lnSpc>
                <a:spcPct val="115000"/>
              </a:lnSpc>
              <a:spcBef>
                <a:spcPts val="400"/>
              </a:spcBef>
              <a:spcAft>
                <a:spcPts val="0"/>
              </a:spcAft>
              <a:buSzPts val="1400"/>
              <a:buNone/>
              <a:defRPr sz="2000">
                <a:solidFill>
                  <a:srgbClr val="FFFFFF"/>
                </a:solidFill>
              </a:defRPr>
            </a:lvl7pPr>
            <a:lvl8pPr lvl="7" algn="l">
              <a:lnSpc>
                <a:spcPct val="115000"/>
              </a:lnSpc>
              <a:spcBef>
                <a:spcPts val="400"/>
              </a:spcBef>
              <a:spcAft>
                <a:spcPts val="0"/>
              </a:spcAft>
              <a:buSzPts val="1400"/>
              <a:buNone/>
              <a:defRPr sz="2000">
                <a:solidFill>
                  <a:srgbClr val="FFFFFF"/>
                </a:solidFill>
              </a:defRPr>
            </a:lvl8pPr>
            <a:lvl9pPr lvl="8" algn="l">
              <a:lnSpc>
                <a:spcPct val="115000"/>
              </a:lnSpc>
              <a:spcBef>
                <a:spcPts val="400"/>
              </a:spcBef>
              <a:spcAft>
                <a:spcPts val="400"/>
              </a:spcAft>
              <a:buSzPts val="1400"/>
              <a:buNone/>
              <a:defRPr sz="2000">
                <a:solidFill>
                  <a:srgbClr val="FFFFFF"/>
                </a:solidFill>
              </a:defRPr>
            </a:lvl9pPr>
          </a:lstStyle>
          <a:p>
            <a:endParaRPr/>
          </a:p>
        </p:txBody>
      </p:sp>
      <p:sp>
        <p:nvSpPr>
          <p:cNvPr id="156" name="Google Shape;156;p28"/>
          <p:cNvSpPr txBox="1"/>
          <p:nvPr/>
        </p:nvSpPr>
        <p:spPr>
          <a:xfrm>
            <a:off x="752400" y="594600"/>
            <a:ext cx="2109300" cy="42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Definition</a:t>
            </a:r>
            <a:endParaRPr sz="1800" b="1" i="0" u="none" strike="noStrike" cap="none">
              <a:solidFill>
                <a:schemeClr val="dk1"/>
              </a:solidFill>
              <a:latin typeface="PT Sans"/>
              <a:ea typeface="PT Sans"/>
              <a:cs typeface="PT Sans"/>
              <a:sym typeface="PT Sans"/>
            </a:endParaRPr>
          </a:p>
        </p:txBody>
      </p:sp>
      <p:sp>
        <p:nvSpPr>
          <p:cNvPr id="157" name="Google Shape;157;p28"/>
          <p:cNvSpPr txBox="1">
            <a:spLocks noGrp="1"/>
          </p:cNvSpPr>
          <p:nvPr>
            <p:ph type="subTitle" idx="3"/>
          </p:nvPr>
        </p:nvSpPr>
        <p:spPr>
          <a:xfrm>
            <a:off x="4492000" y="3015850"/>
            <a:ext cx="3737400" cy="15036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800"/>
              <a:buNone/>
              <a:defRPr sz="1600">
                <a:solidFill>
                  <a:schemeClr val="dk1"/>
                </a:solidFill>
              </a:defRPr>
            </a:lvl1pPr>
            <a:lvl2pPr lvl="1" algn="l">
              <a:lnSpc>
                <a:spcPct val="115000"/>
              </a:lnSpc>
              <a:spcBef>
                <a:spcPts val="0"/>
              </a:spcBef>
              <a:spcAft>
                <a:spcPts val="0"/>
              </a:spcAft>
              <a:buSzPts val="1400"/>
              <a:buNone/>
              <a:defRPr sz="2000">
                <a:solidFill>
                  <a:srgbClr val="FFFFFF"/>
                </a:solidFill>
              </a:defRPr>
            </a:lvl2pPr>
            <a:lvl3pPr lvl="2" algn="l">
              <a:lnSpc>
                <a:spcPct val="115000"/>
              </a:lnSpc>
              <a:spcBef>
                <a:spcPts val="400"/>
              </a:spcBef>
              <a:spcAft>
                <a:spcPts val="0"/>
              </a:spcAft>
              <a:buSzPts val="1400"/>
              <a:buNone/>
              <a:defRPr sz="2000">
                <a:solidFill>
                  <a:srgbClr val="FFFFFF"/>
                </a:solidFill>
              </a:defRPr>
            </a:lvl3pPr>
            <a:lvl4pPr lvl="3" algn="l">
              <a:lnSpc>
                <a:spcPct val="115000"/>
              </a:lnSpc>
              <a:spcBef>
                <a:spcPts val="400"/>
              </a:spcBef>
              <a:spcAft>
                <a:spcPts val="0"/>
              </a:spcAft>
              <a:buSzPts val="1400"/>
              <a:buNone/>
              <a:defRPr sz="2000">
                <a:solidFill>
                  <a:srgbClr val="FFFFFF"/>
                </a:solidFill>
              </a:defRPr>
            </a:lvl4pPr>
            <a:lvl5pPr lvl="4" algn="l">
              <a:lnSpc>
                <a:spcPct val="115000"/>
              </a:lnSpc>
              <a:spcBef>
                <a:spcPts val="400"/>
              </a:spcBef>
              <a:spcAft>
                <a:spcPts val="0"/>
              </a:spcAft>
              <a:buSzPts val="1400"/>
              <a:buNone/>
              <a:defRPr sz="2000">
                <a:solidFill>
                  <a:srgbClr val="FFFFFF"/>
                </a:solidFill>
              </a:defRPr>
            </a:lvl5pPr>
            <a:lvl6pPr lvl="5" algn="l">
              <a:lnSpc>
                <a:spcPct val="115000"/>
              </a:lnSpc>
              <a:spcBef>
                <a:spcPts val="400"/>
              </a:spcBef>
              <a:spcAft>
                <a:spcPts val="0"/>
              </a:spcAft>
              <a:buSzPts val="1400"/>
              <a:buNone/>
              <a:defRPr sz="2000">
                <a:solidFill>
                  <a:srgbClr val="FFFFFF"/>
                </a:solidFill>
              </a:defRPr>
            </a:lvl6pPr>
            <a:lvl7pPr lvl="6" algn="l">
              <a:lnSpc>
                <a:spcPct val="115000"/>
              </a:lnSpc>
              <a:spcBef>
                <a:spcPts val="400"/>
              </a:spcBef>
              <a:spcAft>
                <a:spcPts val="0"/>
              </a:spcAft>
              <a:buSzPts val="1400"/>
              <a:buNone/>
              <a:defRPr sz="2000">
                <a:solidFill>
                  <a:srgbClr val="FFFFFF"/>
                </a:solidFill>
              </a:defRPr>
            </a:lvl7pPr>
            <a:lvl8pPr lvl="7" algn="l">
              <a:lnSpc>
                <a:spcPct val="115000"/>
              </a:lnSpc>
              <a:spcBef>
                <a:spcPts val="400"/>
              </a:spcBef>
              <a:spcAft>
                <a:spcPts val="0"/>
              </a:spcAft>
              <a:buSzPts val="1400"/>
              <a:buNone/>
              <a:defRPr sz="2000">
                <a:solidFill>
                  <a:srgbClr val="FFFFFF"/>
                </a:solidFill>
              </a:defRPr>
            </a:lvl8pPr>
            <a:lvl9pPr lvl="8" algn="l">
              <a:lnSpc>
                <a:spcPct val="115000"/>
              </a:lnSpc>
              <a:spcBef>
                <a:spcPts val="400"/>
              </a:spcBef>
              <a:spcAft>
                <a:spcPts val="400"/>
              </a:spcAft>
              <a:buSzPts val="1400"/>
              <a:buNone/>
              <a:defRPr sz="2000">
                <a:solidFill>
                  <a:srgbClr val="FFFFFF"/>
                </a:solidFill>
              </a:defRPr>
            </a:lvl9pPr>
          </a:lstStyle>
          <a:p>
            <a:endParaRPr/>
          </a:p>
        </p:txBody>
      </p:sp>
      <p:sp>
        <p:nvSpPr>
          <p:cNvPr id="158" name="Google Shape;158;p28"/>
          <p:cNvSpPr txBox="1">
            <a:spLocks noGrp="1"/>
          </p:cNvSpPr>
          <p:nvPr>
            <p:ph type="subTitle" idx="4"/>
          </p:nvPr>
        </p:nvSpPr>
        <p:spPr>
          <a:xfrm>
            <a:off x="727725" y="3015850"/>
            <a:ext cx="3737400" cy="150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1600">
                <a:solidFill>
                  <a:schemeClr val="dk1"/>
                </a:solidFill>
              </a:defRPr>
            </a:lvl1pPr>
            <a:lvl2pPr lvl="1" algn="l">
              <a:lnSpc>
                <a:spcPct val="115000"/>
              </a:lnSpc>
              <a:spcBef>
                <a:spcPts val="0"/>
              </a:spcBef>
              <a:spcAft>
                <a:spcPts val="0"/>
              </a:spcAft>
              <a:buSzPts val="1400"/>
              <a:buNone/>
              <a:defRPr sz="2000">
                <a:solidFill>
                  <a:srgbClr val="FFFFFF"/>
                </a:solidFill>
              </a:defRPr>
            </a:lvl2pPr>
            <a:lvl3pPr lvl="2" algn="l">
              <a:lnSpc>
                <a:spcPct val="115000"/>
              </a:lnSpc>
              <a:spcBef>
                <a:spcPts val="400"/>
              </a:spcBef>
              <a:spcAft>
                <a:spcPts val="0"/>
              </a:spcAft>
              <a:buSzPts val="1400"/>
              <a:buNone/>
              <a:defRPr sz="2000">
                <a:solidFill>
                  <a:srgbClr val="FFFFFF"/>
                </a:solidFill>
              </a:defRPr>
            </a:lvl3pPr>
            <a:lvl4pPr lvl="3" algn="l">
              <a:lnSpc>
                <a:spcPct val="115000"/>
              </a:lnSpc>
              <a:spcBef>
                <a:spcPts val="400"/>
              </a:spcBef>
              <a:spcAft>
                <a:spcPts val="0"/>
              </a:spcAft>
              <a:buSzPts val="1400"/>
              <a:buNone/>
              <a:defRPr sz="2000">
                <a:solidFill>
                  <a:srgbClr val="FFFFFF"/>
                </a:solidFill>
              </a:defRPr>
            </a:lvl4pPr>
            <a:lvl5pPr lvl="4" algn="l">
              <a:lnSpc>
                <a:spcPct val="115000"/>
              </a:lnSpc>
              <a:spcBef>
                <a:spcPts val="400"/>
              </a:spcBef>
              <a:spcAft>
                <a:spcPts val="0"/>
              </a:spcAft>
              <a:buSzPts val="1400"/>
              <a:buNone/>
              <a:defRPr sz="2000">
                <a:solidFill>
                  <a:srgbClr val="FFFFFF"/>
                </a:solidFill>
              </a:defRPr>
            </a:lvl5pPr>
            <a:lvl6pPr lvl="5" algn="l">
              <a:lnSpc>
                <a:spcPct val="115000"/>
              </a:lnSpc>
              <a:spcBef>
                <a:spcPts val="400"/>
              </a:spcBef>
              <a:spcAft>
                <a:spcPts val="0"/>
              </a:spcAft>
              <a:buSzPts val="1400"/>
              <a:buNone/>
              <a:defRPr sz="2000">
                <a:solidFill>
                  <a:srgbClr val="FFFFFF"/>
                </a:solidFill>
              </a:defRPr>
            </a:lvl6pPr>
            <a:lvl7pPr lvl="6" algn="l">
              <a:lnSpc>
                <a:spcPct val="115000"/>
              </a:lnSpc>
              <a:spcBef>
                <a:spcPts val="400"/>
              </a:spcBef>
              <a:spcAft>
                <a:spcPts val="0"/>
              </a:spcAft>
              <a:buSzPts val="1400"/>
              <a:buNone/>
              <a:defRPr sz="2000">
                <a:solidFill>
                  <a:srgbClr val="FFFFFF"/>
                </a:solidFill>
              </a:defRPr>
            </a:lvl7pPr>
            <a:lvl8pPr lvl="7" algn="l">
              <a:lnSpc>
                <a:spcPct val="115000"/>
              </a:lnSpc>
              <a:spcBef>
                <a:spcPts val="400"/>
              </a:spcBef>
              <a:spcAft>
                <a:spcPts val="0"/>
              </a:spcAft>
              <a:buSzPts val="1400"/>
              <a:buNone/>
              <a:defRPr sz="2000">
                <a:solidFill>
                  <a:srgbClr val="FFFFFF"/>
                </a:solidFill>
              </a:defRPr>
            </a:lvl8pPr>
            <a:lvl9pPr lvl="8" algn="l">
              <a:lnSpc>
                <a:spcPct val="115000"/>
              </a:lnSpc>
              <a:spcBef>
                <a:spcPts val="400"/>
              </a:spcBef>
              <a:spcAft>
                <a:spcPts val="400"/>
              </a:spcAft>
              <a:buSzPts val="1400"/>
              <a:buNone/>
              <a:defRPr sz="2000">
                <a:solidFill>
                  <a:srgbClr val="FFFFFF"/>
                </a:solidFill>
              </a:defRPr>
            </a:lvl9pPr>
          </a:lstStyle>
          <a:p>
            <a:endParaRPr/>
          </a:p>
        </p:txBody>
      </p:sp>
      <p:sp>
        <p:nvSpPr>
          <p:cNvPr id="159" name="Google Shape;159;p28"/>
          <p:cNvSpPr txBox="1"/>
          <p:nvPr/>
        </p:nvSpPr>
        <p:spPr>
          <a:xfrm>
            <a:off x="6093225" y="594600"/>
            <a:ext cx="2109300" cy="4209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Characteristics</a:t>
            </a:r>
            <a:endParaRPr sz="1800" b="1" i="0" u="none" strike="noStrike" cap="none">
              <a:solidFill>
                <a:schemeClr val="dk1"/>
              </a:solidFill>
              <a:latin typeface="PT Sans"/>
              <a:ea typeface="PT Sans"/>
              <a:cs typeface="PT Sans"/>
              <a:sym typeface="PT Sans"/>
            </a:endParaRPr>
          </a:p>
        </p:txBody>
      </p:sp>
      <p:sp>
        <p:nvSpPr>
          <p:cNvPr id="160" name="Google Shape;160;p28"/>
          <p:cNvSpPr txBox="1"/>
          <p:nvPr/>
        </p:nvSpPr>
        <p:spPr>
          <a:xfrm>
            <a:off x="752400" y="2574263"/>
            <a:ext cx="2109300" cy="42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Examples</a:t>
            </a:r>
            <a:endParaRPr sz="1800" b="1" i="0" u="none" strike="noStrike" cap="none">
              <a:solidFill>
                <a:schemeClr val="dk1"/>
              </a:solidFill>
              <a:latin typeface="PT Sans"/>
              <a:ea typeface="PT Sans"/>
              <a:cs typeface="PT Sans"/>
              <a:sym typeface="PT Sans"/>
            </a:endParaRPr>
          </a:p>
        </p:txBody>
      </p:sp>
      <p:sp>
        <p:nvSpPr>
          <p:cNvPr id="161" name="Google Shape;161;p28"/>
          <p:cNvSpPr txBox="1"/>
          <p:nvPr/>
        </p:nvSpPr>
        <p:spPr>
          <a:xfrm>
            <a:off x="6597600" y="2553575"/>
            <a:ext cx="2109300" cy="42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Non-Examples</a:t>
            </a:r>
            <a:endParaRPr sz="1800" b="1" i="0" u="none" strike="noStrike" cap="none">
              <a:solidFill>
                <a:schemeClr val="dk1"/>
              </a:solidFill>
              <a:latin typeface="PT Sans"/>
              <a:ea typeface="PT Sans"/>
              <a:cs typeface="PT Sans"/>
              <a:sym typeface="PT Sa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4 Representation Discussion">
  <p:cSld name="CUSTOM_4_1_1">
    <p:bg>
      <p:bgPr>
        <a:solidFill>
          <a:schemeClr val="lt1"/>
        </a:solidFill>
        <a:effectLst/>
      </p:bgPr>
    </p:bg>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271375" y="197375"/>
            <a:ext cx="7080000" cy="60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600"/>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4" name="Google Shape;164;p29"/>
          <p:cNvSpPr txBox="1">
            <a:spLocks noGrp="1"/>
          </p:cNvSpPr>
          <p:nvPr>
            <p:ph type="subTitle" idx="1"/>
          </p:nvPr>
        </p:nvSpPr>
        <p:spPr>
          <a:xfrm>
            <a:off x="185050" y="1137150"/>
            <a:ext cx="3669000" cy="3227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solidFill>
                  <a:schemeClr val="dk1"/>
                </a:solidFill>
              </a:defRPr>
            </a:lvl1pPr>
            <a:lvl2pPr lvl="1" algn="l">
              <a:lnSpc>
                <a:spcPct val="115000"/>
              </a:lnSpc>
              <a:spcBef>
                <a:spcPts val="400"/>
              </a:spcBef>
              <a:spcAft>
                <a:spcPts val="0"/>
              </a:spcAft>
              <a:buSzPts val="1400"/>
              <a:buNone/>
              <a:defRPr>
                <a:solidFill>
                  <a:schemeClr val="dk1"/>
                </a:solidFill>
              </a:defRPr>
            </a:lvl2pPr>
            <a:lvl3pPr lvl="2" algn="l">
              <a:lnSpc>
                <a:spcPct val="115000"/>
              </a:lnSpc>
              <a:spcBef>
                <a:spcPts val="400"/>
              </a:spcBef>
              <a:spcAft>
                <a:spcPts val="0"/>
              </a:spcAft>
              <a:buSzPts val="1400"/>
              <a:buNone/>
              <a:defRPr>
                <a:solidFill>
                  <a:schemeClr val="dk1"/>
                </a:solidFill>
              </a:defRPr>
            </a:lvl3pPr>
            <a:lvl4pPr lvl="3" algn="l">
              <a:lnSpc>
                <a:spcPct val="115000"/>
              </a:lnSpc>
              <a:spcBef>
                <a:spcPts val="400"/>
              </a:spcBef>
              <a:spcAft>
                <a:spcPts val="0"/>
              </a:spcAft>
              <a:buSzPts val="1400"/>
              <a:buNone/>
              <a:defRPr>
                <a:solidFill>
                  <a:schemeClr val="dk1"/>
                </a:solidFill>
              </a:defRPr>
            </a:lvl4pPr>
            <a:lvl5pPr lvl="4" algn="l">
              <a:lnSpc>
                <a:spcPct val="115000"/>
              </a:lnSpc>
              <a:spcBef>
                <a:spcPts val="400"/>
              </a:spcBef>
              <a:spcAft>
                <a:spcPts val="0"/>
              </a:spcAft>
              <a:buSzPts val="1400"/>
              <a:buNone/>
              <a:defRPr>
                <a:solidFill>
                  <a:schemeClr val="dk1"/>
                </a:solidFill>
              </a:defRPr>
            </a:lvl5pPr>
            <a:lvl6pPr lvl="5" algn="l">
              <a:lnSpc>
                <a:spcPct val="115000"/>
              </a:lnSpc>
              <a:spcBef>
                <a:spcPts val="400"/>
              </a:spcBef>
              <a:spcAft>
                <a:spcPts val="0"/>
              </a:spcAft>
              <a:buSzPts val="1400"/>
              <a:buNone/>
              <a:defRPr>
                <a:solidFill>
                  <a:schemeClr val="dk1"/>
                </a:solidFill>
              </a:defRPr>
            </a:lvl6pPr>
            <a:lvl7pPr lvl="6" algn="l">
              <a:lnSpc>
                <a:spcPct val="115000"/>
              </a:lnSpc>
              <a:spcBef>
                <a:spcPts val="400"/>
              </a:spcBef>
              <a:spcAft>
                <a:spcPts val="0"/>
              </a:spcAft>
              <a:buSzPts val="1400"/>
              <a:buNone/>
              <a:defRPr>
                <a:solidFill>
                  <a:schemeClr val="dk1"/>
                </a:solidFill>
              </a:defRPr>
            </a:lvl7pPr>
            <a:lvl8pPr lvl="7" algn="l">
              <a:lnSpc>
                <a:spcPct val="115000"/>
              </a:lnSpc>
              <a:spcBef>
                <a:spcPts val="400"/>
              </a:spcBef>
              <a:spcAft>
                <a:spcPts val="0"/>
              </a:spcAft>
              <a:buSzPts val="1400"/>
              <a:buNone/>
              <a:defRPr>
                <a:solidFill>
                  <a:schemeClr val="dk1"/>
                </a:solidFill>
              </a:defRPr>
            </a:lvl8pPr>
            <a:lvl9pPr lvl="8" algn="l">
              <a:lnSpc>
                <a:spcPct val="115000"/>
              </a:lnSpc>
              <a:spcBef>
                <a:spcPts val="400"/>
              </a:spcBef>
              <a:spcAft>
                <a:spcPts val="400"/>
              </a:spcAft>
              <a:buSzPts val="1400"/>
              <a:buNone/>
              <a:defRPr>
                <a:solidFill>
                  <a:schemeClr val="dk1"/>
                </a:solidFill>
              </a:defRPr>
            </a:lvl9pPr>
          </a:lstStyle>
          <a:p>
            <a:endParaRPr/>
          </a:p>
        </p:txBody>
      </p:sp>
      <p:sp>
        <p:nvSpPr>
          <p:cNvPr id="165" name="Google Shape;165;p29"/>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pic>
        <p:nvPicPr>
          <p:cNvPr id="166" name="Google Shape;166;p29"/>
          <p:cNvPicPr preferRelativeResize="0"/>
          <p:nvPr/>
        </p:nvPicPr>
        <p:blipFill rotWithShape="1">
          <a:blip r:embed="rId2">
            <a:alphaModFix/>
          </a:blip>
          <a:srcRect b="17196"/>
          <a:stretch/>
        </p:blipFill>
        <p:spPr>
          <a:xfrm>
            <a:off x="3940350" y="1322000"/>
            <a:ext cx="5203675" cy="32272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7 Discussion">
  <p:cSld name="CUSTOM_4_1_1">
    <p:bg>
      <p:bgPr>
        <a:solidFill>
          <a:schemeClr val="lt1"/>
        </a:solidFill>
        <a:effectLst/>
      </p:bgPr>
    </p:bg>
    <p:spTree>
      <p:nvGrpSpPr>
        <p:cNvPr id="1" name="Shape 174"/>
        <p:cNvGrpSpPr/>
        <p:nvPr/>
      </p:nvGrpSpPr>
      <p:grpSpPr>
        <a:xfrm>
          <a:off x="0" y="0"/>
          <a:ext cx="0" cy="0"/>
          <a:chOff x="0" y="0"/>
          <a:chExt cx="0" cy="0"/>
        </a:xfrm>
      </p:grpSpPr>
      <p:sp>
        <p:nvSpPr>
          <p:cNvPr id="175" name="Google Shape;175;p31"/>
          <p:cNvSpPr txBox="1">
            <a:spLocks noGrp="1"/>
          </p:cNvSpPr>
          <p:nvPr>
            <p:ph type="title"/>
          </p:nvPr>
        </p:nvSpPr>
        <p:spPr>
          <a:xfrm>
            <a:off x="271375" y="197375"/>
            <a:ext cx="7080000" cy="60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600"/>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76" name="Google Shape;176;p31"/>
          <p:cNvSpPr txBox="1">
            <a:spLocks noGrp="1"/>
          </p:cNvSpPr>
          <p:nvPr>
            <p:ph type="subTitle" idx="1"/>
          </p:nvPr>
        </p:nvSpPr>
        <p:spPr>
          <a:xfrm>
            <a:off x="185050" y="1137150"/>
            <a:ext cx="3669000" cy="3227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solidFill>
                  <a:schemeClr val="dk1"/>
                </a:solidFill>
              </a:defRPr>
            </a:lvl1pPr>
            <a:lvl2pPr lvl="1" algn="l">
              <a:lnSpc>
                <a:spcPct val="115000"/>
              </a:lnSpc>
              <a:spcBef>
                <a:spcPts val="400"/>
              </a:spcBef>
              <a:spcAft>
                <a:spcPts val="0"/>
              </a:spcAft>
              <a:buSzPts val="1400"/>
              <a:buNone/>
              <a:defRPr>
                <a:solidFill>
                  <a:schemeClr val="dk1"/>
                </a:solidFill>
              </a:defRPr>
            </a:lvl2pPr>
            <a:lvl3pPr lvl="2" algn="l">
              <a:lnSpc>
                <a:spcPct val="115000"/>
              </a:lnSpc>
              <a:spcBef>
                <a:spcPts val="400"/>
              </a:spcBef>
              <a:spcAft>
                <a:spcPts val="0"/>
              </a:spcAft>
              <a:buSzPts val="1400"/>
              <a:buNone/>
              <a:defRPr>
                <a:solidFill>
                  <a:schemeClr val="dk1"/>
                </a:solidFill>
              </a:defRPr>
            </a:lvl3pPr>
            <a:lvl4pPr lvl="3" algn="l">
              <a:lnSpc>
                <a:spcPct val="115000"/>
              </a:lnSpc>
              <a:spcBef>
                <a:spcPts val="400"/>
              </a:spcBef>
              <a:spcAft>
                <a:spcPts val="0"/>
              </a:spcAft>
              <a:buSzPts val="1400"/>
              <a:buNone/>
              <a:defRPr>
                <a:solidFill>
                  <a:schemeClr val="dk1"/>
                </a:solidFill>
              </a:defRPr>
            </a:lvl4pPr>
            <a:lvl5pPr lvl="4" algn="l">
              <a:lnSpc>
                <a:spcPct val="115000"/>
              </a:lnSpc>
              <a:spcBef>
                <a:spcPts val="400"/>
              </a:spcBef>
              <a:spcAft>
                <a:spcPts val="0"/>
              </a:spcAft>
              <a:buSzPts val="1400"/>
              <a:buNone/>
              <a:defRPr>
                <a:solidFill>
                  <a:schemeClr val="dk1"/>
                </a:solidFill>
              </a:defRPr>
            </a:lvl5pPr>
            <a:lvl6pPr lvl="5" algn="l">
              <a:lnSpc>
                <a:spcPct val="115000"/>
              </a:lnSpc>
              <a:spcBef>
                <a:spcPts val="400"/>
              </a:spcBef>
              <a:spcAft>
                <a:spcPts val="0"/>
              </a:spcAft>
              <a:buSzPts val="1400"/>
              <a:buNone/>
              <a:defRPr>
                <a:solidFill>
                  <a:schemeClr val="dk1"/>
                </a:solidFill>
              </a:defRPr>
            </a:lvl6pPr>
            <a:lvl7pPr lvl="6" algn="l">
              <a:lnSpc>
                <a:spcPct val="115000"/>
              </a:lnSpc>
              <a:spcBef>
                <a:spcPts val="400"/>
              </a:spcBef>
              <a:spcAft>
                <a:spcPts val="0"/>
              </a:spcAft>
              <a:buSzPts val="1400"/>
              <a:buNone/>
              <a:defRPr>
                <a:solidFill>
                  <a:schemeClr val="dk1"/>
                </a:solidFill>
              </a:defRPr>
            </a:lvl7pPr>
            <a:lvl8pPr lvl="7" algn="l">
              <a:lnSpc>
                <a:spcPct val="115000"/>
              </a:lnSpc>
              <a:spcBef>
                <a:spcPts val="400"/>
              </a:spcBef>
              <a:spcAft>
                <a:spcPts val="0"/>
              </a:spcAft>
              <a:buSzPts val="1400"/>
              <a:buNone/>
              <a:defRPr>
                <a:solidFill>
                  <a:schemeClr val="dk1"/>
                </a:solidFill>
              </a:defRPr>
            </a:lvl8pPr>
            <a:lvl9pPr lvl="8" algn="l">
              <a:lnSpc>
                <a:spcPct val="115000"/>
              </a:lnSpc>
              <a:spcBef>
                <a:spcPts val="400"/>
              </a:spcBef>
              <a:spcAft>
                <a:spcPts val="400"/>
              </a:spcAft>
              <a:buSzPts val="1400"/>
              <a:buNone/>
              <a:defRPr>
                <a:solidFill>
                  <a:schemeClr val="dk1"/>
                </a:solidFill>
              </a:defRPr>
            </a:lvl9pPr>
          </a:lstStyle>
          <a:p>
            <a:endParaRPr/>
          </a:p>
        </p:txBody>
      </p:sp>
      <p:sp>
        <p:nvSpPr>
          <p:cNvPr id="177" name="Google Shape;177;p31"/>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 Introduction Divider">
  <p:cSld name="CUSTOM_5_1">
    <p:bg>
      <p:bgPr>
        <a:solidFill>
          <a:srgbClr val="073763"/>
        </a:solidFill>
        <a:effectLst/>
      </p:bgPr>
    </p:bg>
    <p:spTree>
      <p:nvGrpSpPr>
        <p:cNvPr id="1" name="Shape 24"/>
        <p:cNvGrpSpPr/>
        <p:nvPr/>
      </p:nvGrpSpPr>
      <p:grpSpPr>
        <a:xfrm>
          <a:off x="0" y="0"/>
          <a:ext cx="0" cy="0"/>
          <a:chOff x="0" y="0"/>
          <a:chExt cx="0" cy="0"/>
        </a:xfrm>
      </p:grpSpPr>
      <p:sp>
        <p:nvSpPr>
          <p:cNvPr id="25" name="Google Shape;25;p4"/>
          <p:cNvSpPr txBox="1"/>
          <p:nvPr/>
        </p:nvSpPr>
        <p:spPr>
          <a:xfrm>
            <a:off x="1077662" y="1925188"/>
            <a:ext cx="6894900" cy="134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FFFFFF"/>
                </a:solidFill>
                <a:latin typeface="PT Sans"/>
                <a:ea typeface="PT Sans"/>
                <a:cs typeface="PT Sans"/>
                <a:sym typeface="PT Sans"/>
              </a:rPr>
              <a:t>Introduction</a:t>
            </a:r>
            <a:endParaRPr sz="4800" b="1" i="0" u="none" strike="noStrike" cap="none">
              <a:solidFill>
                <a:srgbClr val="FFFFFF"/>
              </a:solidFill>
              <a:latin typeface="PT Sans"/>
              <a:ea typeface="PT Sans"/>
              <a:cs typeface="PT Sans"/>
              <a:sym typeface="PT Sans"/>
            </a:endParaRPr>
          </a:p>
        </p:txBody>
      </p:sp>
      <p:sp>
        <p:nvSpPr>
          <p:cNvPr id="26" name="Google Shape;26;p4"/>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rgbClr val="9FC5E8"/>
                </a:solidFill>
                <a:latin typeface="PT Sans"/>
                <a:ea typeface="PT Sans"/>
                <a:cs typeface="PT Sans"/>
                <a:sym typeface="PT Sans"/>
              </a:rPr>
              <a:t>To provide our pupils with the </a:t>
            </a:r>
            <a:r>
              <a:rPr lang="en-GB" sz="1000" b="1" i="0" u="none" strike="noStrike" cap="none">
                <a:solidFill>
                  <a:srgbClr val="9FC5E8"/>
                </a:solidFill>
                <a:latin typeface="PT Sans"/>
                <a:ea typeface="PT Sans"/>
                <a:cs typeface="PT Sans"/>
                <a:sym typeface="PT Sans"/>
              </a:rPr>
              <a:t>knowledge, skills </a:t>
            </a:r>
            <a:r>
              <a:rPr lang="en-GB" sz="1000" b="0" i="0" u="none" strike="noStrike" cap="none">
                <a:solidFill>
                  <a:srgbClr val="9FC5E8"/>
                </a:solidFill>
                <a:latin typeface="PT Sans"/>
                <a:ea typeface="PT Sans"/>
                <a:cs typeface="PT Sans"/>
                <a:sym typeface="PT Sans"/>
              </a:rPr>
              <a:t>and </a:t>
            </a:r>
            <a:r>
              <a:rPr lang="en-GB" sz="1000" b="1" i="0" u="none" strike="noStrike" cap="none">
                <a:solidFill>
                  <a:srgbClr val="9FC5E8"/>
                </a:solidFill>
                <a:latin typeface="PT Sans"/>
                <a:ea typeface="PT Sans"/>
                <a:cs typeface="PT Sans"/>
                <a:sym typeface="PT Sans"/>
              </a:rPr>
              <a:t>character</a:t>
            </a:r>
            <a:r>
              <a:rPr lang="en-GB" sz="1000" b="0" i="0" u="none" strike="noStrike" cap="none">
                <a:solidFill>
                  <a:srgbClr val="9FC5E8"/>
                </a:solidFill>
                <a:latin typeface="PT Sans"/>
                <a:ea typeface="PT Sans"/>
                <a:cs typeface="PT Sans"/>
                <a:sym typeface="PT Sans"/>
              </a:rPr>
              <a:t> to live a remarkable life</a:t>
            </a:r>
            <a:endParaRPr sz="1000" b="0" i="0" u="none" strike="noStrike" cap="none">
              <a:solidFill>
                <a:srgbClr val="9FC5E8"/>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rgbClr val="5DA4D3"/>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DA4D3"/>
              </a:solidFill>
              <a:latin typeface="PT Sans"/>
              <a:ea typeface="PT Sans"/>
              <a:cs typeface="PT Sans"/>
              <a:sym typeface="PT Sans"/>
            </a:endParaRPr>
          </a:p>
        </p:txBody>
      </p:sp>
      <p:grpSp>
        <p:nvGrpSpPr>
          <p:cNvPr id="27" name="Google Shape;27;p4"/>
          <p:cNvGrpSpPr/>
          <p:nvPr/>
        </p:nvGrpSpPr>
        <p:grpSpPr>
          <a:xfrm>
            <a:off x="6098378" y="5"/>
            <a:ext cx="3045625" cy="2030570"/>
            <a:chOff x="6098378" y="5"/>
            <a:chExt cx="3045625" cy="2030570"/>
          </a:xfrm>
        </p:grpSpPr>
        <p:sp>
          <p:nvSpPr>
            <p:cNvPr id="28" name="Google Shape;28;p4"/>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4"/>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4"/>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4"/>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 Title and Blank ">
  <p:cSld name="CUSTOM_3_2_1_1">
    <p:spTree>
      <p:nvGrpSpPr>
        <p:cNvPr id="1" name="Shape 178"/>
        <p:cNvGrpSpPr/>
        <p:nvPr/>
      </p:nvGrpSpPr>
      <p:grpSpPr>
        <a:xfrm>
          <a:off x="0" y="0"/>
          <a:ext cx="0" cy="0"/>
          <a:chOff x="0" y="0"/>
          <a:chExt cx="0" cy="0"/>
        </a:xfrm>
      </p:grpSpPr>
      <p:sp>
        <p:nvSpPr>
          <p:cNvPr id="179" name="Google Shape;179;p32"/>
          <p:cNvSpPr txBox="1">
            <a:spLocks noGrp="1"/>
          </p:cNvSpPr>
          <p:nvPr>
            <p:ph type="title"/>
          </p:nvPr>
        </p:nvSpPr>
        <p:spPr>
          <a:xfrm>
            <a:off x="311700" y="105200"/>
            <a:ext cx="6743700" cy="60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atin typeface="PT Sans"/>
                <a:ea typeface="PT Sans"/>
                <a:cs typeface="PT Sans"/>
                <a:sym typeface="PT Sans"/>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 Title Slide" type="title">
  <p:cSld name="TITLE">
    <p:bg>
      <p:bgPr>
        <a:solidFill>
          <a:srgbClr val="073763"/>
        </a:solidFill>
        <a:effectLst/>
      </p:bgPr>
    </p:bg>
    <p:spTree>
      <p:nvGrpSpPr>
        <p:cNvPr id="1" name="Shape 180"/>
        <p:cNvGrpSpPr/>
        <p:nvPr/>
      </p:nvGrpSpPr>
      <p:grpSpPr>
        <a:xfrm>
          <a:off x="0" y="0"/>
          <a:ext cx="0" cy="0"/>
          <a:chOff x="0" y="0"/>
          <a:chExt cx="0" cy="0"/>
        </a:xfrm>
      </p:grpSpPr>
      <p:sp>
        <p:nvSpPr>
          <p:cNvPr id="181" name="Google Shape;181;p33"/>
          <p:cNvSpPr txBox="1">
            <a:spLocks noGrp="1"/>
          </p:cNvSpPr>
          <p:nvPr>
            <p:ph type="ctrTitle"/>
          </p:nvPr>
        </p:nvSpPr>
        <p:spPr>
          <a:xfrm>
            <a:off x="598100" y="1546622"/>
            <a:ext cx="8222100" cy="838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1pPr>
            <a:lvl2pPr lvl="1"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2pPr>
            <a:lvl3pPr lvl="2"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3pPr>
            <a:lvl4pPr lvl="3"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4pPr>
            <a:lvl5pPr lvl="4"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5pPr>
            <a:lvl6pPr lvl="5"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6pPr>
            <a:lvl7pPr lvl="6"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7pPr>
            <a:lvl8pPr lvl="7"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8pPr>
            <a:lvl9pPr lvl="8"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9pPr>
          </a:lstStyle>
          <a:p>
            <a:endParaRPr/>
          </a:p>
        </p:txBody>
      </p:sp>
      <p:sp>
        <p:nvSpPr>
          <p:cNvPr id="182" name="Google Shape;182;p33"/>
          <p:cNvSpPr txBox="1">
            <a:spLocks noGrp="1"/>
          </p:cNvSpPr>
          <p:nvPr>
            <p:ph type="subTitle" idx="1"/>
          </p:nvPr>
        </p:nvSpPr>
        <p:spPr>
          <a:xfrm>
            <a:off x="598088" y="2563513"/>
            <a:ext cx="8222100" cy="432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1pPr>
            <a:lvl2pPr lvl="1"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2pPr>
            <a:lvl3pPr lvl="2"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3pPr>
            <a:lvl4pPr lvl="3"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4pPr>
            <a:lvl5pPr lvl="4"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5pPr>
            <a:lvl6pPr lvl="5"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6pPr>
            <a:lvl7pPr lvl="6"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7pPr>
            <a:lvl8pPr lvl="7"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8pPr>
            <a:lvl9pPr lvl="8"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9pPr>
          </a:lstStyle>
          <a:p>
            <a:endParaRPr/>
          </a:p>
        </p:txBody>
      </p:sp>
      <p:sp>
        <p:nvSpPr>
          <p:cNvPr id="183" name="Google Shape;183;p33"/>
          <p:cNvSpPr txBox="1"/>
          <p:nvPr/>
        </p:nvSpPr>
        <p:spPr>
          <a:xfrm>
            <a:off x="1923878" y="46865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rgbClr val="5DA4D3"/>
                </a:solidFill>
                <a:latin typeface="PT Sans"/>
                <a:ea typeface="PT Sans"/>
                <a:cs typeface="PT Sans"/>
                <a:sym typeface="PT Sans"/>
              </a:rPr>
              <a:t>To provide our pupils with the </a:t>
            </a:r>
            <a:r>
              <a:rPr lang="en-GB" sz="1000" b="1" i="0" u="none" strike="noStrike" cap="none">
                <a:solidFill>
                  <a:srgbClr val="5DA4D3"/>
                </a:solidFill>
                <a:latin typeface="PT Sans"/>
                <a:ea typeface="PT Sans"/>
                <a:cs typeface="PT Sans"/>
                <a:sym typeface="PT Sans"/>
              </a:rPr>
              <a:t>knowledge, skills </a:t>
            </a:r>
            <a:r>
              <a:rPr lang="en-GB" sz="1000" b="0" i="0" u="none" strike="noStrike" cap="none">
                <a:solidFill>
                  <a:srgbClr val="5DA4D3"/>
                </a:solidFill>
                <a:latin typeface="PT Sans"/>
                <a:ea typeface="PT Sans"/>
                <a:cs typeface="PT Sans"/>
                <a:sym typeface="PT Sans"/>
              </a:rPr>
              <a:t>and </a:t>
            </a:r>
            <a:r>
              <a:rPr lang="en-GB" sz="1000" b="1" i="0" u="none" strike="noStrike" cap="none">
                <a:solidFill>
                  <a:srgbClr val="5DA4D3"/>
                </a:solidFill>
                <a:latin typeface="PT Sans"/>
                <a:ea typeface="PT Sans"/>
                <a:cs typeface="PT Sans"/>
                <a:sym typeface="PT Sans"/>
              </a:rPr>
              <a:t>character</a:t>
            </a:r>
            <a:r>
              <a:rPr lang="en-GB" sz="1000" b="0" i="0" u="none" strike="noStrike" cap="none">
                <a:solidFill>
                  <a:srgbClr val="5DA4D3"/>
                </a:solidFill>
                <a:latin typeface="PT Sans"/>
                <a:ea typeface="PT Sans"/>
                <a:cs typeface="PT Sans"/>
                <a:sym typeface="PT Sans"/>
              </a:rPr>
              <a:t> to live a remarkable life</a:t>
            </a:r>
            <a:endParaRPr sz="1000" b="0" i="0" u="none" strike="noStrike" cap="none">
              <a:solidFill>
                <a:srgbClr val="5DA4D3"/>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rgbClr val="5DA4D3"/>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5DA4D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DA4D3"/>
              </a:solidFill>
              <a:latin typeface="PT Sans"/>
              <a:ea typeface="PT Sans"/>
              <a:cs typeface="PT Sans"/>
              <a:sym typeface="PT Sans"/>
            </a:endParaRPr>
          </a:p>
        </p:txBody>
      </p:sp>
      <p:grpSp>
        <p:nvGrpSpPr>
          <p:cNvPr id="184" name="Google Shape;184;p33"/>
          <p:cNvGrpSpPr/>
          <p:nvPr/>
        </p:nvGrpSpPr>
        <p:grpSpPr>
          <a:xfrm>
            <a:off x="7084800" y="-100"/>
            <a:ext cx="2059400" cy="374675"/>
            <a:chOff x="7084800" y="-100"/>
            <a:chExt cx="2059400" cy="374675"/>
          </a:xfrm>
        </p:grpSpPr>
        <p:sp>
          <p:nvSpPr>
            <p:cNvPr id="185" name="Google Shape;185;p33"/>
            <p:cNvSpPr txBox="1"/>
            <p:nvPr/>
          </p:nvSpPr>
          <p:spPr>
            <a:xfrm>
              <a:off x="7989800" y="-100"/>
              <a:ext cx="1154400" cy="364800"/>
            </a:xfrm>
            <a:prstGeom prst="rect">
              <a:avLst/>
            </a:prstGeom>
            <a:solidFill>
              <a:srgbClr val="93C4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T Sans"/>
                <a:ea typeface="PT Sans"/>
                <a:cs typeface="PT Sans"/>
                <a:sym typeface="PT Sans"/>
              </a:endParaRPr>
            </a:p>
          </p:txBody>
        </p:sp>
        <p:sp>
          <p:nvSpPr>
            <p:cNvPr id="186" name="Google Shape;186;p33"/>
            <p:cNvSpPr/>
            <p:nvPr/>
          </p:nvSpPr>
          <p:spPr>
            <a:xfrm>
              <a:off x="7122800" y="0"/>
              <a:ext cx="850500" cy="364800"/>
            </a:xfrm>
            <a:prstGeom prst="rect">
              <a:avLst/>
            </a:prstGeom>
            <a:solidFill>
              <a:srgbClr val="7BAF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33"/>
            <p:cNvSpPr txBox="1"/>
            <p:nvPr/>
          </p:nvSpPr>
          <p:spPr>
            <a:xfrm>
              <a:off x="7084800" y="9775"/>
              <a:ext cx="2059200" cy="36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3C71"/>
                  </a:solidFill>
                  <a:latin typeface="PT Sans"/>
                  <a:ea typeface="PT Sans"/>
                  <a:cs typeface="PT Sans"/>
                  <a:sym typeface="PT Sans"/>
                </a:rPr>
                <a:t>#OneAET </a:t>
              </a:r>
              <a:r>
                <a:rPr lang="en-GB" sz="1400" b="0" i="0" u="none" strike="noStrike" cap="none">
                  <a:solidFill>
                    <a:srgbClr val="FFFFFF"/>
                  </a:solidFill>
                  <a:latin typeface="PT Sans"/>
                  <a:ea typeface="PT Sans"/>
                  <a:cs typeface="PT Sans"/>
                  <a:sym typeface="PT Sans"/>
                </a:rPr>
                <a:t>  </a:t>
              </a:r>
              <a:r>
                <a:rPr lang="en-GB" sz="1400" b="0" i="0" u="none" strike="noStrike" cap="none">
                  <a:solidFill>
                    <a:srgbClr val="7BAFD4"/>
                  </a:solidFill>
                  <a:latin typeface="PT Sans"/>
                  <a:ea typeface="PT Sans"/>
                  <a:cs typeface="PT Sans"/>
                  <a:sym typeface="PT Sans"/>
                </a:rPr>
                <a:t> </a:t>
              </a:r>
              <a:r>
                <a:rPr lang="en-GB" sz="1400" b="0" i="0" u="none" strike="noStrike" cap="none">
                  <a:solidFill>
                    <a:srgbClr val="1C4587"/>
                  </a:solidFill>
                  <a:latin typeface="PT Sans"/>
                  <a:ea typeface="PT Sans"/>
                  <a:cs typeface="PT Sans"/>
                  <a:sym typeface="PT Sans"/>
                </a:rPr>
                <a:t>Curriculum</a:t>
              </a:r>
              <a:endParaRPr sz="1400" b="0" i="0" u="none" strike="noStrike" cap="none">
                <a:solidFill>
                  <a:srgbClr val="1C4587"/>
                </a:solidFill>
                <a:latin typeface="Arial"/>
                <a:ea typeface="Arial"/>
                <a:cs typeface="Arial"/>
                <a:sym typeface="Arial"/>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 Key Questions">
  <p:cSld name="CUSTOM">
    <p:spTree>
      <p:nvGrpSpPr>
        <p:cNvPr id="1" name="Shape 188"/>
        <p:cNvGrpSpPr/>
        <p:nvPr/>
      </p:nvGrpSpPr>
      <p:grpSpPr>
        <a:xfrm>
          <a:off x="0" y="0"/>
          <a:ext cx="0" cy="0"/>
          <a:chOff x="0" y="0"/>
          <a:chExt cx="0" cy="0"/>
        </a:xfrm>
      </p:grpSpPr>
      <p:sp>
        <p:nvSpPr>
          <p:cNvPr id="189" name="Google Shape;189;p34"/>
          <p:cNvSpPr txBox="1">
            <a:spLocks noGrp="1"/>
          </p:cNvSpPr>
          <p:nvPr>
            <p:ph type="body" idx="1"/>
          </p:nvPr>
        </p:nvSpPr>
        <p:spPr>
          <a:xfrm>
            <a:off x="444050" y="1015000"/>
            <a:ext cx="8140800" cy="33204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SzPts val="2400"/>
              <a:buChar char="●"/>
              <a:defRPr sz="2400"/>
            </a:lvl1pPr>
            <a:lvl2pPr marL="914400" lvl="1" indent="-342900" algn="l">
              <a:lnSpc>
                <a:spcPct val="115000"/>
              </a:lnSpc>
              <a:spcBef>
                <a:spcPts val="400"/>
              </a:spcBef>
              <a:spcAft>
                <a:spcPts val="0"/>
              </a:spcAft>
              <a:buSzPts val="1800"/>
              <a:buChar char="○"/>
              <a:defRPr sz="1800"/>
            </a:lvl2pPr>
            <a:lvl3pPr marL="1371600" lvl="2" indent="-317500" algn="l">
              <a:lnSpc>
                <a:spcPct val="115000"/>
              </a:lnSpc>
              <a:spcBef>
                <a:spcPts val="400"/>
              </a:spcBef>
              <a:spcAft>
                <a:spcPts val="0"/>
              </a:spcAft>
              <a:buSzPts val="1400"/>
              <a:buChar char="■"/>
              <a:defRPr/>
            </a:lvl3pPr>
            <a:lvl4pPr marL="1828800" lvl="3" indent="-317500" algn="l">
              <a:lnSpc>
                <a:spcPct val="115000"/>
              </a:lnSpc>
              <a:spcBef>
                <a:spcPts val="400"/>
              </a:spcBef>
              <a:spcAft>
                <a:spcPts val="0"/>
              </a:spcAft>
              <a:buSzPts val="1400"/>
              <a:buChar char="●"/>
              <a:defRPr/>
            </a:lvl4pPr>
            <a:lvl5pPr marL="2286000" lvl="4" indent="-317500" algn="l">
              <a:lnSpc>
                <a:spcPct val="115000"/>
              </a:lnSpc>
              <a:spcBef>
                <a:spcPts val="400"/>
              </a:spcBef>
              <a:spcAft>
                <a:spcPts val="0"/>
              </a:spcAft>
              <a:buSzPts val="1400"/>
              <a:buChar char="○"/>
              <a:defRPr/>
            </a:lvl5pPr>
            <a:lvl6pPr marL="2743200" lvl="5" indent="-317500" algn="l">
              <a:lnSpc>
                <a:spcPct val="115000"/>
              </a:lnSpc>
              <a:spcBef>
                <a:spcPts val="400"/>
              </a:spcBef>
              <a:spcAft>
                <a:spcPts val="0"/>
              </a:spcAft>
              <a:buSzPts val="1400"/>
              <a:buChar char="■"/>
              <a:defRPr/>
            </a:lvl6pPr>
            <a:lvl7pPr marL="3200400" lvl="6" indent="-317500" algn="l">
              <a:lnSpc>
                <a:spcPct val="115000"/>
              </a:lnSpc>
              <a:spcBef>
                <a:spcPts val="4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0" name="Google Shape;190;p34"/>
          <p:cNvSpPr txBox="1"/>
          <p:nvPr/>
        </p:nvSpPr>
        <p:spPr>
          <a:xfrm>
            <a:off x="259025" y="167275"/>
            <a:ext cx="86343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chemeClr val="dk1"/>
                </a:solidFill>
                <a:latin typeface="PT Sans"/>
                <a:ea typeface="PT Sans"/>
                <a:cs typeface="PT Sans"/>
                <a:sym typeface="PT Sans"/>
              </a:rPr>
              <a:t>Objective</a:t>
            </a:r>
            <a:endParaRPr sz="3000" b="0" i="0" u="none" strike="noStrike" cap="none">
              <a:solidFill>
                <a:schemeClr val="dk1"/>
              </a:solidFill>
              <a:latin typeface="PT Sans"/>
              <a:ea typeface="PT Sans"/>
              <a:cs typeface="PT Sans"/>
              <a:sym typeface="PT Sans"/>
            </a:endParaRPr>
          </a:p>
        </p:txBody>
      </p:sp>
      <p:sp>
        <p:nvSpPr>
          <p:cNvPr id="191" name="Google Shape;191;p34"/>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chemeClr val="dk1"/>
                </a:solidFill>
                <a:latin typeface="PT Sans"/>
                <a:ea typeface="PT Sans"/>
                <a:cs typeface="PT Sans"/>
                <a:sym typeface="PT Sans"/>
              </a:rPr>
              <a:t>To provide our pupils with the </a:t>
            </a:r>
            <a:r>
              <a:rPr lang="en-GB" sz="1000" b="1" i="0" u="none" strike="noStrike" cap="none">
                <a:solidFill>
                  <a:schemeClr val="dk1"/>
                </a:solidFill>
                <a:latin typeface="PT Sans"/>
                <a:ea typeface="PT Sans"/>
                <a:cs typeface="PT Sans"/>
                <a:sym typeface="PT Sans"/>
              </a:rPr>
              <a:t>knowledge, skills </a:t>
            </a:r>
            <a:r>
              <a:rPr lang="en-GB" sz="1000" b="0" i="0" u="none" strike="noStrike" cap="none">
                <a:solidFill>
                  <a:schemeClr val="dk1"/>
                </a:solidFill>
                <a:latin typeface="PT Sans"/>
                <a:ea typeface="PT Sans"/>
                <a:cs typeface="PT Sans"/>
                <a:sym typeface="PT Sans"/>
              </a:rPr>
              <a:t>and </a:t>
            </a:r>
            <a:r>
              <a:rPr lang="en-GB" sz="1000" b="1" i="0" u="none" strike="noStrike" cap="none">
                <a:solidFill>
                  <a:schemeClr val="dk1"/>
                </a:solidFill>
                <a:latin typeface="PT Sans"/>
                <a:ea typeface="PT Sans"/>
                <a:cs typeface="PT Sans"/>
                <a:sym typeface="PT Sans"/>
              </a:rPr>
              <a:t>character</a:t>
            </a:r>
            <a:r>
              <a:rPr lang="en-GB" sz="1000" b="0" i="0" u="none" strike="noStrike" cap="none">
                <a:solidFill>
                  <a:schemeClr val="dk1"/>
                </a:solidFill>
                <a:latin typeface="PT Sans"/>
                <a:ea typeface="PT Sans"/>
                <a:cs typeface="PT Sans"/>
                <a:sym typeface="PT Sans"/>
              </a:rPr>
              <a:t> to live a remarkable life</a:t>
            </a:r>
            <a:endParaRPr sz="1000" b="0" i="0" u="none" strike="noStrike" cap="none">
              <a:solidFill>
                <a:schemeClr val="dk1"/>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chemeClr val="dk1"/>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PT Sans"/>
              <a:ea typeface="PT Sans"/>
              <a:cs typeface="PT Sans"/>
              <a:sym typeface="PT San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 Introduction Divider">
  <p:cSld name="CUSTOM_5_1">
    <p:bg>
      <p:bgPr>
        <a:solidFill>
          <a:srgbClr val="073763"/>
        </a:solidFill>
        <a:effectLst/>
      </p:bgPr>
    </p:bg>
    <p:spTree>
      <p:nvGrpSpPr>
        <p:cNvPr id="1" name="Shape 192"/>
        <p:cNvGrpSpPr/>
        <p:nvPr/>
      </p:nvGrpSpPr>
      <p:grpSpPr>
        <a:xfrm>
          <a:off x="0" y="0"/>
          <a:ext cx="0" cy="0"/>
          <a:chOff x="0" y="0"/>
          <a:chExt cx="0" cy="0"/>
        </a:xfrm>
      </p:grpSpPr>
      <p:sp>
        <p:nvSpPr>
          <p:cNvPr id="193" name="Google Shape;193;p35"/>
          <p:cNvSpPr txBox="1"/>
          <p:nvPr/>
        </p:nvSpPr>
        <p:spPr>
          <a:xfrm>
            <a:off x="1036100" y="1578825"/>
            <a:ext cx="6894900" cy="134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GB" sz="4800" b="0" i="0" u="none" strike="noStrike" cap="none">
                <a:solidFill>
                  <a:srgbClr val="FFFFFF"/>
                </a:solidFill>
                <a:latin typeface="PT Sans"/>
                <a:ea typeface="PT Sans"/>
                <a:cs typeface="PT Sans"/>
                <a:sym typeface="PT Sans"/>
              </a:rPr>
              <a:t>Introduction</a:t>
            </a:r>
            <a:endParaRPr sz="4800" b="0" i="0" u="none" strike="noStrike" cap="none">
              <a:solidFill>
                <a:srgbClr val="FFFFFF"/>
              </a:solidFill>
              <a:latin typeface="PT Sans"/>
              <a:ea typeface="PT Sans"/>
              <a:cs typeface="PT Sans"/>
              <a:sym typeface="PT Sans"/>
            </a:endParaRPr>
          </a:p>
        </p:txBody>
      </p:sp>
      <p:sp>
        <p:nvSpPr>
          <p:cNvPr id="194" name="Google Shape;194;p35"/>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rgbClr val="9FC5E8"/>
                </a:solidFill>
                <a:latin typeface="PT Sans"/>
                <a:ea typeface="PT Sans"/>
                <a:cs typeface="PT Sans"/>
                <a:sym typeface="PT Sans"/>
              </a:rPr>
              <a:t>To provide our pupils with the </a:t>
            </a:r>
            <a:r>
              <a:rPr lang="en-GB" sz="1000" b="1" i="0" u="none" strike="noStrike" cap="none">
                <a:solidFill>
                  <a:srgbClr val="9FC5E8"/>
                </a:solidFill>
                <a:latin typeface="PT Sans"/>
                <a:ea typeface="PT Sans"/>
                <a:cs typeface="PT Sans"/>
                <a:sym typeface="PT Sans"/>
              </a:rPr>
              <a:t>knowledge, skills </a:t>
            </a:r>
            <a:r>
              <a:rPr lang="en-GB" sz="1000" b="0" i="0" u="none" strike="noStrike" cap="none">
                <a:solidFill>
                  <a:srgbClr val="9FC5E8"/>
                </a:solidFill>
                <a:latin typeface="PT Sans"/>
                <a:ea typeface="PT Sans"/>
                <a:cs typeface="PT Sans"/>
                <a:sym typeface="PT Sans"/>
              </a:rPr>
              <a:t>and </a:t>
            </a:r>
            <a:r>
              <a:rPr lang="en-GB" sz="1000" b="1" i="0" u="none" strike="noStrike" cap="none">
                <a:solidFill>
                  <a:srgbClr val="9FC5E8"/>
                </a:solidFill>
                <a:latin typeface="PT Sans"/>
                <a:ea typeface="PT Sans"/>
                <a:cs typeface="PT Sans"/>
                <a:sym typeface="PT Sans"/>
              </a:rPr>
              <a:t>character</a:t>
            </a:r>
            <a:r>
              <a:rPr lang="en-GB" sz="1000" b="0" i="0" u="none" strike="noStrike" cap="none">
                <a:solidFill>
                  <a:srgbClr val="9FC5E8"/>
                </a:solidFill>
                <a:latin typeface="PT Sans"/>
                <a:ea typeface="PT Sans"/>
                <a:cs typeface="PT Sans"/>
                <a:sym typeface="PT Sans"/>
              </a:rPr>
              <a:t> to live a remarkable life</a:t>
            </a:r>
            <a:endParaRPr sz="1000" b="0" i="0" u="none" strike="noStrike" cap="none">
              <a:solidFill>
                <a:srgbClr val="9FC5E8"/>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rgbClr val="5DA4D3"/>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DA4D3"/>
              </a:solidFill>
              <a:latin typeface="PT Sans"/>
              <a:ea typeface="PT Sans"/>
              <a:cs typeface="PT Sans"/>
              <a:sym typeface="PT Sans"/>
            </a:endParaRPr>
          </a:p>
        </p:txBody>
      </p:sp>
      <p:grpSp>
        <p:nvGrpSpPr>
          <p:cNvPr id="195" name="Google Shape;195;p35"/>
          <p:cNvGrpSpPr/>
          <p:nvPr/>
        </p:nvGrpSpPr>
        <p:grpSpPr>
          <a:xfrm>
            <a:off x="6098378" y="5"/>
            <a:ext cx="3045625" cy="2030570"/>
            <a:chOff x="6098378" y="5"/>
            <a:chExt cx="3045625" cy="2030570"/>
          </a:xfrm>
        </p:grpSpPr>
        <p:sp>
          <p:nvSpPr>
            <p:cNvPr id="196" name="Google Shape;196;p35"/>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35"/>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35"/>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35"/>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35"/>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4 Title and Text">
  <p:cSld name="CUSTOM_3_1_2_1_1">
    <p:spTree>
      <p:nvGrpSpPr>
        <p:cNvPr id="1" name="Shape 201"/>
        <p:cNvGrpSpPr/>
        <p:nvPr/>
      </p:nvGrpSpPr>
      <p:grpSpPr>
        <a:xfrm>
          <a:off x="0" y="0"/>
          <a:ext cx="0" cy="0"/>
          <a:chOff x="0" y="0"/>
          <a:chExt cx="0" cy="0"/>
        </a:xfrm>
      </p:grpSpPr>
      <p:sp>
        <p:nvSpPr>
          <p:cNvPr id="202" name="Google Shape;202;p36"/>
          <p:cNvSpPr txBox="1">
            <a:spLocks noGrp="1"/>
          </p:cNvSpPr>
          <p:nvPr>
            <p:ph type="title"/>
          </p:nvPr>
        </p:nvSpPr>
        <p:spPr>
          <a:xfrm>
            <a:off x="311700" y="169075"/>
            <a:ext cx="6681900" cy="60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atin typeface="PT Sans"/>
                <a:ea typeface="PT Sans"/>
                <a:cs typeface="PT Sans"/>
                <a:sym typeface="PT Sans"/>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03" name="Google Shape;203;p36"/>
          <p:cNvSpPr txBox="1">
            <a:spLocks noGrp="1"/>
          </p:cNvSpPr>
          <p:nvPr>
            <p:ph type="body" idx="1"/>
          </p:nvPr>
        </p:nvSpPr>
        <p:spPr>
          <a:xfrm>
            <a:off x="468700" y="1078850"/>
            <a:ext cx="8140800" cy="33684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SzPts val="2400"/>
              <a:buFont typeface="PT Sans"/>
              <a:buChar char="●"/>
              <a:defRPr sz="2400">
                <a:latin typeface="PT Sans"/>
                <a:ea typeface="PT Sans"/>
                <a:cs typeface="PT Sans"/>
                <a:sym typeface="PT Sans"/>
              </a:defRPr>
            </a:lvl1pPr>
            <a:lvl2pPr marL="914400" lvl="1" indent="-342900" algn="l">
              <a:lnSpc>
                <a:spcPct val="115000"/>
              </a:lnSpc>
              <a:spcBef>
                <a:spcPts val="400"/>
              </a:spcBef>
              <a:spcAft>
                <a:spcPts val="0"/>
              </a:spcAft>
              <a:buSzPts val="1800"/>
              <a:buFont typeface="PT Sans"/>
              <a:buChar char="○"/>
              <a:defRPr sz="1800">
                <a:latin typeface="PT Sans"/>
                <a:ea typeface="PT Sans"/>
                <a:cs typeface="PT Sans"/>
                <a:sym typeface="PT Sans"/>
              </a:defRPr>
            </a:lvl2pPr>
            <a:lvl3pPr marL="1371600" lvl="2" indent="-317500" algn="l">
              <a:lnSpc>
                <a:spcPct val="115000"/>
              </a:lnSpc>
              <a:spcBef>
                <a:spcPts val="400"/>
              </a:spcBef>
              <a:spcAft>
                <a:spcPts val="0"/>
              </a:spcAft>
              <a:buSzPts val="1400"/>
              <a:buFont typeface="PT Sans"/>
              <a:buChar char="■"/>
              <a:defRPr>
                <a:latin typeface="PT Sans"/>
                <a:ea typeface="PT Sans"/>
                <a:cs typeface="PT Sans"/>
                <a:sym typeface="PT Sans"/>
              </a:defRPr>
            </a:lvl3pPr>
            <a:lvl4pPr marL="1828800" lvl="3" indent="-317500" algn="l">
              <a:lnSpc>
                <a:spcPct val="115000"/>
              </a:lnSpc>
              <a:spcBef>
                <a:spcPts val="400"/>
              </a:spcBef>
              <a:spcAft>
                <a:spcPts val="0"/>
              </a:spcAft>
              <a:buSzPts val="1400"/>
              <a:buFont typeface="PT Sans"/>
              <a:buChar char="●"/>
              <a:defRPr>
                <a:latin typeface="PT Sans"/>
                <a:ea typeface="PT Sans"/>
                <a:cs typeface="PT Sans"/>
                <a:sym typeface="PT Sans"/>
              </a:defRPr>
            </a:lvl4pPr>
            <a:lvl5pPr marL="2286000" lvl="4" indent="-317500" algn="l">
              <a:lnSpc>
                <a:spcPct val="115000"/>
              </a:lnSpc>
              <a:spcBef>
                <a:spcPts val="400"/>
              </a:spcBef>
              <a:spcAft>
                <a:spcPts val="0"/>
              </a:spcAft>
              <a:buSzPts val="1400"/>
              <a:buFont typeface="PT Sans"/>
              <a:buChar char="○"/>
              <a:defRPr>
                <a:latin typeface="PT Sans"/>
                <a:ea typeface="PT Sans"/>
                <a:cs typeface="PT Sans"/>
                <a:sym typeface="PT Sans"/>
              </a:defRPr>
            </a:lvl5pPr>
            <a:lvl6pPr marL="2743200" lvl="5" indent="-317500" algn="l">
              <a:lnSpc>
                <a:spcPct val="115000"/>
              </a:lnSpc>
              <a:spcBef>
                <a:spcPts val="400"/>
              </a:spcBef>
              <a:spcAft>
                <a:spcPts val="0"/>
              </a:spcAft>
              <a:buSzPts val="1400"/>
              <a:buFont typeface="PT Sans"/>
              <a:buChar char="■"/>
              <a:defRPr>
                <a:latin typeface="PT Sans"/>
                <a:ea typeface="PT Sans"/>
                <a:cs typeface="PT Sans"/>
                <a:sym typeface="PT Sans"/>
              </a:defRPr>
            </a:lvl6pPr>
            <a:lvl7pPr marL="3200400" lvl="6" indent="-317500" algn="l">
              <a:lnSpc>
                <a:spcPct val="115000"/>
              </a:lnSpc>
              <a:spcBef>
                <a:spcPts val="400"/>
              </a:spcBef>
              <a:spcAft>
                <a:spcPts val="0"/>
              </a:spcAft>
              <a:buSzPts val="1400"/>
              <a:buFont typeface="PT Sans"/>
              <a:buChar char="●"/>
              <a:defRPr>
                <a:latin typeface="PT Sans"/>
                <a:ea typeface="PT Sans"/>
                <a:cs typeface="PT Sans"/>
                <a:sym typeface="PT Sans"/>
              </a:defRPr>
            </a:lvl7pPr>
            <a:lvl8pPr marL="3657600" lvl="7" indent="-317500" algn="l">
              <a:lnSpc>
                <a:spcPct val="115000"/>
              </a:lnSpc>
              <a:spcBef>
                <a:spcPts val="1600"/>
              </a:spcBef>
              <a:spcAft>
                <a:spcPts val="0"/>
              </a:spcAft>
              <a:buSzPts val="1400"/>
              <a:buFont typeface="PT Sans"/>
              <a:buChar char="○"/>
              <a:defRPr>
                <a:latin typeface="PT Sans"/>
                <a:ea typeface="PT Sans"/>
                <a:cs typeface="PT Sans"/>
                <a:sym typeface="PT Sans"/>
              </a:defRPr>
            </a:lvl8pPr>
            <a:lvl9pPr marL="4114800" lvl="8" indent="-317500" algn="l">
              <a:lnSpc>
                <a:spcPct val="115000"/>
              </a:lnSpc>
              <a:spcBef>
                <a:spcPts val="1600"/>
              </a:spcBef>
              <a:spcAft>
                <a:spcPts val="1600"/>
              </a:spcAft>
              <a:buSzPts val="1400"/>
              <a:buFont typeface="PT Sans"/>
              <a:buChar char="■"/>
              <a:defRPr>
                <a:latin typeface="PT Sans"/>
                <a:ea typeface="PT Sans"/>
                <a:cs typeface="PT Sans"/>
                <a:sym typeface="PT Sans"/>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5 Key Terminology">
  <p:cSld name="CUSTOM_4">
    <p:bg>
      <p:bgPr>
        <a:solidFill>
          <a:schemeClr val="accent4"/>
        </a:solidFill>
        <a:effectLst/>
      </p:bgPr>
    </p:bg>
    <p:spTree>
      <p:nvGrpSpPr>
        <p:cNvPr id="1" name="Shape 204"/>
        <p:cNvGrpSpPr/>
        <p:nvPr/>
      </p:nvGrpSpPr>
      <p:grpSpPr>
        <a:xfrm>
          <a:off x="0" y="0"/>
          <a:ext cx="0" cy="0"/>
          <a:chOff x="0" y="0"/>
          <a:chExt cx="0" cy="0"/>
        </a:xfrm>
      </p:grpSpPr>
      <p:sp>
        <p:nvSpPr>
          <p:cNvPr id="205" name="Google Shape;205;p37"/>
          <p:cNvSpPr txBox="1">
            <a:spLocks noGrp="1"/>
          </p:cNvSpPr>
          <p:nvPr>
            <p:ph type="title"/>
          </p:nvPr>
        </p:nvSpPr>
        <p:spPr>
          <a:xfrm>
            <a:off x="937425" y="1153625"/>
            <a:ext cx="7080000" cy="1461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4800" b="1">
                <a:solidFill>
                  <a:srgbClr val="FFFFFF"/>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06" name="Google Shape;206;p37"/>
          <p:cNvSpPr txBox="1">
            <a:spLocks noGrp="1"/>
          </p:cNvSpPr>
          <p:nvPr>
            <p:ph type="subTitle" idx="1"/>
          </p:nvPr>
        </p:nvSpPr>
        <p:spPr>
          <a:xfrm>
            <a:off x="666075" y="2706000"/>
            <a:ext cx="7598100" cy="10239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800"/>
              <a:buNone/>
              <a:defRPr>
                <a:solidFill>
                  <a:srgbClr val="FFFFFF"/>
                </a:solidFill>
              </a:defRPr>
            </a:lvl1pPr>
            <a:lvl2pPr lvl="1" algn="ctr">
              <a:lnSpc>
                <a:spcPct val="115000"/>
              </a:lnSpc>
              <a:spcBef>
                <a:spcPts val="400"/>
              </a:spcBef>
              <a:spcAft>
                <a:spcPts val="0"/>
              </a:spcAft>
              <a:buSzPts val="1400"/>
              <a:buNone/>
              <a:defRPr>
                <a:solidFill>
                  <a:srgbClr val="FFFFFF"/>
                </a:solidFill>
              </a:defRPr>
            </a:lvl2pPr>
            <a:lvl3pPr lvl="2" algn="ctr">
              <a:lnSpc>
                <a:spcPct val="115000"/>
              </a:lnSpc>
              <a:spcBef>
                <a:spcPts val="400"/>
              </a:spcBef>
              <a:spcAft>
                <a:spcPts val="0"/>
              </a:spcAft>
              <a:buSzPts val="1400"/>
              <a:buNone/>
              <a:defRPr>
                <a:solidFill>
                  <a:srgbClr val="FFFFFF"/>
                </a:solidFill>
              </a:defRPr>
            </a:lvl3pPr>
            <a:lvl4pPr lvl="3" algn="ctr">
              <a:lnSpc>
                <a:spcPct val="115000"/>
              </a:lnSpc>
              <a:spcBef>
                <a:spcPts val="400"/>
              </a:spcBef>
              <a:spcAft>
                <a:spcPts val="0"/>
              </a:spcAft>
              <a:buSzPts val="1400"/>
              <a:buNone/>
              <a:defRPr>
                <a:solidFill>
                  <a:srgbClr val="FFFFFF"/>
                </a:solidFill>
              </a:defRPr>
            </a:lvl4pPr>
            <a:lvl5pPr lvl="4" algn="ctr">
              <a:lnSpc>
                <a:spcPct val="115000"/>
              </a:lnSpc>
              <a:spcBef>
                <a:spcPts val="400"/>
              </a:spcBef>
              <a:spcAft>
                <a:spcPts val="0"/>
              </a:spcAft>
              <a:buSzPts val="1400"/>
              <a:buNone/>
              <a:defRPr>
                <a:solidFill>
                  <a:srgbClr val="FFFFFF"/>
                </a:solidFill>
              </a:defRPr>
            </a:lvl5pPr>
            <a:lvl6pPr lvl="5" algn="ctr">
              <a:lnSpc>
                <a:spcPct val="115000"/>
              </a:lnSpc>
              <a:spcBef>
                <a:spcPts val="400"/>
              </a:spcBef>
              <a:spcAft>
                <a:spcPts val="0"/>
              </a:spcAft>
              <a:buSzPts val="1400"/>
              <a:buNone/>
              <a:defRPr>
                <a:solidFill>
                  <a:srgbClr val="FFFFFF"/>
                </a:solidFill>
              </a:defRPr>
            </a:lvl6pPr>
            <a:lvl7pPr lvl="6" algn="ctr">
              <a:lnSpc>
                <a:spcPct val="115000"/>
              </a:lnSpc>
              <a:spcBef>
                <a:spcPts val="400"/>
              </a:spcBef>
              <a:spcAft>
                <a:spcPts val="0"/>
              </a:spcAft>
              <a:buSzPts val="1400"/>
              <a:buNone/>
              <a:defRPr>
                <a:solidFill>
                  <a:srgbClr val="FFFFFF"/>
                </a:solidFill>
              </a:defRPr>
            </a:lvl7pPr>
            <a:lvl8pPr lvl="7" algn="ctr">
              <a:lnSpc>
                <a:spcPct val="115000"/>
              </a:lnSpc>
              <a:spcBef>
                <a:spcPts val="400"/>
              </a:spcBef>
              <a:spcAft>
                <a:spcPts val="0"/>
              </a:spcAft>
              <a:buSzPts val="1400"/>
              <a:buNone/>
              <a:defRPr>
                <a:solidFill>
                  <a:srgbClr val="FFFFFF"/>
                </a:solidFill>
              </a:defRPr>
            </a:lvl8pPr>
            <a:lvl9pPr lvl="8" algn="ctr">
              <a:lnSpc>
                <a:spcPct val="115000"/>
              </a:lnSpc>
              <a:spcBef>
                <a:spcPts val="400"/>
              </a:spcBef>
              <a:spcAft>
                <a:spcPts val="400"/>
              </a:spcAft>
              <a:buSzPts val="1400"/>
              <a:buNone/>
              <a:defRPr>
                <a:solidFill>
                  <a:srgbClr val="FFFFFF"/>
                </a:solidFill>
              </a:defRPr>
            </a:lvl9pPr>
          </a:lstStyle>
          <a:p>
            <a:endParaRPr/>
          </a:p>
        </p:txBody>
      </p:sp>
      <p:sp>
        <p:nvSpPr>
          <p:cNvPr id="207" name="Google Shape;207;p37"/>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8 Divider to Task">
  <p:cSld name="CUSTOM_5">
    <p:bg>
      <p:bgPr>
        <a:solidFill>
          <a:srgbClr val="073763"/>
        </a:solidFill>
        <a:effectLst/>
      </p:bgPr>
    </p:bg>
    <p:spTree>
      <p:nvGrpSpPr>
        <p:cNvPr id="1" name="Shape 208"/>
        <p:cNvGrpSpPr/>
        <p:nvPr/>
      </p:nvGrpSpPr>
      <p:grpSpPr>
        <a:xfrm>
          <a:off x="0" y="0"/>
          <a:ext cx="0" cy="0"/>
          <a:chOff x="0" y="0"/>
          <a:chExt cx="0" cy="0"/>
        </a:xfrm>
      </p:grpSpPr>
      <p:sp>
        <p:nvSpPr>
          <p:cNvPr id="209" name="Google Shape;209;p38"/>
          <p:cNvSpPr txBox="1"/>
          <p:nvPr/>
        </p:nvSpPr>
        <p:spPr>
          <a:xfrm>
            <a:off x="1036100" y="1578825"/>
            <a:ext cx="6894900" cy="134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GB" sz="4800" b="0" i="0" u="none" strike="noStrike" cap="none">
                <a:solidFill>
                  <a:srgbClr val="FFFFFF"/>
                </a:solidFill>
                <a:latin typeface="PT Sans"/>
                <a:ea typeface="PT Sans"/>
                <a:cs typeface="PT Sans"/>
                <a:sym typeface="PT Sans"/>
              </a:rPr>
              <a:t>Task</a:t>
            </a:r>
            <a:endParaRPr sz="4800" b="0" i="0" u="none" strike="noStrike" cap="none">
              <a:solidFill>
                <a:srgbClr val="FFFFFF"/>
              </a:solidFill>
              <a:latin typeface="PT Sans"/>
              <a:ea typeface="PT Sans"/>
              <a:cs typeface="PT Sans"/>
              <a:sym typeface="PT Sans"/>
            </a:endParaRPr>
          </a:p>
        </p:txBody>
      </p:sp>
      <p:sp>
        <p:nvSpPr>
          <p:cNvPr id="210" name="Google Shape;210;p38"/>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rgbClr val="9FC5E8"/>
                </a:solidFill>
                <a:latin typeface="PT Sans"/>
                <a:ea typeface="PT Sans"/>
                <a:cs typeface="PT Sans"/>
                <a:sym typeface="PT Sans"/>
              </a:rPr>
              <a:t>To provide our pupils with the </a:t>
            </a:r>
            <a:r>
              <a:rPr lang="en-GB" sz="1000" b="1" i="0" u="none" strike="noStrike" cap="none">
                <a:solidFill>
                  <a:srgbClr val="9FC5E8"/>
                </a:solidFill>
                <a:latin typeface="PT Sans"/>
                <a:ea typeface="PT Sans"/>
                <a:cs typeface="PT Sans"/>
                <a:sym typeface="PT Sans"/>
              </a:rPr>
              <a:t>knowledge, skills </a:t>
            </a:r>
            <a:r>
              <a:rPr lang="en-GB" sz="1000" b="0" i="0" u="none" strike="noStrike" cap="none">
                <a:solidFill>
                  <a:srgbClr val="9FC5E8"/>
                </a:solidFill>
                <a:latin typeface="PT Sans"/>
                <a:ea typeface="PT Sans"/>
                <a:cs typeface="PT Sans"/>
                <a:sym typeface="PT Sans"/>
              </a:rPr>
              <a:t>and </a:t>
            </a:r>
            <a:r>
              <a:rPr lang="en-GB" sz="1000" b="1" i="0" u="none" strike="noStrike" cap="none">
                <a:solidFill>
                  <a:srgbClr val="9FC5E8"/>
                </a:solidFill>
                <a:latin typeface="PT Sans"/>
                <a:ea typeface="PT Sans"/>
                <a:cs typeface="PT Sans"/>
                <a:sym typeface="PT Sans"/>
              </a:rPr>
              <a:t>character</a:t>
            </a:r>
            <a:r>
              <a:rPr lang="en-GB" sz="1000" b="0" i="0" u="none" strike="noStrike" cap="none">
                <a:solidFill>
                  <a:srgbClr val="9FC5E8"/>
                </a:solidFill>
                <a:latin typeface="PT Sans"/>
                <a:ea typeface="PT Sans"/>
                <a:cs typeface="PT Sans"/>
                <a:sym typeface="PT Sans"/>
              </a:rPr>
              <a:t> to live a remarkable life</a:t>
            </a:r>
            <a:endParaRPr sz="1000" b="0" i="0" u="none" strike="noStrike" cap="none">
              <a:solidFill>
                <a:srgbClr val="9FC5E8"/>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rgbClr val="5DA4D3"/>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DA4D3"/>
              </a:solidFill>
              <a:latin typeface="PT Sans"/>
              <a:ea typeface="PT Sans"/>
              <a:cs typeface="PT Sans"/>
              <a:sym typeface="PT Sans"/>
            </a:endParaRPr>
          </a:p>
        </p:txBody>
      </p:sp>
      <p:grpSp>
        <p:nvGrpSpPr>
          <p:cNvPr id="211" name="Google Shape;211;p38"/>
          <p:cNvGrpSpPr/>
          <p:nvPr/>
        </p:nvGrpSpPr>
        <p:grpSpPr>
          <a:xfrm>
            <a:off x="6098378" y="5"/>
            <a:ext cx="3045625" cy="2030570"/>
            <a:chOff x="6098378" y="5"/>
            <a:chExt cx="3045625" cy="2030570"/>
          </a:xfrm>
        </p:grpSpPr>
        <p:sp>
          <p:nvSpPr>
            <p:cNvPr id="212" name="Google Shape;212;p38"/>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38"/>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38"/>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38"/>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38"/>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 Blank">
  <p:cSld name="CUSTOM_3_1_1">
    <p:spTree>
      <p:nvGrpSpPr>
        <p:cNvPr id="1" name="Shape 217"/>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6 Checkpoint">
  <p:cSld name="CUSTOM_4_2">
    <p:bg>
      <p:bgPr>
        <a:solidFill>
          <a:srgbClr val="073763"/>
        </a:solidFill>
        <a:effectLst/>
      </p:bgPr>
    </p:bg>
    <p:spTree>
      <p:nvGrpSpPr>
        <p:cNvPr id="1" name="Shape 218"/>
        <p:cNvGrpSpPr/>
        <p:nvPr/>
      </p:nvGrpSpPr>
      <p:grpSpPr>
        <a:xfrm>
          <a:off x="0" y="0"/>
          <a:ext cx="0" cy="0"/>
          <a:chOff x="0" y="0"/>
          <a:chExt cx="0" cy="0"/>
        </a:xfrm>
      </p:grpSpPr>
      <p:sp>
        <p:nvSpPr>
          <p:cNvPr id="219" name="Google Shape;219;p40"/>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220" name="Google Shape;220;p40"/>
          <p:cNvGrpSpPr/>
          <p:nvPr/>
        </p:nvGrpSpPr>
        <p:grpSpPr>
          <a:xfrm>
            <a:off x="6098378" y="5"/>
            <a:ext cx="3045625" cy="2030570"/>
            <a:chOff x="6098378" y="5"/>
            <a:chExt cx="3045625" cy="2030570"/>
          </a:xfrm>
        </p:grpSpPr>
        <p:sp>
          <p:nvSpPr>
            <p:cNvPr id="221" name="Google Shape;221;p40"/>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40"/>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40"/>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40"/>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40"/>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6" name="Google Shape;226;p40"/>
          <p:cNvSpPr txBox="1"/>
          <p:nvPr/>
        </p:nvSpPr>
        <p:spPr>
          <a:xfrm>
            <a:off x="1492475" y="103425"/>
            <a:ext cx="4798200" cy="80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FFFFFF"/>
                </a:solidFill>
                <a:latin typeface="PT Sans"/>
                <a:ea typeface="PT Sans"/>
                <a:cs typeface="PT Sans"/>
                <a:sym typeface="PT Sans"/>
              </a:rPr>
              <a:t>Checkpoint</a:t>
            </a:r>
            <a:endParaRPr sz="3000" b="0" i="0" u="none" strike="noStrike" cap="none">
              <a:solidFill>
                <a:srgbClr val="FFFFFF"/>
              </a:solidFill>
              <a:latin typeface="PT Sans"/>
              <a:ea typeface="PT Sans"/>
              <a:cs typeface="PT Sans"/>
              <a:sym typeface="PT Sans"/>
            </a:endParaRPr>
          </a:p>
        </p:txBody>
      </p:sp>
      <p:sp>
        <p:nvSpPr>
          <p:cNvPr id="227" name="Google Shape;227;p40"/>
          <p:cNvSpPr txBox="1">
            <a:spLocks noGrp="1"/>
          </p:cNvSpPr>
          <p:nvPr>
            <p:ph type="body" idx="1"/>
          </p:nvPr>
        </p:nvSpPr>
        <p:spPr>
          <a:xfrm>
            <a:off x="444050" y="905025"/>
            <a:ext cx="8103900" cy="36288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Clr>
                <a:srgbClr val="FFFFFF"/>
              </a:buClr>
              <a:buSzPts val="2400"/>
              <a:buChar char="●"/>
              <a:defRPr sz="2400">
                <a:solidFill>
                  <a:srgbClr val="FFFFFF"/>
                </a:solidFill>
              </a:defRPr>
            </a:lvl1pPr>
            <a:lvl2pPr marL="914400" lvl="1" indent="-342900" algn="l">
              <a:lnSpc>
                <a:spcPct val="115000"/>
              </a:lnSpc>
              <a:spcBef>
                <a:spcPts val="400"/>
              </a:spcBef>
              <a:spcAft>
                <a:spcPts val="0"/>
              </a:spcAft>
              <a:buClr>
                <a:srgbClr val="FFFFFF"/>
              </a:buClr>
              <a:buSzPts val="1800"/>
              <a:buChar char="○"/>
              <a:defRPr sz="1800">
                <a:solidFill>
                  <a:srgbClr val="FFFFFF"/>
                </a:solidFill>
              </a:defRPr>
            </a:lvl2pPr>
            <a:lvl3pPr marL="1371600" lvl="2" indent="-317500" algn="l">
              <a:lnSpc>
                <a:spcPct val="115000"/>
              </a:lnSpc>
              <a:spcBef>
                <a:spcPts val="400"/>
              </a:spcBef>
              <a:spcAft>
                <a:spcPts val="0"/>
              </a:spcAft>
              <a:buClr>
                <a:srgbClr val="FFFFFF"/>
              </a:buClr>
              <a:buSzPts val="1400"/>
              <a:buChar char="■"/>
              <a:defRPr>
                <a:solidFill>
                  <a:srgbClr val="FFFFFF"/>
                </a:solidFill>
              </a:defRPr>
            </a:lvl3pPr>
            <a:lvl4pPr marL="1828800" lvl="3" indent="-317500" algn="l">
              <a:lnSpc>
                <a:spcPct val="115000"/>
              </a:lnSpc>
              <a:spcBef>
                <a:spcPts val="400"/>
              </a:spcBef>
              <a:spcAft>
                <a:spcPts val="0"/>
              </a:spcAft>
              <a:buClr>
                <a:srgbClr val="FFFFFF"/>
              </a:buClr>
              <a:buSzPts val="1400"/>
              <a:buChar char="●"/>
              <a:defRPr>
                <a:solidFill>
                  <a:srgbClr val="FFFFFF"/>
                </a:solidFill>
              </a:defRPr>
            </a:lvl4pPr>
            <a:lvl5pPr marL="2286000" lvl="4" indent="-317500" algn="l">
              <a:lnSpc>
                <a:spcPct val="115000"/>
              </a:lnSpc>
              <a:spcBef>
                <a:spcPts val="400"/>
              </a:spcBef>
              <a:spcAft>
                <a:spcPts val="0"/>
              </a:spcAft>
              <a:buClr>
                <a:srgbClr val="FFFFFF"/>
              </a:buClr>
              <a:buSzPts val="1400"/>
              <a:buChar char="○"/>
              <a:defRPr>
                <a:solidFill>
                  <a:srgbClr val="FFFFFF"/>
                </a:solidFill>
              </a:defRPr>
            </a:lvl5pPr>
            <a:lvl6pPr marL="2743200" lvl="5" indent="-317500" algn="l">
              <a:lnSpc>
                <a:spcPct val="115000"/>
              </a:lnSpc>
              <a:spcBef>
                <a:spcPts val="400"/>
              </a:spcBef>
              <a:spcAft>
                <a:spcPts val="0"/>
              </a:spcAft>
              <a:buClr>
                <a:srgbClr val="FFFFFF"/>
              </a:buClr>
              <a:buSzPts val="1400"/>
              <a:buChar char="■"/>
              <a:defRPr>
                <a:solidFill>
                  <a:srgbClr val="FFFFFF"/>
                </a:solidFill>
              </a:defRPr>
            </a:lvl6pPr>
            <a:lvl7pPr marL="3200400" lvl="6" indent="-317500" algn="l">
              <a:lnSpc>
                <a:spcPct val="115000"/>
              </a:lnSpc>
              <a:spcBef>
                <a:spcPts val="400"/>
              </a:spcBef>
              <a:spcAft>
                <a:spcPts val="0"/>
              </a:spcAft>
              <a:buClr>
                <a:srgbClr val="FFFFFF"/>
              </a:buClr>
              <a:buSzPts val="1400"/>
              <a:buChar char="●"/>
              <a:defRPr>
                <a:solidFill>
                  <a:srgbClr val="FFFFFF"/>
                </a:solidFill>
              </a:defRPr>
            </a:lvl7pPr>
            <a:lvl8pPr marL="3657600" lvl="7" indent="-317500" algn="l">
              <a:lnSpc>
                <a:spcPct val="115000"/>
              </a:lnSpc>
              <a:spcBef>
                <a:spcPts val="1600"/>
              </a:spcBef>
              <a:spcAft>
                <a:spcPts val="0"/>
              </a:spcAft>
              <a:buClr>
                <a:srgbClr val="FFFFFF"/>
              </a:buClr>
              <a:buSzPts val="1400"/>
              <a:buChar char="○"/>
              <a:defRPr>
                <a:solidFill>
                  <a:srgbClr val="FFFFFF"/>
                </a:solidFill>
              </a:defRPr>
            </a:lvl8pPr>
            <a:lvl9pPr marL="4114800" lvl="8" indent="-317500" algn="l">
              <a:lnSpc>
                <a:spcPct val="115000"/>
              </a:lnSpc>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 Checkpoint Alternative">
  <p:cSld name="CUSTOM_4_2_2">
    <p:bg>
      <p:bgPr>
        <a:solidFill>
          <a:srgbClr val="073763"/>
        </a:solidFill>
        <a:effectLst/>
      </p:bgPr>
    </p:bg>
    <p:spTree>
      <p:nvGrpSpPr>
        <p:cNvPr id="1" name="Shape 228"/>
        <p:cNvGrpSpPr/>
        <p:nvPr/>
      </p:nvGrpSpPr>
      <p:grpSpPr>
        <a:xfrm>
          <a:off x="0" y="0"/>
          <a:ext cx="0" cy="0"/>
          <a:chOff x="0" y="0"/>
          <a:chExt cx="0" cy="0"/>
        </a:xfrm>
      </p:grpSpPr>
      <p:sp>
        <p:nvSpPr>
          <p:cNvPr id="229" name="Google Shape;229;p41"/>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230" name="Google Shape;230;p41"/>
          <p:cNvGrpSpPr/>
          <p:nvPr/>
        </p:nvGrpSpPr>
        <p:grpSpPr>
          <a:xfrm>
            <a:off x="5871603" y="0"/>
            <a:ext cx="3272220" cy="2030570"/>
            <a:chOff x="6098378" y="5"/>
            <a:chExt cx="3045625" cy="2030570"/>
          </a:xfrm>
        </p:grpSpPr>
        <p:sp>
          <p:nvSpPr>
            <p:cNvPr id="231" name="Google Shape;231;p4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4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4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4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4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6" name="Google Shape;236;p41"/>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
        <p:nvSpPr>
          <p:cNvPr id="237" name="Google Shape;237;p41"/>
          <p:cNvSpPr txBox="1"/>
          <p:nvPr/>
        </p:nvSpPr>
        <p:spPr>
          <a:xfrm>
            <a:off x="1525375" y="27225"/>
            <a:ext cx="5908200" cy="80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FFFFFF"/>
                </a:solidFill>
                <a:latin typeface="PT Sans"/>
                <a:ea typeface="PT Sans"/>
                <a:cs typeface="PT Sans"/>
                <a:sym typeface="PT Sans"/>
              </a:rPr>
              <a:t>Checkpoint</a:t>
            </a:r>
            <a:endParaRPr sz="3000" b="0" i="0" u="none" strike="noStrike" cap="none">
              <a:solidFill>
                <a:srgbClr val="FFFFFF"/>
              </a:solidFill>
              <a:latin typeface="PT Sans"/>
              <a:ea typeface="PT Sans"/>
              <a:cs typeface="PT Sans"/>
              <a:sym typeface="PT Sans"/>
            </a:endParaRPr>
          </a:p>
        </p:txBody>
      </p:sp>
      <p:sp>
        <p:nvSpPr>
          <p:cNvPr id="238" name="Google Shape;238;p41"/>
          <p:cNvSpPr/>
          <p:nvPr/>
        </p:nvSpPr>
        <p:spPr>
          <a:xfrm>
            <a:off x="678325" y="1277398"/>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41"/>
          <p:cNvSpPr/>
          <p:nvPr/>
        </p:nvSpPr>
        <p:spPr>
          <a:xfrm>
            <a:off x="4458024" y="1277398"/>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41"/>
          <p:cNvSpPr/>
          <p:nvPr/>
        </p:nvSpPr>
        <p:spPr>
          <a:xfrm>
            <a:off x="4458024" y="2898447"/>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41"/>
          <p:cNvSpPr/>
          <p:nvPr/>
        </p:nvSpPr>
        <p:spPr>
          <a:xfrm>
            <a:off x="678325" y="2898447"/>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41"/>
          <p:cNvSpPr txBox="1">
            <a:spLocks noGrp="1"/>
          </p:cNvSpPr>
          <p:nvPr>
            <p:ph type="title"/>
          </p:nvPr>
        </p:nvSpPr>
        <p:spPr>
          <a:xfrm>
            <a:off x="296025" y="668825"/>
            <a:ext cx="8350500" cy="501000"/>
          </a:xfrm>
          <a:prstGeom prst="rect">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2000"/>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43" name="Google Shape;243;p41"/>
          <p:cNvSpPr txBox="1">
            <a:spLocks noGrp="1"/>
          </p:cNvSpPr>
          <p:nvPr>
            <p:ph type="subTitle" idx="1"/>
          </p:nvPr>
        </p:nvSpPr>
        <p:spPr>
          <a:xfrm>
            <a:off x="4458024" y="1630122"/>
            <a:ext cx="3779700" cy="11892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800"/>
              <a:buNone/>
              <a:defRPr sz="1600">
                <a:solidFill>
                  <a:schemeClr val="dk1"/>
                </a:solidFill>
              </a:defRPr>
            </a:lvl1pPr>
            <a:lvl2pPr lvl="1" algn="l">
              <a:lnSpc>
                <a:spcPct val="115000"/>
              </a:lnSpc>
              <a:spcBef>
                <a:spcPts val="0"/>
              </a:spcBef>
              <a:spcAft>
                <a:spcPts val="0"/>
              </a:spcAft>
              <a:buSzPts val="1400"/>
              <a:buNone/>
              <a:defRPr sz="2000">
                <a:solidFill>
                  <a:srgbClr val="FFFFFF"/>
                </a:solidFill>
              </a:defRPr>
            </a:lvl2pPr>
            <a:lvl3pPr lvl="2" algn="l">
              <a:lnSpc>
                <a:spcPct val="115000"/>
              </a:lnSpc>
              <a:spcBef>
                <a:spcPts val="400"/>
              </a:spcBef>
              <a:spcAft>
                <a:spcPts val="0"/>
              </a:spcAft>
              <a:buSzPts val="1400"/>
              <a:buNone/>
              <a:defRPr sz="2000">
                <a:solidFill>
                  <a:srgbClr val="FFFFFF"/>
                </a:solidFill>
              </a:defRPr>
            </a:lvl3pPr>
            <a:lvl4pPr lvl="3" algn="l">
              <a:lnSpc>
                <a:spcPct val="115000"/>
              </a:lnSpc>
              <a:spcBef>
                <a:spcPts val="400"/>
              </a:spcBef>
              <a:spcAft>
                <a:spcPts val="0"/>
              </a:spcAft>
              <a:buSzPts val="1400"/>
              <a:buNone/>
              <a:defRPr sz="2000">
                <a:solidFill>
                  <a:srgbClr val="FFFFFF"/>
                </a:solidFill>
              </a:defRPr>
            </a:lvl4pPr>
            <a:lvl5pPr lvl="4" algn="l">
              <a:lnSpc>
                <a:spcPct val="115000"/>
              </a:lnSpc>
              <a:spcBef>
                <a:spcPts val="400"/>
              </a:spcBef>
              <a:spcAft>
                <a:spcPts val="0"/>
              </a:spcAft>
              <a:buSzPts val="1400"/>
              <a:buNone/>
              <a:defRPr sz="2000">
                <a:solidFill>
                  <a:srgbClr val="FFFFFF"/>
                </a:solidFill>
              </a:defRPr>
            </a:lvl5pPr>
            <a:lvl6pPr lvl="5" algn="l">
              <a:lnSpc>
                <a:spcPct val="115000"/>
              </a:lnSpc>
              <a:spcBef>
                <a:spcPts val="400"/>
              </a:spcBef>
              <a:spcAft>
                <a:spcPts val="0"/>
              </a:spcAft>
              <a:buSzPts val="1400"/>
              <a:buNone/>
              <a:defRPr sz="2000">
                <a:solidFill>
                  <a:srgbClr val="FFFFFF"/>
                </a:solidFill>
              </a:defRPr>
            </a:lvl6pPr>
            <a:lvl7pPr lvl="6" algn="l">
              <a:lnSpc>
                <a:spcPct val="115000"/>
              </a:lnSpc>
              <a:spcBef>
                <a:spcPts val="400"/>
              </a:spcBef>
              <a:spcAft>
                <a:spcPts val="0"/>
              </a:spcAft>
              <a:buSzPts val="1400"/>
              <a:buNone/>
              <a:defRPr sz="2000">
                <a:solidFill>
                  <a:srgbClr val="FFFFFF"/>
                </a:solidFill>
              </a:defRPr>
            </a:lvl7pPr>
            <a:lvl8pPr lvl="7" algn="l">
              <a:lnSpc>
                <a:spcPct val="115000"/>
              </a:lnSpc>
              <a:spcBef>
                <a:spcPts val="400"/>
              </a:spcBef>
              <a:spcAft>
                <a:spcPts val="0"/>
              </a:spcAft>
              <a:buSzPts val="1400"/>
              <a:buNone/>
              <a:defRPr sz="2000">
                <a:solidFill>
                  <a:srgbClr val="FFFFFF"/>
                </a:solidFill>
              </a:defRPr>
            </a:lvl8pPr>
            <a:lvl9pPr lvl="8" algn="l">
              <a:lnSpc>
                <a:spcPct val="115000"/>
              </a:lnSpc>
              <a:spcBef>
                <a:spcPts val="400"/>
              </a:spcBef>
              <a:spcAft>
                <a:spcPts val="400"/>
              </a:spcAft>
              <a:buSzPts val="1400"/>
              <a:buNone/>
              <a:defRPr sz="2000">
                <a:solidFill>
                  <a:srgbClr val="FFFFFF"/>
                </a:solidFill>
              </a:defRPr>
            </a:lvl9pPr>
          </a:lstStyle>
          <a:p>
            <a:endParaRPr/>
          </a:p>
        </p:txBody>
      </p:sp>
      <p:sp>
        <p:nvSpPr>
          <p:cNvPr id="244" name="Google Shape;244;p41"/>
          <p:cNvSpPr txBox="1">
            <a:spLocks noGrp="1"/>
          </p:cNvSpPr>
          <p:nvPr>
            <p:ph type="subTitle" idx="2"/>
          </p:nvPr>
        </p:nvSpPr>
        <p:spPr>
          <a:xfrm>
            <a:off x="678325" y="1630124"/>
            <a:ext cx="3779700" cy="1189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1600">
                <a:solidFill>
                  <a:schemeClr val="dk1"/>
                </a:solidFill>
              </a:defRPr>
            </a:lvl1pPr>
            <a:lvl2pPr lvl="1" algn="l">
              <a:lnSpc>
                <a:spcPct val="115000"/>
              </a:lnSpc>
              <a:spcBef>
                <a:spcPts val="0"/>
              </a:spcBef>
              <a:spcAft>
                <a:spcPts val="0"/>
              </a:spcAft>
              <a:buSzPts val="1400"/>
              <a:buNone/>
              <a:defRPr sz="2000">
                <a:solidFill>
                  <a:srgbClr val="FFFFFF"/>
                </a:solidFill>
              </a:defRPr>
            </a:lvl2pPr>
            <a:lvl3pPr lvl="2" algn="l">
              <a:lnSpc>
                <a:spcPct val="115000"/>
              </a:lnSpc>
              <a:spcBef>
                <a:spcPts val="400"/>
              </a:spcBef>
              <a:spcAft>
                <a:spcPts val="0"/>
              </a:spcAft>
              <a:buSzPts val="1400"/>
              <a:buNone/>
              <a:defRPr sz="2000">
                <a:solidFill>
                  <a:srgbClr val="FFFFFF"/>
                </a:solidFill>
              </a:defRPr>
            </a:lvl3pPr>
            <a:lvl4pPr lvl="3" algn="l">
              <a:lnSpc>
                <a:spcPct val="115000"/>
              </a:lnSpc>
              <a:spcBef>
                <a:spcPts val="400"/>
              </a:spcBef>
              <a:spcAft>
                <a:spcPts val="0"/>
              </a:spcAft>
              <a:buSzPts val="1400"/>
              <a:buNone/>
              <a:defRPr sz="2000">
                <a:solidFill>
                  <a:srgbClr val="FFFFFF"/>
                </a:solidFill>
              </a:defRPr>
            </a:lvl4pPr>
            <a:lvl5pPr lvl="4" algn="l">
              <a:lnSpc>
                <a:spcPct val="115000"/>
              </a:lnSpc>
              <a:spcBef>
                <a:spcPts val="400"/>
              </a:spcBef>
              <a:spcAft>
                <a:spcPts val="0"/>
              </a:spcAft>
              <a:buSzPts val="1400"/>
              <a:buNone/>
              <a:defRPr sz="2000">
                <a:solidFill>
                  <a:srgbClr val="FFFFFF"/>
                </a:solidFill>
              </a:defRPr>
            </a:lvl5pPr>
            <a:lvl6pPr lvl="5" algn="l">
              <a:lnSpc>
                <a:spcPct val="115000"/>
              </a:lnSpc>
              <a:spcBef>
                <a:spcPts val="400"/>
              </a:spcBef>
              <a:spcAft>
                <a:spcPts val="0"/>
              </a:spcAft>
              <a:buSzPts val="1400"/>
              <a:buNone/>
              <a:defRPr sz="2000">
                <a:solidFill>
                  <a:srgbClr val="FFFFFF"/>
                </a:solidFill>
              </a:defRPr>
            </a:lvl6pPr>
            <a:lvl7pPr lvl="6" algn="l">
              <a:lnSpc>
                <a:spcPct val="115000"/>
              </a:lnSpc>
              <a:spcBef>
                <a:spcPts val="400"/>
              </a:spcBef>
              <a:spcAft>
                <a:spcPts val="0"/>
              </a:spcAft>
              <a:buSzPts val="1400"/>
              <a:buNone/>
              <a:defRPr sz="2000">
                <a:solidFill>
                  <a:srgbClr val="FFFFFF"/>
                </a:solidFill>
              </a:defRPr>
            </a:lvl7pPr>
            <a:lvl8pPr lvl="7" algn="l">
              <a:lnSpc>
                <a:spcPct val="115000"/>
              </a:lnSpc>
              <a:spcBef>
                <a:spcPts val="400"/>
              </a:spcBef>
              <a:spcAft>
                <a:spcPts val="0"/>
              </a:spcAft>
              <a:buSzPts val="1400"/>
              <a:buNone/>
              <a:defRPr sz="2000">
                <a:solidFill>
                  <a:srgbClr val="FFFFFF"/>
                </a:solidFill>
              </a:defRPr>
            </a:lvl8pPr>
            <a:lvl9pPr lvl="8" algn="l">
              <a:lnSpc>
                <a:spcPct val="115000"/>
              </a:lnSpc>
              <a:spcBef>
                <a:spcPts val="400"/>
              </a:spcBef>
              <a:spcAft>
                <a:spcPts val="400"/>
              </a:spcAft>
              <a:buSzPts val="1400"/>
              <a:buNone/>
              <a:defRPr sz="2000">
                <a:solidFill>
                  <a:srgbClr val="FFFFFF"/>
                </a:solidFill>
              </a:defRPr>
            </a:lvl9pPr>
          </a:lstStyle>
          <a:p>
            <a:endParaRPr/>
          </a:p>
        </p:txBody>
      </p:sp>
      <p:sp>
        <p:nvSpPr>
          <p:cNvPr id="245" name="Google Shape;245;p41"/>
          <p:cNvSpPr txBox="1"/>
          <p:nvPr/>
        </p:nvSpPr>
        <p:spPr>
          <a:xfrm>
            <a:off x="703279" y="1283098"/>
            <a:ext cx="364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A</a:t>
            </a:r>
            <a:endParaRPr sz="1800" b="1" i="0" u="none" strike="noStrike" cap="none">
              <a:solidFill>
                <a:schemeClr val="dk1"/>
              </a:solidFill>
              <a:latin typeface="PT Sans"/>
              <a:ea typeface="PT Sans"/>
              <a:cs typeface="PT Sans"/>
              <a:sym typeface="PT Sans"/>
            </a:endParaRPr>
          </a:p>
        </p:txBody>
      </p:sp>
      <p:sp>
        <p:nvSpPr>
          <p:cNvPr id="246" name="Google Shape;246;p41"/>
          <p:cNvSpPr txBox="1">
            <a:spLocks noGrp="1"/>
          </p:cNvSpPr>
          <p:nvPr>
            <p:ph type="subTitle" idx="3"/>
          </p:nvPr>
        </p:nvSpPr>
        <p:spPr>
          <a:xfrm>
            <a:off x="4485203" y="3279631"/>
            <a:ext cx="3779700" cy="12399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800"/>
              <a:buNone/>
              <a:defRPr sz="1600">
                <a:solidFill>
                  <a:schemeClr val="dk1"/>
                </a:solidFill>
              </a:defRPr>
            </a:lvl1pPr>
            <a:lvl2pPr lvl="1" algn="l">
              <a:lnSpc>
                <a:spcPct val="115000"/>
              </a:lnSpc>
              <a:spcBef>
                <a:spcPts val="0"/>
              </a:spcBef>
              <a:spcAft>
                <a:spcPts val="0"/>
              </a:spcAft>
              <a:buSzPts val="1400"/>
              <a:buNone/>
              <a:defRPr sz="2000">
                <a:solidFill>
                  <a:srgbClr val="FFFFFF"/>
                </a:solidFill>
              </a:defRPr>
            </a:lvl2pPr>
            <a:lvl3pPr lvl="2" algn="l">
              <a:lnSpc>
                <a:spcPct val="115000"/>
              </a:lnSpc>
              <a:spcBef>
                <a:spcPts val="400"/>
              </a:spcBef>
              <a:spcAft>
                <a:spcPts val="0"/>
              </a:spcAft>
              <a:buSzPts val="1400"/>
              <a:buNone/>
              <a:defRPr sz="2000">
                <a:solidFill>
                  <a:srgbClr val="FFFFFF"/>
                </a:solidFill>
              </a:defRPr>
            </a:lvl3pPr>
            <a:lvl4pPr lvl="3" algn="l">
              <a:lnSpc>
                <a:spcPct val="115000"/>
              </a:lnSpc>
              <a:spcBef>
                <a:spcPts val="400"/>
              </a:spcBef>
              <a:spcAft>
                <a:spcPts val="0"/>
              </a:spcAft>
              <a:buSzPts val="1400"/>
              <a:buNone/>
              <a:defRPr sz="2000">
                <a:solidFill>
                  <a:srgbClr val="FFFFFF"/>
                </a:solidFill>
              </a:defRPr>
            </a:lvl4pPr>
            <a:lvl5pPr lvl="4" algn="l">
              <a:lnSpc>
                <a:spcPct val="115000"/>
              </a:lnSpc>
              <a:spcBef>
                <a:spcPts val="400"/>
              </a:spcBef>
              <a:spcAft>
                <a:spcPts val="0"/>
              </a:spcAft>
              <a:buSzPts val="1400"/>
              <a:buNone/>
              <a:defRPr sz="2000">
                <a:solidFill>
                  <a:srgbClr val="FFFFFF"/>
                </a:solidFill>
              </a:defRPr>
            </a:lvl5pPr>
            <a:lvl6pPr lvl="5" algn="l">
              <a:lnSpc>
                <a:spcPct val="115000"/>
              </a:lnSpc>
              <a:spcBef>
                <a:spcPts val="400"/>
              </a:spcBef>
              <a:spcAft>
                <a:spcPts val="0"/>
              </a:spcAft>
              <a:buSzPts val="1400"/>
              <a:buNone/>
              <a:defRPr sz="2000">
                <a:solidFill>
                  <a:srgbClr val="FFFFFF"/>
                </a:solidFill>
              </a:defRPr>
            </a:lvl6pPr>
            <a:lvl7pPr lvl="6" algn="l">
              <a:lnSpc>
                <a:spcPct val="115000"/>
              </a:lnSpc>
              <a:spcBef>
                <a:spcPts val="400"/>
              </a:spcBef>
              <a:spcAft>
                <a:spcPts val="0"/>
              </a:spcAft>
              <a:buSzPts val="1400"/>
              <a:buNone/>
              <a:defRPr sz="2000">
                <a:solidFill>
                  <a:srgbClr val="FFFFFF"/>
                </a:solidFill>
              </a:defRPr>
            </a:lvl7pPr>
            <a:lvl8pPr lvl="7" algn="l">
              <a:lnSpc>
                <a:spcPct val="115000"/>
              </a:lnSpc>
              <a:spcBef>
                <a:spcPts val="400"/>
              </a:spcBef>
              <a:spcAft>
                <a:spcPts val="0"/>
              </a:spcAft>
              <a:buSzPts val="1400"/>
              <a:buNone/>
              <a:defRPr sz="2000">
                <a:solidFill>
                  <a:srgbClr val="FFFFFF"/>
                </a:solidFill>
              </a:defRPr>
            </a:lvl8pPr>
            <a:lvl9pPr lvl="8" algn="l">
              <a:lnSpc>
                <a:spcPct val="115000"/>
              </a:lnSpc>
              <a:spcBef>
                <a:spcPts val="400"/>
              </a:spcBef>
              <a:spcAft>
                <a:spcPts val="400"/>
              </a:spcAft>
              <a:buSzPts val="1400"/>
              <a:buNone/>
              <a:defRPr sz="2000">
                <a:solidFill>
                  <a:srgbClr val="FFFFFF"/>
                </a:solidFill>
              </a:defRPr>
            </a:lvl9pPr>
          </a:lstStyle>
          <a:p>
            <a:endParaRPr/>
          </a:p>
        </p:txBody>
      </p:sp>
      <p:sp>
        <p:nvSpPr>
          <p:cNvPr id="247" name="Google Shape;247;p41"/>
          <p:cNvSpPr txBox="1">
            <a:spLocks noGrp="1"/>
          </p:cNvSpPr>
          <p:nvPr>
            <p:ph type="subTitle" idx="4"/>
          </p:nvPr>
        </p:nvSpPr>
        <p:spPr>
          <a:xfrm>
            <a:off x="678325" y="3279631"/>
            <a:ext cx="3779700" cy="12399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1600">
                <a:solidFill>
                  <a:schemeClr val="dk1"/>
                </a:solidFill>
              </a:defRPr>
            </a:lvl1pPr>
            <a:lvl2pPr lvl="1" algn="l">
              <a:lnSpc>
                <a:spcPct val="115000"/>
              </a:lnSpc>
              <a:spcBef>
                <a:spcPts val="0"/>
              </a:spcBef>
              <a:spcAft>
                <a:spcPts val="0"/>
              </a:spcAft>
              <a:buSzPts val="1400"/>
              <a:buNone/>
              <a:defRPr sz="2000">
                <a:solidFill>
                  <a:srgbClr val="FFFFFF"/>
                </a:solidFill>
              </a:defRPr>
            </a:lvl2pPr>
            <a:lvl3pPr lvl="2" algn="l">
              <a:lnSpc>
                <a:spcPct val="115000"/>
              </a:lnSpc>
              <a:spcBef>
                <a:spcPts val="400"/>
              </a:spcBef>
              <a:spcAft>
                <a:spcPts val="0"/>
              </a:spcAft>
              <a:buSzPts val="1400"/>
              <a:buNone/>
              <a:defRPr sz="2000">
                <a:solidFill>
                  <a:srgbClr val="FFFFFF"/>
                </a:solidFill>
              </a:defRPr>
            </a:lvl3pPr>
            <a:lvl4pPr lvl="3" algn="l">
              <a:lnSpc>
                <a:spcPct val="115000"/>
              </a:lnSpc>
              <a:spcBef>
                <a:spcPts val="400"/>
              </a:spcBef>
              <a:spcAft>
                <a:spcPts val="0"/>
              </a:spcAft>
              <a:buSzPts val="1400"/>
              <a:buNone/>
              <a:defRPr sz="2000">
                <a:solidFill>
                  <a:srgbClr val="FFFFFF"/>
                </a:solidFill>
              </a:defRPr>
            </a:lvl4pPr>
            <a:lvl5pPr lvl="4" algn="l">
              <a:lnSpc>
                <a:spcPct val="115000"/>
              </a:lnSpc>
              <a:spcBef>
                <a:spcPts val="400"/>
              </a:spcBef>
              <a:spcAft>
                <a:spcPts val="0"/>
              </a:spcAft>
              <a:buSzPts val="1400"/>
              <a:buNone/>
              <a:defRPr sz="2000">
                <a:solidFill>
                  <a:srgbClr val="FFFFFF"/>
                </a:solidFill>
              </a:defRPr>
            </a:lvl5pPr>
            <a:lvl6pPr lvl="5" algn="l">
              <a:lnSpc>
                <a:spcPct val="115000"/>
              </a:lnSpc>
              <a:spcBef>
                <a:spcPts val="400"/>
              </a:spcBef>
              <a:spcAft>
                <a:spcPts val="0"/>
              </a:spcAft>
              <a:buSzPts val="1400"/>
              <a:buNone/>
              <a:defRPr sz="2000">
                <a:solidFill>
                  <a:srgbClr val="FFFFFF"/>
                </a:solidFill>
              </a:defRPr>
            </a:lvl6pPr>
            <a:lvl7pPr lvl="6" algn="l">
              <a:lnSpc>
                <a:spcPct val="115000"/>
              </a:lnSpc>
              <a:spcBef>
                <a:spcPts val="400"/>
              </a:spcBef>
              <a:spcAft>
                <a:spcPts val="0"/>
              </a:spcAft>
              <a:buSzPts val="1400"/>
              <a:buNone/>
              <a:defRPr sz="2000">
                <a:solidFill>
                  <a:srgbClr val="FFFFFF"/>
                </a:solidFill>
              </a:defRPr>
            </a:lvl7pPr>
            <a:lvl8pPr lvl="7" algn="l">
              <a:lnSpc>
                <a:spcPct val="115000"/>
              </a:lnSpc>
              <a:spcBef>
                <a:spcPts val="400"/>
              </a:spcBef>
              <a:spcAft>
                <a:spcPts val="0"/>
              </a:spcAft>
              <a:buSzPts val="1400"/>
              <a:buNone/>
              <a:defRPr sz="2000">
                <a:solidFill>
                  <a:srgbClr val="FFFFFF"/>
                </a:solidFill>
              </a:defRPr>
            </a:lvl8pPr>
            <a:lvl9pPr lvl="8" algn="l">
              <a:lnSpc>
                <a:spcPct val="115000"/>
              </a:lnSpc>
              <a:spcBef>
                <a:spcPts val="400"/>
              </a:spcBef>
              <a:spcAft>
                <a:spcPts val="400"/>
              </a:spcAft>
              <a:buSzPts val="1400"/>
              <a:buNone/>
              <a:defRPr sz="2000">
                <a:solidFill>
                  <a:srgbClr val="FFFFFF"/>
                </a:solidFill>
              </a:defRPr>
            </a:lvl9pPr>
          </a:lstStyle>
          <a:p>
            <a:endParaRPr/>
          </a:p>
        </p:txBody>
      </p:sp>
      <p:sp>
        <p:nvSpPr>
          <p:cNvPr id="248" name="Google Shape;248;p41"/>
          <p:cNvSpPr txBox="1"/>
          <p:nvPr/>
        </p:nvSpPr>
        <p:spPr>
          <a:xfrm>
            <a:off x="7873070" y="1283098"/>
            <a:ext cx="364500" cy="347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B</a:t>
            </a:r>
            <a:endParaRPr sz="1800" b="1" i="0" u="none" strike="noStrike" cap="none">
              <a:solidFill>
                <a:schemeClr val="dk1"/>
              </a:solidFill>
              <a:latin typeface="PT Sans"/>
              <a:ea typeface="PT Sans"/>
              <a:cs typeface="PT Sans"/>
              <a:sym typeface="PT Sans"/>
            </a:endParaRPr>
          </a:p>
        </p:txBody>
      </p:sp>
      <p:sp>
        <p:nvSpPr>
          <p:cNvPr id="249" name="Google Shape;249;p41"/>
          <p:cNvSpPr txBox="1"/>
          <p:nvPr/>
        </p:nvSpPr>
        <p:spPr>
          <a:xfrm>
            <a:off x="703279" y="2915501"/>
            <a:ext cx="364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C</a:t>
            </a:r>
            <a:endParaRPr sz="1800" b="1" i="0" u="none" strike="noStrike" cap="none">
              <a:solidFill>
                <a:schemeClr val="dk1"/>
              </a:solidFill>
              <a:latin typeface="PT Sans"/>
              <a:ea typeface="PT Sans"/>
              <a:cs typeface="PT Sans"/>
              <a:sym typeface="PT Sans"/>
            </a:endParaRPr>
          </a:p>
        </p:txBody>
      </p:sp>
      <p:sp>
        <p:nvSpPr>
          <p:cNvPr id="250" name="Google Shape;250;p41"/>
          <p:cNvSpPr txBox="1"/>
          <p:nvPr/>
        </p:nvSpPr>
        <p:spPr>
          <a:xfrm>
            <a:off x="7872933" y="2898451"/>
            <a:ext cx="364500" cy="347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D</a:t>
            </a:r>
            <a:endParaRPr sz="1800" b="1" i="0" u="none" strike="noStrike" cap="none">
              <a:solidFill>
                <a:schemeClr val="dk1"/>
              </a:solidFill>
              <a:latin typeface="PT Sans"/>
              <a:ea typeface="PT Sans"/>
              <a:cs typeface="PT Sans"/>
              <a:sym typeface="PT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 Key Terminology">
  <p:cSld name="CUSTOM_4">
    <p:bg>
      <p:bgPr>
        <a:solidFill>
          <a:schemeClr val="accent4"/>
        </a:solidFill>
        <a:effectLst/>
      </p:bgPr>
    </p:bg>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937425" y="1153625"/>
            <a:ext cx="7080000" cy="1461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4800" b="1">
                <a:solidFill>
                  <a:srgbClr val="FFFFFF"/>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5" name="Google Shape;35;p5"/>
          <p:cNvSpPr txBox="1">
            <a:spLocks noGrp="1"/>
          </p:cNvSpPr>
          <p:nvPr>
            <p:ph type="subTitle" idx="1"/>
          </p:nvPr>
        </p:nvSpPr>
        <p:spPr>
          <a:xfrm>
            <a:off x="666075" y="2706000"/>
            <a:ext cx="7598100" cy="10239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800"/>
              <a:buNone/>
              <a:defRPr>
                <a:solidFill>
                  <a:srgbClr val="FFFFFF"/>
                </a:solidFill>
              </a:defRPr>
            </a:lvl1pPr>
            <a:lvl2pPr lvl="1" algn="ctr">
              <a:lnSpc>
                <a:spcPct val="115000"/>
              </a:lnSpc>
              <a:spcBef>
                <a:spcPts val="400"/>
              </a:spcBef>
              <a:spcAft>
                <a:spcPts val="0"/>
              </a:spcAft>
              <a:buSzPts val="1400"/>
              <a:buNone/>
              <a:defRPr>
                <a:solidFill>
                  <a:srgbClr val="FFFFFF"/>
                </a:solidFill>
              </a:defRPr>
            </a:lvl2pPr>
            <a:lvl3pPr lvl="2" algn="ctr">
              <a:lnSpc>
                <a:spcPct val="115000"/>
              </a:lnSpc>
              <a:spcBef>
                <a:spcPts val="400"/>
              </a:spcBef>
              <a:spcAft>
                <a:spcPts val="0"/>
              </a:spcAft>
              <a:buSzPts val="1400"/>
              <a:buNone/>
              <a:defRPr>
                <a:solidFill>
                  <a:srgbClr val="FFFFFF"/>
                </a:solidFill>
              </a:defRPr>
            </a:lvl3pPr>
            <a:lvl4pPr lvl="3" algn="ctr">
              <a:lnSpc>
                <a:spcPct val="115000"/>
              </a:lnSpc>
              <a:spcBef>
                <a:spcPts val="400"/>
              </a:spcBef>
              <a:spcAft>
                <a:spcPts val="0"/>
              </a:spcAft>
              <a:buSzPts val="1400"/>
              <a:buNone/>
              <a:defRPr>
                <a:solidFill>
                  <a:srgbClr val="FFFFFF"/>
                </a:solidFill>
              </a:defRPr>
            </a:lvl4pPr>
            <a:lvl5pPr lvl="4" algn="ctr">
              <a:lnSpc>
                <a:spcPct val="115000"/>
              </a:lnSpc>
              <a:spcBef>
                <a:spcPts val="400"/>
              </a:spcBef>
              <a:spcAft>
                <a:spcPts val="0"/>
              </a:spcAft>
              <a:buSzPts val="1400"/>
              <a:buNone/>
              <a:defRPr>
                <a:solidFill>
                  <a:srgbClr val="FFFFFF"/>
                </a:solidFill>
              </a:defRPr>
            </a:lvl5pPr>
            <a:lvl6pPr lvl="5" algn="ctr">
              <a:lnSpc>
                <a:spcPct val="115000"/>
              </a:lnSpc>
              <a:spcBef>
                <a:spcPts val="400"/>
              </a:spcBef>
              <a:spcAft>
                <a:spcPts val="0"/>
              </a:spcAft>
              <a:buSzPts val="1400"/>
              <a:buNone/>
              <a:defRPr>
                <a:solidFill>
                  <a:srgbClr val="FFFFFF"/>
                </a:solidFill>
              </a:defRPr>
            </a:lvl6pPr>
            <a:lvl7pPr lvl="6" algn="ctr">
              <a:lnSpc>
                <a:spcPct val="115000"/>
              </a:lnSpc>
              <a:spcBef>
                <a:spcPts val="400"/>
              </a:spcBef>
              <a:spcAft>
                <a:spcPts val="0"/>
              </a:spcAft>
              <a:buSzPts val="1400"/>
              <a:buNone/>
              <a:defRPr>
                <a:solidFill>
                  <a:srgbClr val="FFFFFF"/>
                </a:solidFill>
              </a:defRPr>
            </a:lvl7pPr>
            <a:lvl8pPr lvl="7" algn="ctr">
              <a:lnSpc>
                <a:spcPct val="115000"/>
              </a:lnSpc>
              <a:spcBef>
                <a:spcPts val="400"/>
              </a:spcBef>
              <a:spcAft>
                <a:spcPts val="0"/>
              </a:spcAft>
              <a:buSzPts val="1400"/>
              <a:buNone/>
              <a:defRPr>
                <a:solidFill>
                  <a:srgbClr val="FFFFFF"/>
                </a:solidFill>
              </a:defRPr>
            </a:lvl8pPr>
            <a:lvl9pPr lvl="8" algn="ctr">
              <a:lnSpc>
                <a:spcPct val="115000"/>
              </a:lnSpc>
              <a:spcBef>
                <a:spcPts val="400"/>
              </a:spcBef>
              <a:spcAft>
                <a:spcPts val="400"/>
              </a:spcAft>
              <a:buSzPts val="1400"/>
              <a:buNone/>
              <a:defRPr>
                <a:solidFill>
                  <a:srgbClr val="FFFFFF"/>
                </a:solidFill>
              </a:defRPr>
            </a:lvl9pPr>
          </a:lstStyle>
          <a:p>
            <a:endParaRPr/>
          </a:p>
        </p:txBody>
      </p:sp>
      <p:sp>
        <p:nvSpPr>
          <p:cNvPr id="36" name="Google Shape;36;p5"/>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51"/>
        <p:cNvGrpSpPr/>
        <p:nvPr/>
      </p:nvGrpSpPr>
      <p:grpSpPr>
        <a:xfrm>
          <a:off x="0" y="0"/>
          <a:ext cx="0" cy="0"/>
          <a:chOff x="0" y="0"/>
          <a:chExt cx="0" cy="0"/>
        </a:xfrm>
      </p:grpSpPr>
      <p:sp>
        <p:nvSpPr>
          <p:cNvPr id="252" name="Google Shape;252;p42"/>
          <p:cNvSpPr txBox="1">
            <a:spLocks noGrp="1"/>
          </p:cNvSpPr>
          <p:nvPr>
            <p:ph type="body" idx="1"/>
          </p:nvPr>
        </p:nvSpPr>
        <p:spPr>
          <a:xfrm>
            <a:off x="477440" y="862965"/>
            <a:ext cx="8189100" cy="189900"/>
          </a:xfrm>
          <a:prstGeom prst="rect">
            <a:avLst/>
          </a:prstGeom>
          <a:noFill/>
          <a:ln>
            <a:noFill/>
          </a:ln>
        </p:spPr>
        <p:txBody>
          <a:bodyPr spcFirstLastPara="1" wrap="square" lIns="0" tIns="0" rIns="0" bIns="0" anchor="t" anchorCtr="0">
            <a:noAutofit/>
          </a:bodyPr>
          <a:lstStyle>
            <a:lvl1pPr marL="457200" lvl="0" indent="-323850" algn="l">
              <a:lnSpc>
                <a:spcPct val="90000"/>
              </a:lnSpc>
              <a:spcBef>
                <a:spcPts val="500"/>
              </a:spcBef>
              <a:spcAft>
                <a:spcPts val="0"/>
              </a:spcAft>
              <a:buClr>
                <a:schemeClr val="accent1"/>
              </a:buClr>
              <a:buSzPts val="1500"/>
              <a:buChar char="●"/>
              <a:defRPr sz="1500">
                <a:solidFill>
                  <a:schemeClr val="accent1"/>
                </a:solidFill>
              </a:defRPr>
            </a:lvl1pPr>
            <a:lvl2pPr marL="914400" lvl="1" indent="-285750" algn="l">
              <a:lnSpc>
                <a:spcPct val="90000"/>
              </a:lnSpc>
              <a:spcBef>
                <a:spcPts val="500"/>
              </a:spcBef>
              <a:spcAft>
                <a:spcPts val="0"/>
              </a:spcAft>
              <a:buClr>
                <a:schemeClr val="accent1"/>
              </a:buClr>
              <a:buSzPts val="900"/>
              <a:buChar char="○"/>
              <a:defRPr sz="900"/>
            </a:lvl2pPr>
            <a:lvl3pPr marL="1371600" lvl="2" indent="-285750" algn="l">
              <a:lnSpc>
                <a:spcPct val="90000"/>
              </a:lnSpc>
              <a:spcBef>
                <a:spcPts val="500"/>
              </a:spcBef>
              <a:spcAft>
                <a:spcPts val="0"/>
              </a:spcAft>
              <a:buClr>
                <a:schemeClr val="dk2"/>
              </a:buClr>
              <a:buSzPts val="900"/>
              <a:buChar char="■"/>
              <a:defRPr sz="900"/>
            </a:lvl3pPr>
            <a:lvl4pPr marL="1828800" lvl="3" indent="-279400" algn="l">
              <a:lnSpc>
                <a:spcPct val="90000"/>
              </a:lnSpc>
              <a:spcBef>
                <a:spcPts val="500"/>
              </a:spcBef>
              <a:spcAft>
                <a:spcPts val="0"/>
              </a:spcAft>
              <a:buClr>
                <a:schemeClr val="dk2"/>
              </a:buClr>
              <a:buSzPts val="800"/>
              <a:buChar char="●"/>
              <a:defRPr sz="800"/>
            </a:lvl4pPr>
            <a:lvl5pPr marL="2286000" lvl="4" indent="-285750" algn="l">
              <a:lnSpc>
                <a:spcPct val="90000"/>
              </a:lnSpc>
              <a:spcBef>
                <a:spcPts val="500"/>
              </a:spcBef>
              <a:spcAft>
                <a:spcPts val="0"/>
              </a:spcAft>
              <a:buClr>
                <a:schemeClr val="dk2"/>
              </a:buClr>
              <a:buSzPts val="900"/>
              <a:buChar char="○"/>
              <a:defRPr sz="900"/>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1600"/>
              </a:spcAft>
              <a:buClr>
                <a:schemeClr val="dk1"/>
              </a:buClr>
              <a:buSzPts val="1400"/>
              <a:buChar char="■"/>
              <a:defRPr/>
            </a:lvl9pPr>
          </a:lstStyle>
          <a:p>
            <a:endParaRPr/>
          </a:p>
        </p:txBody>
      </p:sp>
      <p:sp>
        <p:nvSpPr>
          <p:cNvPr id="253" name="Google Shape;253;p42"/>
          <p:cNvSpPr txBox="1">
            <a:spLocks noGrp="1"/>
          </p:cNvSpPr>
          <p:nvPr>
            <p:ph type="title"/>
          </p:nvPr>
        </p:nvSpPr>
        <p:spPr>
          <a:xfrm>
            <a:off x="477441" y="430055"/>
            <a:ext cx="8189100" cy="4329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2700"/>
              <a:buFont typeface="Arial"/>
              <a:buNone/>
              <a:defRPr>
                <a:solidFill>
                  <a:schemeClr val="accen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 Title Slide" type="title">
  <p:cSld name="TITLE">
    <p:bg>
      <p:bgPr>
        <a:solidFill>
          <a:srgbClr val="073763"/>
        </a:solidFill>
        <a:effectLst/>
      </p:bgPr>
    </p:bg>
    <p:spTree>
      <p:nvGrpSpPr>
        <p:cNvPr id="1" name="Shape 261"/>
        <p:cNvGrpSpPr/>
        <p:nvPr/>
      </p:nvGrpSpPr>
      <p:grpSpPr>
        <a:xfrm>
          <a:off x="0" y="0"/>
          <a:ext cx="0" cy="0"/>
          <a:chOff x="0" y="0"/>
          <a:chExt cx="0" cy="0"/>
        </a:xfrm>
      </p:grpSpPr>
      <p:sp>
        <p:nvSpPr>
          <p:cNvPr id="262" name="Google Shape;262;p44"/>
          <p:cNvSpPr txBox="1">
            <a:spLocks noGrp="1"/>
          </p:cNvSpPr>
          <p:nvPr>
            <p:ph type="ctrTitle"/>
          </p:nvPr>
        </p:nvSpPr>
        <p:spPr>
          <a:xfrm>
            <a:off x="598100" y="1546622"/>
            <a:ext cx="8222100" cy="8388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1pPr>
            <a:lvl2pPr lvl="1"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2pPr>
            <a:lvl3pPr lvl="2"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3pPr>
            <a:lvl4pPr lvl="3"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4pPr>
            <a:lvl5pPr lvl="4"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5pPr>
            <a:lvl6pPr lvl="5"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6pPr>
            <a:lvl7pPr lvl="6"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7pPr>
            <a:lvl8pPr lvl="7"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8pPr>
            <a:lvl9pPr lvl="8"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9pPr>
          </a:lstStyle>
          <a:p>
            <a:endParaRPr/>
          </a:p>
        </p:txBody>
      </p:sp>
      <p:sp>
        <p:nvSpPr>
          <p:cNvPr id="263" name="Google Shape;263;p44"/>
          <p:cNvSpPr txBox="1">
            <a:spLocks noGrp="1"/>
          </p:cNvSpPr>
          <p:nvPr>
            <p:ph type="subTitle" idx="1"/>
          </p:nvPr>
        </p:nvSpPr>
        <p:spPr>
          <a:xfrm>
            <a:off x="598088" y="2563513"/>
            <a:ext cx="8222100" cy="432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1pPr>
            <a:lvl2pPr lvl="1"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2pPr>
            <a:lvl3pPr lvl="2"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3pPr>
            <a:lvl4pPr lvl="3"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4pPr>
            <a:lvl5pPr lvl="4"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5pPr>
            <a:lvl6pPr lvl="5"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6pPr>
            <a:lvl7pPr lvl="6"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7pPr>
            <a:lvl8pPr lvl="7"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8pPr>
            <a:lvl9pPr lvl="8"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9pPr>
          </a:lstStyle>
          <a:p>
            <a:endParaRPr/>
          </a:p>
        </p:txBody>
      </p:sp>
      <p:sp>
        <p:nvSpPr>
          <p:cNvPr id="264" name="Google Shape;264;p44"/>
          <p:cNvSpPr txBox="1"/>
          <p:nvPr/>
        </p:nvSpPr>
        <p:spPr>
          <a:xfrm>
            <a:off x="1923878" y="46865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rgbClr val="5DA4D3"/>
                </a:solidFill>
                <a:latin typeface="PT Sans"/>
                <a:ea typeface="PT Sans"/>
                <a:cs typeface="PT Sans"/>
                <a:sym typeface="PT Sans"/>
              </a:rPr>
              <a:t>To provide our pupils with the </a:t>
            </a:r>
            <a:r>
              <a:rPr lang="en-GB" sz="1000" b="1" i="0" u="none" strike="noStrike" cap="none">
                <a:solidFill>
                  <a:srgbClr val="5DA4D3"/>
                </a:solidFill>
                <a:latin typeface="PT Sans"/>
                <a:ea typeface="PT Sans"/>
                <a:cs typeface="PT Sans"/>
                <a:sym typeface="PT Sans"/>
              </a:rPr>
              <a:t>knowledge, skills </a:t>
            </a:r>
            <a:r>
              <a:rPr lang="en-GB" sz="1000" b="0" i="0" u="none" strike="noStrike" cap="none">
                <a:solidFill>
                  <a:srgbClr val="5DA4D3"/>
                </a:solidFill>
                <a:latin typeface="PT Sans"/>
                <a:ea typeface="PT Sans"/>
                <a:cs typeface="PT Sans"/>
                <a:sym typeface="PT Sans"/>
              </a:rPr>
              <a:t>and </a:t>
            </a:r>
            <a:r>
              <a:rPr lang="en-GB" sz="1000" b="1" i="0" u="none" strike="noStrike" cap="none">
                <a:solidFill>
                  <a:srgbClr val="5DA4D3"/>
                </a:solidFill>
                <a:latin typeface="PT Sans"/>
                <a:ea typeface="PT Sans"/>
                <a:cs typeface="PT Sans"/>
                <a:sym typeface="PT Sans"/>
              </a:rPr>
              <a:t>character</a:t>
            </a:r>
            <a:r>
              <a:rPr lang="en-GB" sz="1000" b="0" i="0" u="none" strike="noStrike" cap="none">
                <a:solidFill>
                  <a:srgbClr val="5DA4D3"/>
                </a:solidFill>
                <a:latin typeface="PT Sans"/>
                <a:ea typeface="PT Sans"/>
                <a:cs typeface="PT Sans"/>
                <a:sym typeface="PT Sans"/>
              </a:rPr>
              <a:t> to live a remarkable life</a:t>
            </a:r>
            <a:endParaRPr sz="1000" b="0" i="0" u="none" strike="noStrike" cap="none">
              <a:solidFill>
                <a:srgbClr val="5DA4D3"/>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rgbClr val="5DA4D3"/>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5DA4D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DA4D3"/>
              </a:solidFill>
              <a:latin typeface="PT Sans"/>
              <a:ea typeface="PT Sans"/>
              <a:cs typeface="PT Sans"/>
              <a:sym typeface="PT Sans"/>
            </a:endParaRPr>
          </a:p>
        </p:txBody>
      </p:sp>
      <p:grpSp>
        <p:nvGrpSpPr>
          <p:cNvPr id="265" name="Google Shape;265;p44"/>
          <p:cNvGrpSpPr/>
          <p:nvPr/>
        </p:nvGrpSpPr>
        <p:grpSpPr>
          <a:xfrm>
            <a:off x="7084800" y="-100"/>
            <a:ext cx="2059400" cy="374675"/>
            <a:chOff x="7084800" y="-100"/>
            <a:chExt cx="2059400" cy="374675"/>
          </a:xfrm>
        </p:grpSpPr>
        <p:sp>
          <p:nvSpPr>
            <p:cNvPr id="266" name="Google Shape;266;p44"/>
            <p:cNvSpPr txBox="1"/>
            <p:nvPr/>
          </p:nvSpPr>
          <p:spPr>
            <a:xfrm>
              <a:off x="7989800" y="-100"/>
              <a:ext cx="1154400" cy="364800"/>
            </a:xfrm>
            <a:prstGeom prst="rect">
              <a:avLst/>
            </a:prstGeom>
            <a:solidFill>
              <a:srgbClr val="93C4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T Sans"/>
                <a:ea typeface="PT Sans"/>
                <a:cs typeface="PT Sans"/>
                <a:sym typeface="PT Sans"/>
              </a:endParaRPr>
            </a:p>
          </p:txBody>
        </p:sp>
        <p:sp>
          <p:nvSpPr>
            <p:cNvPr id="267" name="Google Shape;267;p44"/>
            <p:cNvSpPr/>
            <p:nvPr/>
          </p:nvSpPr>
          <p:spPr>
            <a:xfrm>
              <a:off x="7122800" y="0"/>
              <a:ext cx="850500" cy="364800"/>
            </a:xfrm>
            <a:prstGeom prst="rect">
              <a:avLst/>
            </a:prstGeom>
            <a:solidFill>
              <a:srgbClr val="7BAF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44"/>
            <p:cNvSpPr txBox="1"/>
            <p:nvPr/>
          </p:nvSpPr>
          <p:spPr>
            <a:xfrm>
              <a:off x="7084800" y="9775"/>
              <a:ext cx="2059200" cy="36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3C71"/>
                  </a:solidFill>
                  <a:latin typeface="PT Sans"/>
                  <a:ea typeface="PT Sans"/>
                  <a:cs typeface="PT Sans"/>
                  <a:sym typeface="PT Sans"/>
                </a:rPr>
                <a:t>#OneAET </a:t>
              </a:r>
              <a:r>
                <a:rPr lang="en-GB" sz="1400" b="0" i="0" u="none" strike="noStrike" cap="none">
                  <a:solidFill>
                    <a:srgbClr val="FFFFFF"/>
                  </a:solidFill>
                  <a:latin typeface="PT Sans"/>
                  <a:ea typeface="PT Sans"/>
                  <a:cs typeface="PT Sans"/>
                  <a:sym typeface="PT Sans"/>
                </a:rPr>
                <a:t>  </a:t>
              </a:r>
              <a:r>
                <a:rPr lang="en-GB" sz="1400" b="0" i="0" u="none" strike="noStrike" cap="none">
                  <a:solidFill>
                    <a:srgbClr val="7BAFD4"/>
                  </a:solidFill>
                  <a:latin typeface="PT Sans"/>
                  <a:ea typeface="PT Sans"/>
                  <a:cs typeface="PT Sans"/>
                  <a:sym typeface="PT Sans"/>
                </a:rPr>
                <a:t> </a:t>
              </a:r>
              <a:r>
                <a:rPr lang="en-GB" sz="1400" b="0" i="0" u="none" strike="noStrike" cap="none">
                  <a:solidFill>
                    <a:srgbClr val="1C4587"/>
                  </a:solidFill>
                  <a:latin typeface="PT Sans"/>
                  <a:ea typeface="PT Sans"/>
                  <a:cs typeface="PT Sans"/>
                  <a:sym typeface="PT Sans"/>
                </a:rPr>
                <a:t>Curriculum</a:t>
              </a:r>
              <a:endParaRPr sz="1400" b="0" i="0" u="none" strike="noStrike" cap="none">
                <a:solidFill>
                  <a:srgbClr val="1C4587"/>
                </a:solidFill>
                <a:latin typeface="Arial"/>
                <a:ea typeface="Arial"/>
                <a:cs typeface="Arial"/>
                <a:sym typeface="Arial"/>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 Key Questions">
  <p:cSld name="CUSTOM">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444050" y="1015000"/>
            <a:ext cx="8140800" cy="33204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SzPts val="2400"/>
              <a:buChar char="●"/>
              <a:defRPr sz="2400"/>
            </a:lvl1pPr>
            <a:lvl2pPr marL="914400" lvl="1" indent="-342900" algn="l" rtl="0">
              <a:lnSpc>
                <a:spcPct val="115000"/>
              </a:lnSpc>
              <a:spcBef>
                <a:spcPts val="400"/>
              </a:spcBef>
              <a:spcAft>
                <a:spcPts val="0"/>
              </a:spcAft>
              <a:buSzPts val="1800"/>
              <a:buChar char="○"/>
              <a:defRPr sz="1800"/>
            </a:lvl2pPr>
            <a:lvl3pPr marL="1371600" lvl="2" indent="-317500" algn="l" rtl="0">
              <a:lnSpc>
                <a:spcPct val="115000"/>
              </a:lnSpc>
              <a:spcBef>
                <a:spcPts val="400"/>
              </a:spcBef>
              <a:spcAft>
                <a:spcPts val="0"/>
              </a:spcAft>
              <a:buSzPts val="1400"/>
              <a:buChar char="■"/>
              <a:defRPr/>
            </a:lvl3pPr>
            <a:lvl4pPr marL="1828800" lvl="3" indent="-317500" algn="l" rtl="0">
              <a:lnSpc>
                <a:spcPct val="115000"/>
              </a:lnSpc>
              <a:spcBef>
                <a:spcPts val="400"/>
              </a:spcBef>
              <a:spcAft>
                <a:spcPts val="0"/>
              </a:spcAft>
              <a:buSzPts val="1400"/>
              <a:buChar char="●"/>
              <a:defRPr/>
            </a:lvl4pPr>
            <a:lvl5pPr marL="2286000" lvl="4" indent="-317500" algn="l" rtl="0">
              <a:lnSpc>
                <a:spcPct val="115000"/>
              </a:lnSpc>
              <a:spcBef>
                <a:spcPts val="400"/>
              </a:spcBef>
              <a:spcAft>
                <a:spcPts val="0"/>
              </a:spcAft>
              <a:buSzPts val="1400"/>
              <a:buChar char="○"/>
              <a:defRPr/>
            </a:lvl5pPr>
            <a:lvl6pPr marL="2743200" lvl="5" indent="-317500" algn="l" rtl="0">
              <a:lnSpc>
                <a:spcPct val="115000"/>
              </a:lnSpc>
              <a:spcBef>
                <a:spcPts val="400"/>
              </a:spcBef>
              <a:spcAft>
                <a:spcPts val="0"/>
              </a:spcAft>
              <a:buSzPts val="1400"/>
              <a:buChar char="■"/>
              <a:defRPr/>
            </a:lvl6pPr>
            <a:lvl7pPr marL="3200400" lvl="6" indent="-317500" algn="l" rtl="0">
              <a:lnSpc>
                <a:spcPct val="115000"/>
              </a:lnSpc>
              <a:spcBef>
                <a:spcPts val="4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271" name="Google Shape;271;p45"/>
          <p:cNvSpPr txBox="1"/>
          <p:nvPr/>
        </p:nvSpPr>
        <p:spPr>
          <a:xfrm>
            <a:off x="259025" y="167275"/>
            <a:ext cx="86343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chemeClr val="dk1"/>
                </a:solidFill>
                <a:latin typeface="PT Sans"/>
                <a:ea typeface="PT Sans"/>
                <a:cs typeface="PT Sans"/>
                <a:sym typeface="PT Sans"/>
              </a:rPr>
              <a:t>Objective</a:t>
            </a:r>
            <a:endParaRPr sz="3000" b="0" i="0" u="none" strike="noStrike" cap="none">
              <a:solidFill>
                <a:schemeClr val="dk1"/>
              </a:solidFill>
              <a:latin typeface="PT Sans"/>
              <a:ea typeface="PT Sans"/>
              <a:cs typeface="PT Sans"/>
              <a:sym typeface="PT Sans"/>
            </a:endParaRPr>
          </a:p>
        </p:txBody>
      </p:sp>
      <p:sp>
        <p:nvSpPr>
          <p:cNvPr id="272" name="Google Shape;272;p45"/>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chemeClr val="dk1"/>
                </a:solidFill>
                <a:latin typeface="PT Sans"/>
                <a:ea typeface="PT Sans"/>
                <a:cs typeface="PT Sans"/>
                <a:sym typeface="PT Sans"/>
              </a:rPr>
              <a:t>To provide our pupils with the </a:t>
            </a:r>
            <a:r>
              <a:rPr lang="en-GB" sz="1000" b="1" i="0" u="none" strike="noStrike" cap="none">
                <a:solidFill>
                  <a:schemeClr val="dk1"/>
                </a:solidFill>
                <a:latin typeface="PT Sans"/>
                <a:ea typeface="PT Sans"/>
                <a:cs typeface="PT Sans"/>
                <a:sym typeface="PT Sans"/>
              </a:rPr>
              <a:t>knowledge, skills </a:t>
            </a:r>
            <a:r>
              <a:rPr lang="en-GB" sz="1000" b="0" i="0" u="none" strike="noStrike" cap="none">
                <a:solidFill>
                  <a:schemeClr val="dk1"/>
                </a:solidFill>
                <a:latin typeface="PT Sans"/>
                <a:ea typeface="PT Sans"/>
                <a:cs typeface="PT Sans"/>
                <a:sym typeface="PT Sans"/>
              </a:rPr>
              <a:t>and </a:t>
            </a:r>
            <a:r>
              <a:rPr lang="en-GB" sz="1000" b="1" i="0" u="none" strike="noStrike" cap="none">
                <a:solidFill>
                  <a:schemeClr val="dk1"/>
                </a:solidFill>
                <a:latin typeface="PT Sans"/>
                <a:ea typeface="PT Sans"/>
                <a:cs typeface="PT Sans"/>
                <a:sym typeface="PT Sans"/>
              </a:rPr>
              <a:t>character</a:t>
            </a:r>
            <a:r>
              <a:rPr lang="en-GB" sz="1000" b="0" i="0" u="none" strike="noStrike" cap="none">
                <a:solidFill>
                  <a:schemeClr val="dk1"/>
                </a:solidFill>
                <a:latin typeface="PT Sans"/>
                <a:ea typeface="PT Sans"/>
                <a:cs typeface="PT Sans"/>
                <a:sym typeface="PT Sans"/>
              </a:rPr>
              <a:t> to live a remarkable life</a:t>
            </a:r>
            <a:endParaRPr sz="1000" b="0" i="0" u="none" strike="noStrike" cap="none">
              <a:solidFill>
                <a:schemeClr val="dk1"/>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chemeClr val="dk1"/>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PT Sans"/>
              <a:ea typeface="PT Sans"/>
              <a:cs typeface="PT Sans"/>
              <a:sym typeface="PT San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 Introduction Divider">
  <p:cSld name="CUSTOM_5_1">
    <p:bg>
      <p:bgPr>
        <a:solidFill>
          <a:srgbClr val="073763"/>
        </a:solidFill>
        <a:effectLst/>
      </p:bgPr>
    </p:bg>
    <p:spTree>
      <p:nvGrpSpPr>
        <p:cNvPr id="1" name="Shape 273"/>
        <p:cNvGrpSpPr/>
        <p:nvPr/>
      </p:nvGrpSpPr>
      <p:grpSpPr>
        <a:xfrm>
          <a:off x="0" y="0"/>
          <a:ext cx="0" cy="0"/>
          <a:chOff x="0" y="0"/>
          <a:chExt cx="0" cy="0"/>
        </a:xfrm>
      </p:grpSpPr>
      <p:sp>
        <p:nvSpPr>
          <p:cNvPr id="274" name="Google Shape;274;p46"/>
          <p:cNvSpPr txBox="1"/>
          <p:nvPr/>
        </p:nvSpPr>
        <p:spPr>
          <a:xfrm>
            <a:off x="1036100" y="1578825"/>
            <a:ext cx="6894900" cy="134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GB" sz="4800" b="0" i="0" u="none" strike="noStrike" cap="none">
                <a:solidFill>
                  <a:srgbClr val="FFFFFF"/>
                </a:solidFill>
                <a:latin typeface="PT Sans"/>
                <a:ea typeface="PT Sans"/>
                <a:cs typeface="PT Sans"/>
                <a:sym typeface="PT Sans"/>
              </a:rPr>
              <a:t>Introduction</a:t>
            </a:r>
            <a:endParaRPr sz="4800" b="0" i="0" u="none" strike="noStrike" cap="none">
              <a:solidFill>
                <a:srgbClr val="FFFFFF"/>
              </a:solidFill>
              <a:latin typeface="PT Sans"/>
              <a:ea typeface="PT Sans"/>
              <a:cs typeface="PT Sans"/>
              <a:sym typeface="PT Sans"/>
            </a:endParaRPr>
          </a:p>
        </p:txBody>
      </p:sp>
      <p:sp>
        <p:nvSpPr>
          <p:cNvPr id="275" name="Google Shape;275;p46"/>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rgbClr val="9FC5E8"/>
                </a:solidFill>
                <a:latin typeface="PT Sans"/>
                <a:ea typeface="PT Sans"/>
                <a:cs typeface="PT Sans"/>
                <a:sym typeface="PT Sans"/>
              </a:rPr>
              <a:t>To provide our pupils with the </a:t>
            </a:r>
            <a:r>
              <a:rPr lang="en-GB" sz="1000" b="1" i="0" u="none" strike="noStrike" cap="none">
                <a:solidFill>
                  <a:srgbClr val="9FC5E8"/>
                </a:solidFill>
                <a:latin typeface="PT Sans"/>
                <a:ea typeface="PT Sans"/>
                <a:cs typeface="PT Sans"/>
                <a:sym typeface="PT Sans"/>
              </a:rPr>
              <a:t>knowledge, skills </a:t>
            </a:r>
            <a:r>
              <a:rPr lang="en-GB" sz="1000" b="0" i="0" u="none" strike="noStrike" cap="none">
                <a:solidFill>
                  <a:srgbClr val="9FC5E8"/>
                </a:solidFill>
                <a:latin typeface="PT Sans"/>
                <a:ea typeface="PT Sans"/>
                <a:cs typeface="PT Sans"/>
                <a:sym typeface="PT Sans"/>
              </a:rPr>
              <a:t>and </a:t>
            </a:r>
            <a:r>
              <a:rPr lang="en-GB" sz="1000" b="1" i="0" u="none" strike="noStrike" cap="none">
                <a:solidFill>
                  <a:srgbClr val="9FC5E8"/>
                </a:solidFill>
                <a:latin typeface="PT Sans"/>
                <a:ea typeface="PT Sans"/>
                <a:cs typeface="PT Sans"/>
                <a:sym typeface="PT Sans"/>
              </a:rPr>
              <a:t>character</a:t>
            </a:r>
            <a:r>
              <a:rPr lang="en-GB" sz="1000" b="0" i="0" u="none" strike="noStrike" cap="none">
                <a:solidFill>
                  <a:srgbClr val="9FC5E8"/>
                </a:solidFill>
                <a:latin typeface="PT Sans"/>
                <a:ea typeface="PT Sans"/>
                <a:cs typeface="PT Sans"/>
                <a:sym typeface="PT Sans"/>
              </a:rPr>
              <a:t> to live a remarkable life</a:t>
            </a:r>
            <a:endParaRPr sz="1000" b="0" i="0" u="none" strike="noStrike" cap="none">
              <a:solidFill>
                <a:srgbClr val="9FC5E8"/>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rgbClr val="5DA4D3"/>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DA4D3"/>
              </a:solidFill>
              <a:latin typeface="PT Sans"/>
              <a:ea typeface="PT Sans"/>
              <a:cs typeface="PT Sans"/>
              <a:sym typeface="PT Sans"/>
            </a:endParaRPr>
          </a:p>
        </p:txBody>
      </p:sp>
      <p:grpSp>
        <p:nvGrpSpPr>
          <p:cNvPr id="276" name="Google Shape;276;p46"/>
          <p:cNvGrpSpPr/>
          <p:nvPr/>
        </p:nvGrpSpPr>
        <p:grpSpPr>
          <a:xfrm>
            <a:off x="6098378" y="5"/>
            <a:ext cx="3045625" cy="2030570"/>
            <a:chOff x="6098378" y="5"/>
            <a:chExt cx="3045625" cy="2030570"/>
          </a:xfrm>
        </p:grpSpPr>
        <p:sp>
          <p:nvSpPr>
            <p:cNvPr id="277" name="Google Shape;277;p46"/>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46"/>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46"/>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46"/>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46"/>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5 Key Terminology">
  <p:cSld name="CUSTOM_4">
    <p:bg>
      <p:bgPr>
        <a:solidFill>
          <a:schemeClr val="accent4"/>
        </a:solidFill>
        <a:effectLst/>
      </p:bgPr>
    </p:bg>
    <p:spTree>
      <p:nvGrpSpPr>
        <p:cNvPr id="1" name="Shape 282"/>
        <p:cNvGrpSpPr/>
        <p:nvPr/>
      </p:nvGrpSpPr>
      <p:grpSpPr>
        <a:xfrm>
          <a:off x="0" y="0"/>
          <a:ext cx="0" cy="0"/>
          <a:chOff x="0" y="0"/>
          <a:chExt cx="0" cy="0"/>
        </a:xfrm>
      </p:grpSpPr>
      <p:sp>
        <p:nvSpPr>
          <p:cNvPr id="283" name="Google Shape;283;p47"/>
          <p:cNvSpPr txBox="1">
            <a:spLocks noGrp="1"/>
          </p:cNvSpPr>
          <p:nvPr>
            <p:ph type="title"/>
          </p:nvPr>
        </p:nvSpPr>
        <p:spPr>
          <a:xfrm>
            <a:off x="937425" y="1153625"/>
            <a:ext cx="7080000" cy="1461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000"/>
              <a:buNone/>
              <a:defRPr sz="4800" b="1">
                <a:solidFill>
                  <a:srgbClr val="FFFFFF"/>
                </a:solidFill>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284" name="Google Shape;284;p47"/>
          <p:cNvSpPr txBox="1">
            <a:spLocks noGrp="1"/>
          </p:cNvSpPr>
          <p:nvPr>
            <p:ph type="subTitle" idx="1"/>
          </p:nvPr>
        </p:nvSpPr>
        <p:spPr>
          <a:xfrm>
            <a:off x="666075" y="2706000"/>
            <a:ext cx="7598100" cy="10239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800"/>
              <a:buNone/>
              <a:defRPr>
                <a:solidFill>
                  <a:srgbClr val="FFFFFF"/>
                </a:solidFill>
              </a:defRPr>
            </a:lvl1pPr>
            <a:lvl2pPr lvl="1" algn="ctr" rtl="0">
              <a:lnSpc>
                <a:spcPct val="115000"/>
              </a:lnSpc>
              <a:spcBef>
                <a:spcPts val="400"/>
              </a:spcBef>
              <a:spcAft>
                <a:spcPts val="0"/>
              </a:spcAft>
              <a:buSzPts val="1400"/>
              <a:buNone/>
              <a:defRPr>
                <a:solidFill>
                  <a:srgbClr val="FFFFFF"/>
                </a:solidFill>
              </a:defRPr>
            </a:lvl2pPr>
            <a:lvl3pPr lvl="2" algn="ctr" rtl="0">
              <a:lnSpc>
                <a:spcPct val="115000"/>
              </a:lnSpc>
              <a:spcBef>
                <a:spcPts val="400"/>
              </a:spcBef>
              <a:spcAft>
                <a:spcPts val="0"/>
              </a:spcAft>
              <a:buSzPts val="1400"/>
              <a:buNone/>
              <a:defRPr>
                <a:solidFill>
                  <a:srgbClr val="FFFFFF"/>
                </a:solidFill>
              </a:defRPr>
            </a:lvl3pPr>
            <a:lvl4pPr lvl="3" algn="ctr" rtl="0">
              <a:lnSpc>
                <a:spcPct val="115000"/>
              </a:lnSpc>
              <a:spcBef>
                <a:spcPts val="400"/>
              </a:spcBef>
              <a:spcAft>
                <a:spcPts val="0"/>
              </a:spcAft>
              <a:buSzPts val="1400"/>
              <a:buNone/>
              <a:defRPr>
                <a:solidFill>
                  <a:srgbClr val="FFFFFF"/>
                </a:solidFill>
              </a:defRPr>
            </a:lvl4pPr>
            <a:lvl5pPr lvl="4" algn="ctr" rtl="0">
              <a:lnSpc>
                <a:spcPct val="115000"/>
              </a:lnSpc>
              <a:spcBef>
                <a:spcPts val="400"/>
              </a:spcBef>
              <a:spcAft>
                <a:spcPts val="0"/>
              </a:spcAft>
              <a:buSzPts val="1400"/>
              <a:buNone/>
              <a:defRPr>
                <a:solidFill>
                  <a:srgbClr val="FFFFFF"/>
                </a:solidFill>
              </a:defRPr>
            </a:lvl5pPr>
            <a:lvl6pPr lvl="5" algn="ctr" rtl="0">
              <a:lnSpc>
                <a:spcPct val="115000"/>
              </a:lnSpc>
              <a:spcBef>
                <a:spcPts val="400"/>
              </a:spcBef>
              <a:spcAft>
                <a:spcPts val="0"/>
              </a:spcAft>
              <a:buSzPts val="1400"/>
              <a:buNone/>
              <a:defRPr>
                <a:solidFill>
                  <a:srgbClr val="FFFFFF"/>
                </a:solidFill>
              </a:defRPr>
            </a:lvl6pPr>
            <a:lvl7pPr lvl="6" algn="ctr" rtl="0">
              <a:lnSpc>
                <a:spcPct val="115000"/>
              </a:lnSpc>
              <a:spcBef>
                <a:spcPts val="400"/>
              </a:spcBef>
              <a:spcAft>
                <a:spcPts val="0"/>
              </a:spcAft>
              <a:buSzPts val="1400"/>
              <a:buNone/>
              <a:defRPr>
                <a:solidFill>
                  <a:srgbClr val="FFFFFF"/>
                </a:solidFill>
              </a:defRPr>
            </a:lvl7pPr>
            <a:lvl8pPr lvl="7" algn="ctr" rtl="0">
              <a:lnSpc>
                <a:spcPct val="115000"/>
              </a:lnSpc>
              <a:spcBef>
                <a:spcPts val="400"/>
              </a:spcBef>
              <a:spcAft>
                <a:spcPts val="0"/>
              </a:spcAft>
              <a:buSzPts val="1400"/>
              <a:buNone/>
              <a:defRPr>
                <a:solidFill>
                  <a:srgbClr val="FFFFFF"/>
                </a:solidFill>
              </a:defRPr>
            </a:lvl8pPr>
            <a:lvl9pPr lvl="8" algn="ctr" rtl="0">
              <a:lnSpc>
                <a:spcPct val="115000"/>
              </a:lnSpc>
              <a:spcBef>
                <a:spcPts val="400"/>
              </a:spcBef>
              <a:spcAft>
                <a:spcPts val="400"/>
              </a:spcAft>
              <a:buSzPts val="1400"/>
              <a:buNone/>
              <a:defRPr>
                <a:solidFill>
                  <a:srgbClr val="FFFFFF"/>
                </a:solidFill>
              </a:defRPr>
            </a:lvl9pPr>
          </a:lstStyle>
          <a:p>
            <a:endParaRPr/>
          </a:p>
        </p:txBody>
      </p:sp>
      <p:sp>
        <p:nvSpPr>
          <p:cNvPr id="285" name="Google Shape;285;p47"/>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 Title and Text">
  <p:cSld name="CUSTOM_3_1_2_1_1">
    <p:spTree>
      <p:nvGrpSpPr>
        <p:cNvPr id="1" name="Shape 286"/>
        <p:cNvGrpSpPr/>
        <p:nvPr/>
      </p:nvGrpSpPr>
      <p:grpSpPr>
        <a:xfrm>
          <a:off x="0" y="0"/>
          <a:ext cx="0" cy="0"/>
          <a:chOff x="0" y="0"/>
          <a:chExt cx="0" cy="0"/>
        </a:xfrm>
      </p:grpSpPr>
      <p:sp>
        <p:nvSpPr>
          <p:cNvPr id="287" name="Google Shape;287;p48"/>
          <p:cNvSpPr txBox="1">
            <a:spLocks noGrp="1"/>
          </p:cNvSpPr>
          <p:nvPr>
            <p:ph type="title"/>
          </p:nvPr>
        </p:nvSpPr>
        <p:spPr>
          <a:xfrm>
            <a:off x="311700" y="169075"/>
            <a:ext cx="66819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atin typeface="PT Sans"/>
                <a:ea typeface="PT Sans"/>
                <a:cs typeface="PT Sans"/>
                <a:sym typeface="PT Sans"/>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288" name="Google Shape;288;p48"/>
          <p:cNvSpPr txBox="1">
            <a:spLocks noGrp="1"/>
          </p:cNvSpPr>
          <p:nvPr>
            <p:ph type="body" idx="1"/>
          </p:nvPr>
        </p:nvSpPr>
        <p:spPr>
          <a:xfrm>
            <a:off x="468700" y="1078850"/>
            <a:ext cx="8140800" cy="33684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SzPts val="2400"/>
              <a:buFont typeface="PT Sans"/>
              <a:buChar char="●"/>
              <a:defRPr sz="2400">
                <a:latin typeface="PT Sans"/>
                <a:ea typeface="PT Sans"/>
                <a:cs typeface="PT Sans"/>
                <a:sym typeface="PT Sans"/>
              </a:defRPr>
            </a:lvl1pPr>
            <a:lvl2pPr marL="914400" lvl="1" indent="-342900" algn="l" rtl="0">
              <a:lnSpc>
                <a:spcPct val="115000"/>
              </a:lnSpc>
              <a:spcBef>
                <a:spcPts val="400"/>
              </a:spcBef>
              <a:spcAft>
                <a:spcPts val="0"/>
              </a:spcAft>
              <a:buSzPts val="1800"/>
              <a:buFont typeface="PT Sans"/>
              <a:buChar char="○"/>
              <a:defRPr sz="1800">
                <a:latin typeface="PT Sans"/>
                <a:ea typeface="PT Sans"/>
                <a:cs typeface="PT Sans"/>
                <a:sym typeface="PT Sans"/>
              </a:defRPr>
            </a:lvl2pPr>
            <a:lvl3pPr marL="1371600" lvl="2" indent="-317500" algn="l" rtl="0">
              <a:lnSpc>
                <a:spcPct val="115000"/>
              </a:lnSpc>
              <a:spcBef>
                <a:spcPts val="400"/>
              </a:spcBef>
              <a:spcAft>
                <a:spcPts val="0"/>
              </a:spcAft>
              <a:buSzPts val="1400"/>
              <a:buFont typeface="PT Sans"/>
              <a:buChar char="■"/>
              <a:defRPr>
                <a:latin typeface="PT Sans"/>
                <a:ea typeface="PT Sans"/>
                <a:cs typeface="PT Sans"/>
                <a:sym typeface="PT Sans"/>
              </a:defRPr>
            </a:lvl3pPr>
            <a:lvl4pPr marL="1828800" lvl="3" indent="-317500" algn="l" rtl="0">
              <a:lnSpc>
                <a:spcPct val="115000"/>
              </a:lnSpc>
              <a:spcBef>
                <a:spcPts val="400"/>
              </a:spcBef>
              <a:spcAft>
                <a:spcPts val="0"/>
              </a:spcAft>
              <a:buSzPts val="1400"/>
              <a:buFont typeface="PT Sans"/>
              <a:buChar char="●"/>
              <a:defRPr>
                <a:latin typeface="PT Sans"/>
                <a:ea typeface="PT Sans"/>
                <a:cs typeface="PT Sans"/>
                <a:sym typeface="PT Sans"/>
              </a:defRPr>
            </a:lvl4pPr>
            <a:lvl5pPr marL="2286000" lvl="4" indent="-317500" algn="l" rtl="0">
              <a:lnSpc>
                <a:spcPct val="115000"/>
              </a:lnSpc>
              <a:spcBef>
                <a:spcPts val="400"/>
              </a:spcBef>
              <a:spcAft>
                <a:spcPts val="0"/>
              </a:spcAft>
              <a:buSzPts val="1400"/>
              <a:buFont typeface="PT Sans"/>
              <a:buChar char="○"/>
              <a:defRPr>
                <a:latin typeface="PT Sans"/>
                <a:ea typeface="PT Sans"/>
                <a:cs typeface="PT Sans"/>
                <a:sym typeface="PT Sans"/>
              </a:defRPr>
            </a:lvl5pPr>
            <a:lvl6pPr marL="2743200" lvl="5" indent="-317500" algn="l" rtl="0">
              <a:lnSpc>
                <a:spcPct val="115000"/>
              </a:lnSpc>
              <a:spcBef>
                <a:spcPts val="400"/>
              </a:spcBef>
              <a:spcAft>
                <a:spcPts val="0"/>
              </a:spcAft>
              <a:buSzPts val="1400"/>
              <a:buFont typeface="PT Sans"/>
              <a:buChar char="■"/>
              <a:defRPr>
                <a:latin typeface="PT Sans"/>
                <a:ea typeface="PT Sans"/>
                <a:cs typeface="PT Sans"/>
                <a:sym typeface="PT Sans"/>
              </a:defRPr>
            </a:lvl6pPr>
            <a:lvl7pPr marL="3200400" lvl="6" indent="-317500" algn="l" rtl="0">
              <a:lnSpc>
                <a:spcPct val="115000"/>
              </a:lnSpc>
              <a:spcBef>
                <a:spcPts val="400"/>
              </a:spcBef>
              <a:spcAft>
                <a:spcPts val="0"/>
              </a:spcAft>
              <a:buSzPts val="1400"/>
              <a:buFont typeface="PT Sans"/>
              <a:buChar char="●"/>
              <a:defRPr>
                <a:latin typeface="PT Sans"/>
                <a:ea typeface="PT Sans"/>
                <a:cs typeface="PT Sans"/>
                <a:sym typeface="PT Sans"/>
              </a:defRPr>
            </a:lvl7pPr>
            <a:lvl8pPr marL="3657600" lvl="7" indent="-317500" algn="l" rtl="0">
              <a:lnSpc>
                <a:spcPct val="115000"/>
              </a:lnSpc>
              <a:spcBef>
                <a:spcPts val="1600"/>
              </a:spcBef>
              <a:spcAft>
                <a:spcPts val="0"/>
              </a:spcAft>
              <a:buSzPts val="1400"/>
              <a:buFont typeface="PT Sans"/>
              <a:buChar char="○"/>
              <a:defRPr>
                <a:latin typeface="PT Sans"/>
                <a:ea typeface="PT Sans"/>
                <a:cs typeface="PT Sans"/>
                <a:sym typeface="PT Sans"/>
              </a:defRPr>
            </a:lvl8pPr>
            <a:lvl9pPr marL="4114800" lvl="8" indent="-317500" algn="l" rtl="0">
              <a:lnSpc>
                <a:spcPct val="115000"/>
              </a:lnSpc>
              <a:spcBef>
                <a:spcPts val="1600"/>
              </a:spcBef>
              <a:spcAft>
                <a:spcPts val="1600"/>
              </a:spcAft>
              <a:buSzPts val="1400"/>
              <a:buFont typeface="PT Sans"/>
              <a:buChar char="■"/>
              <a:defRPr>
                <a:latin typeface="PT Sans"/>
                <a:ea typeface="PT Sans"/>
                <a:cs typeface="PT Sans"/>
                <a:sym typeface="PT Sans"/>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89"/>
        <p:cNvGrpSpPr/>
        <p:nvPr/>
      </p:nvGrpSpPr>
      <p:grpSpPr>
        <a:xfrm>
          <a:off x="0" y="0"/>
          <a:ext cx="0" cy="0"/>
          <a:chOff x="0" y="0"/>
          <a:chExt cx="0" cy="0"/>
        </a:xfrm>
      </p:grpSpPr>
      <p:sp>
        <p:nvSpPr>
          <p:cNvPr id="290" name="Google Shape;290;p49"/>
          <p:cNvSpPr txBox="1">
            <a:spLocks noGrp="1"/>
          </p:cNvSpPr>
          <p:nvPr>
            <p:ph type="body" idx="1"/>
          </p:nvPr>
        </p:nvSpPr>
        <p:spPr>
          <a:xfrm>
            <a:off x="477440" y="862965"/>
            <a:ext cx="8189100" cy="189900"/>
          </a:xfrm>
          <a:prstGeom prst="rect">
            <a:avLst/>
          </a:prstGeom>
          <a:noFill/>
          <a:ln>
            <a:noFill/>
          </a:ln>
        </p:spPr>
        <p:txBody>
          <a:bodyPr spcFirstLastPara="1" wrap="square" lIns="0" tIns="0" rIns="0" bIns="0" anchor="t" anchorCtr="0">
            <a:noAutofit/>
          </a:bodyPr>
          <a:lstStyle>
            <a:lvl1pPr marL="457200" lvl="0" indent="-323850" algn="l" rtl="0">
              <a:lnSpc>
                <a:spcPct val="90000"/>
              </a:lnSpc>
              <a:spcBef>
                <a:spcPts val="500"/>
              </a:spcBef>
              <a:spcAft>
                <a:spcPts val="0"/>
              </a:spcAft>
              <a:buClr>
                <a:schemeClr val="accent1"/>
              </a:buClr>
              <a:buSzPts val="1500"/>
              <a:buChar char="●"/>
              <a:defRPr sz="1500">
                <a:solidFill>
                  <a:schemeClr val="accent1"/>
                </a:solidFill>
              </a:defRPr>
            </a:lvl1pPr>
            <a:lvl2pPr marL="914400" lvl="1" indent="-285750" algn="l" rtl="0">
              <a:lnSpc>
                <a:spcPct val="90000"/>
              </a:lnSpc>
              <a:spcBef>
                <a:spcPts val="500"/>
              </a:spcBef>
              <a:spcAft>
                <a:spcPts val="0"/>
              </a:spcAft>
              <a:buClr>
                <a:schemeClr val="accent1"/>
              </a:buClr>
              <a:buSzPts val="900"/>
              <a:buChar char="○"/>
              <a:defRPr sz="900"/>
            </a:lvl2pPr>
            <a:lvl3pPr marL="1371600" lvl="2" indent="-285750" algn="l" rtl="0">
              <a:lnSpc>
                <a:spcPct val="90000"/>
              </a:lnSpc>
              <a:spcBef>
                <a:spcPts val="500"/>
              </a:spcBef>
              <a:spcAft>
                <a:spcPts val="0"/>
              </a:spcAft>
              <a:buClr>
                <a:schemeClr val="dk2"/>
              </a:buClr>
              <a:buSzPts val="900"/>
              <a:buChar char="■"/>
              <a:defRPr sz="900"/>
            </a:lvl3pPr>
            <a:lvl4pPr marL="1828800" lvl="3" indent="-279400" algn="l" rtl="0">
              <a:lnSpc>
                <a:spcPct val="90000"/>
              </a:lnSpc>
              <a:spcBef>
                <a:spcPts val="500"/>
              </a:spcBef>
              <a:spcAft>
                <a:spcPts val="0"/>
              </a:spcAft>
              <a:buClr>
                <a:schemeClr val="dk2"/>
              </a:buClr>
              <a:buSzPts val="800"/>
              <a:buChar char="●"/>
              <a:defRPr sz="800"/>
            </a:lvl4pPr>
            <a:lvl5pPr marL="2286000" lvl="4" indent="-285750" algn="l" rtl="0">
              <a:lnSpc>
                <a:spcPct val="90000"/>
              </a:lnSpc>
              <a:spcBef>
                <a:spcPts val="500"/>
              </a:spcBef>
              <a:spcAft>
                <a:spcPts val="0"/>
              </a:spcAft>
              <a:buClr>
                <a:schemeClr val="dk2"/>
              </a:buClr>
              <a:buSzPts val="900"/>
              <a:buChar char="○"/>
              <a:defRPr sz="9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1600"/>
              </a:spcAft>
              <a:buClr>
                <a:schemeClr val="dk1"/>
              </a:buClr>
              <a:buSzPts val="1400"/>
              <a:buChar char="■"/>
              <a:defRPr/>
            </a:lvl9pPr>
          </a:lstStyle>
          <a:p>
            <a:endParaRPr/>
          </a:p>
        </p:txBody>
      </p:sp>
      <p:sp>
        <p:nvSpPr>
          <p:cNvPr id="291" name="Google Shape;291;p49"/>
          <p:cNvSpPr txBox="1">
            <a:spLocks noGrp="1"/>
          </p:cNvSpPr>
          <p:nvPr>
            <p:ph type="title"/>
          </p:nvPr>
        </p:nvSpPr>
        <p:spPr>
          <a:xfrm>
            <a:off x="477441" y="430055"/>
            <a:ext cx="8189100" cy="4329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2700"/>
              <a:buFont typeface="Arial"/>
              <a:buNone/>
              <a:defRPr>
                <a:solidFill>
                  <a:schemeClr val="accent1"/>
                </a:solidFill>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4 Title and Blank ">
  <p:cSld name="CUSTOM_3_2_1_1">
    <p:spTree>
      <p:nvGrpSpPr>
        <p:cNvPr id="1" name="Shape 292"/>
        <p:cNvGrpSpPr/>
        <p:nvPr/>
      </p:nvGrpSpPr>
      <p:grpSpPr>
        <a:xfrm>
          <a:off x="0" y="0"/>
          <a:ext cx="0" cy="0"/>
          <a:chOff x="0" y="0"/>
          <a:chExt cx="0" cy="0"/>
        </a:xfrm>
      </p:grpSpPr>
      <p:sp>
        <p:nvSpPr>
          <p:cNvPr id="293" name="Google Shape;293;p50"/>
          <p:cNvSpPr txBox="1">
            <a:spLocks noGrp="1"/>
          </p:cNvSpPr>
          <p:nvPr>
            <p:ph type="title"/>
          </p:nvPr>
        </p:nvSpPr>
        <p:spPr>
          <a:xfrm>
            <a:off x="311700" y="105200"/>
            <a:ext cx="67437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atin typeface="PT Sans"/>
                <a:ea typeface="PT Sans"/>
                <a:cs typeface="PT Sans"/>
                <a:sym typeface="PT Sans"/>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8 Divider to Task">
  <p:cSld name="CUSTOM_5">
    <p:bg>
      <p:bgPr>
        <a:solidFill>
          <a:srgbClr val="073763"/>
        </a:solidFill>
        <a:effectLst/>
      </p:bgPr>
    </p:bg>
    <p:spTree>
      <p:nvGrpSpPr>
        <p:cNvPr id="1" name="Shape 294"/>
        <p:cNvGrpSpPr/>
        <p:nvPr/>
      </p:nvGrpSpPr>
      <p:grpSpPr>
        <a:xfrm>
          <a:off x="0" y="0"/>
          <a:ext cx="0" cy="0"/>
          <a:chOff x="0" y="0"/>
          <a:chExt cx="0" cy="0"/>
        </a:xfrm>
      </p:grpSpPr>
      <p:sp>
        <p:nvSpPr>
          <p:cNvPr id="295" name="Google Shape;295;p51"/>
          <p:cNvSpPr txBox="1"/>
          <p:nvPr/>
        </p:nvSpPr>
        <p:spPr>
          <a:xfrm>
            <a:off x="1036100" y="1578825"/>
            <a:ext cx="6894900" cy="134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GB" sz="4800" b="0" i="0" u="none" strike="noStrike" cap="none">
                <a:solidFill>
                  <a:srgbClr val="FFFFFF"/>
                </a:solidFill>
                <a:latin typeface="PT Sans"/>
                <a:ea typeface="PT Sans"/>
                <a:cs typeface="PT Sans"/>
                <a:sym typeface="PT Sans"/>
              </a:rPr>
              <a:t>Task</a:t>
            </a:r>
            <a:endParaRPr sz="4800" b="0" i="0" u="none" strike="noStrike" cap="none">
              <a:solidFill>
                <a:srgbClr val="FFFFFF"/>
              </a:solidFill>
              <a:latin typeface="PT Sans"/>
              <a:ea typeface="PT Sans"/>
              <a:cs typeface="PT Sans"/>
              <a:sym typeface="PT Sans"/>
            </a:endParaRPr>
          </a:p>
        </p:txBody>
      </p:sp>
      <p:sp>
        <p:nvSpPr>
          <p:cNvPr id="296" name="Google Shape;296;p51"/>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rgbClr val="9FC5E8"/>
                </a:solidFill>
                <a:latin typeface="PT Sans"/>
                <a:ea typeface="PT Sans"/>
                <a:cs typeface="PT Sans"/>
                <a:sym typeface="PT Sans"/>
              </a:rPr>
              <a:t>To provide our pupils with the </a:t>
            </a:r>
            <a:r>
              <a:rPr lang="en-GB" sz="1000" b="1" i="0" u="none" strike="noStrike" cap="none">
                <a:solidFill>
                  <a:srgbClr val="9FC5E8"/>
                </a:solidFill>
                <a:latin typeface="PT Sans"/>
                <a:ea typeface="PT Sans"/>
                <a:cs typeface="PT Sans"/>
                <a:sym typeface="PT Sans"/>
              </a:rPr>
              <a:t>knowledge, skills </a:t>
            </a:r>
            <a:r>
              <a:rPr lang="en-GB" sz="1000" b="0" i="0" u="none" strike="noStrike" cap="none">
                <a:solidFill>
                  <a:srgbClr val="9FC5E8"/>
                </a:solidFill>
                <a:latin typeface="PT Sans"/>
                <a:ea typeface="PT Sans"/>
                <a:cs typeface="PT Sans"/>
                <a:sym typeface="PT Sans"/>
              </a:rPr>
              <a:t>and </a:t>
            </a:r>
            <a:r>
              <a:rPr lang="en-GB" sz="1000" b="1" i="0" u="none" strike="noStrike" cap="none">
                <a:solidFill>
                  <a:srgbClr val="9FC5E8"/>
                </a:solidFill>
                <a:latin typeface="PT Sans"/>
                <a:ea typeface="PT Sans"/>
                <a:cs typeface="PT Sans"/>
                <a:sym typeface="PT Sans"/>
              </a:rPr>
              <a:t>character</a:t>
            </a:r>
            <a:r>
              <a:rPr lang="en-GB" sz="1000" b="0" i="0" u="none" strike="noStrike" cap="none">
                <a:solidFill>
                  <a:srgbClr val="9FC5E8"/>
                </a:solidFill>
                <a:latin typeface="PT Sans"/>
                <a:ea typeface="PT Sans"/>
                <a:cs typeface="PT Sans"/>
                <a:sym typeface="PT Sans"/>
              </a:rPr>
              <a:t> to live a remarkable life</a:t>
            </a:r>
            <a:endParaRPr sz="1000" b="0" i="0" u="none" strike="noStrike" cap="none">
              <a:solidFill>
                <a:srgbClr val="9FC5E8"/>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rgbClr val="5DA4D3"/>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DA4D3"/>
              </a:solidFill>
              <a:latin typeface="PT Sans"/>
              <a:ea typeface="PT Sans"/>
              <a:cs typeface="PT Sans"/>
              <a:sym typeface="PT Sans"/>
            </a:endParaRPr>
          </a:p>
        </p:txBody>
      </p:sp>
      <p:grpSp>
        <p:nvGrpSpPr>
          <p:cNvPr id="297" name="Google Shape;297;p51"/>
          <p:cNvGrpSpPr/>
          <p:nvPr/>
        </p:nvGrpSpPr>
        <p:grpSpPr>
          <a:xfrm>
            <a:off x="6098378" y="5"/>
            <a:ext cx="3045625" cy="2030570"/>
            <a:chOff x="6098378" y="5"/>
            <a:chExt cx="3045625" cy="2030570"/>
          </a:xfrm>
        </p:grpSpPr>
        <p:sp>
          <p:nvSpPr>
            <p:cNvPr id="298" name="Google Shape;298;p5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5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5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5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5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 Blank">
  <p:cSld name="CUSTOM_3_1_1">
    <p:spTree>
      <p:nvGrpSpPr>
        <p:cNvPr id="1" name="Shape 30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6 Divider between Rep and Flu">
  <p:cSld name="CUSTOM_5">
    <p:bg>
      <p:bgPr>
        <a:solidFill>
          <a:srgbClr val="073763"/>
        </a:solidFill>
        <a:effectLst/>
      </p:bgPr>
    </p:bg>
    <p:spTree>
      <p:nvGrpSpPr>
        <p:cNvPr id="1" name="Shape 37"/>
        <p:cNvGrpSpPr/>
        <p:nvPr/>
      </p:nvGrpSpPr>
      <p:grpSpPr>
        <a:xfrm>
          <a:off x="0" y="0"/>
          <a:ext cx="0" cy="0"/>
          <a:chOff x="0" y="0"/>
          <a:chExt cx="0" cy="0"/>
        </a:xfrm>
      </p:grpSpPr>
      <p:sp>
        <p:nvSpPr>
          <p:cNvPr id="38" name="Google Shape;38;p6"/>
          <p:cNvSpPr txBox="1"/>
          <p:nvPr/>
        </p:nvSpPr>
        <p:spPr>
          <a:xfrm>
            <a:off x="1233763" y="1793570"/>
            <a:ext cx="6894900" cy="134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FFFFFF"/>
                </a:solidFill>
                <a:latin typeface="PT Sans"/>
                <a:ea typeface="PT Sans"/>
                <a:cs typeface="PT Sans"/>
                <a:sym typeface="PT Sans"/>
              </a:rPr>
              <a:t>Independent Tasks</a:t>
            </a:r>
            <a:endParaRPr sz="4800" b="1" i="0" u="none" strike="noStrike" cap="none">
              <a:solidFill>
                <a:srgbClr val="FFFFFF"/>
              </a:solidFill>
              <a:latin typeface="PT Sans"/>
              <a:ea typeface="PT Sans"/>
              <a:cs typeface="PT Sans"/>
              <a:sym typeface="PT Sans"/>
            </a:endParaRPr>
          </a:p>
        </p:txBody>
      </p:sp>
      <p:sp>
        <p:nvSpPr>
          <p:cNvPr id="39" name="Google Shape;39;p6"/>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rgbClr val="9FC5E8"/>
                </a:solidFill>
                <a:latin typeface="PT Sans"/>
                <a:ea typeface="PT Sans"/>
                <a:cs typeface="PT Sans"/>
                <a:sym typeface="PT Sans"/>
              </a:rPr>
              <a:t>To provide our pupils with the </a:t>
            </a:r>
            <a:r>
              <a:rPr lang="en-GB" sz="1000" b="1" i="0" u="none" strike="noStrike" cap="none">
                <a:solidFill>
                  <a:srgbClr val="9FC5E8"/>
                </a:solidFill>
                <a:latin typeface="PT Sans"/>
                <a:ea typeface="PT Sans"/>
                <a:cs typeface="PT Sans"/>
                <a:sym typeface="PT Sans"/>
              </a:rPr>
              <a:t>knowledge, skills </a:t>
            </a:r>
            <a:r>
              <a:rPr lang="en-GB" sz="1000" b="0" i="0" u="none" strike="noStrike" cap="none">
                <a:solidFill>
                  <a:srgbClr val="9FC5E8"/>
                </a:solidFill>
                <a:latin typeface="PT Sans"/>
                <a:ea typeface="PT Sans"/>
                <a:cs typeface="PT Sans"/>
                <a:sym typeface="PT Sans"/>
              </a:rPr>
              <a:t>and </a:t>
            </a:r>
            <a:r>
              <a:rPr lang="en-GB" sz="1000" b="1" i="0" u="none" strike="noStrike" cap="none">
                <a:solidFill>
                  <a:srgbClr val="9FC5E8"/>
                </a:solidFill>
                <a:latin typeface="PT Sans"/>
                <a:ea typeface="PT Sans"/>
                <a:cs typeface="PT Sans"/>
                <a:sym typeface="PT Sans"/>
              </a:rPr>
              <a:t>character</a:t>
            </a:r>
            <a:r>
              <a:rPr lang="en-GB" sz="1000" b="0" i="0" u="none" strike="noStrike" cap="none">
                <a:solidFill>
                  <a:srgbClr val="9FC5E8"/>
                </a:solidFill>
                <a:latin typeface="PT Sans"/>
                <a:ea typeface="PT Sans"/>
                <a:cs typeface="PT Sans"/>
                <a:sym typeface="PT Sans"/>
              </a:rPr>
              <a:t> to live a remarkable life</a:t>
            </a:r>
            <a:endParaRPr sz="1000" b="0" i="0" u="none" strike="noStrike" cap="none">
              <a:solidFill>
                <a:srgbClr val="9FC5E8"/>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rgbClr val="5DA4D3"/>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DA4D3"/>
              </a:solidFill>
              <a:latin typeface="PT Sans"/>
              <a:ea typeface="PT Sans"/>
              <a:cs typeface="PT Sans"/>
              <a:sym typeface="PT Sans"/>
            </a:endParaRPr>
          </a:p>
        </p:txBody>
      </p:sp>
      <p:grpSp>
        <p:nvGrpSpPr>
          <p:cNvPr id="40" name="Google Shape;40;p6"/>
          <p:cNvGrpSpPr/>
          <p:nvPr/>
        </p:nvGrpSpPr>
        <p:grpSpPr>
          <a:xfrm>
            <a:off x="6098378" y="5"/>
            <a:ext cx="3045625" cy="2030570"/>
            <a:chOff x="6098378" y="5"/>
            <a:chExt cx="3045625" cy="2030570"/>
          </a:xfrm>
        </p:grpSpPr>
        <p:sp>
          <p:nvSpPr>
            <p:cNvPr id="41" name="Google Shape;41;p6"/>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6"/>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6"/>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6"/>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6"/>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6 Checkpoint">
  <p:cSld name="CUSTOM_4_2">
    <p:bg>
      <p:bgPr>
        <a:solidFill>
          <a:srgbClr val="073763"/>
        </a:solidFill>
        <a:effectLst/>
      </p:bgPr>
    </p:bg>
    <p:spTree>
      <p:nvGrpSpPr>
        <p:cNvPr id="1" name="Shape 304"/>
        <p:cNvGrpSpPr/>
        <p:nvPr/>
      </p:nvGrpSpPr>
      <p:grpSpPr>
        <a:xfrm>
          <a:off x="0" y="0"/>
          <a:ext cx="0" cy="0"/>
          <a:chOff x="0" y="0"/>
          <a:chExt cx="0" cy="0"/>
        </a:xfrm>
      </p:grpSpPr>
      <p:sp>
        <p:nvSpPr>
          <p:cNvPr id="305" name="Google Shape;305;p53"/>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306" name="Google Shape;306;p53"/>
          <p:cNvGrpSpPr/>
          <p:nvPr/>
        </p:nvGrpSpPr>
        <p:grpSpPr>
          <a:xfrm>
            <a:off x="6098378" y="5"/>
            <a:ext cx="3045625" cy="2030570"/>
            <a:chOff x="6098378" y="5"/>
            <a:chExt cx="3045625" cy="2030570"/>
          </a:xfrm>
        </p:grpSpPr>
        <p:sp>
          <p:nvSpPr>
            <p:cNvPr id="307" name="Google Shape;307;p5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5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5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5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5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2" name="Google Shape;312;p53"/>
          <p:cNvSpPr txBox="1"/>
          <p:nvPr/>
        </p:nvSpPr>
        <p:spPr>
          <a:xfrm>
            <a:off x="1492475" y="103425"/>
            <a:ext cx="4798200" cy="80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FFFFFF"/>
                </a:solidFill>
                <a:latin typeface="PT Sans"/>
                <a:ea typeface="PT Sans"/>
                <a:cs typeface="PT Sans"/>
                <a:sym typeface="PT Sans"/>
              </a:rPr>
              <a:t>Checkpoint</a:t>
            </a:r>
            <a:endParaRPr sz="3000" b="0" i="0" u="none" strike="noStrike" cap="none">
              <a:solidFill>
                <a:srgbClr val="FFFFFF"/>
              </a:solidFill>
              <a:latin typeface="PT Sans"/>
              <a:ea typeface="PT Sans"/>
              <a:cs typeface="PT Sans"/>
              <a:sym typeface="PT Sans"/>
            </a:endParaRPr>
          </a:p>
        </p:txBody>
      </p:sp>
      <p:sp>
        <p:nvSpPr>
          <p:cNvPr id="313" name="Google Shape;313;p53"/>
          <p:cNvSpPr txBox="1">
            <a:spLocks noGrp="1"/>
          </p:cNvSpPr>
          <p:nvPr>
            <p:ph type="body" idx="1"/>
          </p:nvPr>
        </p:nvSpPr>
        <p:spPr>
          <a:xfrm>
            <a:off x="444050" y="905025"/>
            <a:ext cx="8103900" cy="36288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Clr>
                <a:srgbClr val="FFFFFF"/>
              </a:buClr>
              <a:buSzPts val="2400"/>
              <a:buChar char="●"/>
              <a:defRPr sz="2400">
                <a:solidFill>
                  <a:srgbClr val="FFFFFF"/>
                </a:solidFill>
              </a:defRPr>
            </a:lvl1pPr>
            <a:lvl2pPr marL="914400" lvl="1" indent="-342900" algn="l" rtl="0">
              <a:lnSpc>
                <a:spcPct val="115000"/>
              </a:lnSpc>
              <a:spcBef>
                <a:spcPts val="400"/>
              </a:spcBef>
              <a:spcAft>
                <a:spcPts val="0"/>
              </a:spcAft>
              <a:buClr>
                <a:srgbClr val="FFFFFF"/>
              </a:buClr>
              <a:buSzPts val="1800"/>
              <a:buChar char="○"/>
              <a:defRPr sz="1800">
                <a:solidFill>
                  <a:srgbClr val="FFFFFF"/>
                </a:solidFill>
              </a:defRPr>
            </a:lvl2pPr>
            <a:lvl3pPr marL="1371600" lvl="2" indent="-317500" algn="l" rtl="0">
              <a:lnSpc>
                <a:spcPct val="115000"/>
              </a:lnSpc>
              <a:spcBef>
                <a:spcPts val="400"/>
              </a:spcBef>
              <a:spcAft>
                <a:spcPts val="0"/>
              </a:spcAft>
              <a:buClr>
                <a:srgbClr val="FFFFFF"/>
              </a:buClr>
              <a:buSzPts val="1400"/>
              <a:buChar char="■"/>
              <a:defRPr>
                <a:solidFill>
                  <a:srgbClr val="FFFFFF"/>
                </a:solidFill>
              </a:defRPr>
            </a:lvl3pPr>
            <a:lvl4pPr marL="1828800" lvl="3" indent="-317500" algn="l" rtl="0">
              <a:lnSpc>
                <a:spcPct val="115000"/>
              </a:lnSpc>
              <a:spcBef>
                <a:spcPts val="400"/>
              </a:spcBef>
              <a:spcAft>
                <a:spcPts val="0"/>
              </a:spcAft>
              <a:buClr>
                <a:srgbClr val="FFFFFF"/>
              </a:buClr>
              <a:buSzPts val="1400"/>
              <a:buChar char="●"/>
              <a:defRPr>
                <a:solidFill>
                  <a:srgbClr val="FFFFFF"/>
                </a:solidFill>
              </a:defRPr>
            </a:lvl4pPr>
            <a:lvl5pPr marL="2286000" lvl="4" indent="-317500" algn="l" rtl="0">
              <a:lnSpc>
                <a:spcPct val="115000"/>
              </a:lnSpc>
              <a:spcBef>
                <a:spcPts val="400"/>
              </a:spcBef>
              <a:spcAft>
                <a:spcPts val="0"/>
              </a:spcAft>
              <a:buClr>
                <a:srgbClr val="FFFFFF"/>
              </a:buClr>
              <a:buSzPts val="1400"/>
              <a:buChar char="○"/>
              <a:defRPr>
                <a:solidFill>
                  <a:srgbClr val="FFFFFF"/>
                </a:solidFill>
              </a:defRPr>
            </a:lvl5pPr>
            <a:lvl6pPr marL="2743200" lvl="5" indent="-317500" algn="l" rtl="0">
              <a:lnSpc>
                <a:spcPct val="115000"/>
              </a:lnSpc>
              <a:spcBef>
                <a:spcPts val="400"/>
              </a:spcBef>
              <a:spcAft>
                <a:spcPts val="0"/>
              </a:spcAft>
              <a:buClr>
                <a:srgbClr val="FFFFFF"/>
              </a:buClr>
              <a:buSzPts val="1400"/>
              <a:buChar char="■"/>
              <a:defRPr>
                <a:solidFill>
                  <a:srgbClr val="FFFFFF"/>
                </a:solidFill>
              </a:defRPr>
            </a:lvl6pPr>
            <a:lvl7pPr marL="3200400" lvl="6" indent="-317500" algn="l" rtl="0">
              <a:lnSpc>
                <a:spcPct val="115000"/>
              </a:lnSpc>
              <a:spcBef>
                <a:spcPts val="400"/>
              </a:spcBef>
              <a:spcAft>
                <a:spcPts val="0"/>
              </a:spcAft>
              <a:buClr>
                <a:srgbClr val="FFFFFF"/>
              </a:buClr>
              <a:buSzPts val="1400"/>
              <a:buChar char="●"/>
              <a:defRPr>
                <a:solidFill>
                  <a:srgbClr val="FFFFFF"/>
                </a:solidFill>
              </a:defRPr>
            </a:lvl7pPr>
            <a:lvl8pPr marL="3657600" lvl="7" indent="-317500" algn="l" rtl="0">
              <a:lnSpc>
                <a:spcPct val="115000"/>
              </a:lnSpc>
              <a:spcBef>
                <a:spcPts val="1600"/>
              </a:spcBef>
              <a:spcAft>
                <a:spcPts val="0"/>
              </a:spcAft>
              <a:buClr>
                <a:srgbClr val="FFFFFF"/>
              </a:buClr>
              <a:buSzPts val="1400"/>
              <a:buChar char="○"/>
              <a:defRPr>
                <a:solidFill>
                  <a:srgbClr val="FFFFFF"/>
                </a:solidFill>
              </a:defRPr>
            </a:lvl8pPr>
            <a:lvl9pPr marL="4114800" lvl="8" indent="-317500" algn="l" rtl="0">
              <a:lnSpc>
                <a:spcPct val="115000"/>
              </a:lnSpc>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6 Checkpoint Alternative">
  <p:cSld name="CUSTOM_4_2_2">
    <p:bg>
      <p:bgPr>
        <a:solidFill>
          <a:srgbClr val="073763"/>
        </a:solidFill>
        <a:effectLst/>
      </p:bgPr>
    </p:bg>
    <p:spTree>
      <p:nvGrpSpPr>
        <p:cNvPr id="1" name="Shape 314"/>
        <p:cNvGrpSpPr/>
        <p:nvPr/>
      </p:nvGrpSpPr>
      <p:grpSpPr>
        <a:xfrm>
          <a:off x="0" y="0"/>
          <a:ext cx="0" cy="0"/>
          <a:chOff x="0" y="0"/>
          <a:chExt cx="0" cy="0"/>
        </a:xfrm>
      </p:grpSpPr>
      <p:sp>
        <p:nvSpPr>
          <p:cNvPr id="315" name="Google Shape;315;p54"/>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316" name="Google Shape;316;p54"/>
          <p:cNvGrpSpPr/>
          <p:nvPr/>
        </p:nvGrpSpPr>
        <p:grpSpPr>
          <a:xfrm>
            <a:off x="5871603" y="0"/>
            <a:ext cx="3272220" cy="2030570"/>
            <a:chOff x="6098378" y="5"/>
            <a:chExt cx="3045625" cy="2030570"/>
          </a:xfrm>
        </p:grpSpPr>
        <p:sp>
          <p:nvSpPr>
            <p:cNvPr id="317" name="Google Shape;317;p54"/>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54"/>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54"/>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54"/>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54"/>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22" name="Google Shape;322;p54"/>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
        <p:nvSpPr>
          <p:cNvPr id="323" name="Google Shape;323;p54"/>
          <p:cNvSpPr txBox="1"/>
          <p:nvPr/>
        </p:nvSpPr>
        <p:spPr>
          <a:xfrm>
            <a:off x="1525375" y="27225"/>
            <a:ext cx="5908200" cy="80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FFFFFF"/>
                </a:solidFill>
                <a:latin typeface="PT Sans"/>
                <a:ea typeface="PT Sans"/>
                <a:cs typeface="PT Sans"/>
                <a:sym typeface="PT Sans"/>
              </a:rPr>
              <a:t>Checkpoint</a:t>
            </a:r>
            <a:endParaRPr sz="3000" b="0" i="0" u="none" strike="noStrike" cap="none">
              <a:solidFill>
                <a:srgbClr val="FFFFFF"/>
              </a:solidFill>
              <a:latin typeface="PT Sans"/>
              <a:ea typeface="PT Sans"/>
              <a:cs typeface="PT Sans"/>
              <a:sym typeface="PT Sans"/>
            </a:endParaRPr>
          </a:p>
        </p:txBody>
      </p:sp>
      <p:sp>
        <p:nvSpPr>
          <p:cNvPr id="324" name="Google Shape;324;p54"/>
          <p:cNvSpPr/>
          <p:nvPr/>
        </p:nvSpPr>
        <p:spPr>
          <a:xfrm>
            <a:off x="678325" y="1277398"/>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54"/>
          <p:cNvSpPr/>
          <p:nvPr/>
        </p:nvSpPr>
        <p:spPr>
          <a:xfrm>
            <a:off x="4458024" y="1277398"/>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54"/>
          <p:cNvSpPr/>
          <p:nvPr/>
        </p:nvSpPr>
        <p:spPr>
          <a:xfrm>
            <a:off x="4458024" y="2898447"/>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54"/>
          <p:cNvSpPr/>
          <p:nvPr/>
        </p:nvSpPr>
        <p:spPr>
          <a:xfrm>
            <a:off x="678325" y="2898447"/>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54"/>
          <p:cNvSpPr txBox="1">
            <a:spLocks noGrp="1"/>
          </p:cNvSpPr>
          <p:nvPr>
            <p:ph type="title"/>
          </p:nvPr>
        </p:nvSpPr>
        <p:spPr>
          <a:xfrm>
            <a:off x="296025" y="668825"/>
            <a:ext cx="8350500" cy="501000"/>
          </a:xfrm>
          <a:prstGeom prst="rect">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sz="2000"/>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329" name="Google Shape;329;p54"/>
          <p:cNvSpPr txBox="1">
            <a:spLocks noGrp="1"/>
          </p:cNvSpPr>
          <p:nvPr>
            <p:ph type="subTitle" idx="1"/>
          </p:nvPr>
        </p:nvSpPr>
        <p:spPr>
          <a:xfrm>
            <a:off x="4458024" y="1630122"/>
            <a:ext cx="3779700" cy="11892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330" name="Google Shape;330;p54"/>
          <p:cNvSpPr txBox="1">
            <a:spLocks noGrp="1"/>
          </p:cNvSpPr>
          <p:nvPr>
            <p:ph type="subTitle" idx="2"/>
          </p:nvPr>
        </p:nvSpPr>
        <p:spPr>
          <a:xfrm>
            <a:off x="678325" y="1630124"/>
            <a:ext cx="3779700" cy="11892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331" name="Google Shape;331;p54"/>
          <p:cNvSpPr txBox="1"/>
          <p:nvPr/>
        </p:nvSpPr>
        <p:spPr>
          <a:xfrm>
            <a:off x="703279" y="1283098"/>
            <a:ext cx="364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A</a:t>
            </a:r>
            <a:endParaRPr sz="1800" b="1" i="0" u="none" strike="noStrike" cap="none">
              <a:solidFill>
                <a:schemeClr val="dk1"/>
              </a:solidFill>
              <a:latin typeface="PT Sans"/>
              <a:ea typeface="PT Sans"/>
              <a:cs typeface="PT Sans"/>
              <a:sym typeface="PT Sans"/>
            </a:endParaRPr>
          </a:p>
        </p:txBody>
      </p:sp>
      <p:sp>
        <p:nvSpPr>
          <p:cNvPr id="332" name="Google Shape;332;p54"/>
          <p:cNvSpPr txBox="1">
            <a:spLocks noGrp="1"/>
          </p:cNvSpPr>
          <p:nvPr>
            <p:ph type="subTitle" idx="3"/>
          </p:nvPr>
        </p:nvSpPr>
        <p:spPr>
          <a:xfrm>
            <a:off x="4485203" y="3279631"/>
            <a:ext cx="3779700" cy="12399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333" name="Google Shape;333;p54"/>
          <p:cNvSpPr txBox="1">
            <a:spLocks noGrp="1"/>
          </p:cNvSpPr>
          <p:nvPr>
            <p:ph type="subTitle" idx="4"/>
          </p:nvPr>
        </p:nvSpPr>
        <p:spPr>
          <a:xfrm>
            <a:off x="678325" y="3279631"/>
            <a:ext cx="3779700" cy="12399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334" name="Google Shape;334;p54"/>
          <p:cNvSpPr txBox="1"/>
          <p:nvPr/>
        </p:nvSpPr>
        <p:spPr>
          <a:xfrm>
            <a:off x="7873070" y="1283098"/>
            <a:ext cx="364500" cy="347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B</a:t>
            </a:r>
            <a:endParaRPr sz="1800" b="1" i="0" u="none" strike="noStrike" cap="none">
              <a:solidFill>
                <a:schemeClr val="dk1"/>
              </a:solidFill>
              <a:latin typeface="PT Sans"/>
              <a:ea typeface="PT Sans"/>
              <a:cs typeface="PT Sans"/>
              <a:sym typeface="PT Sans"/>
            </a:endParaRPr>
          </a:p>
        </p:txBody>
      </p:sp>
      <p:sp>
        <p:nvSpPr>
          <p:cNvPr id="335" name="Google Shape;335;p54"/>
          <p:cNvSpPr txBox="1"/>
          <p:nvPr/>
        </p:nvSpPr>
        <p:spPr>
          <a:xfrm>
            <a:off x="703279" y="2915501"/>
            <a:ext cx="364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C</a:t>
            </a:r>
            <a:endParaRPr sz="1800" b="1" i="0" u="none" strike="noStrike" cap="none">
              <a:solidFill>
                <a:schemeClr val="dk1"/>
              </a:solidFill>
              <a:latin typeface="PT Sans"/>
              <a:ea typeface="PT Sans"/>
              <a:cs typeface="PT Sans"/>
              <a:sym typeface="PT Sans"/>
            </a:endParaRPr>
          </a:p>
        </p:txBody>
      </p:sp>
      <p:sp>
        <p:nvSpPr>
          <p:cNvPr id="336" name="Google Shape;336;p54"/>
          <p:cNvSpPr txBox="1"/>
          <p:nvPr/>
        </p:nvSpPr>
        <p:spPr>
          <a:xfrm>
            <a:off x="7872933" y="2898451"/>
            <a:ext cx="364500" cy="347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D</a:t>
            </a:r>
            <a:endParaRPr sz="1800" b="1" i="0" u="none" strike="noStrike" cap="none">
              <a:solidFill>
                <a:schemeClr val="dk1"/>
              </a:solidFill>
              <a:latin typeface="PT Sans"/>
              <a:ea typeface="PT Sans"/>
              <a:cs typeface="PT Sans"/>
              <a:sym typeface="PT San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7 Discussion">
  <p:cSld name="CUSTOM_4_1_1">
    <p:bg>
      <p:bgPr>
        <a:solidFill>
          <a:schemeClr val="lt1"/>
        </a:solidFill>
        <a:effectLst/>
      </p:bgPr>
    </p:bg>
    <p:spTree>
      <p:nvGrpSpPr>
        <p:cNvPr id="1" name="Shape 337"/>
        <p:cNvGrpSpPr/>
        <p:nvPr/>
      </p:nvGrpSpPr>
      <p:grpSpPr>
        <a:xfrm>
          <a:off x="0" y="0"/>
          <a:ext cx="0" cy="0"/>
          <a:chOff x="0" y="0"/>
          <a:chExt cx="0" cy="0"/>
        </a:xfrm>
      </p:grpSpPr>
      <p:sp>
        <p:nvSpPr>
          <p:cNvPr id="338" name="Google Shape;338;p55"/>
          <p:cNvSpPr txBox="1">
            <a:spLocks noGrp="1"/>
          </p:cNvSpPr>
          <p:nvPr>
            <p:ph type="title"/>
          </p:nvPr>
        </p:nvSpPr>
        <p:spPr>
          <a:xfrm>
            <a:off x="271375" y="197375"/>
            <a:ext cx="70800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sz="3600"/>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339" name="Google Shape;339;p55"/>
          <p:cNvSpPr txBox="1">
            <a:spLocks noGrp="1"/>
          </p:cNvSpPr>
          <p:nvPr>
            <p:ph type="subTitle" idx="1"/>
          </p:nvPr>
        </p:nvSpPr>
        <p:spPr>
          <a:xfrm>
            <a:off x="185050" y="1137150"/>
            <a:ext cx="3669000" cy="32271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800"/>
              <a:buNone/>
              <a:defRPr>
                <a:solidFill>
                  <a:schemeClr val="dk1"/>
                </a:solidFill>
              </a:defRPr>
            </a:lvl1pPr>
            <a:lvl2pPr lvl="1" algn="l" rtl="0">
              <a:lnSpc>
                <a:spcPct val="115000"/>
              </a:lnSpc>
              <a:spcBef>
                <a:spcPts val="400"/>
              </a:spcBef>
              <a:spcAft>
                <a:spcPts val="0"/>
              </a:spcAft>
              <a:buSzPts val="1400"/>
              <a:buNone/>
              <a:defRPr>
                <a:solidFill>
                  <a:schemeClr val="dk1"/>
                </a:solidFill>
              </a:defRPr>
            </a:lvl2pPr>
            <a:lvl3pPr lvl="2" algn="l" rtl="0">
              <a:lnSpc>
                <a:spcPct val="115000"/>
              </a:lnSpc>
              <a:spcBef>
                <a:spcPts val="400"/>
              </a:spcBef>
              <a:spcAft>
                <a:spcPts val="0"/>
              </a:spcAft>
              <a:buSzPts val="1400"/>
              <a:buNone/>
              <a:defRPr>
                <a:solidFill>
                  <a:schemeClr val="dk1"/>
                </a:solidFill>
              </a:defRPr>
            </a:lvl3pPr>
            <a:lvl4pPr lvl="3" algn="l" rtl="0">
              <a:lnSpc>
                <a:spcPct val="115000"/>
              </a:lnSpc>
              <a:spcBef>
                <a:spcPts val="400"/>
              </a:spcBef>
              <a:spcAft>
                <a:spcPts val="0"/>
              </a:spcAft>
              <a:buSzPts val="1400"/>
              <a:buNone/>
              <a:defRPr>
                <a:solidFill>
                  <a:schemeClr val="dk1"/>
                </a:solidFill>
              </a:defRPr>
            </a:lvl4pPr>
            <a:lvl5pPr lvl="4" algn="l" rtl="0">
              <a:lnSpc>
                <a:spcPct val="115000"/>
              </a:lnSpc>
              <a:spcBef>
                <a:spcPts val="400"/>
              </a:spcBef>
              <a:spcAft>
                <a:spcPts val="0"/>
              </a:spcAft>
              <a:buSzPts val="1400"/>
              <a:buNone/>
              <a:defRPr>
                <a:solidFill>
                  <a:schemeClr val="dk1"/>
                </a:solidFill>
              </a:defRPr>
            </a:lvl5pPr>
            <a:lvl6pPr lvl="5" algn="l" rtl="0">
              <a:lnSpc>
                <a:spcPct val="115000"/>
              </a:lnSpc>
              <a:spcBef>
                <a:spcPts val="400"/>
              </a:spcBef>
              <a:spcAft>
                <a:spcPts val="0"/>
              </a:spcAft>
              <a:buSzPts val="1400"/>
              <a:buNone/>
              <a:defRPr>
                <a:solidFill>
                  <a:schemeClr val="dk1"/>
                </a:solidFill>
              </a:defRPr>
            </a:lvl6pPr>
            <a:lvl7pPr lvl="6" algn="l" rtl="0">
              <a:lnSpc>
                <a:spcPct val="115000"/>
              </a:lnSpc>
              <a:spcBef>
                <a:spcPts val="400"/>
              </a:spcBef>
              <a:spcAft>
                <a:spcPts val="0"/>
              </a:spcAft>
              <a:buSzPts val="1400"/>
              <a:buNone/>
              <a:defRPr>
                <a:solidFill>
                  <a:schemeClr val="dk1"/>
                </a:solidFill>
              </a:defRPr>
            </a:lvl7pPr>
            <a:lvl8pPr lvl="7" algn="l" rtl="0">
              <a:lnSpc>
                <a:spcPct val="115000"/>
              </a:lnSpc>
              <a:spcBef>
                <a:spcPts val="400"/>
              </a:spcBef>
              <a:spcAft>
                <a:spcPts val="0"/>
              </a:spcAft>
              <a:buSzPts val="1400"/>
              <a:buNone/>
              <a:defRPr>
                <a:solidFill>
                  <a:schemeClr val="dk1"/>
                </a:solidFill>
              </a:defRPr>
            </a:lvl8pPr>
            <a:lvl9pPr lvl="8" algn="l" rtl="0">
              <a:lnSpc>
                <a:spcPct val="115000"/>
              </a:lnSpc>
              <a:spcBef>
                <a:spcPts val="400"/>
              </a:spcBef>
              <a:spcAft>
                <a:spcPts val="400"/>
              </a:spcAft>
              <a:buSzPts val="1400"/>
              <a:buNone/>
              <a:defRPr>
                <a:solidFill>
                  <a:schemeClr val="dk1"/>
                </a:solidFill>
              </a:defRPr>
            </a:lvl9pPr>
          </a:lstStyle>
          <a:p>
            <a:endParaRPr/>
          </a:p>
        </p:txBody>
      </p:sp>
      <p:sp>
        <p:nvSpPr>
          <p:cNvPr id="340" name="Google Shape;340;p55"/>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pic>
        <p:nvPicPr>
          <p:cNvPr id="341" name="Google Shape;341;p55"/>
          <p:cNvPicPr preferRelativeResize="0"/>
          <p:nvPr/>
        </p:nvPicPr>
        <p:blipFill rotWithShape="1">
          <a:blip r:embed="rId2">
            <a:alphaModFix/>
          </a:blip>
          <a:srcRect b="17197"/>
          <a:stretch/>
        </p:blipFill>
        <p:spPr>
          <a:xfrm>
            <a:off x="3940350" y="1322000"/>
            <a:ext cx="5203675" cy="32272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 Assessment Checklist">
  <p:cSld name="CUSTOM_2">
    <p:spTree>
      <p:nvGrpSpPr>
        <p:cNvPr id="1" name="Shape 46"/>
        <p:cNvGrpSpPr/>
        <p:nvPr/>
      </p:nvGrpSpPr>
      <p:grpSpPr>
        <a:xfrm>
          <a:off x="0" y="0"/>
          <a:ext cx="0" cy="0"/>
          <a:chOff x="0" y="0"/>
          <a:chExt cx="0" cy="0"/>
        </a:xfrm>
      </p:grpSpPr>
      <p:sp>
        <p:nvSpPr>
          <p:cNvPr id="47" name="Google Shape;47;p7"/>
          <p:cNvSpPr txBox="1">
            <a:spLocks noGrp="1"/>
          </p:cNvSpPr>
          <p:nvPr>
            <p:ph type="body" idx="1"/>
          </p:nvPr>
        </p:nvSpPr>
        <p:spPr>
          <a:xfrm>
            <a:off x="444050" y="1015000"/>
            <a:ext cx="8153100" cy="3369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AutoNum type="arabicPeriod"/>
              <a:defRPr/>
            </a:lvl1pPr>
            <a:lvl2pPr marL="914400" lvl="1" indent="-317500" algn="l">
              <a:lnSpc>
                <a:spcPct val="115000"/>
              </a:lnSpc>
              <a:spcBef>
                <a:spcPts val="400"/>
              </a:spcBef>
              <a:spcAft>
                <a:spcPts val="0"/>
              </a:spcAft>
              <a:buSzPts val="1400"/>
              <a:buAutoNum type="alphaLcPeriod"/>
              <a:defRPr/>
            </a:lvl2pPr>
            <a:lvl3pPr marL="1371600" lvl="2" indent="-317500" algn="l">
              <a:lnSpc>
                <a:spcPct val="115000"/>
              </a:lnSpc>
              <a:spcBef>
                <a:spcPts val="400"/>
              </a:spcBef>
              <a:spcAft>
                <a:spcPts val="0"/>
              </a:spcAft>
              <a:buSzPts val="1400"/>
              <a:buAutoNum type="romanLcPeriod"/>
              <a:defRPr/>
            </a:lvl3pPr>
            <a:lvl4pPr marL="1828800" lvl="3" indent="-317500" algn="l">
              <a:lnSpc>
                <a:spcPct val="115000"/>
              </a:lnSpc>
              <a:spcBef>
                <a:spcPts val="400"/>
              </a:spcBef>
              <a:spcAft>
                <a:spcPts val="0"/>
              </a:spcAft>
              <a:buSzPts val="1400"/>
              <a:buAutoNum type="arabicPeriod"/>
              <a:defRPr/>
            </a:lvl4pPr>
            <a:lvl5pPr marL="2286000" lvl="4" indent="-317500" algn="l">
              <a:lnSpc>
                <a:spcPct val="115000"/>
              </a:lnSpc>
              <a:spcBef>
                <a:spcPts val="400"/>
              </a:spcBef>
              <a:spcAft>
                <a:spcPts val="0"/>
              </a:spcAft>
              <a:buSzPts val="1400"/>
              <a:buAutoNum type="alphaLcPeriod"/>
              <a:defRPr/>
            </a:lvl5pPr>
            <a:lvl6pPr marL="2743200" lvl="5" indent="-317500" algn="l">
              <a:lnSpc>
                <a:spcPct val="115000"/>
              </a:lnSpc>
              <a:spcBef>
                <a:spcPts val="400"/>
              </a:spcBef>
              <a:spcAft>
                <a:spcPts val="0"/>
              </a:spcAft>
              <a:buSzPts val="1400"/>
              <a:buAutoNum type="romanLcPeriod"/>
              <a:defRPr/>
            </a:lvl6pPr>
            <a:lvl7pPr marL="3200400" lvl="6" indent="-317500" algn="l">
              <a:lnSpc>
                <a:spcPct val="115000"/>
              </a:lnSpc>
              <a:spcBef>
                <a:spcPts val="400"/>
              </a:spcBef>
              <a:spcAft>
                <a:spcPts val="0"/>
              </a:spcAft>
              <a:buSzPts val="1400"/>
              <a:buAutoNum type="arabicPeriod"/>
              <a:defRPr/>
            </a:lvl7pPr>
            <a:lvl8pPr marL="3657600" lvl="7" indent="-317500" algn="l">
              <a:lnSpc>
                <a:spcPct val="115000"/>
              </a:lnSpc>
              <a:spcBef>
                <a:spcPts val="1600"/>
              </a:spcBef>
              <a:spcAft>
                <a:spcPts val="0"/>
              </a:spcAft>
              <a:buSzPts val="1400"/>
              <a:buAutoNum type="alphaLcPeriod"/>
              <a:defRPr/>
            </a:lvl8pPr>
            <a:lvl9pPr marL="4114800" lvl="8" indent="-317500" algn="l">
              <a:lnSpc>
                <a:spcPct val="115000"/>
              </a:lnSpc>
              <a:spcBef>
                <a:spcPts val="1600"/>
              </a:spcBef>
              <a:spcAft>
                <a:spcPts val="1600"/>
              </a:spcAft>
              <a:buSzPts val="1400"/>
              <a:buAutoNum type="romanLcPeriod"/>
              <a:defRPr/>
            </a:lvl9pPr>
          </a:lstStyle>
          <a:p>
            <a:endParaRPr/>
          </a:p>
        </p:txBody>
      </p:sp>
      <p:sp>
        <p:nvSpPr>
          <p:cNvPr id="48" name="Google Shape;48;p7"/>
          <p:cNvSpPr txBox="1"/>
          <p:nvPr/>
        </p:nvSpPr>
        <p:spPr>
          <a:xfrm>
            <a:off x="259025" y="167275"/>
            <a:ext cx="86343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chemeClr val="dk1"/>
                </a:solidFill>
                <a:latin typeface="PT Sans"/>
                <a:ea typeface="PT Sans"/>
                <a:cs typeface="PT Sans"/>
                <a:sym typeface="PT Sans"/>
              </a:rPr>
              <a:t>Assessment Checklist</a:t>
            </a:r>
            <a:endParaRPr sz="3000" b="0" i="0" u="none" strike="noStrike" cap="none">
              <a:solidFill>
                <a:schemeClr val="dk1"/>
              </a:solidFill>
              <a:latin typeface="PT Sans"/>
              <a:ea typeface="PT Sans"/>
              <a:cs typeface="PT Sans"/>
              <a:sym typeface="PT Sans"/>
            </a:endParaRPr>
          </a:p>
        </p:txBody>
      </p:sp>
      <p:sp>
        <p:nvSpPr>
          <p:cNvPr id="49" name="Google Shape;49;p7"/>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chemeClr val="dk1"/>
                </a:solidFill>
                <a:latin typeface="PT Sans"/>
                <a:ea typeface="PT Sans"/>
                <a:cs typeface="PT Sans"/>
                <a:sym typeface="PT Sans"/>
              </a:rPr>
              <a:t>To provide our pupils with the </a:t>
            </a:r>
            <a:r>
              <a:rPr lang="en-GB" sz="1000" b="1" i="0" u="none" strike="noStrike" cap="none">
                <a:solidFill>
                  <a:schemeClr val="dk1"/>
                </a:solidFill>
                <a:latin typeface="PT Sans"/>
                <a:ea typeface="PT Sans"/>
                <a:cs typeface="PT Sans"/>
                <a:sym typeface="PT Sans"/>
              </a:rPr>
              <a:t>knowledge, skills </a:t>
            </a:r>
            <a:r>
              <a:rPr lang="en-GB" sz="1000" b="0" i="0" u="none" strike="noStrike" cap="none">
                <a:solidFill>
                  <a:schemeClr val="dk1"/>
                </a:solidFill>
                <a:latin typeface="PT Sans"/>
                <a:ea typeface="PT Sans"/>
                <a:cs typeface="PT Sans"/>
                <a:sym typeface="PT Sans"/>
              </a:rPr>
              <a:t>and </a:t>
            </a:r>
            <a:r>
              <a:rPr lang="en-GB" sz="1000" b="1" i="0" u="none" strike="noStrike" cap="none">
                <a:solidFill>
                  <a:schemeClr val="dk1"/>
                </a:solidFill>
                <a:latin typeface="PT Sans"/>
                <a:ea typeface="PT Sans"/>
                <a:cs typeface="PT Sans"/>
                <a:sym typeface="PT Sans"/>
              </a:rPr>
              <a:t>character</a:t>
            </a:r>
            <a:r>
              <a:rPr lang="en-GB" sz="1000" b="0" i="0" u="none" strike="noStrike" cap="none">
                <a:solidFill>
                  <a:schemeClr val="dk1"/>
                </a:solidFill>
                <a:latin typeface="PT Sans"/>
                <a:ea typeface="PT Sans"/>
                <a:cs typeface="PT Sans"/>
                <a:sym typeface="PT Sans"/>
              </a:rPr>
              <a:t> to live a remarkable life</a:t>
            </a:r>
            <a:endParaRPr sz="1000" b="0" i="0" u="none" strike="noStrike" cap="none">
              <a:solidFill>
                <a:schemeClr val="dk1"/>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chemeClr val="dk1"/>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PT Sans"/>
              <a:ea typeface="PT Sans"/>
              <a:cs typeface="PT Sans"/>
              <a:sym typeface="PT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 Representation Title">
  <p:cSld name="CUSTOM_3">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311700" y="181400"/>
            <a:ext cx="6867000" cy="60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atin typeface="PT Sans"/>
                <a:ea typeface="PT Sans"/>
                <a:cs typeface="PT Sans"/>
                <a:sym typeface="PT Sans"/>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2" name="Google Shape;52;p8"/>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 Fluency Title">
  <p:cSld name="CUSTOM_3_2">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311700" y="105200"/>
            <a:ext cx="6942600" cy="60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atin typeface="PT Sans"/>
                <a:ea typeface="PT Sans"/>
                <a:cs typeface="PT Sans"/>
                <a:sym typeface="PT Sans"/>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5" name="Google Shape;55;p9"/>
          <p:cNvSpPr/>
          <p:nvPr/>
        </p:nvSpPr>
        <p:spPr>
          <a:xfrm flipH="1">
            <a:off x="7254300" y="197377"/>
            <a:ext cx="18897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Fluency</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 Fluency Title Solutions">
  <p:cSld name="CUSTOM_3_2_2">
    <p:bg>
      <p:bgPr>
        <a:solidFill>
          <a:srgbClr val="CFE2F3"/>
        </a:solidFill>
        <a:effectLst/>
      </p:bgPr>
    </p:bg>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311700" y="105200"/>
            <a:ext cx="6879300" cy="60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atin typeface="PT Sans"/>
                <a:ea typeface="PT Sans"/>
                <a:cs typeface="PT Sans"/>
                <a:sym typeface="PT Sans"/>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8" name="Google Shape;58;p10"/>
          <p:cNvSpPr/>
          <p:nvPr/>
        </p:nvSpPr>
        <p:spPr>
          <a:xfrm flipH="1">
            <a:off x="7141800" y="197375"/>
            <a:ext cx="20022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Fluency: Answers</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2.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PT Sans"/>
              <a:buNone/>
              <a:defRPr sz="3000" b="0" i="0" u="none" strike="noStrike" cap="none">
                <a:solidFill>
                  <a:schemeClr val="dk1"/>
                </a:solidFill>
                <a:latin typeface="PT Sans"/>
                <a:ea typeface="PT Sans"/>
                <a:cs typeface="PT Sans"/>
                <a:sym typeface="PT Sans"/>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74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PT Sans"/>
              <a:buChar char="●"/>
              <a:defRPr sz="1800" b="0" i="0" u="none" strike="noStrike" cap="none">
                <a:solidFill>
                  <a:schemeClr val="dk2"/>
                </a:solidFill>
                <a:latin typeface="PT Sans"/>
                <a:ea typeface="PT Sans"/>
                <a:cs typeface="PT Sans"/>
                <a:sym typeface="PT Sans"/>
              </a:defRPr>
            </a:lvl1pPr>
            <a:lvl2pPr marL="914400" marR="0" lvl="1"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2pPr>
            <a:lvl3pPr marL="1371600" marR="0" lvl="2"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3pPr>
            <a:lvl4pPr marL="1828800" marR="0" lvl="3"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4pPr>
            <a:lvl5pPr marL="2286000" marR="0" lvl="4"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5pPr>
            <a:lvl6pPr marL="2743200" marR="0" lvl="5"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6pPr>
            <a:lvl7pPr marL="3200400" marR="0" lvl="6"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7pPr>
            <a:lvl8pPr marL="3657600" marR="0" lvl="7" indent="-317500" algn="l" rtl="0">
              <a:lnSpc>
                <a:spcPct val="115000"/>
              </a:lnSpc>
              <a:spcBef>
                <a:spcPts val="16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8pPr>
            <a:lvl9pPr marL="4114800" marR="0" lvl="8" indent="-317500" algn="l" rtl="0">
              <a:lnSpc>
                <a:spcPct val="115000"/>
              </a:lnSpc>
              <a:spcBef>
                <a:spcPts val="1600"/>
              </a:spcBef>
              <a:spcAft>
                <a:spcPts val="160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grpSp>
        <p:nvGrpSpPr>
          <p:cNvPr id="9" name="Google Shape;9;p1"/>
          <p:cNvGrpSpPr/>
          <p:nvPr/>
        </p:nvGrpSpPr>
        <p:grpSpPr>
          <a:xfrm>
            <a:off x="74002" y="4604087"/>
            <a:ext cx="1615747" cy="487849"/>
            <a:chOff x="74002" y="4604087"/>
            <a:chExt cx="1615747" cy="487849"/>
          </a:xfrm>
        </p:grpSpPr>
        <p:sp>
          <p:nvSpPr>
            <p:cNvPr id="10" name="Google Shape;10;p1"/>
            <p:cNvSpPr/>
            <p:nvPr/>
          </p:nvSpPr>
          <p:spPr>
            <a:xfrm>
              <a:off x="74002" y="4604087"/>
              <a:ext cx="1615747" cy="487849"/>
            </a:xfrm>
            <a:prstGeom prst="rect">
              <a:avLst/>
            </a:prstGeom>
            <a:solidFill>
              <a:srgbClr val="0737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 name="Google Shape;11;p1"/>
            <p:cNvPicPr preferRelativeResize="0"/>
            <p:nvPr/>
          </p:nvPicPr>
          <p:blipFill rotWithShape="1">
            <a:blip r:embed="rId30">
              <a:alphaModFix/>
            </a:blip>
            <a:srcRect/>
            <a:stretch/>
          </p:blipFill>
          <p:spPr>
            <a:xfrm>
              <a:off x="74234" y="4611516"/>
              <a:ext cx="1615282" cy="429416"/>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167"/>
        <p:cNvGrpSpPr/>
        <p:nvPr/>
      </p:nvGrpSpPr>
      <p:grpSpPr>
        <a:xfrm>
          <a:off x="0" y="0"/>
          <a:ext cx="0" cy="0"/>
          <a:chOff x="0" y="0"/>
          <a:chExt cx="0" cy="0"/>
        </a:xfrm>
      </p:grpSpPr>
      <p:sp>
        <p:nvSpPr>
          <p:cNvPr id="168" name="Google Shape;168;p30"/>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PT Sans"/>
              <a:buNone/>
              <a:defRPr sz="3000" b="0" i="0" u="none" strike="noStrike" cap="none">
                <a:solidFill>
                  <a:schemeClr val="dk1"/>
                </a:solidFill>
                <a:latin typeface="PT Sans"/>
                <a:ea typeface="PT Sans"/>
                <a:cs typeface="PT Sans"/>
                <a:sym typeface="PT Sans"/>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169" name="Google Shape;169;p30"/>
          <p:cNvSpPr txBox="1">
            <a:spLocks noGrp="1"/>
          </p:cNvSpPr>
          <p:nvPr>
            <p:ph type="body" idx="1"/>
          </p:nvPr>
        </p:nvSpPr>
        <p:spPr>
          <a:xfrm>
            <a:off x="311700" y="1229875"/>
            <a:ext cx="8520600" cy="3374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PT Sans"/>
              <a:buChar char="●"/>
              <a:defRPr sz="1800" b="0" i="0" u="none" strike="noStrike" cap="none">
                <a:solidFill>
                  <a:schemeClr val="dk2"/>
                </a:solidFill>
                <a:latin typeface="PT Sans"/>
                <a:ea typeface="PT Sans"/>
                <a:cs typeface="PT Sans"/>
                <a:sym typeface="PT Sans"/>
              </a:defRPr>
            </a:lvl1pPr>
            <a:lvl2pPr marL="914400" marR="0" lvl="1"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2pPr>
            <a:lvl3pPr marL="1371600" marR="0" lvl="2"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3pPr>
            <a:lvl4pPr marL="1828800" marR="0" lvl="3"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4pPr>
            <a:lvl5pPr marL="2286000" marR="0" lvl="4"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5pPr>
            <a:lvl6pPr marL="2743200" marR="0" lvl="5"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6pPr>
            <a:lvl7pPr marL="3200400" marR="0" lvl="6"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7pPr>
            <a:lvl8pPr marL="3657600" marR="0" lvl="7" indent="-317500" algn="l" rtl="0">
              <a:lnSpc>
                <a:spcPct val="115000"/>
              </a:lnSpc>
              <a:spcBef>
                <a:spcPts val="16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8pPr>
            <a:lvl9pPr marL="4114800" marR="0" lvl="8" indent="-317500" algn="l" rtl="0">
              <a:lnSpc>
                <a:spcPct val="115000"/>
              </a:lnSpc>
              <a:spcBef>
                <a:spcPts val="1600"/>
              </a:spcBef>
              <a:spcAft>
                <a:spcPts val="160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9pPr>
          </a:lstStyle>
          <a:p>
            <a:endParaRPr/>
          </a:p>
        </p:txBody>
      </p:sp>
      <p:sp>
        <p:nvSpPr>
          <p:cNvPr id="170" name="Google Shape;170;p30"/>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grpSp>
        <p:nvGrpSpPr>
          <p:cNvPr id="171" name="Google Shape;171;p30"/>
          <p:cNvGrpSpPr/>
          <p:nvPr/>
        </p:nvGrpSpPr>
        <p:grpSpPr>
          <a:xfrm>
            <a:off x="74002" y="4604087"/>
            <a:ext cx="1615800" cy="487800"/>
            <a:chOff x="74002" y="4604087"/>
            <a:chExt cx="1615800" cy="487800"/>
          </a:xfrm>
        </p:grpSpPr>
        <p:sp>
          <p:nvSpPr>
            <p:cNvPr id="172" name="Google Shape;172;p30"/>
            <p:cNvSpPr/>
            <p:nvPr/>
          </p:nvSpPr>
          <p:spPr>
            <a:xfrm>
              <a:off x="74002" y="4604087"/>
              <a:ext cx="1615800" cy="487800"/>
            </a:xfrm>
            <a:prstGeom prst="rect">
              <a:avLst/>
            </a:prstGeom>
            <a:solidFill>
              <a:srgbClr val="0737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3" name="Google Shape;173;p30"/>
            <p:cNvPicPr preferRelativeResize="0"/>
            <p:nvPr/>
          </p:nvPicPr>
          <p:blipFill rotWithShape="1">
            <a:blip r:embed="rId14">
              <a:alphaModFix/>
            </a:blip>
            <a:srcRect/>
            <a:stretch/>
          </p:blipFill>
          <p:spPr>
            <a:xfrm>
              <a:off x="74234" y="4611516"/>
              <a:ext cx="1615280" cy="429417"/>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254"/>
        <p:cNvGrpSpPr/>
        <p:nvPr/>
      </p:nvGrpSpPr>
      <p:grpSpPr>
        <a:xfrm>
          <a:off x="0" y="0"/>
          <a:ext cx="0" cy="0"/>
          <a:chOff x="0" y="0"/>
          <a:chExt cx="0" cy="0"/>
        </a:xfrm>
      </p:grpSpPr>
      <p:sp>
        <p:nvSpPr>
          <p:cNvPr id="255" name="Google Shape;255;p43"/>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PT Sans"/>
              <a:buNone/>
              <a:defRPr sz="3000" b="0" i="0" u="none" strike="noStrike" cap="none">
                <a:solidFill>
                  <a:schemeClr val="dk1"/>
                </a:solidFill>
                <a:latin typeface="PT Sans"/>
                <a:ea typeface="PT Sans"/>
                <a:cs typeface="PT Sans"/>
                <a:sym typeface="PT Sans"/>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256" name="Google Shape;256;p43"/>
          <p:cNvSpPr txBox="1">
            <a:spLocks noGrp="1"/>
          </p:cNvSpPr>
          <p:nvPr>
            <p:ph type="body" idx="1"/>
          </p:nvPr>
        </p:nvSpPr>
        <p:spPr>
          <a:xfrm>
            <a:off x="311700" y="1229875"/>
            <a:ext cx="8520600" cy="3374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PT Sans"/>
              <a:buChar char="●"/>
              <a:defRPr sz="1800" b="0" i="0" u="none" strike="noStrike" cap="none">
                <a:solidFill>
                  <a:schemeClr val="dk2"/>
                </a:solidFill>
                <a:latin typeface="PT Sans"/>
                <a:ea typeface="PT Sans"/>
                <a:cs typeface="PT Sans"/>
                <a:sym typeface="PT Sans"/>
              </a:defRPr>
            </a:lvl1pPr>
            <a:lvl2pPr marL="914400" marR="0" lvl="1"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2pPr>
            <a:lvl3pPr marL="1371600" marR="0" lvl="2"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3pPr>
            <a:lvl4pPr marL="1828800" marR="0" lvl="3"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4pPr>
            <a:lvl5pPr marL="2286000" marR="0" lvl="4"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5pPr>
            <a:lvl6pPr marL="2743200" marR="0" lvl="5"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6pPr>
            <a:lvl7pPr marL="3200400" marR="0" lvl="6"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7pPr>
            <a:lvl8pPr marL="3657600" marR="0" lvl="7" indent="-317500" algn="l" rtl="0">
              <a:lnSpc>
                <a:spcPct val="115000"/>
              </a:lnSpc>
              <a:spcBef>
                <a:spcPts val="16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8pPr>
            <a:lvl9pPr marL="4114800" marR="0" lvl="8" indent="-317500" algn="l" rtl="0">
              <a:lnSpc>
                <a:spcPct val="115000"/>
              </a:lnSpc>
              <a:spcBef>
                <a:spcPts val="1600"/>
              </a:spcBef>
              <a:spcAft>
                <a:spcPts val="160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9pPr>
          </a:lstStyle>
          <a:p>
            <a:endParaRPr/>
          </a:p>
        </p:txBody>
      </p:sp>
      <p:sp>
        <p:nvSpPr>
          <p:cNvPr id="257" name="Google Shape;257;p43"/>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grpSp>
        <p:nvGrpSpPr>
          <p:cNvPr id="258" name="Google Shape;258;p43"/>
          <p:cNvGrpSpPr/>
          <p:nvPr/>
        </p:nvGrpSpPr>
        <p:grpSpPr>
          <a:xfrm>
            <a:off x="74002" y="4604087"/>
            <a:ext cx="1615800" cy="487800"/>
            <a:chOff x="74002" y="4604087"/>
            <a:chExt cx="1615800" cy="487800"/>
          </a:xfrm>
        </p:grpSpPr>
        <p:sp>
          <p:nvSpPr>
            <p:cNvPr id="259" name="Google Shape;259;p43"/>
            <p:cNvSpPr/>
            <p:nvPr/>
          </p:nvSpPr>
          <p:spPr>
            <a:xfrm>
              <a:off x="74002" y="4604087"/>
              <a:ext cx="1615800" cy="487800"/>
            </a:xfrm>
            <a:prstGeom prst="rect">
              <a:avLst/>
            </a:prstGeom>
            <a:solidFill>
              <a:srgbClr val="0737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0" name="Google Shape;260;p43"/>
            <p:cNvPicPr preferRelativeResize="0"/>
            <p:nvPr/>
          </p:nvPicPr>
          <p:blipFill rotWithShape="1">
            <a:blip r:embed="rId14">
              <a:alphaModFix/>
            </a:blip>
            <a:srcRect/>
            <a:stretch/>
          </p:blipFill>
          <p:spPr>
            <a:xfrm>
              <a:off x="74234" y="4611516"/>
              <a:ext cx="1615280" cy="429417"/>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pTZ-uuZoSsA" TargetMode="External"/><Relationship Id="rId2" Type="http://schemas.openxmlformats.org/officeDocument/2006/relationships/notesSlide" Target="../notesSlides/notesSlide13.xml"/><Relationship Id="rId1" Type="http://schemas.openxmlformats.org/officeDocument/2006/relationships/slideLayout" Target="../slideLayouts/slideLayout30.xml"/><Relationship Id="rId5" Type="http://schemas.openxmlformats.org/officeDocument/2006/relationships/image" Target="../media/image8.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0.xml"/><Relationship Id="rId5" Type="http://schemas.openxmlformats.org/officeDocument/2006/relationships/image" Target="../media/image8.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9.xml"/><Relationship Id="rId5" Type="http://schemas.openxmlformats.org/officeDocument/2006/relationships/image" Target="../media/image8.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9.xml"/><Relationship Id="rId5" Type="http://schemas.openxmlformats.org/officeDocument/2006/relationships/image" Target="../media/image8.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9.xml"/><Relationship Id="rId5" Type="http://schemas.openxmlformats.org/officeDocument/2006/relationships/image" Target="../media/image8.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5thfdoew0j8" TargetMode="External"/><Relationship Id="rId2" Type="http://schemas.openxmlformats.org/officeDocument/2006/relationships/notesSlide" Target="../notesSlides/notesSlide27.xml"/><Relationship Id="rId1" Type="http://schemas.openxmlformats.org/officeDocument/2006/relationships/slideLayout" Target="../slideLayouts/slideLayout30.xml"/><Relationship Id="rId5" Type="http://schemas.openxmlformats.org/officeDocument/2006/relationships/image" Target="../media/image8.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0.xml"/><Relationship Id="rId5" Type="http://schemas.openxmlformats.org/officeDocument/2006/relationships/image" Target="../media/image8.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30.xml"/><Relationship Id="rId5" Type="http://schemas.openxmlformats.org/officeDocument/2006/relationships/image" Target="../media/image8.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3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6.xml"/><Relationship Id="rId1" Type="http://schemas.openxmlformats.org/officeDocument/2006/relationships/slideLayout" Target="../slideLayouts/slideLayout30.xml"/><Relationship Id="rId5" Type="http://schemas.openxmlformats.org/officeDocument/2006/relationships/image" Target="../media/image8.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3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oCK0zMun3JU" TargetMode="External"/><Relationship Id="rId2" Type="http://schemas.openxmlformats.org/officeDocument/2006/relationships/notesSlide" Target="../notesSlides/notesSlide6.xml"/><Relationship Id="rId1" Type="http://schemas.openxmlformats.org/officeDocument/2006/relationships/slideLayout" Target="../slideLayouts/slideLayout30.xml"/><Relationship Id="rId5" Type="http://schemas.openxmlformats.org/officeDocument/2006/relationships/image" Target="../media/image8.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6"/>
          <p:cNvSpPr txBox="1">
            <a:spLocks noGrp="1"/>
          </p:cNvSpPr>
          <p:nvPr>
            <p:ph type="ctrTitle"/>
          </p:nvPr>
        </p:nvSpPr>
        <p:spPr>
          <a:xfrm>
            <a:off x="479155" y="2690697"/>
            <a:ext cx="8222100" cy="838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br>
              <a:rPr lang="en-GB" sz="4000"/>
            </a:br>
            <a:br>
              <a:rPr lang="en-GB" sz="4000"/>
            </a:br>
            <a:br>
              <a:rPr lang="en-GB" sz="4000"/>
            </a:br>
            <a:r>
              <a:rPr lang="en-GB" sz="4000"/>
              <a:t>How can you maximise revenue through occupancy?</a:t>
            </a:r>
            <a:endParaRPr sz="4000"/>
          </a:p>
        </p:txBody>
      </p:sp>
      <p:sp>
        <p:nvSpPr>
          <p:cNvPr id="347" name="Google Shape;347;p56"/>
          <p:cNvSpPr txBox="1">
            <a:spLocks noGrp="1"/>
          </p:cNvSpPr>
          <p:nvPr>
            <p:ph type="subTitle" idx="1"/>
          </p:nvPr>
        </p:nvSpPr>
        <p:spPr>
          <a:xfrm>
            <a:off x="479143" y="3648897"/>
            <a:ext cx="8222100" cy="432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Year 9  </a:t>
            </a:r>
            <a:endParaRPr/>
          </a:p>
        </p:txBody>
      </p:sp>
      <p:sp>
        <p:nvSpPr>
          <p:cNvPr id="348" name="Google Shape;348;p56"/>
          <p:cNvSpPr txBox="1"/>
          <p:nvPr/>
        </p:nvSpPr>
        <p:spPr>
          <a:xfrm>
            <a:off x="479155" y="1403670"/>
            <a:ext cx="8222100" cy="8388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4200"/>
              <a:buFont typeface="PT Sans"/>
              <a:buNone/>
            </a:pPr>
            <a:br>
              <a:rPr lang="en-GB" sz="6000" b="1" i="0" u="none" strike="noStrike" cap="none">
                <a:solidFill>
                  <a:schemeClr val="lt1"/>
                </a:solidFill>
                <a:latin typeface="PT Sans"/>
                <a:ea typeface="PT Sans"/>
                <a:cs typeface="PT Sans"/>
                <a:sym typeface="PT Sans"/>
              </a:rPr>
            </a:br>
            <a:br>
              <a:rPr lang="en-GB" sz="6000" b="1" i="0" u="none" strike="noStrike" cap="none">
                <a:solidFill>
                  <a:schemeClr val="lt1"/>
                </a:solidFill>
                <a:latin typeface="PT Sans"/>
                <a:ea typeface="PT Sans"/>
                <a:cs typeface="PT Sans"/>
                <a:sym typeface="PT Sans"/>
              </a:rPr>
            </a:br>
            <a:br>
              <a:rPr lang="en-GB" sz="6000" b="1" i="0" u="none" strike="noStrike" cap="none">
                <a:solidFill>
                  <a:schemeClr val="lt1"/>
                </a:solidFill>
                <a:latin typeface="PT Sans"/>
                <a:ea typeface="PT Sans"/>
                <a:cs typeface="PT Sans"/>
                <a:sym typeface="PT Sans"/>
              </a:rPr>
            </a:br>
            <a:r>
              <a:rPr lang="en-GB" sz="6000" b="1" i="0" u="none" strike="noStrike" cap="none">
                <a:solidFill>
                  <a:schemeClr val="lt1"/>
                </a:solidFill>
                <a:latin typeface="PT Sans"/>
                <a:ea typeface="PT Sans"/>
                <a:cs typeface="PT Sans"/>
                <a:sym typeface="PT Sans"/>
              </a:rPr>
              <a:t>Filling a </a:t>
            </a:r>
            <a:r>
              <a:rPr lang="en-GB" sz="6600" b="1" i="0" u="none" strike="noStrike" cap="none">
                <a:solidFill>
                  <a:schemeClr val="lt1"/>
                </a:solidFill>
                <a:latin typeface="PT Sans"/>
                <a:ea typeface="PT Sans"/>
                <a:cs typeface="PT Sans"/>
                <a:sym typeface="PT Sans"/>
              </a:rPr>
              <a:t>Film</a:t>
            </a:r>
            <a:r>
              <a:rPr lang="en-GB" sz="6000" b="1" i="0" u="none" strike="noStrike" cap="none">
                <a:solidFill>
                  <a:schemeClr val="lt1"/>
                </a:solidFill>
                <a:latin typeface="PT Sans"/>
                <a:ea typeface="PT Sans"/>
                <a:cs typeface="PT Sans"/>
                <a:sym typeface="PT Sans"/>
              </a:rPr>
              <a:t> Studio</a:t>
            </a:r>
            <a:endParaRPr/>
          </a:p>
        </p:txBody>
      </p:sp>
      <p:pic>
        <p:nvPicPr>
          <p:cNvPr id="349" name="Google Shape;349;p56"/>
          <p:cNvPicPr preferRelativeResize="0"/>
          <p:nvPr/>
        </p:nvPicPr>
        <p:blipFill>
          <a:blip r:embed="rId3">
            <a:alphaModFix/>
          </a:blip>
          <a:stretch>
            <a:fillRect/>
          </a:stretch>
        </p:blipFill>
        <p:spPr>
          <a:xfrm>
            <a:off x="1757523" y="4633649"/>
            <a:ext cx="1066875" cy="4328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5"/>
          <p:cNvSpPr txBox="1">
            <a:spLocks noGrp="1"/>
          </p:cNvSpPr>
          <p:nvPr>
            <p:ph type="title"/>
          </p:nvPr>
        </p:nvSpPr>
        <p:spPr>
          <a:xfrm>
            <a:off x="937425" y="1138757"/>
            <a:ext cx="7080000" cy="1461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GB" sz="6600"/>
              <a:t>Revenue</a:t>
            </a:r>
            <a:endParaRPr sz="6600"/>
          </a:p>
        </p:txBody>
      </p:sp>
      <p:sp>
        <p:nvSpPr>
          <p:cNvPr id="412" name="Google Shape;412;p65"/>
          <p:cNvSpPr txBox="1">
            <a:spLocks noGrp="1"/>
          </p:cNvSpPr>
          <p:nvPr>
            <p:ph type="subTitle" idx="1"/>
          </p:nvPr>
        </p:nvSpPr>
        <p:spPr>
          <a:xfrm>
            <a:off x="666075" y="2706000"/>
            <a:ext cx="7598100" cy="1023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400"/>
              </a:spcAft>
              <a:buSzPts val="1800"/>
              <a:buNone/>
            </a:pPr>
            <a:r>
              <a:rPr lang="en-GB" sz="2800" i="1"/>
              <a:t>The total amount of money Pinewood receives from customers for stage hire and services</a:t>
            </a:r>
            <a:endParaRPr sz="2800" i="1"/>
          </a:p>
        </p:txBody>
      </p:sp>
      <p:pic>
        <p:nvPicPr>
          <p:cNvPr id="413" name="Google Shape;413;p65"/>
          <p:cNvPicPr preferRelativeResize="0"/>
          <p:nvPr/>
        </p:nvPicPr>
        <p:blipFill>
          <a:blip r:embed="rId3">
            <a:alphaModFix/>
          </a:blip>
          <a:stretch>
            <a:fillRect/>
          </a:stretch>
        </p:blipFill>
        <p:spPr>
          <a:xfrm>
            <a:off x="1757523" y="4633649"/>
            <a:ext cx="1066875" cy="4328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66"/>
          <p:cNvSpPr txBox="1">
            <a:spLocks noGrp="1"/>
          </p:cNvSpPr>
          <p:nvPr>
            <p:ph type="ctrTitle"/>
          </p:nvPr>
        </p:nvSpPr>
        <p:spPr>
          <a:xfrm>
            <a:off x="460950" y="1940635"/>
            <a:ext cx="8222100" cy="838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GB" sz="4800" b="1"/>
              <a:t>Context </a:t>
            </a:r>
            <a:endParaRPr sz="4800" b="1"/>
          </a:p>
        </p:txBody>
      </p:sp>
      <p:pic>
        <p:nvPicPr>
          <p:cNvPr id="419" name="Google Shape;419;p66"/>
          <p:cNvPicPr preferRelativeResize="0"/>
          <p:nvPr/>
        </p:nvPicPr>
        <p:blipFill>
          <a:blip r:embed="rId3">
            <a:alphaModFix/>
          </a:blip>
          <a:stretch>
            <a:fillRect/>
          </a:stretch>
        </p:blipFill>
        <p:spPr>
          <a:xfrm>
            <a:off x="1757523" y="4633649"/>
            <a:ext cx="1066875" cy="4328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p67"/>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25" name="Google Shape;425;p67"/>
          <p:cNvSpPr txBox="1"/>
          <p:nvPr/>
        </p:nvSpPr>
        <p:spPr>
          <a:xfrm>
            <a:off x="7683975" y="4835700"/>
            <a:ext cx="46005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a:solidFill>
                  <a:srgbClr val="FFFFFF"/>
                </a:solidFill>
                <a:latin typeface="PT Sans"/>
                <a:ea typeface="PT Sans"/>
                <a:cs typeface="PT Sans"/>
                <a:sym typeface="PT Sans"/>
              </a:rPr>
              <a:t>© Pinewood Studios Limited</a:t>
            </a:r>
            <a:endParaRPr sz="800">
              <a:solidFill>
                <a:srgbClr val="FFFFFF"/>
              </a:solidFill>
              <a:latin typeface="PT Sans"/>
              <a:ea typeface="PT Sans"/>
              <a:cs typeface="PT Sans"/>
              <a:sym typeface="PT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Google Shape;430;p68" title="YEAR 9 Maths_Part2_FINAL.mp4">
            <a:hlinkClick r:id="rId3"/>
          </p:cNvPr>
          <p:cNvPicPr preferRelativeResize="0"/>
          <p:nvPr/>
        </p:nvPicPr>
        <p:blipFill>
          <a:blip r:embed="rId4">
            <a:alphaModFix/>
          </a:blip>
          <a:stretch>
            <a:fillRect/>
          </a:stretch>
        </p:blipFill>
        <p:spPr>
          <a:xfrm>
            <a:off x="2022800" y="491000"/>
            <a:ext cx="4966900" cy="3725175"/>
          </a:xfrm>
          <a:prstGeom prst="rect">
            <a:avLst/>
          </a:prstGeom>
          <a:noFill/>
          <a:ln>
            <a:noFill/>
          </a:ln>
        </p:spPr>
      </p:pic>
      <p:pic>
        <p:nvPicPr>
          <p:cNvPr id="431" name="Google Shape;431;p68"/>
          <p:cNvPicPr preferRelativeResize="0"/>
          <p:nvPr/>
        </p:nvPicPr>
        <p:blipFill>
          <a:blip r:embed="rId5">
            <a:alphaModFix/>
          </a:blip>
          <a:stretch>
            <a:fillRect/>
          </a:stretch>
        </p:blipFill>
        <p:spPr>
          <a:xfrm>
            <a:off x="1782775" y="4617425"/>
            <a:ext cx="1128376" cy="457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
                                        </p:tgtEl>
                                        <p:attrNameLst>
                                          <p:attrName>style.visibility</p:attrName>
                                        </p:attrNameLst>
                                      </p:cBhvr>
                                      <p:to>
                                        <p:strVal val="visible"/>
                                      </p:to>
                                    </p:set>
                                    <p:animEffect transition="in" filter="fade">
                                      <p:cBhvr>
                                        <p:cTn id="7" dur="100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p69"/>
          <p:cNvPicPr preferRelativeResize="0"/>
          <p:nvPr/>
        </p:nvPicPr>
        <p:blipFill>
          <a:blip r:embed="rId3">
            <a:alphaModFix/>
          </a:blip>
          <a:stretch>
            <a:fillRect/>
          </a:stretch>
        </p:blipFill>
        <p:spPr>
          <a:xfrm>
            <a:off x="1757523" y="4633649"/>
            <a:ext cx="1066875" cy="4328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70"/>
          <p:cNvSpPr txBox="1">
            <a:spLocks noGrp="1"/>
          </p:cNvSpPr>
          <p:nvPr>
            <p:ph type="title"/>
          </p:nvPr>
        </p:nvSpPr>
        <p:spPr>
          <a:xfrm>
            <a:off x="1200150" y="147837"/>
            <a:ext cx="67437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GB" sz="4000" b="1"/>
              <a:t>Congratulations! </a:t>
            </a:r>
            <a:endParaRPr sz="4000" b="1"/>
          </a:p>
          <a:p>
            <a:pPr marL="0" lvl="0" indent="0" algn="ctr" rtl="0">
              <a:lnSpc>
                <a:spcPct val="100000"/>
              </a:lnSpc>
              <a:spcBef>
                <a:spcPts val="0"/>
              </a:spcBef>
              <a:spcAft>
                <a:spcPts val="0"/>
              </a:spcAft>
              <a:buSzPts val="3000"/>
              <a:buNone/>
            </a:pPr>
            <a:r>
              <a:rPr lang="en-GB" sz="4000" b="1"/>
              <a:t>You’ve got the job! </a:t>
            </a:r>
            <a:endParaRPr sz="4000" b="1"/>
          </a:p>
        </p:txBody>
      </p:sp>
      <p:sp>
        <p:nvSpPr>
          <p:cNvPr id="442" name="Google Shape;442;p70"/>
          <p:cNvSpPr txBox="1">
            <a:spLocks noGrp="1"/>
          </p:cNvSpPr>
          <p:nvPr>
            <p:ph type="title"/>
          </p:nvPr>
        </p:nvSpPr>
        <p:spPr>
          <a:xfrm>
            <a:off x="4777562" y="2120229"/>
            <a:ext cx="3974361"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GB"/>
              <a:t>You are the newest commercial manager at Pinewood Studios</a:t>
            </a:r>
            <a:endParaRPr/>
          </a:p>
        </p:txBody>
      </p:sp>
      <p:pic>
        <p:nvPicPr>
          <p:cNvPr id="443" name="Google Shape;443;p70" descr="A person working on a computer&#10;&#10;Description automatically generated with low confidence"/>
          <p:cNvPicPr preferRelativeResize="0"/>
          <p:nvPr/>
        </p:nvPicPr>
        <p:blipFill rotWithShape="1">
          <a:blip r:embed="rId3">
            <a:alphaModFix/>
          </a:blip>
          <a:srcRect/>
          <a:stretch/>
        </p:blipFill>
        <p:spPr>
          <a:xfrm>
            <a:off x="524539" y="1683569"/>
            <a:ext cx="4253023" cy="2392325"/>
          </a:xfrm>
          <a:prstGeom prst="rect">
            <a:avLst/>
          </a:prstGeom>
          <a:noFill/>
          <a:ln>
            <a:noFill/>
          </a:ln>
        </p:spPr>
      </p:pic>
      <p:pic>
        <p:nvPicPr>
          <p:cNvPr id="444" name="Google Shape;444;p70"/>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1"/>
          <p:cNvSpPr txBox="1">
            <a:spLocks noGrp="1"/>
          </p:cNvSpPr>
          <p:nvPr>
            <p:ph type="title"/>
          </p:nvPr>
        </p:nvSpPr>
        <p:spPr>
          <a:xfrm>
            <a:off x="324400" y="118100"/>
            <a:ext cx="6743700" cy="60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b="1"/>
              <a:t>Commercial Manager </a:t>
            </a:r>
            <a:endParaRPr b="1"/>
          </a:p>
          <a:p>
            <a:pPr marL="0" lvl="0" indent="0" algn="ctr" rtl="0">
              <a:lnSpc>
                <a:spcPct val="100000"/>
              </a:lnSpc>
              <a:spcBef>
                <a:spcPts val="0"/>
              </a:spcBef>
              <a:spcAft>
                <a:spcPts val="0"/>
              </a:spcAft>
              <a:buSzPts val="3000"/>
              <a:buNone/>
            </a:pPr>
            <a:endParaRPr b="1"/>
          </a:p>
        </p:txBody>
      </p:sp>
      <p:sp>
        <p:nvSpPr>
          <p:cNvPr id="450" name="Google Shape;450;p71"/>
          <p:cNvSpPr txBox="1">
            <a:spLocks noGrp="1"/>
          </p:cNvSpPr>
          <p:nvPr>
            <p:ph type="body" idx="4294967295"/>
          </p:nvPr>
        </p:nvSpPr>
        <p:spPr>
          <a:xfrm>
            <a:off x="1851097" y="1078850"/>
            <a:ext cx="6958362" cy="336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a:t>As a commercial manager you will need to look back at occupancy for January to decide how successful the company was, and calculate their total revenue for the month. </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GB"/>
              <a:t>You will also need to look forward to ensure you are going to create good revenue for the rest of the year.</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GB"/>
              <a:t>It is your job to make sure Pinewood have maximum occupancy to create maximum revenue! </a:t>
            </a:r>
            <a:endParaRPr/>
          </a:p>
        </p:txBody>
      </p:sp>
      <p:sp>
        <p:nvSpPr>
          <p:cNvPr id="451" name="Google Shape;451;p71"/>
          <p:cNvSpPr txBox="1"/>
          <p:nvPr/>
        </p:nvSpPr>
        <p:spPr>
          <a:xfrm>
            <a:off x="1174589" y="1286109"/>
            <a:ext cx="62446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4000" b="1" i="0" u="none" strike="noStrike" cap="none">
                <a:solidFill>
                  <a:srgbClr val="4161B1"/>
                </a:solidFill>
                <a:latin typeface="Arial"/>
                <a:ea typeface="Arial"/>
                <a:cs typeface="Arial"/>
                <a:sym typeface="Arial"/>
              </a:rPr>
              <a:t>?</a:t>
            </a:r>
            <a:endParaRPr sz="4000" b="1" i="0" u="none" strike="noStrike" cap="none">
              <a:solidFill>
                <a:srgbClr val="4161B1"/>
              </a:solidFill>
              <a:latin typeface="Arial"/>
              <a:ea typeface="Arial"/>
              <a:cs typeface="Arial"/>
              <a:sym typeface="Arial"/>
            </a:endParaRPr>
          </a:p>
        </p:txBody>
      </p:sp>
      <p:sp>
        <p:nvSpPr>
          <p:cNvPr id="452" name="Google Shape;452;p71"/>
          <p:cNvSpPr/>
          <p:nvPr/>
        </p:nvSpPr>
        <p:spPr>
          <a:xfrm>
            <a:off x="475778" y="1330249"/>
            <a:ext cx="721112" cy="646771"/>
          </a:xfrm>
          <a:prstGeom prst="rect">
            <a:avLst/>
          </a:prstGeom>
          <a:solidFill>
            <a:srgbClr val="4161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4000" b="0" i="0" u="none" strike="noStrike" cap="none">
                <a:solidFill>
                  <a:schemeClr val="lt1"/>
                </a:solidFill>
                <a:latin typeface="Arial"/>
                <a:ea typeface="Arial"/>
                <a:cs typeface="Arial"/>
                <a:sym typeface="Arial"/>
              </a:rPr>
              <a:t>%</a:t>
            </a:r>
            <a:endParaRPr sz="4000" b="0" i="0" u="none" strike="noStrike" cap="none">
              <a:solidFill>
                <a:schemeClr val="lt1"/>
              </a:solidFill>
              <a:latin typeface="Arial"/>
              <a:ea typeface="Arial"/>
              <a:cs typeface="Arial"/>
              <a:sym typeface="Arial"/>
            </a:endParaRPr>
          </a:p>
        </p:txBody>
      </p:sp>
      <p:pic>
        <p:nvPicPr>
          <p:cNvPr id="453" name="Google Shape;453;p71" descr="Arrow Counterclockwise curve"/>
          <p:cNvPicPr preferRelativeResize="0"/>
          <p:nvPr/>
        </p:nvPicPr>
        <p:blipFill rotWithShape="1">
          <a:blip r:embed="rId3">
            <a:alphaModFix/>
          </a:blip>
          <a:srcRect/>
          <a:stretch/>
        </p:blipFill>
        <p:spPr>
          <a:xfrm rot="5049580">
            <a:off x="379134" y="2298418"/>
            <a:ext cx="914400" cy="914400"/>
          </a:xfrm>
          <a:prstGeom prst="rect">
            <a:avLst/>
          </a:prstGeom>
          <a:noFill/>
          <a:ln>
            <a:noFill/>
          </a:ln>
        </p:spPr>
      </p:pic>
      <p:sp>
        <p:nvSpPr>
          <p:cNvPr id="454" name="Google Shape;454;p71"/>
          <p:cNvSpPr txBox="1"/>
          <p:nvPr/>
        </p:nvSpPr>
        <p:spPr>
          <a:xfrm>
            <a:off x="676508" y="3323067"/>
            <a:ext cx="706244"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4400" b="1" i="0" u="none" strike="noStrike" cap="none">
                <a:solidFill>
                  <a:srgbClr val="4161B1"/>
                </a:solidFill>
                <a:latin typeface="Arial"/>
                <a:ea typeface="Arial"/>
                <a:cs typeface="Arial"/>
                <a:sym typeface="Arial"/>
              </a:rPr>
              <a:t>£</a:t>
            </a:r>
            <a:endParaRPr sz="4400" b="1" i="0" u="none" strike="noStrike" cap="none">
              <a:solidFill>
                <a:srgbClr val="4161B1"/>
              </a:solidFill>
              <a:latin typeface="Arial"/>
              <a:ea typeface="Arial"/>
              <a:cs typeface="Arial"/>
              <a:sym typeface="Arial"/>
            </a:endParaRPr>
          </a:p>
        </p:txBody>
      </p:sp>
      <p:pic>
        <p:nvPicPr>
          <p:cNvPr id="455" name="Google Shape;455;p71"/>
          <p:cNvPicPr preferRelativeResize="0"/>
          <p:nvPr/>
        </p:nvPicPr>
        <p:blipFill>
          <a:blip r:embed="rId4">
            <a:alphaModFix/>
          </a:blip>
          <a:stretch>
            <a:fillRect/>
          </a:stretch>
        </p:blipFill>
        <p:spPr>
          <a:xfrm>
            <a:off x="7714225" y="3765381"/>
            <a:ext cx="1249299" cy="1247519"/>
          </a:xfrm>
          <a:prstGeom prst="rect">
            <a:avLst/>
          </a:prstGeom>
          <a:noFill/>
          <a:ln>
            <a:noFill/>
          </a:ln>
        </p:spPr>
      </p:pic>
      <p:pic>
        <p:nvPicPr>
          <p:cNvPr id="456" name="Google Shape;456;p71"/>
          <p:cNvPicPr preferRelativeResize="0"/>
          <p:nvPr/>
        </p:nvPicPr>
        <p:blipFill>
          <a:blip r:embed="rId5">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72"/>
          <p:cNvSpPr txBox="1">
            <a:spLocks noGrp="1"/>
          </p:cNvSpPr>
          <p:nvPr>
            <p:ph type="title"/>
          </p:nvPr>
        </p:nvSpPr>
        <p:spPr>
          <a:xfrm>
            <a:off x="324400" y="118100"/>
            <a:ext cx="6743700" cy="60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b="1"/>
              <a:t>Stage bookings &amp; availability</a:t>
            </a:r>
            <a:endParaRPr b="1"/>
          </a:p>
          <a:p>
            <a:pPr marL="0" lvl="0" indent="0" algn="ctr" rtl="0">
              <a:lnSpc>
                <a:spcPct val="100000"/>
              </a:lnSpc>
              <a:spcBef>
                <a:spcPts val="0"/>
              </a:spcBef>
              <a:spcAft>
                <a:spcPts val="0"/>
              </a:spcAft>
              <a:buSzPts val="3000"/>
              <a:buNone/>
            </a:pPr>
            <a:endParaRPr b="1"/>
          </a:p>
        </p:txBody>
      </p:sp>
      <p:sp>
        <p:nvSpPr>
          <p:cNvPr id="462" name="Google Shape;462;p72"/>
          <p:cNvSpPr txBox="1">
            <a:spLocks noGrp="1"/>
          </p:cNvSpPr>
          <p:nvPr>
            <p:ph type="body" idx="4294967295"/>
          </p:nvPr>
        </p:nvSpPr>
        <p:spPr>
          <a:xfrm>
            <a:off x="5887843" y="1078850"/>
            <a:ext cx="2921615" cy="336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a:t>Chart shows which stages are booked and used by which production</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GB"/>
              <a:t>Coloured bars are film or TV shows</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GB"/>
              <a:t>White area is empty or available stages</a:t>
            </a:r>
            <a:endParaRPr/>
          </a:p>
        </p:txBody>
      </p:sp>
      <p:pic>
        <p:nvPicPr>
          <p:cNvPr id="463" name="Google Shape;463;p72"/>
          <p:cNvPicPr preferRelativeResize="0"/>
          <p:nvPr/>
        </p:nvPicPr>
        <p:blipFill rotWithShape="1">
          <a:blip r:embed="rId3">
            <a:alphaModFix/>
          </a:blip>
          <a:srcRect/>
          <a:stretch/>
        </p:blipFill>
        <p:spPr>
          <a:xfrm>
            <a:off x="174575" y="1181725"/>
            <a:ext cx="5376151" cy="2780051"/>
          </a:xfrm>
          <a:prstGeom prst="rect">
            <a:avLst/>
          </a:prstGeom>
          <a:noFill/>
          <a:ln>
            <a:noFill/>
          </a:ln>
        </p:spPr>
      </p:pic>
      <p:cxnSp>
        <p:nvCxnSpPr>
          <p:cNvPr id="464" name="Google Shape;464;p72"/>
          <p:cNvCxnSpPr/>
          <p:nvPr/>
        </p:nvCxnSpPr>
        <p:spPr>
          <a:xfrm rot="10800000">
            <a:off x="2728332" y="3976649"/>
            <a:ext cx="0" cy="342590"/>
          </a:xfrm>
          <a:prstGeom prst="straightConnector1">
            <a:avLst/>
          </a:prstGeom>
          <a:noFill/>
          <a:ln w="28575" cap="flat" cmpd="sng">
            <a:solidFill>
              <a:srgbClr val="FF0000"/>
            </a:solidFill>
            <a:prstDash val="solid"/>
            <a:round/>
            <a:headEnd type="none" w="sm" len="sm"/>
            <a:tailEnd type="triangle" w="med" len="med"/>
          </a:ln>
        </p:spPr>
      </p:cxnSp>
      <p:sp>
        <p:nvSpPr>
          <p:cNvPr id="465" name="Google Shape;465;p72"/>
          <p:cNvSpPr txBox="1"/>
          <p:nvPr/>
        </p:nvSpPr>
        <p:spPr>
          <a:xfrm>
            <a:off x="2349191" y="4289504"/>
            <a:ext cx="15091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FF0000"/>
                </a:solidFill>
                <a:latin typeface="Arial"/>
                <a:ea typeface="Arial"/>
                <a:cs typeface="Arial"/>
                <a:sym typeface="Arial"/>
              </a:rPr>
              <a:t>Today</a:t>
            </a:r>
            <a:endParaRPr sz="1400" b="1" i="0" u="none" strike="noStrike" cap="none">
              <a:solidFill>
                <a:srgbClr val="FF0000"/>
              </a:solidFill>
              <a:latin typeface="Arial"/>
              <a:ea typeface="Arial"/>
              <a:cs typeface="Arial"/>
              <a:sym typeface="Arial"/>
            </a:endParaRPr>
          </a:p>
        </p:txBody>
      </p:sp>
      <p:pic>
        <p:nvPicPr>
          <p:cNvPr id="466" name="Google Shape;466;p72"/>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73"/>
          <p:cNvSpPr/>
          <p:nvPr/>
        </p:nvSpPr>
        <p:spPr>
          <a:xfrm>
            <a:off x="847493" y="974773"/>
            <a:ext cx="7441580" cy="1679219"/>
          </a:xfrm>
          <a:prstGeom prst="rect">
            <a:avLst/>
          </a:prstGeom>
          <a:solidFill>
            <a:srgbClr val="CBD1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2" name="Google Shape;472;p73"/>
          <p:cNvSpPr txBox="1">
            <a:spLocks noGrp="1"/>
          </p:cNvSpPr>
          <p:nvPr>
            <p:ph type="title"/>
          </p:nvPr>
        </p:nvSpPr>
        <p:spPr>
          <a:xfrm>
            <a:off x="324400" y="118100"/>
            <a:ext cx="6743700" cy="60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b="1">
                <a:solidFill>
                  <a:schemeClr val="lt2"/>
                </a:solidFill>
              </a:rPr>
              <a:t>Task 1 </a:t>
            </a:r>
            <a:r>
              <a:rPr lang="en-GB"/>
              <a:t>| </a:t>
            </a:r>
            <a:r>
              <a:rPr lang="en-GB" b="1"/>
              <a:t>How did we do in January?</a:t>
            </a:r>
            <a:endParaRPr b="1"/>
          </a:p>
        </p:txBody>
      </p:sp>
      <p:sp>
        <p:nvSpPr>
          <p:cNvPr id="473" name="Google Shape;473;p73"/>
          <p:cNvSpPr txBox="1">
            <a:spLocks noGrp="1"/>
          </p:cNvSpPr>
          <p:nvPr>
            <p:ph type="body" idx="4294967295"/>
          </p:nvPr>
        </p:nvSpPr>
        <p:spPr>
          <a:xfrm>
            <a:off x="468700" y="1041679"/>
            <a:ext cx="8140800" cy="3368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GB" b="1"/>
              <a:t>What was the occupancy and revenue of the stages in January 2021? </a:t>
            </a:r>
            <a:endParaRPr b="1"/>
          </a:p>
          <a:p>
            <a:pPr marL="0" lvl="0" indent="0" algn="ctr" rtl="0">
              <a:lnSpc>
                <a:spcPct val="115000"/>
              </a:lnSpc>
              <a:spcBef>
                <a:spcPts val="0"/>
              </a:spcBef>
              <a:spcAft>
                <a:spcPts val="0"/>
              </a:spcAft>
              <a:buSzPts val="1800"/>
              <a:buNone/>
            </a:pPr>
            <a:endParaRPr/>
          </a:p>
          <a:p>
            <a:pPr marL="0" lvl="0" indent="0" algn="ctr" rtl="0">
              <a:lnSpc>
                <a:spcPct val="115000"/>
              </a:lnSpc>
              <a:spcBef>
                <a:spcPts val="0"/>
              </a:spcBef>
              <a:spcAft>
                <a:spcPts val="0"/>
              </a:spcAft>
              <a:buSzPts val="1800"/>
              <a:buNone/>
            </a:pPr>
            <a:r>
              <a:rPr lang="en-GB"/>
              <a:t>As in any Industry, you have targets you need to meet. </a:t>
            </a:r>
            <a:endParaRPr/>
          </a:p>
          <a:p>
            <a:pPr marL="0" lvl="0" indent="0" algn="ctr" rtl="0">
              <a:lnSpc>
                <a:spcPct val="115000"/>
              </a:lnSpc>
              <a:spcBef>
                <a:spcPts val="0"/>
              </a:spcBef>
              <a:spcAft>
                <a:spcPts val="0"/>
              </a:spcAft>
              <a:buSzPts val="1800"/>
              <a:buNone/>
            </a:pPr>
            <a:r>
              <a:rPr lang="en-GB"/>
              <a:t>The occupancy target in January was </a:t>
            </a:r>
            <a:r>
              <a:rPr lang="en-GB" b="1"/>
              <a:t>80%</a:t>
            </a:r>
            <a:r>
              <a:rPr lang="en-GB"/>
              <a:t>. </a:t>
            </a:r>
            <a:r>
              <a:rPr lang="en-GB" b="1"/>
              <a:t>Was this target met?</a:t>
            </a:r>
            <a:endParaRPr b="1"/>
          </a:p>
          <a:p>
            <a:pPr marL="0" lvl="0" indent="0" algn="ctr" rtl="0">
              <a:lnSpc>
                <a:spcPct val="115000"/>
              </a:lnSpc>
              <a:spcBef>
                <a:spcPts val="0"/>
              </a:spcBef>
              <a:spcAft>
                <a:spcPts val="0"/>
              </a:spcAft>
              <a:buSzPts val="1800"/>
              <a:buNone/>
            </a:pPr>
            <a:endParaRPr/>
          </a:p>
          <a:p>
            <a:pPr marL="0" lvl="0" indent="0" algn="ctr" rtl="0">
              <a:lnSpc>
                <a:spcPct val="115000"/>
              </a:lnSpc>
              <a:spcBef>
                <a:spcPts val="0"/>
              </a:spcBef>
              <a:spcAft>
                <a:spcPts val="0"/>
              </a:spcAft>
              <a:buSzPts val="1800"/>
              <a:buNone/>
            </a:pPr>
            <a:endParaRPr sz="900"/>
          </a:p>
          <a:p>
            <a:pPr marL="0" lvl="0" indent="0" algn="ctr" rtl="0">
              <a:lnSpc>
                <a:spcPct val="115000"/>
              </a:lnSpc>
              <a:spcBef>
                <a:spcPts val="0"/>
              </a:spcBef>
              <a:spcAft>
                <a:spcPts val="0"/>
              </a:spcAft>
              <a:buSzPts val="1800"/>
              <a:buNone/>
            </a:pPr>
            <a:r>
              <a:rPr lang="en-GB"/>
              <a:t>There are two ways to calculate the occupancy: </a:t>
            </a:r>
            <a:endParaRPr/>
          </a:p>
          <a:p>
            <a:pPr marL="0" lvl="0" indent="0" algn="ctr" rtl="0">
              <a:lnSpc>
                <a:spcPct val="115000"/>
              </a:lnSpc>
              <a:spcBef>
                <a:spcPts val="0"/>
              </a:spcBef>
              <a:spcAft>
                <a:spcPts val="0"/>
              </a:spcAft>
              <a:buSzPts val="1800"/>
              <a:buNone/>
            </a:pPr>
            <a:endParaRPr sz="1050"/>
          </a:p>
          <a:p>
            <a:pPr marL="457200" lvl="0" indent="0" algn="l" rtl="0">
              <a:lnSpc>
                <a:spcPct val="115000"/>
              </a:lnSpc>
              <a:spcBef>
                <a:spcPts val="0"/>
              </a:spcBef>
              <a:spcAft>
                <a:spcPts val="0"/>
              </a:spcAft>
              <a:buSzPts val="1800"/>
              <a:buNone/>
            </a:pPr>
            <a:r>
              <a:rPr lang="en-GB"/>
              <a:t>		</a:t>
            </a:r>
            <a:r>
              <a:rPr lang="en-GB" b="1"/>
              <a:t>Method 1:</a:t>
            </a:r>
            <a:r>
              <a:rPr lang="en-GB"/>
              <a:t>   The percentage of stages booked </a:t>
            </a:r>
            <a:endParaRPr/>
          </a:p>
          <a:p>
            <a:pPr marL="457200" lvl="0" indent="0" algn="l" rtl="0">
              <a:lnSpc>
                <a:spcPct val="115000"/>
              </a:lnSpc>
              <a:spcBef>
                <a:spcPts val="0"/>
              </a:spcBef>
              <a:spcAft>
                <a:spcPts val="0"/>
              </a:spcAft>
              <a:buSzPts val="1800"/>
              <a:buNone/>
            </a:pPr>
            <a:r>
              <a:rPr lang="en-GB"/>
              <a:t>				or</a:t>
            </a:r>
            <a:endParaRPr/>
          </a:p>
          <a:p>
            <a:pPr marL="457200" lvl="0" indent="0" algn="l" rtl="0">
              <a:lnSpc>
                <a:spcPct val="115000"/>
              </a:lnSpc>
              <a:spcBef>
                <a:spcPts val="0"/>
              </a:spcBef>
              <a:spcAft>
                <a:spcPts val="0"/>
              </a:spcAft>
              <a:buSzPts val="1800"/>
              <a:buNone/>
            </a:pPr>
            <a:r>
              <a:rPr lang="en-GB"/>
              <a:t>		</a:t>
            </a:r>
            <a:r>
              <a:rPr lang="en-GB" b="1"/>
              <a:t>Method 2:</a:t>
            </a:r>
            <a:r>
              <a:rPr lang="en-GB"/>
              <a:t>   The percentage of stage square footage booked </a:t>
            </a:r>
            <a:endParaRPr/>
          </a:p>
          <a:p>
            <a:pPr marL="0" lvl="0" indent="0" algn="l" rtl="0">
              <a:lnSpc>
                <a:spcPct val="115000"/>
              </a:lnSpc>
              <a:spcBef>
                <a:spcPts val="0"/>
              </a:spcBef>
              <a:spcAft>
                <a:spcPts val="0"/>
              </a:spcAft>
              <a:buSzPts val="1800"/>
              <a:buNone/>
            </a:pPr>
            <a:endParaRPr/>
          </a:p>
          <a:p>
            <a:pPr marL="0" lvl="0" indent="0" algn="ctr" rtl="0">
              <a:lnSpc>
                <a:spcPct val="115000"/>
              </a:lnSpc>
              <a:spcBef>
                <a:spcPts val="0"/>
              </a:spcBef>
              <a:spcAft>
                <a:spcPts val="0"/>
              </a:spcAft>
              <a:buSzPts val="1800"/>
              <a:buNone/>
            </a:pPr>
            <a:endParaRPr/>
          </a:p>
        </p:txBody>
      </p:sp>
      <p:pic>
        <p:nvPicPr>
          <p:cNvPr id="474" name="Google Shape;474;p73"/>
          <p:cNvPicPr preferRelativeResize="0"/>
          <p:nvPr/>
        </p:nvPicPr>
        <p:blipFill>
          <a:blip r:embed="rId3">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4"/>
          <p:cNvSpPr/>
          <p:nvPr/>
        </p:nvSpPr>
        <p:spPr>
          <a:xfrm>
            <a:off x="847493" y="974773"/>
            <a:ext cx="7441580" cy="645871"/>
          </a:xfrm>
          <a:prstGeom prst="rect">
            <a:avLst/>
          </a:prstGeom>
          <a:solidFill>
            <a:srgbClr val="CBD1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0" name="Google Shape;480;p74"/>
          <p:cNvSpPr txBox="1">
            <a:spLocks noGrp="1"/>
          </p:cNvSpPr>
          <p:nvPr>
            <p:ph type="title"/>
          </p:nvPr>
        </p:nvSpPr>
        <p:spPr>
          <a:xfrm>
            <a:off x="324400" y="118100"/>
            <a:ext cx="6743700" cy="60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b="1">
                <a:solidFill>
                  <a:schemeClr val="lt2"/>
                </a:solidFill>
              </a:rPr>
              <a:t>Task 1 </a:t>
            </a:r>
            <a:r>
              <a:rPr lang="en-GB"/>
              <a:t>| </a:t>
            </a:r>
            <a:r>
              <a:rPr lang="en-GB" b="1"/>
              <a:t>How did we do in January?</a:t>
            </a:r>
            <a:endParaRPr b="1"/>
          </a:p>
        </p:txBody>
      </p:sp>
      <p:sp>
        <p:nvSpPr>
          <p:cNvPr id="481" name="Google Shape;481;p74"/>
          <p:cNvSpPr txBox="1">
            <a:spLocks noGrp="1"/>
          </p:cNvSpPr>
          <p:nvPr>
            <p:ph type="body" idx="4294967295"/>
          </p:nvPr>
        </p:nvSpPr>
        <p:spPr>
          <a:xfrm>
            <a:off x="468700" y="1019373"/>
            <a:ext cx="8140800" cy="2999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GB" b="1"/>
              <a:t>What was the occupancy of the stages in January 2021? </a:t>
            </a:r>
            <a:endParaRPr b="1"/>
          </a:p>
          <a:p>
            <a:pPr marL="0" lvl="0" indent="0" algn="l" rtl="0">
              <a:lnSpc>
                <a:spcPct val="115000"/>
              </a:lnSpc>
              <a:spcBef>
                <a:spcPts val="0"/>
              </a:spcBef>
              <a:spcAft>
                <a:spcPts val="0"/>
              </a:spcAft>
              <a:buSzPts val="1800"/>
              <a:buNone/>
            </a:pPr>
            <a:r>
              <a:rPr lang="en-GB" b="1"/>
              <a:t>                                                            </a:t>
            </a:r>
            <a:endParaRPr b="1"/>
          </a:p>
          <a:p>
            <a:pPr marL="0" lvl="0" indent="0" algn="ctr" rtl="0">
              <a:lnSpc>
                <a:spcPct val="115000"/>
              </a:lnSpc>
              <a:spcBef>
                <a:spcPts val="0"/>
              </a:spcBef>
              <a:spcAft>
                <a:spcPts val="0"/>
              </a:spcAft>
              <a:buSzPts val="1800"/>
              <a:buNone/>
            </a:pPr>
            <a:r>
              <a:rPr lang="en-GB" b="1"/>
              <a:t> </a:t>
            </a:r>
            <a:r>
              <a:rPr lang="en-GB" sz="1500" b="1"/>
              <a:t> </a:t>
            </a:r>
            <a:r>
              <a:rPr lang="en-GB" b="1"/>
              <a:t>Method 1</a:t>
            </a:r>
            <a:endParaRPr sz="1500" b="1"/>
          </a:p>
          <a:p>
            <a:pPr marL="0" lvl="0" indent="0" algn="ctr" rtl="0">
              <a:lnSpc>
                <a:spcPct val="115000"/>
              </a:lnSpc>
              <a:spcBef>
                <a:spcPts val="0"/>
              </a:spcBef>
              <a:spcAft>
                <a:spcPts val="0"/>
              </a:spcAft>
              <a:buSzPts val="1800"/>
              <a:buNone/>
            </a:pPr>
            <a:endParaRPr sz="1500"/>
          </a:p>
          <a:p>
            <a:pPr marL="0" lvl="0" indent="0" algn="l" rtl="0">
              <a:lnSpc>
                <a:spcPct val="115000"/>
              </a:lnSpc>
              <a:spcBef>
                <a:spcPts val="0"/>
              </a:spcBef>
              <a:spcAft>
                <a:spcPts val="0"/>
              </a:spcAft>
              <a:buSzPts val="1800"/>
              <a:buNone/>
            </a:pPr>
            <a:r>
              <a:rPr lang="en-GB" sz="1500" b="1"/>
              <a:t>Step 1:</a:t>
            </a:r>
            <a:r>
              <a:rPr lang="en-GB" sz="1500"/>
              <a:t>   Find the total number of days that stages were booked </a:t>
            </a:r>
            <a:endParaRPr sz="1500"/>
          </a:p>
          <a:p>
            <a:pPr marL="0" lvl="0" indent="0" algn="l" rtl="0">
              <a:lnSpc>
                <a:spcPct val="115000"/>
              </a:lnSpc>
              <a:spcBef>
                <a:spcPts val="0"/>
              </a:spcBef>
              <a:spcAft>
                <a:spcPts val="0"/>
              </a:spcAft>
              <a:buSzPts val="1800"/>
              <a:buNone/>
            </a:pPr>
            <a:endParaRPr sz="1500"/>
          </a:p>
          <a:p>
            <a:pPr marL="0" lvl="0" indent="0" algn="l" rtl="0">
              <a:lnSpc>
                <a:spcPct val="115000"/>
              </a:lnSpc>
              <a:spcBef>
                <a:spcPts val="0"/>
              </a:spcBef>
              <a:spcAft>
                <a:spcPts val="0"/>
              </a:spcAft>
              <a:buSzPts val="1800"/>
              <a:buNone/>
            </a:pPr>
            <a:r>
              <a:rPr lang="en-GB" sz="1500" b="1"/>
              <a:t>Step 2:</a:t>
            </a:r>
            <a:r>
              <a:rPr lang="en-GB" sz="1500"/>
              <a:t>   Find the total possible days available for stages to be booked (total days in January) </a:t>
            </a:r>
            <a:endParaRPr sz="1500"/>
          </a:p>
          <a:p>
            <a:pPr marL="0" lvl="0" indent="0" algn="l" rtl="0">
              <a:lnSpc>
                <a:spcPct val="115000"/>
              </a:lnSpc>
              <a:spcBef>
                <a:spcPts val="0"/>
              </a:spcBef>
              <a:spcAft>
                <a:spcPts val="0"/>
              </a:spcAft>
              <a:buSzPts val="1800"/>
              <a:buNone/>
            </a:pPr>
            <a:endParaRPr sz="1500"/>
          </a:p>
          <a:p>
            <a:pPr marL="0" lvl="0" indent="0" algn="l" rtl="0">
              <a:lnSpc>
                <a:spcPct val="115000"/>
              </a:lnSpc>
              <a:spcBef>
                <a:spcPts val="0"/>
              </a:spcBef>
              <a:spcAft>
                <a:spcPts val="0"/>
              </a:spcAft>
              <a:buSzPts val="1800"/>
              <a:buNone/>
            </a:pPr>
            <a:r>
              <a:rPr lang="en-GB" sz="1500" b="1"/>
              <a:t>Step 3:   </a:t>
            </a:r>
            <a:r>
              <a:rPr lang="en-GB" sz="1500"/>
              <a:t>Calculate the percentage of stages booked</a:t>
            </a:r>
            <a:endParaRPr sz="1500"/>
          </a:p>
          <a:p>
            <a:pPr marL="0" lvl="0" indent="0" algn="ctr" rtl="0">
              <a:lnSpc>
                <a:spcPct val="115000"/>
              </a:lnSpc>
              <a:spcBef>
                <a:spcPts val="0"/>
              </a:spcBef>
              <a:spcAft>
                <a:spcPts val="0"/>
              </a:spcAft>
              <a:buSzPts val="1800"/>
              <a:buNone/>
            </a:pPr>
            <a:endParaRPr sz="1500"/>
          </a:p>
          <a:p>
            <a:pPr marL="0" lvl="0" indent="0" algn="ctr" rtl="0">
              <a:lnSpc>
                <a:spcPct val="115000"/>
              </a:lnSpc>
              <a:spcBef>
                <a:spcPts val="0"/>
              </a:spcBef>
              <a:spcAft>
                <a:spcPts val="0"/>
              </a:spcAft>
              <a:buSzPts val="1800"/>
              <a:buNone/>
            </a:pPr>
            <a:r>
              <a:rPr lang="en-GB" sz="1500" i="1"/>
              <a:t>Use the table to fill in your values</a:t>
            </a:r>
            <a:endParaRPr sz="1500" i="1"/>
          </a:p>
          <a:p>
            <a:pPr marL="0" lvl="0" indent="0" algn="l" rtl="0">
              <a:lnSpc>
                <a:spcPct val="115000"/>
              </a:lnSpc>
              <a:spcBef>
                <a:spcPts val="0"/>
              </a:spcBef>
              <a:spcAft>
                <a:spcPts val="0"/>
              </a:spcAft>
              <a:buSzPts val="1800"/>
              <a:buNone/>
            </a:pPr>
            <a:endParaRPr/>
          </a:p>
          <a:p>
            <a:pPr marL="0" lvl="0" indent="0" algn="ctr"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p:txBody>
      </p:sp>
      <p:pic>
        <p:nvPicPr>
          <p:cNvPr id="482" name="Google Shape;482;p74"/>
          <p:cNvPicPr preferRelativeResize="0"/>
          <p:nvPr/>
        </p:nvPicPr>
        <p:blipFill>
          <a:blip r:embed="rId3">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7"/>
          <p:cNvSpPr txBox="1">
            <a:spLocks noGrp="1"/>
          </p:cNvSpPr>
          <p:nvPr>
            <p:ph type="body" idx="1"/>
          </p:nvPr>
        </p:nvSpPr>
        <p:spPr>
          <a:xfrm>
            <a:off x="529272" y="911562"/>
            <a:ext cx="8140800" cy="332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GB"/>
              <a:t>Maths: To solve problems involving percentages</a:t>
            </a:r>
            <a:endParaRPr/>
          </a:p>
          <a:p>
            <a:pPr marL="0" lvl="0" indent="0" algn="l" rtl="0">
              <a:lnSpc>
                <a:spcPct val="115000"/>
              </a:lnSpc>
              <a:spcBef>
                <a:spcPts val="400"/>
              </a:spcBef>
              <a:spcAft>
                <a:spcPts val="0"/>
              </a:spcAft>
              <a:buSzPts val="2400"/>
              <a:buNone/>
            </a:pPr>
            <a:r>
              <a:rPr lang="en-GB"/>
              <a:t>Careers: To highlight the relevance of Maths to future 		career paths</a:t>
            </a:r>
            <a:endParaRPr/>
          </a:p>
          <a:p>
            <a:pPr marL="0" lvl="0" indent="0" algn="l" rtl="0">
              <a:lnSpc>
                <a:spcPct val="115000"/>
              </a:lnSpc>
              <a:spcBef>
                <a:spcPts val="400"/>
              </a:spcBef>
              <a:spcAft>
                <a:spcPts val="0"/>
              </a:spcAft>
              <a:buSzPts val="2400"/>
              <a:buNone/>
            </a:pPr>
            <a:r>
              <a:rPr lang="en-GB"/>
              <a:t>Essential Skills: Staying Positive, Leadership, Speaking, Problem Solving </a:t>
            </a:r>
            <a:endParaRPr sz="1000"/>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355" name="Google Shape;355;p57"/>
          <p:cNvPicPr preferRelativeResize="0"/>
          <p:nvPr/>
        </p:nvPicPr>
        <p:blipFill>
          <a:blip r:embed="rId3">
            <a:alphaModFix/>
          </a:blip>
          <a:stretch>
            <a:fillRect/>
          </a:stretch>
        </p:blipFill>
        <p:spPr>
          <a:xfrm>
            <a:off x="4371842" y="3225625"/>
            <a:ext cx="1388966" cy="1364375"/>
          </a:xfrm>
          <a:prstGeom prst="rect">
            <a:avLst/>
          </a:prstGeom>
          <a:noFill/>
          <a:ln>
            <a:noFill/>
          </a:ln>
        </p:spPr>
      </p:pic>
      <p:pic>
        <p:nvPicPr>
          <p:cNvPr id="356" name="Google Shape;356;p57"/>
          <p:cNvPicPr preferRelativeResize="0"/>
          <p:nvPr/>
        </p:nvPicPr>
        <p:blipFill>
          <a:blip r:embed="rId4">
            <a:alphaModFix/>
          </a:blip>
          <a:stretch>
            <a:fillRect/>
          </a:stretch>
        </p:blipFill>
        <p:spPr>
          <a:xfrm>
            <a:off x="5933217" y="3225625"/>
            <a:ext cx="1388966" cy="1364375"/>
          </a:xfrm>
          <a:prstGeom prst="rect">
            <a:avLst/>
          </a:prstGeom>
          <a:noFill/>
          <a:ln>
            <a:noFill/>
          </a:ln>
        </p:spPr>
      </p:pic>
      <p:pic>
        <p:nvPicPr>
          <p:cNvPr id="357" name="Google Shape;357;p57"/>
          <p:cNvPicPr preferRelativeResize="0"/>
          <p:nvPr/>
        </p:nvPicPr>
        <p:blipFill>
          <a:blip r:embed="rId5">
            <a:alphaModFix/>
          </a:blip>
          <a:stretch>
            <a:fillRect/>
          </a:stretch>
        </p:blipFill>
        <p:spPr>
          <a:xfrm>
            <a:off x="7494600" y="3225625"/>
            <a:ext cx="1390950" cy="1364375"/>
          </a:xfrm>
          <a:prstGeom prst="rect">
            <a:avLst/>
          </a:prstGeom>
          <a:noFill/>
          <a:ln>
            <a:noFill/>
          </a:ln>
        </p:spPr>
      </p:pic>
      <p:pic>
        <p:nvPicPr>
          <p:cNvPr id="358" name="Google Shape;358;p57"/>
          <p:cNvPicPr preferRelativeResize="0"/>
          <p:nvPr/>
        </p:nvPicPr>
        <p:blipFill>
          <a:blip r:embed="rId6">
            <a:alphaModFix/>
          </a:blip>
          <a:stretch>
            <a:fillRect/>
          </a:stretch>
        </p:blipFill>
        <p:spPr>
          <a:xfrm>
            <a:off x="2808475" y="3271625"/>
            <a:ext cx="1390950" cy="1364375"/>
          </a:xfrm>
          <a:prstGeom prst="rect">
            <a:avLst/>
          </a:prstGeom>
          <a:noFill/>
          <a:ln>
            <a:noFill/>
          </a:ln>
        </p:spPr>
      </p:pic>
      <p:pic>
        <p:nvPicPr>
          <p:cNvPr id="359" name="Google Shape;359;p57"/>
          <p:cNvPicPr preferRelativeResize="0"/>
          <p:nvPr/>
        </p:nvPicPr>
        <p:blipFill>
          <a:blip r:embed="rId7">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5"/>
          <p:cNvSpPr/>
          <p:nvPr/>
        </p:nvSpPr>
        <p:spPr>
          <a:xfrm>
            <a:off x="847493" y="974773"/>
            <a:ext cx="7441580" cy="645871"/>
          </a:xfrm>
          <a:prstGeom prst="rect">
            <a:avLst/>
          </a:prstGeom>
          <a:solidFill>
            <a:srgbClr val="CBD1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8" name="Google Shape;488;p75"/>
          <p:cNvSpPr txBox="1">
            <a:spLocks noGrp="1"/>
          </p:cNvSpPr>
          <p:nvPr>
            <p:ph type="title"/>
          </p:nvPr>
        </p:nvSpPr>
        <p:spPr>
          <a:xfrm>
            <a:off x="324400" y="118100"/>
            <a:ext cx="6743700" cy="60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b="1">
                <a:solidFill>
                  <a:schemeClr val="lt2"/>
                </a:solidFill>
              </a:rPr>
              <a:t>Task 1 </a:t>
            </a:r>
            <a:r>
              <a:rPr lang="en-GB"/>
              <a:t>| </a:t>
            </a:r>
            <a:r>
              <a:rPr lang="en-GB" b="1"/>
              <a:t>How did we do in January?</a:t>
            </a:r>
            <a:endParaRPr b="1"/>
          </a:p>
        </p:txBody>
      </p:sp>
      <p:sp>
        <p:nvSpPr>
          <p:cNvPr id="489" name="Google Shape;489;p75"/>
          <p:cNvSpPr txBox="1">
            <a:spLocks noGrp="1"/>
          </p:cNvSpPr>
          <p:nvPr>
            <p:ph type="body" idx="4294967295"/>
          </p:nvPr>
        </p:nvSpPr>
        <p:spPr>
          <a:xfrm>
            <a:off x="468700" y="1026808"/>
            <a:ext cx="8140800" cy="2999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GB" b="1"/>
              <a:t>What was the occupancy of the stages in January 2021? </a:t>
            </a:r>
            <a:endParaRPr b="1"/>
          </a:p>
          <a:p>
            <a:pPr marL="0" lvl="0" indent="0" algn="l" rtl="0">
              <a:lnSpc>
                <a:spcPct val="115000"/>
              </a:lnSpc>
              <a:spcBef>
                <a:spcPts val="0"/>
              </a:spcBef>
              <a:spcAft>
                <a:spcPts val="0"/>
              </a:spcAft>
              <a:buSzPts val="1800"/>
              <a:buNone/>
            </a:pPr>
            <a:r>
              <a:rPr lang="en-GB" b="1"/>
              <a:t>                                                            </a:t>
            </a:r>
            <a:endParaRPr b="1"/>
          </a:p>
          <a:p>
            <a:pPr marL="0" lvl="0" indent="0" algn="ctr" rtl="0">
              <a:lnSpc>
                <a:spcPct val="115000"/>
              </a:lnSpc>
              <a:spcBef>
                <a:spcPts val="0"/>
              </a:spcBef>
              <a:spcAft>
                <a:spcPts val="0"/>
              </a:spcAft>
              <a:buSzPts val="1800"/>
              <a:buNone/>
            </a:pPr>
            <a:r>
              <a:rPr lang="en-GB" b="1"/>
              <a:t> </a:t>
            </a:r>
            <a:r>
              <a:rPr lang="en-GB" sz="1500" b="1"/>
              <a:t> </a:t>
            </a:r>
            <a:r>
              <a:rPr lang="en-GB" b="1"/>
              <a:t>Method 2 </a:t>
            </a:r>
            <a:endParaRPr sz="1500" b="1"/>
          </a:p>
          <a:p>
            <a:pPr marL="0" lvl="0" indent="0" algn="ctr" rtl="0">
              <a:lnSpc>
                <a:spcPct val="115000"/>
              </a:lnSpc>
              <a:spcBef>
                <a:spcPts val="0"/>
              </a:spcBef>
              <a:spcAft>
                <a:spcPts val="0"/>
              </a:spcAft>
              <a:buSzPts val="1800"/>
              <a:buNone/>
            </a:pPr>
            <a:endParaRPr sz="1500"/>
          </a:p>
          <a:p>
            <a:pPr marL="0" lvl="0" indent="0" algn="l" rtl="0">
              <a:lnSpc>
                <a:spcPct val="115000"/>
              </a:lnSpc>
              <a:spcBef>
                <a:spcPts val="0"/>
              </a:spcBef>
              <a:spcAft>
                <a:spcPts val="0"/>
              </a:spcAft>
              <a:buSzPts val="1800"/>
              <a:buNone/>
            </a:pPr>
            <a:r>
              <a:rPr lang="en-GB" sz="1500" b="1"/>
              <a:t>Step 1:   </a:t>
            </a:r>
            <a:r>
              <a:rPr lang="en-GB" sz="1500"/>
              <a:t>Find the area (square foot) of each stage booked in January </a:t>
            </a:r>
            <a:endParaRPr sz="1500"/>
          </a:p>
          <a:p>
            <a:pPr marL="0" lvl="0" indent="0" algn="l" rtl="0">
              <a:lnSpc>
                <a:spcPct val="115000"/>
              </a:lnSpc>
              <a:spcBef>
                <a:spcPts val="0"/>
              </a:spcBef>
              <a:spcAft>
                <a:spcPts val="0"/>
              </a:spcAft>
              <a:buSzPts val="1800"/>
              <a:buNone/>
            </a:pPr>
            <a:r>
              <a:rPr lang="en-GB" sz="1500"/>
              <a:t>					(Square ft stage x days occupied)</a:t>
            </a:r>
            <a:endParaRPr sz="1500"/>
          </a:p>
          <a:p>
            <a:pPr marL="0" lvl="0" indent="0" algn="l" rtl="0">
              <a:lnSpc>
                <a:spcPct val="115000"/>
              </a:lnSpc>
              <a:spcBef>
                <a:spcPts val="0"/>
              </a:spcBef>
              <a:spcAft>
                <a:spcPts val="0"/>
              </a:spcAft>
              <a:buSzPts val="1800"/>
              <a:buNone/>
            </a:pPr>
            <a:endParaRPr sz="1500"/>
          </a:p>
          <a:p>
            <a:pPr marL="0" lvl="0" indent="0" algn="l" rtl="0">
              <a:lnSpc>
                <a:spcPct val="115000"/>
              </a:lnSpc>
              <a:spcBef>
                <a:spcPts val="0"/>
              </a:spcBef>
              <a:spcAft>
                <a:spcPts val="0"/>
              </a:spcAft>
              <a:buSzPts val="1800"/>
              <a:buNone/>
            </a:pPr>
            <a:r>
              <a:rPr lang="en-GB" sz="1500" b="1"/>
              <a:t>Step 2:   </a:t>
            </a:r>
            <a:r>
              <a:rPr lang="en-GB" sz="1500"/>
              <a:t>Find the total area (square foot) available for stages to be booked </a:t>
            </a:r>
            <a:endParaRPr sz="1500"/>
          </a:p>
          <a:p>
            <a:pPr marL="0" lvl="0" indent="0" algn="l" rtl="0">
              <a:lnSpc>
                <a:spcPct val="115000"/>
              </a:lnSpc>
              <a:spcBef>
                <a:spcPts val="0"/>
              </a:spcBef>
              <a:spcAft>
                <a:spcPts val="0"/>
              </a:spcAft>
              <a:buSzPts val="1800"/>
              <a:buNone/>
            </a:pPr>
            <a:r>
              <a:rPr lang="en-GB" sz="1500"/>
              <a:t>					(Square ft stage x total days in January)</a:t>
            </a:r>
            <a:endParaRPr sz="1500"/>
          </a:p>
          <a:p>
            <a:pPr marL="0" lvl="0" indent="0" algn="l" rtl="0">
              <a:lnSpc>
                <a:spcPct val="115000"/>
              </a:lnSpc>
              <a:spcBef>
                <a:spcPts val="0"/>
              </a:spcBef>
              <a:spcAft>
                <a:spcPts val="0"/>
              </a:spcAft>
              <a:buSzPts val="1800"/>
              <a:buNone/>
            </a:pPr>
            <a:endParaRPr sz="1500"/>
          </a:p>
          <a:p>
            <a:pPr marL="0" lvl="0" indent="0" algn="l" rtl="0">
              <a:lnSpc>
                <a:spcPct val="115000"/>
              </a:lnSpc>
              <a:spcBef>
                <a:spcPts val="0"/>
              </a:spcBef>
              <a:spcAft>
                <a:spcPts val="0"/>
              </a:spcAft>
              <a:buSzPts val="1800"/>
              <a:buNone/>
            </a:pPr>
            <a:r>
              <a:rPr lang="en-GB" sz="1500" b="1"/>
              <a:t>Step 3:   </a:t>
            </a:r>
            <a:r>
              <a:rPr lang="en-GB" sz="1500"/>
              <a:t>Calculate the percentage of stages booked</a:t>
            </a:r>
            <a:endParaRPr sz="1500"/>
          </a:p>
          <a:p>
            <a:pPr marL="0" lvl="0" indent="0" algn="ctr" rtl="0">
              <a:lnSpc>
                <a:spcPct val="115000"/>
              </a:lnSpc>
              <a:spcBef>
                <a:spcPts val="0"/>
              </a:spcBef>
              <a:spcAft>
                <a:spcPts val="0"/>
              </a:spcAft>
              <a:buSzPts val="1800"/>
              <a:buNone/>
            </a:pPr>
            <a:endParaRPr sz="1500"/>
          </a:p>
          <a:p>
            <a:pPr marL="0" lvl="0" indent="0" algn="ctr" rtl="0">
              <a:lnSpc>
                <a:spcPct val="115000"/>
              </a:lnSpc>
              <a:spcBef>
                <a:spcPts val="0"/>
              </a:spcBef>
              <a:spcAft>
                <a:spcPts val="0"/>
              </a:spcAft>
              <a:buSzPts val="1800"/>
              <a:buNone/>
            </a:pPr>
            <a:r>
              <a:rPr lang="en-GB" sz="1500" i="1"/>
              <a:t>Use the table to fill in your values</a:t>
            </a:r>
            <a:endParaRPr sz="1500" i="1"/>
          </a:p>
          <a:p>
            <a:pPr marL="0" lvl="0" indent="0" algn="l" rtl="0">
              <a:lnSpc>
                <a:spcPct val="115000"/>
              </a:lnSpc>
              <a:spcBef>
                <a:spcPts val="0"/>
              </a:spcBef>
              <a:spcAft>
                <a:spcPts val="0"/>
              </a:spcAft>
              <a:buSzPts val="1800"/>
              <a:buNone/>
            </a:pPr>
            <a:endParaRPr/>
          </a:p>
          <a:p>
            <a:pPr marL="0" lvl="0" indent="0" algn="ctr"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p:txBody>
      </p:sp>
      <p:pic>
        <p:nvPicPr>
          <p:cNvPr id="490" name="Google Shape;490;p75"/>
          <p:cNvPicPr preferRelativeResize="0"/>
          <p:nvPr/>
        </p:nvPicPr>
        <p:blipFill>
          <a:blip r:embed="rId3">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76"/>
          <p:cNvSpPr txBox="1">
            <a:spLocks noGrp="1"/>
          </p:cNvSpPr>
          <p:nvPr>
            <p:ph type="subTitle" idx="1"/>
          </p:nvPr>
        </p:nvSpPr>
        <p:spPr>
          <a:xfrm>
            <a:off x="5027282" y="1057149"/>
            <a:ext cx="3669000" cy="3227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GB" b="1"/>
              <a:t>Do both methods tell us the same answer? </a:t>
            </a:r>
            <a:endParaRPr b="1"/>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GB" b="1"/>
              <a:t>Why might one method be better than the other?</a:t>
            </a:r>
            <a:endParaRPr b="1"/>
          </a:p>
          <a:p>
            <a:pPr marL="0" lvl="0" indent="0" algn="l" rtl="0">
              <a:lnSpc>
                <a:spcPct val="115000"/>
              </a:lnSpc>
              <a:spcBef>
                <a:spcPts val="0"/>
              </a:spcBef>
              <a:spcAft>
                <a:spcPts val="0"/>
              </a:spcAft>
              <a:buSzPts val="1800"/>
              <a:buNone/>
            </a:pPr>
            <a:endParaRPr/>
          </a:p>
        </p:txBody>
      </p:sp>
      <p:sp>
        <p:nvSpPr>
          <p:cNvPr id="496" name="Google Shape;496;p76"/>
          <p:cNvSpPr txBox="1">
            <a:spLocks noGrp="1"/>
          </p:cNvSpPr>
          <p:nvPr>
            <p:ph type="title"/>
          </p:nvPr>
        </p:nvSpPr>
        <p:spPr>
          <a:xfrm>
            <a:off x="385732" y="118100"/>
            <a:ext cx="7233600" cy="60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sz="3000" b="1">
                <a:solidFill>
                  <a:schemeClr val="lt2"/>
                </a:solidFill>
              </a:rPr>
              <a:t>Task 1 </a:t>
            </a:r>
            <a:r>
              <a:rPr lang="en-GB" sz="3000"/>
              <a:t>| </a:t>
            </a:r>
            <a:r>
              <a:rPr lang="en-GB" sz="3000" b="1"/>
              <a:t>How did we do in January?</a:t>
            </a:r>
            <a:endParaRPr sz="3000" b="1"/>
          </a:p>
        </p:txBody>
      </p:sp>
      <p:pic>
        <p:nvPicPr>
          <p:cNvPr id="497" name="Google Shape;497;p76" descr="A picture containing indoor, building, ceiling, metal&#10;&#10;Description automatically generated"/>
          <p:cNvPicPr preferRelativeResize="0"/>
          <p:nvPr/>
        </p:nvPicPr>
        <p:blipFill rotWithShape="1">
          <a:blip r:embed="rId3">
            <a:alphaModFix/>
          </a:blip>
          <a:srcRect/>
          <a:stretch/>
        </p:blipFill>
        <p:spPr>
          <a:xfrm>
            <a:off x="511417" y="1191541"/>
            <a:ext cx="4148425" cy="2760418"/>
          </a:xfrm>
          <a:prstGeom prst="rect">
            <a:avLst/>
          </a:prstGeom>
          <a:noFill/>
          <a:ln>
            <a:noFill/>
          </a:ln>
        </p:spPr>
      </p:pic>
      <p:pic>
        <p:nvPicPr>
          <p:cNvPr id="498" name="Google Shape;498;p76"/>
          <p:cNvPicPr preferRelativeResize="0"/>
          <p:nvPr/>
        </p:nvPicPr>
        <p:blipFill>
          <a:blip r:embed="rId4">
            <a:alphaModFix/>
          </a:blip>
          <a:stretch>
            <a:fillRect/>
          </a:stretch>
        </p:blipFill>
        <p:spPr>
          <a:xfrm>
            <a:off x="7432650" y="3553007"/>
            <a:ext cx="1373674" cy="1371718"/>
          </a:xfrm>
          <a:prstGeom prst="rect">
            <a:avLst/>
          </a:prstGeom>
          <a:noFill/>
          <a:ln>
            <a:noFill/>
          </a:ln>
        </p:spPr>
      </p:pic>
      <p:sp>
        <p:nvSpPr>
          <p:cNvPr id="499" name="Google Shape;499;p76"/>
          <p:cNvSpPr txBox="1"/>
          <p:nvPr/>
        </p:nvSpPr>
        <p:spPr>
          <a:xfrm>
            <a:off x="5076450" y="3951950"/>
            <a:ext cx="23562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i="1">
                <a:solidFill>
                  <a:srgbClr val="FF9900"/>
                </a:solidFill>
                <a:latin typeface="PT Sans"/>
                <a:ea typeface="PT Sans"/>
                <a:cs typeface="PT Sans"/>
                <a:sym typeface="PT Sans"/>
              </a:rPr>
              <a:t>Hint: Use problem solving skills to identify pros and cons of the different solutions</a:t>
            </a:r>
            <a:endParaRPr i="1">
              <a:solidFill>
                <a:srgbClr val="FF9900"/>
              </a:solidFill>
              <a:latin typeface="PT Sans"/>
              <a:ea typeface="PT Sans"/>
              <a:cs typeface="PT Sans"/>
              <a:sym typeface="PT Sans"/>
            </a:endParaRPr>
          </a:p>
        </p:txBody>
      </p:sp>
      <p:sp>
        <p:nvSpPr>
          <p:cNvPr id="500" name="Google Shape;500;p76"/>
          <p:cNvSpPr txBox="1"/>
          <p:nvPr/>
        </p:nvSpPr>
        <p:spPr>
          <a:xfrm>
            <a:off x="3243300" y="3644150"/>
            <a:ext cx="46005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a:solidFill>
                  <a:srgbClr val="FFFFFF"/>
                </a:solidFill>
                <a:latin typeface="PT Sans"/>
                <a:ea typeface="PT Sans"/>
                <a:cs typeface="PT Sans"/>
                <a:sym typeface="PT Sans"/>
              </a:rPr>
              <a:t>© Pinewood Studios Limited</a:t>
            </a:r>
            <a:endParaRPr sz="800">
              <a:solidFill>
                <a:srgbClr val="FFFFFF"/>
              </a:solidFill>
              <a:latin typeface="PT Sans"/>
              <a:ea typeface="PT Sans"/>
              <a:cs typeface="PT Sans"/>
              <a:sym typeface="PT Sans"/>
            </a:endParaRPr>
          </a:p>
        </p:txBody>
      </p:sp>
      <p:pic>
        <p:nvPicPr>
          <p:cNvPr id="501" name="Google Shape;501;p76"/>
          <p:cNvPicPr preferRelativeResize="0"/>
          <p:nvPr/>
        </p:nvPicPr>
        <p:blipFill>
          <a:blip r:embed="rId5">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77"/>
          <p:cNvSpPr txBox="1">
            <a:spLocks noGrp="1"/>
          </p:cNvSpPr>
          <p:nvPr>
            <p:ph type="title"/>
          </p:nvPr>
        </p:nvSpPr>
        <p:spPr>
          <a:xfrm>
            <a:off x="385732" y="118100"/>
            <a:ext cx="7233600" cy="60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sz="3000" b="1">
                <a:solidFill>
                  <a:schemeClr val="lt2"/>
                </a:solidFill>
              </a:rPr>
              <a:t>Task 1 </a:t>
            </a:r>
            <a:r>
              <a:rPr lang="en-GB" sz="3000"/>
              <a:t>| </a:t>
            </a:r>
            <a:r>
              <a:rPr lang="en-GB" sz="3000" b="1"/>
              <a:t>How did we do in January?</a:t>
            </a:r>
            <a:endParaRPr sz="3000" b="1"/>
          </a:p>
        </p:txBody>
      </p:sp>
      <p:sp>
        <p:nvSpPr>
          <p:cNvPr id="507" name="Google Shape;507;p77"/>
          <p:cNvSpPr txBox="1"/>
          <p:nvPr/>
        </p:nvSpPr>
        <p:spPr>
          <a:xfrm>
            <a:off x="5054417" y="1027279"/>
            <a:ext cx="4007808" cy="3227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PT Sans"/>
              <a:buNone/>
            </a:pPr>
            <a:endParaRPr sz="1800" b="1" i="0" u="none" strike="noStrike" cap="none">
              <a:solidFill>
                <a:schemeClr val="dk1"/>
              </a:solidFill>
              <a:latin typeface="PT Sans"/>
              <a:ea typeface="PT Sans"/>
              <a:cs typeface="PT Sans"/>
              <a:sym typeface="PT Sans"/>
            </a:endParaRPr>
          </a:p>
          <a:p>
            <a:pPr marL="0" marR="0" lvl="0" indent="0" algn="l" rtl="0">
              <a:lnSpc>
                <a:spcPct val="115000"/>
              </a:lnSpc>
              <a:spcBef>
                <a:spcPts val="0"/>
              </a:spcBef>
              <a:spcAft>
                <a:spcPts val="0"/>
              </a:spcAft>
              <a:buClr>
                <a:schemeClr val="dk2"/>
              </a:buClr>
              <a:buSzPts val="1800"/>
              <a:buFont typeface="PT Sans"/>
              <a:buNone/>
            </a:pPr>
            <a:endParaRPr sz="1800" b="1" i="0" u="none" strike="noStrike" cap="none">
              <a:solidFill>
                <a:schemeClr val="dk1"/>
              </a:solidFill>
              <a:latin typeface="PT Sans"/>
              <a:ea typeface="PT Sans"/>
              <a:cs typeface="PT Sans"/>
              <a:sym typeface="PT Sans"/>
            </a:endParaRPr>
          </a:p>
          <a:p>
            <a:pPr marL="0" marR="0" lvl="0" indent="0" algn="l" rtl="0">
              <a:lnSpc>
                <a:spcPct val="115000"/>
              </a:lnSpc>
              <a:spcBef>
                <a:spcPts val="0"/>
              </a:spcBef>
              <a:spcAft>
                <a:spcPts val="0"/>
              </a:spcAft>
              <a:buClr>
                <a:schemeClr val="dk2"/>
              </a:buClr>
              <a:buSzPts val="1800"/>
              <a:buFont typeface="PT Sans"/>
              <a:buNone/>
            </a:pPr>
            <a:r>
              <a:rPr lang="en-GB" sz="1800" b="1" i="0" u="none" strike="noStrike" cap="none">
                <a:solidFill>
                  <a:schemeClr val="dk1"/>
                </a:solidFill>
                <a:latin typeface="PT Sans"/>
                <a:ea typeface="PT Sans"/>
                <a:cs typeface="PT Sans"/>
                <a:sym typeface="PT Sans"/>
              </a:rPr>
              <a:t>Do these methods give us enough information to evaluate our success? </a:t>
            </a:r>
            <a:endParaRPr/>
          </a:p>
          <a:p>
            <a:pPr marL="0" marR="0" lvl="0" indent="0" algn="l" rtl="0">
              <a:lnSpc>
                <a:spcPct val="115000"/>
              </a:lnSpc>
              <a:spcBef>
                <a:spcPts val="0"/>
              </a:spcBef>
              <a:spcAft>
                <a:spcPts val="0"/>
              </a:spcAft>
              <a:buClr>
                <a:schemeClr val="dk2"/>
              </a:buClr>
              <a:buSzPts val="1800"/>
              <a:buFont typeface="PT Sans"/>
              <a:buNone/>
            </a:pPr>
            <a:endParaRPr sz="1800" b="1" i="0" u="none" strike="noStrike" cap="none">
              <a:solidFill>
                <a:schemeClr val="dk1"/>
              </a:solidFill>
              <a:latin typeface="PT Sans"/>
              <a:ea typeface="PT Sans"/>
              <a:cs typeface="PT Sans"/>
              <a:sym typeface="PT Sans"/>
            </a:endParaRPr>
          </a:p>
          <a:p>
            <a:pPr marL="0" marR="0" lvl="0" indent="0" algn="l" rtl="0">
              <a:lnSpc>
                <a:spcPct val="115000"/>
              </a:lnSpc>
              <a:spcBef>
                <a:spcPts val="0"/>
              </a:spcBef>
              <a:spcAft>
                <a:spcPts val="0"/>
              </a:spcAft>
              <a:buClr>
                <a:schemeClr val="dk2"/>
              </a:buClr>
              <a:buSzPts val="1800"/>
              <a:buFont typeface="PT Sans"/>
              <a:buNone/>
            </a:pPr>
            <a:r>
              <a:rPr lang="en-GB" sz="1800" b="1" i="0" u="none" strike="noStrike" cap="none">
                <a:solidFill>
                  <a:schemeClr val="dk1"/>
                </a:solidFill>
                <a:latin typeface="PT Sans"/>
                <a:ea typeface="PT Sans"/>
                <a:cs typeface="PT Sans"/>
                <a:sym typeface="PT Sans"/>
              </a:rPr>
              <a:t>If each stage costs a different amount to hire, can we use this information to calculate the revenue?</a:t>
            </a:r>
            <a:endParaRPr/>
          </a:p>
          <a:p>
            <a:pPr marL="0" marR="0" lvl="0" indent="0" algn="l" rtl="0">
              <a:lnSpc>
                <a:spcPct val="115000"/>
              </a:lnSpc>
              <a:spcBef>
                <a:spcPts val="0"/>
              </a:spcBef>
              <a:spcAft>
                <a:spcPts val="0"/>
              </a:spcAft>
              <a:buClr>
                <a:schemeClr val="dk2"/>
              </a:buClr>
              <a:buSzPts val="1800"/>
              <a:buFont typeface="PT Sans"/>
              <a:buNone/>
            </a:pPr>
            <a:endParaRPr sz="1800" b="1" i="0" u="none" strike="noStrike" cap="none">
              <a:solidFill>
                <a:schemeClr val="dk1"/>
              </a:solidFill>
              <a:latin typeface="PT Sans"/>
              <a:ea typeface="PT Sans"/>
              <a:cs typeface="PT Sans"/>
              <a:sym typeface="PT Sans"/>
            </a:endParaRPr>
          </a:p>
        </p:txBody>
      </p:sp>
      <p:pic>
        <p:nvPicPr>
          <p:cNvPr id="508" name="Google Shape;508;p77" descr="A picture containing text, sky, outdoor, day&#10;&#10;Description automatically generated"/>
          <p:cNvPicPr preferRelativeResize="0"/>
          <p:nvPr/>
        </p:nvPicPr>
        <p:blipFill rotWithShape="1">
          <a:blip r:embed="rId3">
            <a:alphaModFix/>
          </a:blip>
          <a:srcRect/>
          <a:stretch/>
        </p:blipFill>
        <p:spPr>
          <a:xfrm>
            <a:off x="453432" y="1206056"/>
            <a:ext cx="4268751" cy="2845834"/>
          </a:xfrm>
          <a:prstGeom prst="rect">
            <a:avLst/>
          </a:prstGeom>
          <a:noFill/>
          <a:ln>
            <a:noFill/>
          </a:ln>
        </p:spPr>
      </p:pic>
      <p:pic>
        <p:nvPicPr>
          <p:cNvPr id="509" name="Google Shape;509;p77"/>
          <p:cNvPicPr preferRelativeResize="0"/>
          <p:nvPr/>
        </p:nvPicPr>
        <p:blipFill>
          <a:blip r:embed="rId4">
            <a:alphaModFix/>
          </a:blip>
          <a:stretch>
            <a:fillRect/>
          </a:stretch>
        </p:blipFill>
        <p:spPr>
          <a:xfrm>
            <a:off x="7410625" y="3578757"/>
            <a:ext cx="1373674" cy="1371718"/>
          </a:xfrm>
          <a:prstGeom prst="rect">
            <a:avLst/>
          </a:prstGeom>
          <a:noFill/>
          <a:ln>
            <a:noFill/>
          </a:ln>
        </p:spPr>
      </p:pic>
      <p:sp>
        <p:nvSpPr>
          <p:cNvPr id="510" name="Google Shape;510;p77"/>
          <p:cNvSpPr txBox="1"/>
          <p:nvPr/>
        </p:nvSpPr>
        <p:spPr>
          <a:xfrm>
            <a:off x="3275275" y="3744100"/>
            <a:ext cx="46005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a:solidFill>
                  <a:srgbClr val="FFFFFF"/>
                </a:solidFill>
                <a:latin typeface="PT Sans"/>
                <a:ea typeface="PT Sans"/>
                <a:cs typeface="PT Sans"/>
                <a:sym typeface="PT Sans"/>
              </a:rPr>
              <a:t>© Pinewood Studios Limited</a:t>
            </a:r>
            <a:endParaRPr sz="800">
              <a:solidFill>
                <a:srgbClr val="FFFFFF"/>
              </a:solidFill>
              <a:latin typeface="PT Sans"/>
              <a:ea typeface="PT Sans"/>
              <a:cs typeface="PT Sans"/>
              <a:sym typeface="PT Sans"/>
            </a:endParaRPr>
          </a:p>
        </p:txBody>
      </p:sp>
      <p:pic>
        <p:nvPicPr>
          <p:cNvPr id="511" name="Google Shape;511;p77"/>
          <p:cNvPicPr preferRelativeResize="0"/>
          <p:nvPr/>
        </p:nvPicPr>
        <p:blipFill>
          <a:blip r:embed="rId5">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78"/>
          <p:cNvSpPr/>
          <p:nvPr/>
        </p:nvSpPr>
        <p:spPr>
          <a:xfrm>
            <a:off x="847493" y="974773"/>
            <a:ext cx="7441580" cy="645871"/>
          </a:xfrm>
          <a:prstGeom prst="rect">
            <a:avLst/>
          </a:prstGeom>
          <a:solidFill>
            <a:srgbClr val="CBD1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7" name="Google Shape;517;p78"/>
          <p:cNvSpPr txBox="1">
            <a:spLocks noGrp="1"/>
          </p:cNvSpPr>
          <p:nvPr>
            <p:ph type="body" idx="4294967295"/>
          </p:nvPr>
        </p:nvSpPr>
        <p:spPr>
          <a:xfrm>
            <a:off x="468700" y="1056546"/>
            <a:ext cx="8140800" cy="2999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GB" b="1"/>
              <a:t>What was the percentage occupancy of </a:t>
            </a:r>
            <a:r>
              <a:rPr lang="en-GB" b="1" i="1"/>
              <a:t>each</a:t>
            </a:r>
            <a:r>
              <a:rPr lang="en-GB" b="1"/>
              <a:t> stage in January 2021? </a:t>
            </a:r>
            <a:endParaRPr b="1"/>
          </a:p>
          <a:p>
            <a:pPr marL="0" lvl="0" indent="0" algn="l" rtl="0">
              <a:lnSpc>
                <a:spcPct val="115000"/>
              </a:lnSpc>
              <a:spcBef>
                <a:spcPts val="0"/>
              </a:spcBef>
              <a:spcAft>
                <a:spcPts val="0"/>
              </a:spcAft>
              <a:buSzPts val="1800"/>
              <a:buNone/>
            </a:pPr>
            <a:r>
              <a:rPr lang="en-GB" b="1"/>
              <a:t>                                                            </a:t>
            </a:r>
            <a:endParaRPr b="1"/>
          </a:p>
          <a:p>
            <a:pPr marL="0" lvl="0" indent="0" algn="ctr" rtl="0">
              <a:lnSpc>
                <a:spcPct val="115000"/>
              </a:lnSpc>
              <a:spcBef>
                <a:spcPts val="0"/>
              </a:spcBef>
              <a:spcAft>
                <a:spcPts val="0"/>
              </a:spcAft>
              <a:buSzPts val="1800"/>
              <a:buNone/>
            </a:pPr>
            <a:r>
              <a:rPr lang="en-GB"/>
              <a:t>Split into two groups: </a:t>
            </a:r>
            <a:endParaRPr/>
          </a:p>
          <a:p>
            <a:pPr marL="0" lvl="0" indent="0" algn="ctr"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GB" b="1"/>
              <a:t>Group 1:   </a:t>
            </a:r>
            <a:r>
              <a:rPr lang="en-GB"/>
              <a:t>calculate this using method 1 (by number of stages), </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GB" b="1"/>
              <a:t>Group 2:</a:t>
            </a:r>
            <a:r>
              <a:rPr lang="en-GB"/>
              <a:t>   calculate this using method 2 (by square footage of stages)</a:t>
            </a:r>
            <a:endParaRPr/>
          </a:p>
          <a:p>
            <a:pPr marL="0" lvl="0" indent="0" algn="l" rtl="0">
              <a:lnSpc>
                <a:spcPct val="115000"/>
              </a:lnSpc>
              <a:spcBef>
                <a:spcPts val="0"/>
              </a:spcBef>
              <a:spcAft>
                <a:spcPts val="0"/>
              </a:spcAft>
              <a:buSzPts val="1800"/>
              <a:buNone/>
            </a:pPr>
            <a:endParaRPr/>
          </a:p>
          <a:p>
            <a:pPr marL="0" lvl="0" indent="0" algn="ctr" rtl="0">
              <a:lnSpc>
                <a:spcPct val="115000"/>
              </a:lnSpc>
              <a:spcBef>
                <a:spcPts val="0"/>
              </a:spcBef>
              <a:spcAft>
                <a:spcPts val="0"/>
              </a:spcAft>
              <a:buSzPts val="1800"/>
              <a:buNone/>
            </a:pPr>
            <a:br>
              <a:rPr lang="en-GB"/>
            </a:br>
            <a:endParaRPr/>
          </a:p>
          <a:p>
            <a:pPr marL="0" lvl="0" indent="0" algn="ctr"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ctr"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p:txBody>
      </p:sp>
      <p:sp>
        <p:nvSpPr>
          <p:cNvPr id="518" name="Google Shape;518;p78"/>
          <p:cNvSpPr txBox="1">
            <a:spLocks noGrp="1"/>
          </p:cNvSpPr>
          <p:nvPr>
            <p:ph type="title"/>
          </p:nvPr>
        </p:nvSpPr>
        <p:spPr>
          <a:xfrm>
            <a:off x="385732" y="118100"/>
            <a:ext cx="7233600" cy="60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sz="3000" b="1">
                <a:solidFill>
                  <a:schemeClr val="lt2"/>
                </a:solidFill>
              </a:rPr>
              <a:t>Task 1 </a:t>
            </a:r>
            <a:r>
              <a:rPr lang="en-GB" sz="3000"/>
              <a:t>| </a:t>
            </a:r>
            <a:r>
              <a:rPr lang="en-GB" sz="3000" b="1"/>
              <a:t>How did we do in January?</a:t>
            </a:r>
            <a:endParaRPr sz="3000" b="1"/>
          </a:p>
        </p:txBody>
      </p:sp>
      <p:pic>
        <p:nvPicPr>
          <p:cNvPr id="519" name="Google Shape;519;p78"/>
          <p:cNvPicPr preferRelativeResize="0"/>
          <p:nvPr/>
        </p:nvPicPr>
        <p:blipFill>
          <a:blip r:embed="rId3">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9"/>
          <p:cNvSpPr txBox="1">
            <a:spLocks noGrp="1"/>
          </p:cNvSpPr>
          <p:nvPr>
            <p:ph type="title"/>
          </p:nvPr>
        </p:nvSpPr>
        <p:spPr>
          <a:xfrm>
            <a:off x="385732" y="118100"/>
            <a:ext cx="7233600" cy="60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sz="3000" b="1">
                <a:solidFill>
                  <a:schemeClr val="lt2"/>
                </a:solidFill>
              </a:rPr>
              <a:t>Task 1 </a:t>
            </a:r>
            <a:r>
              <a:rPr lang="en-GB" sz="3000"/>
              <a:t>| </a:t>
            </a:r>
            <a:r>
              <a:rPr lang="en-GB" sz="3000" b="1"/>
              <a:t>How did we do in January?</a:t>
            </a:r>
            <a:endParaRPr sz="3000" b="1"/>
          </a:p>
        </p:txBody>
      </p:sp>
      <p:sp>
        <p:nvSpPr>
          <p:cNvPr id="525" name="Google Shape;525;p79"/>
          <p:cNvSpPr txBox="1"/>
          <p:nvPr/>
        </p:nvSpPr>
        <p:spPr>
          <a:xfrm>
            <a:off x="5042207" y="1978266"/>
            <a:ext cx="3819293" cy="1458831"/>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Compare the two methods, what do you notice about your answers? </a:t>
            </a:r>
            <a:endParaRPr sz="1800" b="1" i="0" u="none" strike="noStrike" cap="none">
              <a:solidFill>
                <a:schemeClr val="dk1"/>
              </a:solidFill>
              <a:latin typeface="PT Sans"/>
              <a:ea typeface="PT Sans"/>
              <a:cs typeface="PT Sans"/>
              <a:sym typeface="PT Sans"/>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a:solidFill>
                <a:schemeClr val="dk1"/>
              </a:solidFill>
              <a:latin typeface="PT Sans"/>
              <a:ea typeface="PT Sans"/>
              <a:cs typeface="PT Sans"/>
              <a:sym typeface="PT Sans"/>
            </a:endParaRPr>
          </a:p>
          <a:p>
            <a:pPr marL="0" marR="0" lvl="0" indent="0" algn="l" rtl="0">
              <a:lnSpc>
                <a:spcPct val="115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Why has this happened?</a:t>
            </a:r>
            <a:endParaRPr sz="1800" b="1" i="0" u="none" strike="noStrike" cap="none">
              <a:solidFill>
                <a:schemeClr val="dk1"/>
              </a:solidFill>
              <a:latin typeface="PT Sans"/>
              <a:ea typeface="PT Sans"/>
              <a:cs typeface="PT Sans"/>
              <a:sym typeface="PT Sans"/>
            </a:endParaRPr>
          </a:p>
        </p:txBody>
      </p:sp>
      <p:pic>
        <p:nvPicPr>
          <p:cNvPr id="526" name="Google Shape;526;p79" descr="A picture containing ceiling, indoor&#10;&#10;Description automatically generated"/>
          <p:cNvPicPr preferRelativeResize="0"/>
          <p:nvPr/>
        </p:nvPicPr>
        <p:blipFill rotWithShape="1">
          <a:blip r:embed="rId3">
            <a:alphaModFix/>
          </a:blip>
          <a:srcRect/>
          <a:stretch/>
        </p:blipFill>
        <p:spPr>
          <a:xfrm>
            <a:off x="508923" y="1312243"/>
            <a:ext cx="4274605" cy="2650157"/>
          </a:xfrm>
          <a:prstGeom prst="rect">
            <a:avLst/>
          </a:prstGeom>
          <a:noFill/>
          <a:ln>
            <a:noFill/>
          </a:ln>
        </p:spPr>
      </p:pic>
      <p:pic>
        <p:nvPicPr>
          <p:cNvPr id="527" name="Google Shape;527;p79"/>
          <p:cNvPicPr preferRelativeResize="0"/>
          <p:nvPr/>
        </p:nvPicPr>
        <p:blipFill>
          <a:blip r:embed="rId4">
            <a:alphaModFix/>
          </a:blip>
          <a:stretch>
            <a:fillRect/>
          </a:stretch>
        </p:blipFill>
        <p:spPr>
          <a:xfrm>
            <a:off x="7432650" y="3553007"/>
            <a:ext cx="1373674" cy="1371718"/>
          </a:xfrm>
          <a:prstGeom prst="rect">
            <a:avLst/>
          </a:prstGeom>
          <a:noFill/>
          <a:ln>
            <a:noFill/>
          </a:ln>
        </p:spPr>
      </p:pic>
      <p:sp>
        <p:nvSpPr>
          <p:cNvPr id="528" name="Google Shape;528;p79"/>
          <p:cNvSpPr txBox="1"/>
          <p:nvPr/>
        </p:nvSpPr>
        <p:spPr>
          <a:xfrm>
            <a:off x="5076450" y="3951950"/>
            <a:ext cx="23562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i="1">
                <a:solidFill>
                  <a:srgbClr val="FF9900"/>
                </a:solidFill>
                <a:latin typeface="PT Sans"/>
                <a:ea typeface="PT Sans"/>
                <a:cs typeface="PT Sans"/>
                <a:sym typeface="PT Sans"/>
              </a:rPr>
              <a:t>Hint: Use problem solving skills to identify pros and cons of the different solutions</a:t>
            </a:r>
            <a:endParaRPr i="1">
              <a:solidFill>
                <a:srgbClr val="FF9900"/>
              </a:solidFill>
              <a:latin typeface="PT Sans"/>
              <a:ea typeface="PT Sans"/>
              <a:cs typeface="PT Sans"/>
              <a:sym typeface="PT Sans"/>
            </a:endParaRPr>
          </a:p>
        </p:txBody>
      </p:sp>
      <p:sp>
        <p:nvSpPr>
          <p:cNvPr id="529" name="Google Shape;529;p79"/>
          <p:cNvSpPr txBox="1"/>
          <p:nvPr/>
        </p:nvSpPr>
        <p:spPr>
          <a:xfrm>
            <a:off x="3355125" y="3695750"/>
            <a:ext cx="46005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a:solidFill>
                  <a:srgbClr val="FFFFFF"/>
                </a:solidFill>
                <a:latin typeface="PT Sans"/>
                <a:ea typeface="PT Sans"/>
                <a:cs typeface="PT Sans"/>
                <a:sym typeface="PT Sans"/>
              </a:rPr>
              <a:t>© Pinewood Studios Limited</a:t>
            </a:r>
            <a:endParaRPr sz="800">
              <a:solidFill>
                <a:srgbClr val="FFFFFF"/>
              </a:solidFill>
              <a:latin typeface="PT Sans"/>
              <a:ea typeface="PT Sans"/>
              <a:cs typeface="PT Sans"/>
              <a:sym typeface="PT Sans"/>
            </a:endParaRPr>
          </a:p>
        </p:txBody>
      </p:sp>
      <p:pic>
        <p:nvPicPr>
          <p:cNvPr id="530" name="Google Shape;530;p79"/>
          <p:cNvPicPr preferRelativeResize="0"/>
          <p:nvPr/>
        </p:nvPicPr>
        <p:blipFill>
          <a:blip r:embed="rId5">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80"/>
          <p:cNvSpPr/>
          <p:nvPr/>
        </p:nvSpPr>
        <p:spPr>
          <a:xfrm>
            <a:off x="304800" y="849613"/>
            <a:ext cx="8526966" cy="1547236"/>
          </a:xfrm>
          <a:prstGeom prst="rect">
            <a:avLst/>
          </a:prstGeom>
          <a:solidFill>
            <a:srgbClr val="CBD1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6" name="Google Shape;536;p80"/>
          <p:cNvSpPr txBox="1">
            <a:spLocks noGrp="1"/>
          </p:cNvSpPr>
          <p:nvPr>
            <p:ph type="body" idx="4294967295"/>
          </p:nvPr>
        </p:nvSpPr>
        <p:spPr>
          <a:xfrm>
            <a:off x="236825" y="855824"/>
            <a:ext cx="8673600" cy="1224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GB" b="1"/>
              <a:t>Complete a short report to summarise your findings. </a:t>
            </a:r>
            <a:endParaRPr b="1"/>
          </a:p>
          <a:p>
            <a:pPr marL="0" lvl="0" indent="0" algn="ctr" rtl="0">
              <a:lnSpc>
                <a:spcPct val="115000"/>
              </a:lnSpc>
              <a:spcBef>
                <a:spcPts val="0"/>
              </a:spcBef>
              <a:spcAft>
                <a:spcPts val="0"/>
              </a:spcAft>
              <a:buSzPts val="1800"/>
              <a:buNone/>
            </a:pPr>
            <a:r>
              <a:rPr lang="en-GB"/>
              <a:t>Key Points: </a:t>
            </a:r>
            <a:endParaRPr/>
          </a:p>
          <a:p>
            <a:pPr marL="457200" lvl="0" indent="-342900" algn="ctr" rtl="0">
              <a:lnSpc>
                <a:spcPct val="115000"/>
              </a:lnSpc>
              <a:spcBef>
                <a:spcPts val="0"/>
              </a:spcBef>
              <a:spcAft>
                <a:spcPts val="0"/>
              </a:spcAft>
              <a:buSzPts val="1800"/>
              <a:buChar char="-"/>
            </a:pPr>
            <a:r>
              <a:rPr lang="en-GB"/>
              <a:t>Did you reach the target? </a:t>
            </a:r>
            <a:endParaRPr/>
          </a:p>
          <a:p>
            <a:pPr marL="457200" lvl="0" indent="-342900" algn="ctr" rtl="0">
              <a:lnSpc>
                <a:spcPct val="115000"/>
              </a:lnSpc>
              <a:spcBef>
                <a:spcPts val="0"/>
              </a:spcBef>
              <a:spcAft>
                <a:spcPts val="0"/>
              </a:spcAft>
              <a:buSzPts val="1800"/>
              <a:buChar char="-"/>
            </a:pPr>
            <a:r>
              <a:rPr lang="en-GB"/>
              <a:t>How did you complete your calculations? How can you show these are accurate?</a:t>
            </a:r>
            <a:endParaRPr/>
          </a:p>
          <a:p>
            <a:pPr marL="0" lvl="0" indent="0" algn="ctr" rtl="0">
              <a:lnSpc>
                <a:spcPct val="115000"/>
              </a:lnSpc>
              <a:spcBef>
                <a:spcPts val="0"/>
              </a:spcBef>
              <a:spcAft>
                <a:spcPts val="0"/>
              </a:spcAft>
              <a:buSzPts val="1800"/>
              <a:buNone/>
            </a:pPr>
            <a:endParaRPr/>
          </a:p>
          <a:p>
            <a:pPr marL="0" lvl="0" indent="0" algn="ctr" rtl="0">
              <a:lnSpc>
                <a:spcPct val="115000"/>
              </a:lnSpc>
              <a:spcBef>
                <a:spcPts val="0"/>
              </a:spcBef>
              <a:spcAft>
                <a:spcPts val="0"/>
              </a:spcAft>
              <a:buSzPts val="1800"/>
              <a:buNone/>
            </a:pPr>
            <a:r>
              <a:rPr lang="en-GB"/>
              <a:t>Use the sentence starters and key word bank to support you. </a:t>
            </a:r>
            <a:endParaRPr/>
          </a:p>
          <a:p>
            <a:pPr marL="0" lvl="0" indent="0" algn="ctr" rtl="0">
              <a:lnSpc>
                <a:spcPct val="115000"/>
              </a:lnSpc>
              <a:spcBef>
                <a:spcPts val="0"/>
              </a:spcBef>
              <a:spcAft>
                <a:spcPts val="0"/>
              </a:spcAft>
              <a:buSzPts val="1800"/>
              <a:buNone/>
            </a:pPr>
            <a:endParaRPr/>
          </a:p>
          <a:p>
            <a:pPr marL="0" lvl="0" indent="0" algn="ctr" rtl="0">
              <a:lnSpc>
                <a:spcPct val="115000"/>
              </a:lnSpc>
              <a:spcBef>
                <a:spcPts val="0"/>
              </a:spcBef>
              <a:spcAft>
                <a:spcPts val="0"/>
              </a:spcAft>
              <a:buSzPts val="1800"/>
              <a:buNone/>
            </a:pPr>
            <a:br>
              <a:rPr lang="en-GB"/>
            </a:br>
            <a:endParaRPr/>
          </a:p>
          <a:p>
            <a:pPr marL="0" lvl="0" indent="0" algn="ctr"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ctr"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p:txBody>
      </p:sp>
      <p:sp>
        <p:nvSpPr>
          <p:cNvPr id="537" name="Google Shape;537;p80"/>
          <p:cNvSpPr txBox="1">
            <a:spLocks noGrp="1"/>
          </p:cNvSpPr>
          <p:nvPr>
            <p:ph type="body" idx="4294967295"/>
          </p:nvPr>
        </p:nvSpPr>
        <p:spPr>
          <a:xfrm>
            <a:off x="1090117" y="2969672"/>
            <a:ext cx="4818300" cy="122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sz="1200" b="1" u="sng"/>
              <a:t>Sentence Starters </a:t>
            </a:r>
            <a:endParaRPr sz="1200" b="1" u="sng"/>
          </a:p>
          <a:p>
            <a:pPr marL="171450" lvl="0" indent="-171450" algn="l" rtl="0">
              <a:lnSpc>
                <a:spcPct val="115000"/>
              </a:lnSpc>
              <a:spcBef>
                <a:spcPts val="0"/>
              </a:spcBef>
              <a:spcAft>
                <a:spcPts val="0"/>
              </a:spcAft>
              <a:buSzPts val="1800"/>
              <a:buFont typeface="Noto Sans Symbols"/>
              <a:buChar char="▪"/>
            </a:pPr>
            <a:r>
              <a:rPr lang="en-GB" sz="1200"/>
              <a:t>In January 2021 we did/did not achieve our target occupancy. </a:t>
            </a:r>
            <a:endParaRPr sz="1200"/>
          </a:p>
          <a:p>
            <a:pPr marL="171450" lvl="0" indent="-171450" algn="l" rtl="0">
              <a:lnSpc>
                <a:spcPct val="115000"/>
              </a:lnSpc>
              <a:spcBef>
                <a:spcPts val="0"/>
              </a:spcBef>
              <a:spcAft>
                <a:spcPts val="0"/>
              </a:spcAft>
              <a:buSzPts val="1800"/>
              <a:buFont typeface="Noto Sans Symbols"/>
              <a:buChar char="▪"/>
            </a:pPr>
            <a:r>
              <a:rPr lang="en-GB" sz="1200"/>
              <a:t>Our target occupancy was 80% and we achieved an occupancy of …</a:t>
            </a:r>
            <a:endParaRPr sz="1200"/>
          </a:p>
          <a:p>
            <a:pPr marL="171450" lvl="0" indent="-171450" algn="l" rtl="0">
              <a:lnSpc>
                <a:spcPct val="115000"/>
              </a:lnSpc>
              <a:spcBef>
                <a:spcPts val="0"/>
              </a:spcBef>
              <a:spcAft>
                <a:spcPts val="0"/>
              </a:spcAft>
              <a:buSzPts val="1800"/>
              <a:buFont typeface="Noto Sans Symbols"/>
              <a:buChar char="▪"/>
            </a:pPr>
            <a:r>
              <a:rPr lang="en-GB" sz="1200"/>
              <a:t>To calculate the occupancy I… </a:t>
            </a:r>
            <a:endParaRPr sz="1200"/>
          </a:p>
          <a:p>
            <a:pPr marL="171450" lvl="0" indent="-171450" algn="l" rtl="0">
              <a:lnSpc>
                <a:spcPct val="115000"/>
              </a:lnSpc>
              <a:spcBef>
                <a:spcPts val="0"/>
              </a:spcBef>
              <a:spcAft>
                <a:spcPts val="0"/>
              </a:spcAft>
              <a:buSzPts val="1800"/>
              <a:buFont typeface="Noto Sans Symbols"/>
              <a:buChar char="▪"/>
            </a:pPr>
            <a:r>
              <a:rPr lang="en-GB" sz="1200"/>
              <a:t>This method gave me a more accurate answer because...</a:t>
            </a:r>
            <a:endParaRPr sz="1200"/>
          </a:p>
          <a:p>
            <a:pPr marL="171450" lvl="0" indent="-171450" algn="l" rtl="0">
              <a:lnSpc>
                <a:spcPct val="115000"/>
              </a:lnSpc>
              <a:spcBef>
                <a:spcPts val="0"/>
              </a:spcBef>
              <a:spcAft>
                <a:spcPts val="0"/>
              </a:spcAft>
              <a:buSzPts val="1800"/>
              <a:buFont typeface="Noto Sans Symbols"/>
              <a:buChar char="▪"/>
            </a:pPr>
            <a:r>
              <a:rPr lang="en-GB" sz="1200"/>
              <a:t>The total revenue in January was … </a:t>
            </a:r>
            <a:endParaRPr sz="1200"/>
          </a:p>
          <a:p>
            <a:pPr marL="171450" lvl="0" indent="-171450" algn="l" rtl="0">
              <a:lnSpc>
                <a:spcPct val="115000"/>
              </a:lnSpc>
              <a:spcBef>
                <a:spcPts val="0"/>
              </a:spcBef>
              <a:spcAft>
                <a:spcPts val="0"/>
              </a:spcAft>
              <a:buSzPts val="1800"/>
              <a:buFont typeface="Noto Sans Symbols"/>
              <a:buChar char="▪"/>
            </a:pPr>
            <a:r>
              <a:rPr lang="en-GB" sz="1200"/>
              <a:t>The stage with the greatest revenue in January was… </a:t>
            </a:r>
            <a:endParaRPr sz="1200"/>
          </a:p>
          <a:p>
            <a:pPr marL="171450" lvl="0" indent="-57150" algn="l" rtl="0">
              <a:lnSpc>
                <a:spcPct val="115000"/>
              </a:lnSpc>
              <a:spcBef>
                <a:spcPts val="0"/>
              </a:spcBef>
              <a:spcAft>
                <a:spcPts val="0"/>
              </a:spcAft>
              <a:buSzPts val="1800"/>
              <a:buFont typeface="Noto Sans Symbols"/>
              <a:buNone/>
            </a:pPr>
            <a:endParaRPr sz="1200"/>
          </a:p>
          <a:p>
            <a:pPr marL="171450" lvl="0" indent="-57150" algn="l" rtl="0">
              <a:lnSpc>
                <a:spcPct val="115000"/>
              </a:lnSpc>
              <a:spcBef>
                <a:spcPts val="0"/>
              </a:spcBef>
              <a:spcAft>
                <a:spcPts val="0"/>
              </a:spcAft>
              <a:buSzPts val="1800"/>
              <a:buFont typeface="Noto Sans Symbols"/>
              <a:buNone/>
            </a:pPr>
            <a:endParaRPr sz="1200"/>
          </a:p>
          <a:p>
            <a:pPr marL="285750" lvl="0" indent="-171450" algn="l" rtl="0">
              <a:lnSpc>
                <a:spcPct val="115000"/>
              </a:lnSpc>
              <a:spcBef>
                <a:spcPts val="0"/>
              </a:spcBef>
              <a:spcAft>
                <a:spcPts val="0"/>
              </a:spcAft>
              <a:buSzPts val="1800"/>
              <a:buFont typeface="Noto Sans Symbols"/>
              <a:buNone/>
            </a:pPr>
            <a:endParaRPr/>
          </a:p>
          <a:p>
            <a:pPr marL="285750" lvl="0" indent="-171450" algn="l" rtl="0">
              <a:lnSpc>
                <a:spcPct val="115000"/>
              </a:lnSpc>
              <a:spcBef>
                <a:spcPts val="0"/>
              </a:spcBef>
              <a:spcAft>
                <a:spcPts val="0"/>
              </a:spcAft>
              <a:buSzPts val="1800"/>
              <a:buFont typeface="Noto Sans Symbols"/>
              <a:buNone/>
            </a:pPr>
            <a:endParaRPr/>
          </a:p>
          <a:p>
            <a:pPr marL="285750" lvl="0" indent="-285750" algn="l" rtl="0">
              <a:lnSpc>
                <a:spcPct val="115000"/>
              </a:lnSpc>
              <a:spcBef>
                <a:spcPts val="0"/>
              </a:spcBef>
              <a:spcAft>
                <a:spcPts val="0"/>
              </a:spcAft>
              <a:buSzPts val="1800"/>
              <a:buFont typeface="Noto Sans Symbols"/>
              <a:buChar char="▪"/>
            </a:pPr>
            <a:br>
              <a:rPr lang="en-GB"/>
            </a:br>
            <a:endParaRPr/>
          </a:p>
          <a:p>
            <a:pPr marL="285750" lvl="0" indent="-171450" algn="l" rtl="0">
              <a:lnSpc>
                <a:spcPct val="115000"/>
              </a:lnSpc>
              <a:spcBef>
                <a:spcPts val="0"/>
              </a:spcBef>
              <a:spcAft>
                <a:spcPts val="0"/>
              </a:spcAft>
              <a:buSzPts val="1800"/>
              <a:buFont typeface="Noto Sans Symbols"/>
              <a:buNone/>
            </a:pPr>
            <a:endParaRPr/>
          </a:p>
          <a:p>
            <a:pPr marL="285750" lvl="0" indent="-171450" algn="l" rtl="0">
              <a:lnSpc>
                <a:spcPct val="115000"/>
              </a:lnSpc>
              <a:spcBef>
                <a:spcPts val="0"/>
              </a:spcBef>
              <a:spcAft>
                <a:spcPts val="0"/>
              </a:spcAft>
              <a:buSzPts val="1800"/>
              <a:buFont typeface="Noto Sans Symbols"/>
              <a:buNone/>
            </a:pPr>
            <a:endParaRPr/>
          </a:p>
          <a:p>
            <a:pPr marL="285750" lvl="0" indent="-171450" algn="l" rtl="0">
              <a:lnSpc>
                <a:spcPct val="115000"/>
              </a:lnSpc>
              <a:spcBef>
                <a:spcPts val="0"/>
              </a:spcBef>
              <a:spcAft>
                <a:spcPts val="0"/>
              </a:spcAft>
              <a:buSzPts val="1800"/>
              <a:buFont typeface="Noto Sans Symbols"/>
              <a:buNone/>
            </a:pPr>
            <a:endParaRPr/>
          </a:p>
          <a:p>
            <a:pPr marL="285750" lvl="0" indent="-171450" algn="l" rtl="0">
              <a:lnSpc>
                <a:spcPct val="115000"/>
              </a:lnSpc>
              <a:spcBef>
                <a:spcPts val="0"/>
              </a:spcBef>
              <a:spcAft>
                <a:spcPts val="0"/>
              </a:spcAft>
              <a:buSzPts val="1800"/>
              <a:buFont typeface="Noto Sans Symbols"/>
              <a:buNone/>
            </a:pPr>
            <a:endParaRPr/>
          </a:p>
          <a:p>
            <a:pPr marL="285750" lvl="0" indent="-171450" algn="l" rtl="0">
              <a:lnSpc>
                <a:spcPct val="115000"/>
              </a:lnSpc>
              <a:spcBef>
                <a:spcPts val="0"/>
              </a:spcBef>
              <a:spcAft>
                <a:spcPts val="0"/>
              </a:spcAft>
              <a:buSzPts val="1800"/>
              <a:buFont typeface="Noto Sans Symbols"/>
              <a:buNone/>
            </a:pPr>
            <a:endParaRPr/>
          </a:p>
          <a:p>
            <a:pPr marL="285750" lvl="0" indent="-171450" algn="l" rtl="0">
              <a:lnSpc>
                <a:spcPct val="115000"/>
              </a:lnSpc>
              <a:spcBef>
                <a:spcPts val="0"/>
              </a:spcBef>
              <a:spcAft>
                <a:spcPts val="0"/>
              </a:spcAft>
              <a:buSzPts val="1800"/>
              <a:buFont typeface="Noto Sans Symbols"/>
              <a:buNone/>
            </a:pPr>
            <a:endParaRPr/>
          </a:p>
          <a:p>
            <a:pPr marL="285750" lvl="0" indent="-171450" algn="l" rtl="0">
              <a:lnSpc>
                <a:spcPct val="115000"/>
              </a:lnSpc>
              <a:spcBef>
                <a:spcPts val="0"/>
              </a:spcBef>
              <a:spcAft>
                <a:spcPts val="0"/>
              </a:spcAft>
              <a:buSzPts val="1800"/>
              <a:buFont typeface="Noto Sans Symbols"/>
              <a:buNone/>
            </a:pPr>
            <a:endParaRPr/>
          </a:p>
          <a:p>
            <a:pPr marL="285750" lvl="0" indent="-171450" algn="l" rtl="0">
              <a:lnSpc>
                <a:spcPct val="115000"/>
              </a:lnSpc>
              <a:spcBef>
                <a:spcPts val="0"/>
              </a:spcBef>
              <a:spcAft>
                <a:spcPts val="0"/>
              </a:spcAft>
              <a:buSzPts val="1800"/>
              <a:buFont typeface="Noto Sans Symbols"/>
              <a:buNone/>
            </a:pPr>
            <a:endParaRPr/>
          </a:p>
        </p:txBody>
      </p:sp>
      <p:sp>
        <p:nvSpPr>
          <p:cNvPr id="538" name="Google Shape;538;p80"/>
          <p:cNvSpPr txBox="1">
            <a:spLocks noGrp="1"/>
          </p:cNvSpPr>
          <p:nvPr>
            <p:ph type="body" idx="4294967295"/>
          </p:nvPr>
        </p:nvSpPr>
        <p:spPr>
          <a:xfrm>
            <a:off x="5698550" y="3047774"/>
            <a:ext cx="3052800" cy="1224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GB" sz="1200" b="1" u="sng"/>
              <a:t>Key Words</a:t>
            </a:r>
            <a:endParaRPr sz="1200" b="1" u="sng"/>
          </a:p>
          <a:p>
            <a:pPr marL="0" lvl="0" indent="0" algn="ctr" rtl="0">
              <a:lnSpc>
                <a:spcPct val="115000"/>
              </a:lnSpc>
              <a:spcBef>
                <a:spcPts val="0"/>
              </a:spcBef>
              <a:spcAft>
                <a:spcPts val="0"/>
              </a:spcAft>
              <a:buSzPts val="1800"/>
              <a:buNone/>
            </a:pPr>
            <a:r>
              <a:rPr lang="en-GB" sz="1200"/>
              <a:t>Target</a:t>
            </a:r>
            <a:endParaRPr sz="1200"/>
          </a:p>
          <a:p>
            <a:pPr marL="0" lvl="0" indent="0" algn="ctr" rtl="0">
              <a:lnSpc>
                <a:spcPct val="115000"/>
              </a:lnSpc>
              <a:spcBef>
                <a:spcPts val="0"/>
              </a:spcBef>
              <a:spcAft>
                <a:spcPts val="0"/>
              </a:spcAft>
              <a:buSzPts val="1800"/>
              <a:buNone/>
            </a:pPr>
            <a:r>
              <a:rPr lang="en-GB" sz="1200"/>
              <a:t>Footprint </a:t>
            </a:r>
            <a:endParaRPr sz="1200"/>
          </a:p>
          <a:p>
            <a:pPr marL="0" lvl="0" indent="0" algn="ctr" rtl="0">
              <a:lnSpc>
                <a:spcPct val="115000"/>
              </a:lnSpc>
              <a:spcBef>
                <a:spcPts val="0"/>
              </a:spcBef>
              <a:spcAft>
                <a:spcPts val="0"/>
              </a:spcAft>
              <a:buSzPts val="1800"/>
              <a:buNone/>
            </a:pPr>
            <a:r>
              <a:rPr lang="en-GB" sz="1200"/>
              <a:t>Occupancy </a:t>
            </a:r>
            <a:endParaRPr sz="1200"/>
          </a:p>
          <a:p>
            <a:pPr marL="0" lvl="0" indent="0" algn="ctr" rtl="0">
              <a:lnSpc>
                <a:spcPct val="115000"/>
              </a:lnSpc>
              <a:spcBef>
                <a:spcPts val="0"/>
              </a:spcBef>
              <a:spcAft>
                <a:spcPts val="0"/>
              </a:spcAft>
              <a:buSzPts val="1800"/>
              <a:buNone/>
            </a:pPr>
            <a:r>
              <a:rPr lang="en-GB" sz="1200"/>
              <a:t>Percentage </a:t>
            </a:r>
            <a:endParaRPr sz="1200"/>
          </a:p>
          <a:p>
            <a:pPr marL="0" lvl="0" indent="0" algn="ctr" rtl="0">
              <a:lnSpc>
                <a:spcPct val="115000"/>
              </a:lnSpc>
              <a:spcBef>
                <a:spcPts val="0"/>
              </a:spcBef>
              <a:spcAft>
                <a:spcPts val="0"/>
              </a:spcAft>
              <a:buSzPts val="1800"/>
              <a:buNone/>
            </a:pPr>
            <a:r>
              <a:rPr lang="en-GB" sz="1200"/>
              <a:t>Revenue</a:t>
            </a:r>
            <a:endParaRPr sz="1200"/>
          </a:p>
          <a:p>
            <a:pPr marL="0" lvl="0" indent="0" algn="ctr" rtl="0">
              <a:lnSpc>
                <a:spcPct val="115000"/>
              </a:lnSpc>
              <a:spcBef>
                <a:spcPts val="0"/>
              </a:spcBef>
              <a:spcAft>
                <a:spcPts val="0"/>
              </a:spcAft>
              <a:buSzPts val="1800"/>
              <a:buNone/>
            </a:pPr>
            <a:endParaRPr/>
          </a:p>
          <a:p>
            <a:pPr marL="0" lvl="0" indent="0" algn="ctr" rtl="0">
              <a:lnSpc>
                <a:spcPct val="115000"/>
              </a:lnSpc>
              <a:spcBef>
                <a:spcPts val="0"/>
              </a:spcBef>
              <a:spcAft>
                <a:spcPts val="0"/>
              </a:spcAft>
              <a:buSzPts val="1800"/>
              <a:buNone/>
            </a:pPr>
            <a:endParaRPr/>
          </a:p>
          <a:p>
            <a:pPr marL="0" lvl="0" indent="0" algn="ctr" rtl="0">
              <a:lnSpc>
                <a:spcPct val="115000"/>
              </a:lnSpc>
              <a:spcBef>
                <a:spcPts val="0"/>
              </a:spcBef>
              <a:spcAft>
                <a:spcPts val="0"/>
              </a:spcAft>
              <a:buSzPts val="1800"/>
              <a:buNone/>
            </a:pPr>
            <a:br>
              <a:rPr lang="en-GB"/>
            </a:br>
            <a:endParaRPr/>
          </a:p>
          <a:p>
            <a:pPr marL="0" lvl="0" indent="0" algn="ctr"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ctr"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p:txBody>
      </p:sp>
      <p:sp>
        <p:nvSpPr>
          <p:cNvPr id="539" name="Google Shape;539;p80"/>
          <p:cNvSpPr txBox="1">
            <a:spLocks noGrp="1"/>
          </p:cNvSpPr>
          <p:nvPr>
            <p:ph type="title"/>
          </p:nvPr>
        </p:nvSpPr>
        <p:spPr>
          <a:xfrm>
            <a:off x="385732" y="118100"/>
            <a:ext cx="7233600" cy="60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sz="3000" b="1">
                <a:solidFill>
                  <a:schemeClr val="lt2"/>
                </a:solidFill>
              </a:rPr>
              <a:t>Task 1 </a:t>
            </a:r>
            <a:r>
              <a:rPr lang="en-GB" sz="3000"/>
              <a:t>| </a:t>
            </a:r>
            <a:r>
              <a:rPr lang="en-GB" sz="3000" b="1"/>
              <a:t>How did we do in January?</a:t>
            </a:r>
            <a:endParaRPr sz="3000" b="1"/>
          </a:p>
        </p:txBody>
      </p:sp>
      <p:pic>
        <p:nvPicPr>
          <p:cNvPr id="540" name="Google Shape;540;p80"/>
          <p:cNvPicPr preferRelativeResize="0"/>
          <p:nvPr/>
        </p:nvPicPr>
        <p:blipFill>
          <a:blip r:embed="rId3">
            <a:alphaModFix/>
          </a:blip>
          <a:stretch>
            <a:fillRect/>
          </a:stretch>
        </p:blipFill>
        <p:spPr>
          <a:xfrm>
            <a:off x="7703400" y="193075"/>
            <a:ext cx="1128376" cy="4578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545" name="Google Shape;545;p81" descr="A picture containing tree, outdoor, nature, resort&#10;&#10;Description automatically generated"/>
          <p:cNvPicPr preferRelativeResize="0"/>
          <p:nvPr/>
        </p:nvPicPr>
        <p:blipFill rotWithShape="1">
          <a:blip r:embed="rId3">
            <a:alphaModFix/>
          </a:blip>
          <a:srcRect/>
          <a:stretch/>
        </p:blipFill>
        <p:spPr>
          <a:xfrm>
            <a:off x="0" y="0"/>
            <a:ext cx="9144001" cy="6096001"/>
          </a:xfrm>
          <a:prstGeom prst="rect">
            <a:avLst/>
          </a:prstGeom>
          <a:noFill/>
          <a:ln>
            <a:noFill/>
          </a:ln>
        </p:spPr>
      </p:pic>
      <p:sp>
        <p:nvSpPr>
          <p:cNvPr id="546" name="Google Shape;546;p81"/>
          <p:cNvSpPr txBox="1"/>
          <p:nvPr/>
        </p:nvSpPr>
        <p:spPr>
          <a:xfrm>
            <a:off x="7316600" y="4710075"/>
            <a:ext cx="46005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a:solidFill>
                  <a:srgbClr val="FFFFFF"/>
                </a:solidFill>
                <a:latin typeface="PT Sans"/>
                <a:ea typeface="PT Sans"/>
                <a:cs typeface="PT Sans"/>
                <a:sym typeface="PT Sans"/>
              </a:rPr>
              <a:t>© Pinewood Studios Limited</a:t>
            </a:r>
            <a:endParaRPr sz="800">
              <a:solidFill>
                <a:srgbClr val="FFFFFF"/>
              </a:solidFill>
              <a:latin typeface="PT Sans"/>
              <a:ea typeface="PT Sans"/>
              <a:cs typeface="PT Sans"/>
              <a:sym typeface="PT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pic>
        <p:nvPicPr>
          <p:cNvPr id="551" name="Google Shape;551;p82" title="YEAR 9 Maths_Part3_FINAL.mp4">
            <a:hlinkClick r:id="rId3"/>
          </p:cNvPr>
          <p:cNvPicPr preferRelativeResize="0"/>
          <p:nvPr/>
        </p:nvPicPr>
        <p:blipFill>
          <a:blip r:embed="rId4">
            <a:alphaModFix/>
          </a:blip>
          <a:stretch>
            <a:fillRect/>
          </a:stretch>
        </p:blipFill>
        <p:spPr>
          <a:xfrm>
            <a:off x="2071150" y="515175"/>
            <a:ext cx="4918525" cy="3688900"/>
          </a:xfrm>
          <a:prstGeom prst="rect">
            <a:avLst/>
          </a:prstGeom>
          <a:noFill/>
          <a:ln>
            <a:noFill/>
          </a:ln>
        </p:spPr>
      </p:pic>
      <p:pic>
        <p:nvPicPr>
          <p:cNvPr id="552" name="Google Shape;552;p82"/>
          <p:cNvPicPr preferRelativeResize="0"/>
          <p:nvPr/>
        </p:nvPicPr>
        <p:blipFill>
          <a:blip r:embed="rId5">
            <a:alphaModFix/>
          </a:blip>
          <a:stretch>
            <a:fillRect/>
          </a:stretch>
        </p:blipFill>
        <p:spPr>
          <a:xfrm>
            <a:off x="1782775" y="4617425"/>
            <a:ext cx="1128376" cy="457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1"/>
                                        </p:tgtEl>
                                        <p:attrNameLst>
                                          <p:attrName>style.visibility</p:attrName>
                                        </p:attrNameLst>
                                      </p:cBhvr>
                                      <p:to>
                                        <p:strVal val="visible"/>
                                      </p:to>
                                    </p:set>
                                    <p:animEffect transition="in" filter="fade">
                                      <p:cBhvr>
                                        <p:cTn id="7" dur="1000"/>
                                        <p:tgtEl>
                                          <p:spTgt spid="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83"/>
          <p:cNvSpPr/>
          <p:nvPr/>
        </p:nvSpPr>
        <p:spPr>
          <a:xfrm>
            <a:off x="1219199" y="3129776"/>
            <a:ext cx="7084800" cy="783600"/>
          </a:xfrm>
          <a:prstGeom prst="rect">
            <a:avLst/>
          </a:prstGeom>
          <a:solidFill>
            <a:srgbClr val="CBD1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58" name="Google Shape;558;p83"/>
          <p:cNvSpPr txBox="1">
            <a:spLocks noGrp="1"/>
          </p:cNvSpPr>
          <p:nvPr>
            <p:ph type="title"/>
          </p:nvPr>
        </p:nvSpPr>
        <p:spPr>
          <a:xfrm>
            <a:off x="324400" y="118100"/>
            <a:ext cx="6743700" cy="60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b="1">
                <a:solidFill>
                  <a:schemeClr val="lt2"/>
                </a:solidFill>
              </a:rPr>
              <a:t>Task 2 </a:t>
            </a:r>
            <a:r>
              <a:rPr lang="en-GB"/>
              <a:t>| </a:t>
            </a:r>
            <a:r>
              <a:rPr lang="en-GB" b="1"/>
              <a:t>Planning for the future</a:t>
            </a:r>
            <a:endParaRPr b="1"/>
          </a:p>
          <a:p>
            <a:pPr marL="0" lvl="0" indent="0" algn="ctr" rtl="0">
              <a:lnSpc>
                <a:spcPct val="100000"/>
              </a:lnSpc>
              <a:spcBef>
                <a:spcPts val="0"/>
              </a:spcBef>
              <a:spcAft>
                <a:spcPts val="0"/>
              </a:spcAft>
              <a:buSzPts val="3000"/>
              <a:buNone/>
            </a:pPr>
            <a:endParaRPr/>
          </a:p>
        </p:txBody>
      </p:sp>
      <p:sp>
        <p:nvSpPr>
          <p:cNvPr id="559" name="Google Shape;559;p83"/>
          <p:cNvSpPr txBox="1">
            <a:spLocks noGrp="1"/>
          </p:cNvSpPr>
          <p:nvPr>
            <p:ph type="body" idx="4294967295"/>
          </p:nvPr>
        </p:nvSpPr>
        <p:spPr>
          <a:xfrm>
            <a:off x="505875" y="878125"/>
            <a:ext cx="8140800" cy="29895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0"/>
              </a:spcAft>
              <a:buSzPts val="1800"/>
              <a:buNone/>
            </a:pPr>
            <a:r>
              <a:rPr lang="en-GB"/>
              <a:t>You now need to look ahead to see how our bookings are looking for August. </a:t>
            </a:r>
            <a:endParaRPr/>
          </a:p>
          <a:p>
            <a:pPr marL="457200" lvl="0" indent="0" algn="ctr" rtl="0">
              <a:lnSpc>
                <a:spcPct val="115000"/>
              </a:lnSpc>
              <a:spcBef>
                <a:spcPts val="0"/>
              </a:spcBef>
              <a:spcAft>
                <a:spcPts val="0"/>
              </a:spcAft>
              <a:buSzPts val="1800"/>
              <a:buNone/>
            </a:pPr>
            <a:endParaRPr/>
          </a:p>
          <a:p>
            <a:pPr marL="457200" lvl="0" indent="0" algn="ctr" rtl="0">
              <a:lnSpc>
                <a:spcPct val="115000"/>
              </a:lnSpc>
              <a:spcBef>
                <a:spcPts val="0"/>
              </a:spcBef>
              <a:spcAft>
                <a:spcPts val="0"/>
              </a:spcAft>
              <a:buSzPts val="1800"/>
              <a:buNone/>
            </a:pPr>
            <a:r>
              <a:rPr lang="en-GB"/>
              <a:t>Calculate the total percentage occupancy for August - use Method 2 as this gives us a more accurate indication of how successful we are. </a:t>
            </a:r>
            <a:endParaRPr/>
          </a:p>
          <a:p>
            <a:pPr marL="457200" lvl="0" indent="0" algn="ctr" rtl="0">
              <a:lnSpc>
                <a:spcPct val="115000"/>
              </a:lnSpc>
              <a:spcBef>
                <a:spcPts val="0"/>
              </a:spcBef>
              <a:spcAft>
                <a:spcPts val="0"/>
              </a:spcAft>
              <a:buSzPts val="1800"/>
              <a:buNone/>
            </a:pPr>
            <a:endParaRPr/>
          </a:p>
          <a:p>
            <a:pPr marL="457200" lvl="0" indent="0" algn="ctr" rtl="0">
              <a:lnSpc>
                <a:spcPct val="115000"/>
              </a:lnSpc>
              <a:spcBef>
                <a:spcPts val="0"/>
              </a:spcBef>
              <a:spcAft>
                <a:spcPts val="0"/>
              </a:spcAft>
              <a:buSzPts val="1800"/>
              <a:buNone/>
            </a:pPr>
            <a:r>
              <a:rPr lang="en-GB"/>
              <a:t>Our target occupancy for August is 85%. </a:t>
            </a:r>
            <a:endParaRPr/>
          </a:p>
          <a:p>
            <a:pPr marL="457200" lvl="0" indent="0" algn="ctr" rtl="0">
              <a:lnSpc>
                <a:spcPct val="115000"/>
              </a:lnSpc>
              <a:spcBef>
                <a:spcPts val="0"/>
              </a:spcBef>
              <a:spcAft>
                <a:spcPts val="0"/>
              </a:spcAft>
              <a:buSzPts val="1800"/>
              <a:buNone/>
            </a:pPr>
            <a:endParaRPr/>
          </a:p>
          <a:p>
            <a:pPr marL="457200" lvl="0" indent="0" algn="ctr" rtl="0">
              <a:lnSpc>
                <a:spcPct val="115000"/>
              </a:lnSpc>
              <a:spcBef>
                <a:spcPts val="0"/>
              </a:spcBef>
              <a:spcAft>
                <a:spcPts val="0"/>
              </a:spcAft>
              <a:buSzPts val="1800"/>
              <a:buNone/>
            </a:pPr>
            <a:r>
              <a:rPr lang="en-GB" b="1"/>
              <a:t>What occupancy percentage do we have? </a:t>
            </a:r>
            <a:endParaRPr b="1"/>
          </a:p>
          <a:p>
            <a:pPr marL="457200" lvl="0" indent="0" algn="ctr" rtl="0">
              <a:lnSpc>
                <a:spcPct val="115000"/>
              </a:lnSpc>
              <a:spcBef>
                <a:spcPts val="0"/>
              </a:spcBef>
              <a:spcAft>
                <a:spcPts val="0"/>
              </a:spcAft>
              <a:buSzPts val="1800"/>
              <a:buNone/>
            </a:pPr>
            <a:r>
              <a:rPr lang="en-GB" b="1"/>
              <a:t>By what percentage do we need to increase this to reach target?</a:t>
            </a:r>
            <a:endParaRPr/>
          </a:p>
        </p:txBody>
      </p:sp>
      <p:pic>
        <p:nvPicPr>
          <p:cNvPr id="560" name="Google Shape;560;p83"/>
          <p:cNvPicPr preferRelativeResize="0"/>
          <p:nvPr/>
        </p:nvPicPr>
        <p:blipFill>
          <a:blip r:embed="rId3">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84"/>
          <p:cNvSpPr txBox="1">
            <a:spLocks noGrp="1"/>
          </p:cNvSpPr>
          <p:nvPr>
            <p:ph type="title"/>
          </p:nvPr>
        </p:nvSpPr>
        <p:spPr>
          <a:xfrm>
            <a:off x="324400" y="118100"/>
            <a:ext cx="6743700" cy="60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b="1">
                <a:solidFill>
                  <a:schemeClr val="accent2"/>
                </a:solidFill>
              </a:rPr>
              <a:t>Production Pipeline</a:t>
            </a:r>
            <a:endParaRPr b="1">
              <a:solidFill>
                <a:schemeClr val="accent2"/>
              </a:solidFill>
            </a:endParaRPr>
          </a:p>
          <a:p>
            <a:pPr marL="0" lvl="0" indent="0" algn="ctr" rtl="0">
              <a:lnSpc>
                <a:spcPct val="100000"/>
              </a:lnSpc>
              <a:spcBef>
                <a:spcPts val="0"/>
              </a:spcBef>
              <a:spcAft>
                <a:spcPts val="0"/>
              </a:spcAft>
              <a:buSzPts val="3000"/>
              <a:buNone/>
            </a:pPr>
            <a:endParaRPr/>
          </a:p>
        </p:txBody>
      </p:sp>
      <p:sp>
        <p:nvSpPr>
          <p:cNvPr id="566" name="Google Shape;566;p84"/>
          <p:cNvSpPr txBox="1"/>
          <p:nvPr/>
        </p:nvSpPr>
        <p:spPr>
          <a:xfrm>
            <a:off x="5018048" y="1181579"/>
            <a:ext cx="3776547" cy="3368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PT Sans"/>
              <a:buNone/>
            </a:pPr>
            <a:r>
              <a:rPr lang="en-GB" sz="1800" b="0" i="0" u="none" strike="noStrike" cap="none">
                <a:solidFill>
                  <a:schemeClr val="dk2"/>
                </a:solidFill>
                <a:latin typeface="PT Sans"/>
                <a:ea typeface="PT Sans"/>
                <a:cs typeface="PT Sans"/>
                <a:sym typeface="PT Sans"/>
              </a:rPr>
              <a:t>List of future productions who are interesting in booking space at Pinewood</a:t>
            </a:r>
            <a:endParaRPr/>
          </a:p>
          <a:p>
            <a:pPr marL="0" marR="0" lvl="0" indent="0" algn="l" rtl="0">
              <a:lnSpc>
                <a:spcPct val="115000"/>
              </a:lnSpc>
              <a:spcBef>
                <a:spcPts val="0"/>
              </a:spcBef>
              <a:spcAft>
                <a:spcPts val="0"/>
              </a:spcAft>
              <a:buClr>
                <a:schemeClr val="dk2"/>
              </a:buClr>
              <a:buSzPts val="1800"/>
              <a:buFont typeface="PT Sans"/>
              <a:buNone/>
            </a:pPr>
            <a:endParaRPr sz="1800" b="0" i="0" u="none" strike="noStrike" cap="none">
              <a:solidFill>
                <a:schemeClr val="dk2"/>
              </a:solidFill>
              <a:latin typeface="PT Sans"/>
              <a:ea typeface="PT Sans"/>
              <a:cs typeface="PT Sans"/>
              <a:sym typeface="PT Sans"/>
            </a:endParaRPr>
          </a:p>
          <a:p>
            <a:pPr marL="0" marR="0" lvl="0" indent="0" algn="l" rtl="0">
              <a:lnSpc>
                <a:spcPct val="115000"/>
              </a:lnSpc>
              <a:spcBef>
                <a:spcPts val="0"/>
              </a:spcBef>
              <a:spcAft>
                <a:spcPts val="0"/>
              </a:spcAft>
              <a:buClr>
                <a:schemeClr val="dk2"/>
              </a:buClr>
              <a:buSzPts val="1800"/>
              <a:buFont typeface="PT Sans"/>
              <a:buNone/>
            </a:pPr>
            <a:r>
              <a:rPr lang="en-GB" sz="1800" b="0" i="0" u="none" strike="noStrike" cap="none">
                <a:solidFill>
                  <a:schemeClr val="dk2"/>
                </a:solidFill>
                <a:latin typeface="PT Sans"/>
                <a:ea typeface="PT Sans"/>
                <a:cs typeface="PT Sans"/>
                <a:sym typeface="PT Sans"/>
              </a:rPr>
              <a:t>Each production needs different footprint of stages, and some have other requirements</a:t>
            </a:r>
            <a:endParaRPr/>
          </a:p>
          <a:p>
            <a:pPr marL="0" marR="0" lvl="0" indent="0" algn="l" rtl="0">
              <a:lnSpc>
                <a:spcPct val="115000"/>
              </a:lnSpc>
              <a:spcBef>
                <a:spcPts val="0"/>
              </a:spcBef>
              <a:spcAft>
                <a:spcPts val="0"/>
              </a:spcAft>
              <a:buClr>
                <a:schemeClr val="dk2"/>
              </a:buClr>
              <a:buSzPts val="1800"/>
              <a:buFont typeface="PT Sans"/>
              <a:buNone/>
            </a:pPr>
            <a:endParaRPr sz="1800" b="0" i="0" u="none" strike="noStrike" cap="none">
              <a:solidFill>
                <a:schemeClr val="dk2"/>
              </a:solidFill>
              <a:latin typeface="PT Sans"/>
              <a:ea typeface="PT Sans"/>
              <a:cs typeface="PT Sans"/>
              <a:sym typeface="PT Sans"/>
            </a:endParaRPr>
          </a:p>
          <a:p>
            <a:pPr marL="0" marR="0" lvl="0" indent="0" algn="l" rtl="0">
              <a:lnSpc>
                <a:spcPct val="115000"/>
              </a:lnSpc>
              <a:spcBef>
                <a:spcPts val="0"/>
              </a:spcBef>
              <a:spcAft>
                <a:spcPts val="0"/>
              </a:spcAft>
              <a:buClr>
                <a:schemeClr val="dk2"/>
              </a:buClr>
              <a:buSzPts val="1800"/>
              <a:buFont typeface="PT Sans"/>
              <a:buNone/>
            </a:pPr>
            <a:r>
              <a:rPr lang="en-GB" sz="1800" b="0" i="0" u="none" strike="noStrike" cap="none">
                <a:solidFill>
                  <a:schemeClr val="dk2"/>
                </a:solidFill>
                <a:latin typeface="PT Sans"/>
                <a:ea typeface="PT Sans"/>
                <a:cs typeface="PT Sans"/>
                <a:sym typeface="PT Sans"/>
              </a:rPr>
              <a:t>They are not yet all green lit!</a:t>
            </a:r>
            <a:endParaRPr/>
          </a:p>
        </p:txBody>
      </p:sp>
      <p:pic>
        <p:nvPicPr>
          <p:cNvPr id="567" name="Google Shape;567;p84"/>
          <p:cNvPicPr preferRelativeResize="0"/>
          <p:nvPr/>
        </p:nvPicPr>
        <p:blipFill rotWithShape="1">
          <a:blip r:embed="rId3">
            <a:alphaModFix/>
          </a:blip>
          <a:srcRect/>
          <a:stretch/>
        </p:blipFill>
        <p:spPr>
          <a:xfrm>
            <a:off x="104559" y="1018679"/>
            <a:ext cx="4656628" cy="3340896"/>
          </a:xfrm>
          <a:prstGeom prst="rect">
            <a:avLst/>
          </a:prstGeom>
          <a:noFill/>
          <a:ln>
            <a:noFill/>
          </a:ln>
        </p:spPr>
      </p:pic>
      <p:pic>
        <p:nvPicPr>
          <p:cNvPr id="568" name="Google Shape;568;p84"/>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58"/>
          <p:cNvPicPr preferRelativeResize="0"/>
          <p:nvPr/>
        </p:nvPicPr>
        <p:blipFill>
          <a:blip r:embed="rId3">
            <a:alphaModFix/>
          </a:blip>
          <a:stretch>
            <a:fillRect/>
          </a:stretch>
        </p:blipFill>
        <p:spPr>
          <a:xfrm>
            <a:off x="1757523" y="4633649"/>
            <a:ext cx="1066875" cy="4328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85"/>
          <p:cNvSpPr/>
          <p:nvPr/>
        </p:nvSpPr>
        <p:spPr>
          <a:xfrm>
            <a:off x="304800" y="849613"/>
            <a:ext cx="8526966" cy="2168650"/>
          </a:xfrm>
          <a:prstGeom prst="rect">
            <a:avLst/>
          </a:prstGeom>
          <a:solidFill>
            <a:srgbClr val="CBD1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4" name="Google Shape;574;p85"/>
          <p:cNvSpPr txBox="1">
            <a:spLocks noGrp="1"/>
          </p:cNvSpPr>
          <p:nvPr>
            <p:ph type="body" idx="4294967295"/>
          </p:nvPr>
        </p:nvSpPr>
        <p:spPr>
          <a:xfrm>
            <a:off x="468700" y="840956"/>
            <a:ext cx="8140800" cy="3368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GB" b="1"/>
              <a:t>What productions from the pipeline, and what combination should we target to best use the available space? </a:t>
            </a:r>
            <a:endParaRPr b="1"/>
          </a:p>
          <a:p>
            <a:pPr marL="0" lvl="0" indent="0" algn="ctr" rtl="0">
              <a:lnSpc>
                <a:spcPct val="115000"/>
              </a:lnSpc>
              <a:spcBef>
                <a:spcPts val="0"/>
              </a:spcBef>
              <a:spcAft>
                <a:spcPts val="0"/>
              </a:spcAft>
              <a:buSzPts val="1800"/>
              <a:buNone/>
            </a:pPr>
            <a:endParaRPr b="1"/>
          </a:p>
          <a:p>
            <a:pPr marL="0" lvl="0" indent="0" algn="ctr" rtl="0">
              <a:lnSpc>
                <a:spcPct val="115000"/>
              </a:lnSpc>
              <a:spcBef>
                <a:spcPts val="0"/>
              </a:spcBef>
              <a:spcAft>
                <a:spcPts val="0"/>
              </a:spcAft>
              <a:buSzPts val="1800"/>
              <a:buNone/>
            </a:pPr>
            <a:r>
              <a:rPr lang="en-GB" b="1"/>
              <a:t>What </a:t>
            </a:r>
            <a:r>
              <a:rPr lang="en-GB" b="1" u="sng"/>
              <a:t>occupancy</a:t>
            </a:r>
            <a:r>
              <a:rPr lang="en-GB" b="1"/>
              <a:t> would each of these scenarios deliver in August? </a:t>
            </a:r>
            <a:endParaRPr/>
          </a:p>
          <a:p>
            <a:pPr marL="0" lvl="0" indent="0" algn="ctr" rtl="0">
              <a:lnSpc>
                <a:spcPct val="115000"/>
              </a:lnSpc>
              <a:spcBef>
                <a:spcPts val="0"/>
              </a:spcBef>
              <a:spcAft>
                <a:spcPts val="0"/>
              </a:spcAft>
              <a:buSzPts val="1800"/>
              <a:buNone/>
            </a:pPr>
            <a:endParaRPr b="1"/>
          </a:p>
          <a:p>
            <a:pPr marL="0" lvl="0" indent="0" algn="ctr" rtl="0">
              <a:lnSpc>
                <a:spcPct val="115000"/>
              </a:lnSpc>
              <a:spcBef>
                <a:spcPts val="0"/>
              </a:spcBef>
              <a:spcAft>
                <a:spcPts val="0"/>
              </a:spcAft>
              <a:buSzPts val="1800"/>
              <a:buNone/>
            </a:pPr>
            <a:r>
              <a:rPr lang="en-GB" b="1"/>
              <a:t>How much </a:t>
            </a:r>
            <a:r>
              <a:rPr lang="en-GB" b="1" u="sng"/>
              <a:t>extra revenue </a:t>
            </a:r>
            <a:r>
              <a:rPr lang="en-GB" b="1"/>
              <a:t>in 2021 will each scenario deliver</a:t>
            </a:r>
            <a:r>
              <a:rPr lang="en-GB"/>
              <a:t>? </a:t>
            </a:r>
            <a:endParaRPr/>
          </a:p>
          <a:p>
            <a:pPr marL="0" lvl="0" indent="0" algn="ctr"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GB"/>
              <a:t>You will need to present some possible scenarios and your best scenario: </a:t>
            </a:r>
            <a:endParaRPr/>
          </a:p>
          <a:p>
            <a:pPr marL="0" lvl="0" indent="0" algn="l" rtl="0">
              <a:lnSpc>
                <a:spcPct val="115000"/>
              </a:lnSpc>
              <a:spcBef>
                <a:spcPts val="0"/>
              </a:spcBef>
              <a:spcAft>
                <a:spcPts val="0"/>
              </a:spcAft>
              <a:buSzPts val="1800"/>
              <a:buNone/>
            </a:pPr>
            <a:r>
              <a:rPr lang="en-GB"/>
              <a:t>the August occupancy potential; the revenue for each scenario; the </a:t>
            </a:r>
            <a:br>
              <a:rPr lang="en-GB"/>
            </a:br>
            <a:r>
              <a:rPr lang="en-GB"/>
              <a:t>percentage difference in revenue between your scenarios; any </a:t>
            </a:r>
            <a:br>
              <a:rPr lang="en-GB"/>
            </a:br>
            <a:r>
              <a:rPr lang="en-GB"/>
              <a:t>complications or practical advantages to each scenario</a:t>
            </a:r>
            <a:endParaRPr/>
          </a:p>
        </p:txBody>
      </p:sp>
      <p:sp>
        <p:nvSpPr>
          <p:cNvPr id="575" name="Google Shape;575;p85"/>
          <p:cNvSpPr txBox="1">
            <a:spLocks noGrp="1"/>
          </p:cNvSpPr>
          <p:nvPr>
            <p:ph type="title"/>
          </p:nvPr>
        </p:nvSpPr>
        <p:spPr>
          <a:xfrm>
            <a:off x="324400" y="118100"/>
            <a:ext cx="6743700" cy="60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b="1">
                <a:solidFill>
                  <a:schemeClr val="lt2"/>
                </a:solidFill>
              </a:rPr>
              <a:t>Task 2 </a:t>
            </a:r>
            <a:r>
              <a:rPr lang="en-GB"/>
              <a:t>| </a:t>
            </a:r>
            <a:r>
              <a:rPr lang="en-GB" b="1"/>
              <a:t>Planning for the future</a:t>
            </a:r>
            <a:endParaRPr b="1"/>
          </a:p>
          <a:p>
            <a:pPr marL="0" lvl="0" indent="0" algn="ctr" rtl="0">
              <a:lnSpc>
                <a:spcPct val="100000"/>
              </a:lnSpc>
              <a:spcBef>
                <a:spcPts val="0"/>
              </a:spcBef>
              <a:spcAft>
                <a:spcPts val="0"/>
              </a:spcAft>
              <a:buSzPts val="3000"/>
              <a:buNone/>
            </a:pPr>
            <a:endParaRPr/>
          </a:p>
        </p:txBody>
      </p:sp>
      <p:pic>
        <p:nvPicPr>
          <p:cNvPr id="576" name="Google Shape;576;p85"/>
          <p:cNvPicPr preferRelativeResize="0"/>
          <p:nvPr/>
        </p:nvPicPr>
        <p:blipFill>
          <a:blip r:embed="rId3">
            <a:alphaModFix/>
          </a:blip>
          <a:stretch>
            <a:fillRect/>
          </a:stretch>
        </p:blipFill>
        <p:spPr>
          <a:xfrm>
            <a:off x="7922475" y="3761125"/>
            <a:ext cx="1157151" cy="1157151"/>
          </a:xfrm>
          <a:prstGeom prst="rect">
            <a:avLst/>
          </a:prstGeom>
          <a:noFill/>
          <a:ln>
            <a:noFill/>
          </a:ln>
        </p:spPr>
      </p:pic>
      <p:pic>
        <p:nvPicPr>
          <p:cNvPr id="577" name="Google Shape;577;p85"/>
          <p:cNvPicPr preferRelativeResize="0"/>
          <p:nvPr/>
        </p:nvPicPr>
        <p:blipFill>
          <a:blip r:embed="rId4">
            <a:alphaModFix/>
          </a:blip>
          <a:stretch>
            <a:fillRect/>
          </a:stretch>
        </p:blipFill>
        <p:spPr>
          <a:xfrm>
            <a:off x="6670650" y="3804600"/>
            <a:ext cx="1157149" cy="1155500"/>
          </a:xfrm>
          <a:prstGeom prst="rect">
            <a:avLst/>
          </a:prstGeom>
          <a:noFill/>
          <a:ln>
            <a:noFill/>
          </a:ln>
        </p:spPr>
      </p:pic>
      <p:pic>
        <p:nvPicPr>
          <p:cNvPr id="578" name="Google Shape;578;p85"/>
          <p:cNvPicPr preferRelativeResize="0"/>
          <p:nvPr/>
        </p:nvPicPr>
        <p:blipFill>
          <a:blip r:embed="rId5">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grpSp>
        <p:nvGrpSpPr>
          <p:cNvPr id="583" name="Google Shape;583;p86"/>
          <p:cNvGrpSpPr/>
          <p:nvPr/>
        </p:nvGrpSpPr>
        <p:grpSpPr>
          <a:xfrm>
            <a:off x="5632317" y="1130303"/>
            <a:ext cx="3305700" cy="3483050"/>
            <a:chOff x="5632317" y="1189775"/>
            <a:chExt cx="3305700" cy="3483050"/>
          </a:xfrm>
        </p:grpSpPr>
        <p:sp>
          <p:nvSpPr>
            <p:cNvPr id="584" name="Google Shape;584;p86"/>
            <p:cNvSpPr/>
            <p:nvPr/>
          </p:nvSpPr>
          <p:spPr>
            <a:xfrm>
              <a:off x="5632317" y="1189775"/>
              <a:ext cx="3305700" cy="669000"/>
            </a:xfrm>
            <a:prstGeom prst="chevron">
              <a:avLst>
                <a:gd name="adj" fmla="val 50000"/>
              </a:avLst>
            </a:prstGeom>
            <a:solidFill>
              <a:srgbClr val="307B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Roboto"/>
                  <a:ea typeface="Roboto"/>
                  <a:cs typeface="Roboto"/>
                  <a:sym typeface="Roboto"/>
                </a:rPr>
                <a:t>Step 3</a:t>
              </a:r>
              <a:endParaRPr sz="1400" b="0" i="0" u="none" strike="noStrike" cap="none">
                <a:solidFill>
                  <a:srgbClr val="FFFFFF"/>
                </a:solidFill>
                <a:latin typeface="Roboto"/>
                <a:ea typeface="Roboto"/>
                <a:cs typeface="Roboto"/>
                <a:sym typeface="Roboto"/>
              </a:endParaRPr>
            </a:p>
          </p:txBody>
        </p:sp>
        <p:sp>
          <p:nvSpPr>
            <p:cNvPr id="585" name="Google Shape;585;p86"/>
            <p:cNvSpPr txBox="1"/>
            <p:nvPr/>
          </p:nvSpPr>
          <p:spPr>
            <a:xfrm>
              <a:off x="6167063" y="2057125"/>
              <a:ext cx="2236200" cy="261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chemeClr val="dk2"/>
                  </a:solidFill>
                  <a:latin typeface="Roboto"/>
                  <a:ea typeface="Roboto"/>
                  <a:cs typeface="Roboto"/>
                  <a:sym typeface="Roboto"/>
                </a:rPr>
                <a:t>Time to play tetris! </a:t>
              </a:r>
              <a:endParaRPr sz="1200" b="0" i="0" u="none" strike="noStrike" cap="none">
                <a:solidFill>
                  <a:schemeClr val="dk2"/>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chemeClr val="dk2"/>
                  </a:solidFill>
                  <a:latin typeface="Roboto"/>
                  <a:ea typeface="Roboto"/>
                  <a:cs typeface="Roboto"/>
                  <a:sym typeface="Roboto"/>
                </a:rPr>
                <a:t>You will need to trial different combinations to see which combination will work best. </a:t>
              </a:r>
              <a:endParaRPr sz="1200" b="0" i="0" u="none" strike="noStrike" cap="none">
                <a:solidFill>
                  <a:schemeClr val="dk2"/>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chemeClr val="dk2"/>
                  </a:solidFill>
                  <a:latin typeface="Roboto"/>
                  <a:ea typeface="Roboto"/>
                  <a:cs typeface="Roboto"/>
                  <a:sym typeface="Roboto"/>
                </a:rPr>
                <a:t>If you think you’ve got a good fit, do some calculations to work out the percentage occupancy! You will need to try with a number of different combinations to find the best way! </a:t>
              </a:r>
              <a:endParaRPr sz="1200" b="0" i="0" u="none" strike="noStrike" cap="none">
                <a:solidFill>
                  <a:schemeClr val="dk2"/>
                </a:solidFill>
                <a:latin typeface="Roboto"/>
                <a:ea typeface="Roboto"/>
                <a:cs typeface="Roboto"/>
                <a:sym typeface="Roboto"/>
              </a:endParaRPr>
            </a:p>
          </p:txBody>
        </p:sp>
      </p:grpSp>
      <p:grpSp>
        <p:nvGrpSpPr>
          <p:cNvPr id="586" name="Google Shape;586;p86"/>
          <p:cNvGrpSpPr/>
          <p:nvPr/>
        </p:nvGrpSpPr>
        <p:grpSpPr>
          <a:xfrm>
            <a:off x="0" y="1130517"/>
            <a:ext cx="3546900" cy="3482836"/>
            <a:chOff x="0" y="1189989"/>
            <a:chExt cx="3546900" cy="3482836"/>
          </a:xfrm>
        </p:grpSpPr>
        <p:sp>
          <p:nvSpPr>
            <p:cNvPr id="587" name="Google Shape;587;p86"/>
            <p:cNvSpPr/>
            <p:nvPr/>
          </p:nvSpPr>
          <p:spPr>
            <a:xfrm>
              <a:off x="0" y="1189989"/>
              <a:ext cx="3546900" cy="669000"/>
            </a:xfrm>
            <a:prstGeom prst="homePlate">
              <a:avLst>
                <a:gd name="adj" fmla="val 50000"/>
              </a:avLst>
            </a:prstGeom>
            <a:solidFill>
              <a:srgbClr val="0944A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Roboto"/>
                  <a:ea typeface="Roboto"/>
                  <a:cs typeface="Roboto"/>
                  <a:sym typeface="Roboto"/>
                </a:rPr>
                <a:t>Step 1 </a:t>
              </a:r>
              <a:endParaRPr sz="1400" b="0" i="0" u="none" strike="noStrike" cap="none">
                <a:solidFill>
                  <a:srgbClr val="FFFFFF"/>
                </a:solidFill>
                <a:latin typeface="Roboto"/>
                <a:ea typeface="Roboto"/>
                <a:cs typeface="Roboto"/>
                <a:sym typeface="Roboto"/>
              </a:endParaRPr>
            </a:p>
          </p:txBody>
        </p:sp>
        <p:sp>
          <p:nvSpPr>
            <p:cNvPr id="588" name="Google Shape;588;p86"/>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chemeClr val="dk2"/>
                  </a:solidFill>
                  <a:latin typeface="Roboto"/>
                  <a:ea typeface="Roboto"/>
                  <a:cs typeface="Roboto"/>
                  <a:sym typeface="Roboto"/>
                </a:rPr>
                <a:t>Rule out any pipeline projects which definitely cannot happen. </a:t>
              </a:r>
              <a:endParaRPr sz="1200" b="0" i="0" u="none" strike="noStrike" cap="none">
                <a:solidFill>
                  <a:schemeClr val="dk2"/>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chemeClr val="dk2"/>
                  </a:solidFill>
                  <a:latin typeface="Roboto"/>
                  <a:ea typeface="Roboto"/>
                  <a:cs typeface="Roboto"/>
                  <a:sym typeface="Roboto"/>
                </a:rPr>
                <a:t>This might be because the start date is too early (by a considerable length of time); or the total footprint of stages required is too large; or because an individual stage size required is too large! </a:t>
              </a:r>
              <a:endParaRPr sz="1200" b="0" i="0" u="none" strike="noStrike" cap="none">
                <a:solidFill>
                  <a:schemeClr val="dk2"/>
                </a:solidFill>
                <a:latin typeface="Roboto"/>
                <a:ea typeface="Roboto"/>
                <a:cs typeface="Roboto"/>
                <a:sym typeface="Roboto"/>
              </a:endParaRPr>
            </a:p>
          </p:txBody>
        </p:sp>
      </p:grpSp>
      <p:grpSp>
        <p:nvGrpSpPr>
          <p:cNvPr id="589" name="Google Shape;589;p86"/>
          <p:cNvGrpSpPr/>
          <p:nvPr/>
        </p:nvGrpSpPr>
        <p:grpSpPr>
          <a:xfrm>
            <a:off x="2944204" y="1130303"/>
            <a:ext cx="3305700" cy="3483050"/>
            <a:chOff x="2944204" y="1189775"/>
            <a:chExt cx="3305700" cy="3483050"/>
          </a:xfrm>
        </p:grpSpPr>
        <p:sp>
          <p:nvSpPr>
            <p:cNvPr id="590" name="Google Shape;590;p86"/>
            <p:cNvSpPr/>
            <p:nvPr/>
          </p:nvSpPr>
          <p:spPr>
            <a:xfrm>
              <a:off x="2944204" y="1189775"/>
              <a:ext cx="3305700" cy="669000"/>
            </a:xfrm>
            <a:prstGeom prst="chevron">
              <a:avLst>
                <a:gd name="adj" fmla="val 50000"/>
              </a:avLst>
            </a:prstGeom>
            <a:solidFill>
              <a:srgbClr val="0D5DD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Roboto"/>
                  <a:ea typeface="Roboto"/>
                  <a:cs typeface="Roboto"/>
                  <a:sym typeface="Roboto"/>
                </a:rPr>
                <a:t>Step 2</a:t>
              </a:r>
              <a:endParaRPr sz="1400" b="0" i="0" u="none" strike="noStrike" cap="none">
                <a:solidFill>
                  <a:srgbClr val="FFFFFF"/>
                </a:solidFill>
                <a:latin typeface="Roboto"/>
                <a:ea typeface="Roboto"/>
                <a:cs typeface="Roboto"/>
                <a:sym typeface="Roboto"/>
              </a:endParaRPr>
            </a:p>
          </p:txBody>
        </p:sp>
        <p:sp>
          <p:nvSpPr>
            <p:cNvPr id="591" name="Google Shape;591;p86"/>
            <p:cNvSpPr txBox="1"/>
            <p:nvPr/>
          </p:nvSpPr>
          <p:spPr>
            <a:xfrm>
              <a:off x="3478949" y="2057125"/>
              <a:ext cx="2236200" cy="261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chemeClr val="dk2"/>
                  </a:solidFill>
                  <a:latin typeface="Roboto"/>
                  <a:ea typeface="Roboto"/>
                  <a:cs typeface="Roboto"/>
                  <a:sym typeface="Roboto"/>
                </a:rPr>
                <a:t>Evaluate the likelihood of each project happening and rule out any projects which are unlikely to happen.</a:t>
              </a:r>
              <a:endParaRPr sz="1200" b="0" i="0" u="none" strike="noStrike" cap="none">
                <a:solidFill>
                  <a:schemeClr val="dk2"/>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chemeClr val="dk2"/>
                  </a:solidFill>
                  <a:latin typeface="Roboto"/>
                  <a:ea typeface="Roboto"/>
                  <a:cs typeface="Roboto"/>
                  <a:sym typeface="Roboto"/>
                </a:rPr>
                <a:t>Things to look out for are if the show hasn’t been green lit; or if there is not a confirmed start date for filming.  </a:t>
              </a:r>
              <a:endParaRPr sz="1200" b="0" i="0" u="none" strike="noStrike" cap="none">
                <a:solidFill>
                  <a:schemeClr val="dk2"/>
                </a:solidFill>
                <a:latin typeface="Roboto"/>
                <a:ea typeface="Roboto"/>
                <a:cs typeface="Roboto"/>
                <a:sym typeface="Roboto"/>
              </a:endParaRPr>
            </a:p>
          </p:txBody>
        </p:sp>
      </p:grpSp>
      <p:sp>
        <p:nvSpPr>
          <p:cNvPr id="592" name="Google Shape;592;p86"/>
          <p:cNvSpPr txBox="1">
            <a:spLocks noGrp="1"/>
          </p:cNvSpPr>
          <p:nvPr>
            <p:ph type="title"/>
          </p:nvPr>
        </p:nvSpPr>
        <p:spPr>
          <a:xfrm>
            <a:off x="324400" y="118100"/>
            <a:ext cx="6743700" cy="60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b="1">
                <a:solidFill>
                  <a:schemeClr val="lt2"/>
                </a:solidFill>
              </a:rPr>
              <a:t>Task 2 </a:t>
            </a:r>
            <a:r>
              <a:rPr lang="en-GB"/>
              <a:t>| </a:t>
            </a:r>
            <a:r>
              <a:rPr lang="en-GB" b="1"/>
              <a:t>Planning for the future</a:t>
            </a:r>
            <a:endParaRPr b="1"/>
          </a:p>
          <a:p>
            <a:pPr marL="0" lvl="0" indent="0" algn="ctr" rtl="0">
              <a:lnSpc>
                <a:spcPct val="100000"/>
              </a:lnSpc>
              <a:spcBef>
                <a:spcPts val="0"/>
              </a:spcBef>
              <a:spcAft>
                <a:spcPts val="0"/>
              </a:spcAft>
              <a:buSzPts val="3000"/>
              <a:buNone/>
            </a:pPr>
            <a:endParaRPr/>
          </a:p>
        </p:txBody>
      </p:sp>
      <p:pic>
        <p:nvPicPr>
          <p:cNvPr id="593" name="Google Shape;593;p86"/>
          <p:cNvPicPr preferRelativeResize="0"/>
          <p:nvPr/>
        </p:nvPicPr>
        <p:blipFill>
          <a:blip r:embed="rId3">
            <a:alphaModFix/>
          </a:blip>
          <a:stretch>
            <a:fillRect/>
          </a:stretch>
        </p:blipFill>
        <p:spPr>
          <a:xfrm>
            <a:off x="7885525" y="53725"/>
            <a:ext cx="1020325" cy="1018875"/>
          </a:xfrm>
          <a:prstGeom prst="rect">
            <a:avLst/>
          </a:prstGeom>
          <a:noFill/>
          <a:ln>
            <a:noFill/>
          </a:ln>
        </p:spPr>
      </p:pic>
      <p:pic>
        <p:nvPicPr>
          <p:cNvPr id="594" name="Google Shape;594;p86"/>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87"/>
          <p:cNvSpPr txBox="1">
            <a:spLocks noGrp="1"/>
          </p:cNvSpPr>
          <p:nvPr>
            <p:ph type="ctrTitle"/>
          </p:nvPr>
        </p:nvSpPr>
        <p:spPr>
          <a:xfrm>
            <a:off x="460950" y="1910896"/>
            <a:ext cx="8222100" cy="838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GB" b="1"/>
              <a:t>Sharing Outcomes </a:t>
            </a:r>
            <a:endParaRPr b="1"/>
          </a:p>
        </p:txBody>
      </p:sp>
      <p:pic>
        <p:nvPicPr>
          <p:cNvPr id="600" name="Google Shape;600;p87"/>
          <p:cNvPicPr preferRelativeResize="0"/>
          <p:nvPr/>
        </p:nvPicPr>
        <p:blipFill>
          <a:blip r:embed="rId3">
            <a:alphaModFix/>
          </a:blip>
          <a:stretch>
            <a:fillRect/>
          </a:stretch>
        </p:blipFill>
        <p:spPr>
          <a:xfrm>
            <a:off x="1757523" y="4633649"/>
            <a:ext cx="1066875" cy="4328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88"/>
          <p:cNvSpPr/>
          <p:nvPr/>
        </p:nvSpPr>
        <p:spPr>
          <a:xfrm>
            <a:off x="936702" y="1208906"/>
            <a:ext cx="7263162" cy="983427"/>
          </a:xfrm>
          <a:prstGeom prst="rect">
            <a:avLst/>
          </a:prstGeom>
          <a:solidFill>
            <a:srgbClr val="CBD1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06" name="Google Shape;606;p88"/>
          <p:cNvSpPr txBox="1">
            <a:spLocks noGrp="1"/>
          </p:cNvSpPr>
          <p:nvPr>
            <p:ph type="body" idx="4294967295"/>
          </p:nvPr>
        </p:nvSpPr>
        <p:spPr>
          <a:xfrm>
            <a:off x="1188534" y="1287006"/>
            <a:ext cx="6701132" cy="3368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GB" b="1"/>
              <a:t>You will now need to select one or two members from your group to present your proposal to the rest of the class. </a:t>
            </a:r>
            <a:endParaRPr b="1"/>
          </a:p>
          <a:p>
            <a:pPr marL="0" lvl="0" indent="0" algn="ctr" rtl="0">
              <a:lnSpc>
                <a:spcPct val="115000"/>
              </a:lnSpc>
              <a:spcBef>
                <a:spcPts val="0"/>
              </a:spcBef>
              <a:spcAft>
                <a:spcPts val="0"/>
              </a:spcAft>
              <a:buSzPts val="1800"/>
              <a:buNone/>
            </a:pPr>
            <a:endParaRPr/>
          </a:p>
          <a:p>
            <a:pPr marL="0" lvl="0" indent="0" algn="ctr" rtl="0">
              <a:lnSpc>
                <a:spcPct val="115000"/>
              </a:lnSpc>
              <a:spcBef>
                <a:spcPts val="0"/>
              </a:spcBef>
              <a:spcAft>
                <a:spcPts val="0"/>
              </a:spcAft>
              <a:buSzPts val="1800"/>
              <a:buNone/>
            </a:pPr>
            <a:r>
              <a:rPr lang="en-GB"/>
              <a:t>You have 5 minutes to prepare, and 2 minutes to present. </a:t>
            </a:r>
            <a:endParaRPr/>
          </a:p>
          <a:p>
            <a:pPr marL="0" lvl="0" indent="0" algn="ctr" rtl="0">
              <a:lnSpc>
                <a:spcPct val="115000"/>
              </a:lnSpc>
              <a:spcBef>
                <a:spcPts val="0"/>
              </a:spcBef>
              <a:spcAft>
                <a:spcPts val="0"/>
              </a:spcAft>
              <a:buSzPts val="1800"/>
              <a:buNone/>
            </a:pPr>
            <a:endParaRPr/>
          </a:p>
          <a:p>
            <a:pPr marL="0" lvl="0" indent="0" algn="ctr" rtl="0">
              <a:lnSpc>
                <a:spcPct val="115000"/>
              </a:lnSpc>
              <a:spcBef>
                <a:spcPts val="0"/>
              </a:spcBef>
              <a:spcAft>
                <a:spcPts val="0"/>
              </a:spcAft>
              <a:buSzPts val="1800"/>
              <a:buNone/>
            </a:pPr>
            <a:r>
              <a:rPr lang="en-GB"/>
              <a:t>Remember the aim is to have the highest possible occupancy and therefore create the highest revenue! </a:t>
            </a:r>
            <a:endParaRPr/>
          </a:p>
          <a:p>
            <a:pPr marL="0" lvl="0" indent="0" algn="ctr" rtl="0">
              <a:lnSpc>
                <a:spcPct val="115000"/>
              </a:lnSpc>
              <a:spcBef>
                <a:spcPts val="0"/>
              </a:spcBef>
              <a:spcAft>
                <a:spcPts val="0"/>
              </a:spcAft>
              <a:buSzPts val="1800"/>
              <a:buNone/>
            </a:pPr>
            <a:endParaRPr/>
          </a:p>
          <a:p>
            <a:pPr marL="0" lvl="0" indent="0" algn="ctr" rtl="0">
              <a:lnSpc>
                <a:spcPct val="115000"/>
              </a:lnSpc>
              <a:spcBef>
                <a:spcPts val="0"/>
              </a:spcBef>
              <a:spcAft>
                <a:spcPts val="0"/>
              </a:spcAft>
              <a:buSzPts val="1800"/>
              <a:buNone/>
            </a:pPr>
            <a:endParaRPr/>
          </a:p>
        </p:txBody>
      </p:sp>
      <p:sp>
        <p:nvSpPr>
          <p:cNvPr id="607" name="Google Shape;607;p88"/>
          <p:cNvSpPr txBox="1">
            <a:spLocks noGrp="1"/>
          </p:cNvSpPr>
          <p:nvPr>
            <p:ph type="title"/>
          </p:nvPr>
        </p:nvSpPr>
        <p:spPr>
          <a:xfrm>
            <a:off x="324400" y="118100"/>
            <a:ext cx="6743700" cy="60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b="1">
                <a:solidFill>
                  <a:schemeClr val="lt2"/>
                </a:solidFill>
              </a:rPr>
              <a:t>Task 2 </a:t>
            </a:r>
            <a:r>
              <a:rPr lang="en-GB"/>
              <a:t>| </a:t>
            </a:r>
            <a:r>
              <a:rPr lang="en-GB" b="1"/>
              <a:t>Planning for the future</a:t>
            </a:r>
            <a:endParaRPr b="1"/>
          </a:p>
          <a:p>
            <a:pPr marL="0" lvl="0" indent="0" algn="ctr" rtl="0">
              <a:lnSpc>
                <a:spcPct val="100000"/>
              </a:lnSpc>
              <a:spcBef>
                <a:spcPts val="0"/>
              </a:spcBef>
              <a:spcAft>
                <a:spcPts val="0"/>
              </a:spcAft>
              <a:buSzPts val="3000"/>
              <a:buNone/>
            </a:pPr>
            <a:endParaRPr/>
          </a:p>
        </p:txBody>
      </p:sp>
      <p:pic>
        <p:nvPicPr>
          <p:cNvPr id="608" name="Google Shape;608;p88"/>
          <p:cNvPicPr preferRelativeResize="0"/>
          <p:nvPr/>
        </p:nvPicPr>
        <p:blipFill>
          <a:blip r:embed="rId3">
            <a:alphaModFix/>
          </a:blip>
          <a:stretch>
            <a:fillRect/>
          </a:stretch>
        </p:blipFill>
        <p:spPr>
          <a:xfrm>
            <a:off x="7640650" y="3730600"/>
            <a:ext cx="1335751" cy="1335750"/>
          </a:xfrm>
          <a:prstGeom prst="rect">
            <a:avLst/>
          </a:prstGeom>
          <a:noFill/>
          <a:ln>
            <a:noFill/>
          </a:ln>
        </p:spPr>
      </p:pic>
      <p:pic>
        <p:nvPicPr>
          <p:cNvPr id="609" name="Google Shape;609;p88"/>
          <p:cNvPicPr preferRelativeResize="0"/>
          <p:nvPr/>
        </p:nvPicPr>
        <p:blipFill>
          <a:blip r:embed="rId4">
            <a:alphaModFix/>
          </a:blip>
          <a:stretch>
            <a:fillRect/>
          </a:stretch>
        </p:blipFill>
        <p:spPr>
          <a:xfrm>
            <a:off x="6082850" y="3730600"/>
            <a:ext cx="1335751" cy="1335750"/>
          </a:xfrm>
          <a:prstGeom prst="rect">
            <a:avLst/>
          </a:prstGeom>
          <a:noFill/>
          <a:ln>
            <a:noFill/>
          </a:ln>
        </p:spPr>
      </p:pic>
      <p:sp>
        <p:nvSpPr>
          <p:cNvPr id="610" name="Google Shape;610;p88"/>
          <p:cNvSpPr txBox="1"/>
          <p:nvPr/>
        </p:nvSpPr>
        <p:spPr>
          <a:xfrm>
            <a:off x="3462750" y="4033125"/>
            <a:ext cx="2536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i="1">
                <a:latin typeface="PT Sans"/>
                <a:ea typeface="PT Sans"/>
                <a:cs typeface="PT Sans"/>
                <a:sym typeface="PT Sans"/>
              </a:rPr>
              <a:t>Hint: use your leadership skills to choose the best person to present based on their strengths</a:t>
            </a:r>
            <a:endParaRPr i="1">
              <a:latin typeface="PT Sans"/>
              <a:ea typeface="PT Sans"/>
              <a:cs typeface="PT Sans"/>
              <a:sym typeface="PT Sans"/>
            </a:endParaRPr>
          </a:p>
        </p:txBody>
      </p:sp>
      <p:pic>
        <p:nvPicPr>
          <p:cNvPr id="611" name="Google Shape;611;p88"/>
          <p:cNvPicPr preferRelativeResize="0"/>
          <p:nvPr/>
        </p:nvPicPr>
        <p:blipFill>
          <a:blip r:embed="rId5">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89"/>
          <p:cNvSpPr/>
          <p:nvPr/>
        </p:nvSpPr>
        <p:spPr>
          <a:xfrm>
            <a:off x="3635298" y="2133600"/>
            <a:ext cx="1873404" cy="876300"/>
          </a:xfrm>
          <a:prstGeom prst="rect">
            <a:avLst/>
          </a:prstGeom>
          <a:solidFill>
            <a:srgbClr val="323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3200" b="1" i="0" u="none" strike="noStrike" cap="none">
                <a:solidFill>
                  <a:schemeClr val="lt1"/>
                </a:solidFill>
                <a:latin typeface="Arial"/>
                <a:ea typeface="Arial"/>
                <a:cs typeface="Arial"/>
                <a:sym typeface="Arial"/>
              </a:rPr>
              <a:t>Video 4</a:t>
            </a:r>
            <a:endParaRPr sz="3200" b="1" i="0" u="none" strike="noStrike" cap="none">
              <a:solidFill>
                <a:schemeClr val="lt1"/>
              </a:solidFill>
              <a:latin typeface="Arial"/>
              <a:ea typeface="Arial"/>
              <a:cs typeface="Arial"/>
              <a:sym typeface="Arial"/>
            </a:endParaRPr>
          </a:p>
        </p:txBody>
      </p:sp>
      <p:pic>
        <p:nvPicPr>
          <p:cNvPr id="617" name="Google Shape;617;p89"/>
          <p:cNvPicPr preferRelativeResize="0"/>
          <p:nvPr/>
        </p:nvPicPr>
        <p:blipFill>
          <a:blip r:embed="rId3">
            <a:alphaModFix/>
          </a:blip>
          <a:stretch>
            <a:fillRect/>
          </a:stretch>
        </p:blipFill>
        <p:spPr>
          <a:xfrm>
            <a:off x="7838675" y="158825"/>
            <a:ext cx="1063725" cy="1062199"/>
          </a:xfrm>
          <a:prstGeom prst="rect">
            <a:avLst/>
          </a:prstGeom>
          <a:noFill/>
          <a:ln>
            <a:noFill/>
          </a:ln>
        </p:spPr>
      </p:pic>
      <p:pic>
        <p:nvPicPr>
          <p:cNvPr id="618" name="Google Shape;618;p89"/>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3" name="Google Shape;623;p90"/>
          <p:cNvPicPr preferRelativeResize="0"/>
          <p:nvPr/>
        </p:nvPicPr>
        <p:blipFill rotWithShape="1">
          <a:blip r:embed="rId3">
            <a:alphaModFix/>
          </a:blip>
          <a:srcRect/>
          <a:stretch/>
        </p:blipFill>
        <p:spPr>
          <a:xfrm>
            <a:off x="408879" y="785463"/>
            <a:ext cx="3572722" cy="2693718"/>
          </a:xfrm>
          <a:prstGeom prst="rect">
            <a:avLst/>
          </a:prstGeom>
          <a:noFill/>
          <a:ln>
            <a:noFill/>
          </a:ln>
        </p:spPr>
      </p:pic>
      <p:pic>
        <p:nvPicPr>
          <p:cNvPr id="624" name="Google Shape;624;p90"/>
          <p:cNvPicPr preferRelativeResize="0"/>
          <p:nvPr/>
        </p:nvPicPr>
        <p:blipFill rotWithShape="1">
          <a:blip r:embed="rId4">
            <a:alphaModFix/>
          </a:blip>
          <a:srcRect b="29412"/>
          <a:stretch/>
        </p:blipFill>
        <p:spPr>
          <a:xfrm>
            <a:off x="4082825" y="797674"/>
            <a:ext cx="4391232" cy="2682445"/>
          </a:xfrm>
          <a:prstGeom prst="rect">
            <a:avLst/>
          </a:prstGeom>
          <a:noFill/>
          <a:ln>
            <a:noFill/>
          </a:ln>
        </p:spPr>
      </p:pic>
      <p:sp>
        <p:nvSpPr>
          <p:cNvPr id="625" name="Google Shape;625;p90"/>
          <p:cNvSpPr txBox="1">
            <a:spLocks noGrp="1"/>
          </p:cNvSpPr>
          <p:nvPr>
            <p:ph type="body" idx="4294967295"/>
          </p:nvPr>
        </p:nvSpPr>
        <p:spPr>
          <a:xfrm>
            <a:off x="674358" y="3442011"/>
            <a:ext cx="7458598" cy="1533063"/>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GB" b="1"/>
              <a:t>One of the actresses on Black Eagle has broken her ankle in a stunt and filming has been pushed back 2 months. This will delay Black Eagle’s finish by 2 months on either R Stage </a:t>
            </a:r>
            <a:r>
              <a:rPr lang="en-GB" b="1" u="sng"/>
              <a:t>or</a:t>
            </a:r>
            <a:r>
              <a:rPr lang="en-GB" b="1"/>
              <a:t> L &amp; M  Stages </a:t>
            </a:r>
            <a:endParaRPr/>
          </a:p>
          <a:p>
            <a:pPr marL="0" lvl="0" indent="0" algn="ctr" rtl="0">
              <a:lnSpc>
                <a:spcPct val="115000"/>
              </a:lnSpc>
              <a:spcBef>
                <a:spcPts val="0"/>
              </a:spcBef>
              <a:spcAft>
                <a:spcPts val="0"/>
              </a:spcAft>
              <a:buSzPts val="1800"/>
              <a:buNone/>
            </a:pPr>
            <a:r>
              <a:rPr lang="en-GB" b="1"/>
              <a:t>– it’s not yet clear which.</a:t>
            </a:r>
            <a:endParaRPr/>
          </a:p>
        </p:txBody>
      </p:sp>
      <p:sp>
        <p:nvSpPr>
          <p:cNvPr id="626" name="Google Shape;626;p90"/>
          <p:cNvSpPr txBox="1">
            <a:spLocks noGrp="1"/>
          </p:cNvSpPr>
          <p:nvPr>
            <p:ph type="title"/>
          </p:nvPr>
        </p:nvSpPr>
        <p:spPr>
          <a:xfrm>
            <a:off x="324400" y="118100"/>
            <a:ext cx="6743700" cy="60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b="1">
                <a:solidFill>
                  <a:schemeClr val="lt2"/>
                </a:solidFill>
              </a:rPr>
              <a:t>Task 2 </a:t>
            </a:r>
            <a:r>
              <a:rPr lang="en-GB"/>
              <a:t>| </a:t>
            </a:r>
            <a:r>
              <a:rPr lang="en-GB" b="1"/>
              <a:t>Change of plan!</a:t>
            </a:r>
            <a:endParaRPr b="1"/>
          </a:p>
          <a:p>
            <a:pPr marL="0" lvl="0" indent="0" algn="ctr" rtl="0">
              <a:lnSpc>
                <a:spcPct val="100000"/>
              </a:lnSpc>
              <a:spcBef>
                <a:spcPts val="0"/>
              </a:spcBef>
              <a:spcAft>
                <a:spcPts val="0"/>
              </a:spcAft>
              <a:buSzPts val="3000"/>
              <a:buNone/>
            </a:pPr>
            <a:endParaRPr/>
          </a:p>
        </p:txBody>
      </p:sp>
      <p:pic>
        <p:nvPicPr>
          <p:cNvPr id="627" name="Google Shape;627;p90"/>
          <p:cNvPicPr preferRelativeResize="0"/>
          <p:nvPr/>
        </p:nvPicPr>
        <p:blipFill>
          <a:blip r:embed="rId5">
            <a:alphaModFix/>
          </a:blip>
          <a:stretch>
            <a:fillRect/>
          </a:stretch>
        </p:blipFill>
        <p:spPr>
          <a:xfrm>
            <a:off x="7986750" y="30075"/>
            <a:ext cx="1063725" cy="1062199"/>
          </a:xfrm>
          <a:prstGeom prst="rect">
            <a:avLst/>
          </a:prstGeom>
          <a:noFill/>
          <a:ln>
            <a:noFill/>
          </a:ln>
        </p:spPr>
      </p:pic>
      <p:pic>
        <p:nvPicPr>
          <p:cNvPr id="628" name="Google Shape;628;p90"/>
          <p:cNvPicPr preferRelativeResize="0"/>
          <p:nvPr/>
        </p:nvPicPr>
        <p:blipFill>
          <a:blip r:embed="rId6">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91"/>
          <p:cNvSpPr txBox="1">
            <a:spLocks noGrp="1"/>
          </p:cNvSpPr>
          <p:nvPr>
            <p:ph type="title"/>
          </p:nvPr>
        </p:nvSpPr>
        <p:spPr>
          <a:xfrm>
            <a:off x="324400" y="118100"/>
            <a:ext cx="6743700" cy="60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b="1">
                <a:solidFill>
                  <a:schemeClr val="lt2"/>
                </a:solidFill>
              </a:rPr>
              <a:t>Task 2 </a:t>
            </a:r>
            <a:r>
              <a:rPr lang="en-GB"/>
              <a:t>| </a:t>
            </a:r>
            <a:r>
              <a:rPr lang="en-GB" b="1"/>
              <a:t>Change of plan!</a:t>
            </a:r>
            <a:endParaRPr b="1"/>
          </a:p>
          <a:p>
            <a:pPr marL="0" lvl="0" indent="0" algn="ctr" rtl="0">
              <a:lnSpc>
                <a:spcPct val="100000"/>
              </a:lnSpc>
              <a:spcBef>
                <a:spcPts val="0"/>
              </a:spcBef>
              <a:spcAft>
                <a:spcPts val="0"/>
              </a:spcAft>
              <a:buSzPts val="3000"/>
              <a:buNone/>
            </a:pPr>
            <a:endParaRPr/>
          </a:p>
        </p:txBody>
      </p:sp>
      <p:pic>
        <p:nvPicPr>
          <p:cNvPr id="634" name="Google Shape;634;p91" descr="A picture containing dark&#10;&#10;Description automatically generated"/>
          <p:cNvPicPr preferRelativeResize="0"/>
          <p:nvPr/>
        </p:nvPicPr>
        <p:blipFill rotWithShape="1">
          <a:blip r:embed="rId3">
            <a:alphaModFix/>
          </a:blip>
          <a:srcRect r="10000"/>
          <a:stretch/>
        </p:blipFill>
        <p:spPr>
          <a:xfrm>
            <a:off x="389860" y="1118538"/>
            <a:ext cx="8229600" cy="3145324"/>
          </a:xfrm>
          <a:prstGeom prst="rect">
            <a:avLst/>
          </a:prstGeom>
          <a:noFill/>
          <a:ln>
            <a:noFill/>
          </a:ln>
        </p:spPr>
      </p:pic>
      <p:sp>
        <p:nvSpPr>
          <p:cNvPr id="635" name="Google Shape;635;p91"/>
          <p:cNvSpPr txBox="1">
            <a:spLocks noGrp="1"/>
          </p:cNvSpPr>
          <p:nvPr>
            <p:ph type="body" idx="4294967295"/>
          </p:nvPr>
        </p:nvSpPr>
        <p:spPr>
          <a:xfrm>
            <a:off x="455162" y="1231394"/>
            <a:ext cx="3382856" cy="336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a:solidFill>
                  <a:schemeClr val="lt1"/>
                </a:solidFill>
              </a:rPr>
              <a:t>Given this latest update you now need to work together as a class. </a:t>
            </a:r>
            <a:endParaRPr>
              <a:solidFill>
                <a:schemeClr val="lt1"/>
              </a:solidFill>
            </a:endParaRPr>
          </a:p>
          <a:p>
            <a:pPr marL="0" lvl="0" indent="0" algn="l" rtl="0">
              <a:lnSpc>
                <a:spcPct val="115000"/>
              </a:lnSpc>
              <a:spcBef>
                <a:spcPts val="0"/>
              </a:spcBef>
              <a:spcAft>
                <a:spcPts val="0"/>
              </a:spcAft>
              <a:buSzPts val="1800"/>
              <a:buNone/>
            </a:pPr>
            <a:endParaRPr>
              <a:solidFill>
                <a:schemeClr val="lt1"/>
              </a:solidFill>
            </a:endParaRPr>
          </a:p>
          <a:p>
            <a:pPr marL="0" lvl="0" indent="0" algn="l" rtl="0">
              <a:lnSpc>
                <a:spcPct val="115000"/>
              </a:lnSpc>
              <a:spcBef>
                <a:spcPts val="0"/>
              </a:spcBef>
              <a:spcAft>
                <a:spcPts val="0"/>
              </a:spcAft>
              <a:buSzPts val="1800"/>
              <a:buNone/>
            </a:pPr>
            <a:r>
              <a:rPr lang="en-GB" b="1">
                <a:solidFill>
                  <a:schemeClr val="lt1"/>
                </a:solidFill>
              </a:rPr>
              <a:t>Taking the proposed solution for maximising occupancy, can you work together to come up with a solution? </a:t>
            </a:r>
            <a:endParaRPr b="1">
              <a:solidFill>
                <a:schemeClr val="lt1"/>
              </a:solidFill>
            </a:endParaRPr>
          </a:p>
          <a:p>
            <a:pPr marL="0" lvl="0" indent="0" algn="l" rtl="0">
              <a:lnSpc>
                <a:spcPct val="115000"/>
              </a:lnSpc>
              <a:spcBef>
                <a:spcPts val="0"/>
              </a:spcBef>
              <a:spcAft>
                <a:spcPts val="0"/>
              </a:spcAft>
              <a:buSzPts val="1800"/>
              <a:buNone/>
            </a:pPr>
            <a:endParaRPr>
              <a:solidFill>
                <a:schemeClr val="lt1"/>
              </a:solidFill>
            </a:endParaRPr>
          </a:p>
        </p:txBody>
      </p:sp>
      <p:pic>
        <p:nvPicPr>
          <p:cNvPr id="636" name="Google Shape;636;p91"/>
          <p:cNvPicPr preferRelativeResize="0"/>
          <p:nvPr/>
        </p:nvPicPr>
        <p:blipFill>
          <a:blip r:embed="rId4">
            <a:alphaModFix/>
          </a:blip>
          <a:stretch>
            <a:fillRect/>
          </a:stretch>
        </p:blipFill>
        <p:spPr>
          <a:xfrm>
            <a:off x="7909475" y="56350"/>
            <a:ext cx="1063725" cy="1062199"/>
          </a:xfrm>
          <a:prstGeom prst="rect">
            <a:avLst/>
          </a:prstGeom>
          <a:noFill/>
          <a:ln>
            <a:noFill/>
          </a:ln>
        </p:spPr>
      </p:pic>
      <p:pic>
        <p:nvPicPr>
          <p:cNvPr id="637" name="Google Shape;637;p91"/>
          <p:cNvPicPr preferRelativeResize="0"/>
          <p:nvPr/>
        </p:nvPicPr>
        <p:blipFill>
          <a:blip r:embed="rId5">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92"/>
          <p:cNvSpPr txBox="1">
            <a:spLocks noGrp="1"/>
          </p:cNvSpPr>
          <p:nvPr>
            <p:ph type="ctrTitle"/>
          </p:nvPr>
        </p:nvSpPr>
        <p:spPr>
          <a:xfrm>
            <a:off x="471875" y="3419427"/>
            <a:ext cx="8222100" cy="1531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GB" sz="1800" b="1"/>
              <a:t>CAST</a:t>
            </a:r>
            <a:endParaRPr sz="1800" b="1"/>
          </a:p>
          <a:p>
            <a:pPr marL="914400" lvl="0" indent="457200" algn="l" rtl="0">
              <a:spcBef>
                <a:spcPts val="0"/>
              </a:spcBef>
              <a:spcAft>
                <a:spcPts val="0"/>
              </a:spcAft>
              <a:buSzPts val="2800"/>
              <a:buNone/>
            </a:pPr>
            <a:r>
              <a:rPr lang="en-GB" sz="1600" b="1"/>
              <a:t>James Rider</a:t>
            </a:r>
            <a:r>
              <a:rPr lang="en-GB" sz="1600"/>
              <a:t>		Commercial Director, Pinewood Group</a:t>
            </a:r>
            <a:endParaRPr sz="1600"/>
          </a:p>
          <a:p>
            <a:pPr marL="0" lvl="0" indent="0" algn="ctr" rtl="0">
              <a:spcBef>
                <a:spcPts val="0"/>
              </a:spcBef>
              <a:spcAft>
                <a:spcPts val="0"/>
              </a:spcAft>
              <a:buSzPts val="2800"/>
              <a:buNone/>
            </a:pPr>
            <a:endParaRPr sz="1600"/>
          </a:p>
          <a:p>
            <a:pPr marL="0" lvl="0" indent="0" algn="ctr" rtl="0">
              <a:spcBef>
                <a:spcPts val="0"/>
              </a:spcBef>
              <a:spcAft>
                <a:spcPts val="0"/>
              </a:spcAft>
              <a:buSzPts val="4200"/>
              <a:buNone/>
            </a:pPr>
            <a:r>
              <a:rPr lang="en-GB" sz="1800" b="1"/>
              <a:t>CREW</a:t>
            </a:r>
            <a:endParaRPr sz="1800" b="1"/>
          </a:p>
          <a:p>
            <a:pPr marL="914400" lvl="0" indent="457200" algn="l" rtl="0">
              <a:spcBef>
                <a:spcPts val="0"/>
              </a:spcBef>
              <a:spcAft>
                <a:spcPts val="0"/>
              </a:spcAft>
              <a:buClr>
                <a:schemeClr val="lt1"/>
              </a:buClr>
              <a:buSzPts val="2800"/>
              <a:buFont typeface="PT Sans"/>
              <a:buNone/>
            </a:pPr>
            <a:r>
              <a:rPr lang="en-GB" sz="1600" b="1"/>
              <a:t>Ben Orr</a:t>
            </a:r>
            <a:r>
              <a:rPr lang="en-GB" sz="1600"/>
              <a:t>			Production Manager, Shepperton Studios</a:t>
            </a:r>
            <a:endParaRPr sz="1400">
              <a:solidFill>
                <a:srgbClr val="000000"/>
              </a:solidFill>
              <a:latin typeface="Arial"/>
              <a:ea typeface="Arial"/>
              <a:cs typeface="Arial"/>
              <a:sym typeface="Arial"/>
            </a:endParaRPr>
          </a:p>
          <a:p>
            <a:pPr marL="914400" lvl="0" indent="457200" algn="l" rtl="0">
              <a:spcBef>
                <a:spcPts val="0"/>
              </a:spcBef>
              <a:spcAft>
                <a:spcPts val="0"/>
              </a:spcAft>
              <a:buClr>
                <a:schemeClr val="lt1"/>
              </a:buClr>
              <a:buSzPts val="2800"/>
              <a:buFont typeface="PT Sans"/>
              <a:buNone/>
            </a:pPr>
            <a:r>
              <a:rPr lang="en-GB" sz="1600" b="1"/>
              <a:t>Enda Brignull</a:t>
            </a:r>
            <a:r>
              <a:rPr lang="en-GB" sz="1600"/>
              <a:t>		Production Manager, Pinewood Studios</a:t>
            </a:r>
            <a:endParaRPr sz="1400">
              <a:solidFill>
                <a:srgbClr val="000000"/>
              </a:solidFill>
              <a:latin typeface="Arial"/>
              <a:ea typeface="Arial"/>
              <a:cs typeface="Arial"/>
              <a:sym typeface="Arial"/>
            </a:endParaRPr>
          </a:p>
          <a:p>
            <a:pPr marL="914400" lvl="0" indent="457200" algn="l" rtl="0">
              <a:spcBef>
                <a:spcPts val="0"/>
              </a:spcBef>
              <a:spcAft>
                <a:spcPts val="0"/>
              </a:spcAft>
              <a:buClr>
                <a:schemeClr val="lt1"/>
              </a:buClr>
              <a:buSzPts val="2800"/>
              <a:buFont typeface="PT Sans"/>
              <a:buNone/>
            </a:pPr>
            <a:r>
              <a:rPr lang="en-GB" sz="1600" b="1"/>
              <a:t>Erika McCormick</a:t>
            </a:r>
            <a:r>
              <a:rPr lang="en-GB" sz="1600"/>
              <a:t>	Production Manager, Pinewood Group</a:t>
            </a:r>
            <a:endParaRPr sz="1400">
              <a:solidFill>
                <a:srgbClr val="000000"/>
              </a:solidFill>
              <a:latin typeface="Arial"/>
              <a:ea typeface="Arial"/>
              <a:cs typeface="Arial"/>
              <a:sym typeface="Arial"/>
            </a:endParaRPr>
          </a:p>
          <a:p>
            <a:pPr marL="914400" lvl="0" indent="457200" algn="l" rtl="0">
              <a:spcBef>
                <a:spcPts val="0"/>
              </a:spcBef>
              <a:spcAft>
                <a:spcPts val="0"/>
              </a:spcAft>
              <a:buClr>
                <a:schemeClr val="lt1"/>
              </a:buClr>
              <a:buSzPts val="2800"/>
              <a:buFont typeface="PT Sans"/>
              <a:buNone/>
            </a:pPr>
            <a:r>
              <a:rPr lang="en-GB" sz="1600" b="1"/>
              <a:t>Ben Palmer</a:t>
            </a:r>
            <a:r>
              <a:rPr lang="en-GB" sz="1600"/>
              <a:t>		Commercial Analyst, Pinewood Group</a:t>
            </a:r>
            <a:endParaRPr sz="1400">
              <a:solidFill>
                <a:srgbClr val="000000"/>
              </a:solidFill>
              <a:latin typeface="Arial"/>
              <a:ea typeface="Arial"/>
              <a:cs typeface="Arial"/>
              <a:sym typeface="Arial"/>
            </a:endParaRPr>
          </a:p>
          <a:p>
            <a:pPr marL="914400" lvl="0" indent="457200" algn="l" rtl="0">
              <a:spcBef>
                <a:spcPts val="0"/>
              </a:spcBef>
              <a:spcAft>
                <a:spcPts val="0"/>
              </a:spcAft>
              <a:buClr>
                <a:schemeClr val="lt1"/>
              </a:buClr>
              <a:buSzPts val="2800"/>
              <a:buFont typeface="PT Sans"/>
              <a:buNone/>
            </a:pPr>
            <a:r>
              <a:rPr lang="en-GB" sz="1600" b="1"/>
              <a:t>Nick Long</a:t>
            </a:r>
            <a:r>
              <a:rPr lang="en-GB" sz="1600"/>
              <a:t>			Head of Production, Turtle Canyon Media</a:t>
            </a:r>
            <a:endParaRPr sz="1400">
              <a:solidFill>
                <a:srgbClr val="000000"/>
              </a:solidFill>
              <a:latin typeface="Arial"/>
              <a:ea typeface="Arial"/>
              <a:cs typeface="Arial"/>
              <a:sym typeface="Arial"/>
            </a:endParaRPr>
          </a:p>
          <a:p>
            <a:pPr marL="914400" lvl="0" indent="457200" algn="l" rtl="0">
              <a:spcBef>
                <a:spcPts val="0"/>
              </a:spcBef>
              <a:spcAft>
                <a:spcPts val="0"/>
              </a:spcAft>
              <a:buSzPts val="2800"/>
              <a:buNone/>
            </a:pPr>
            <a:r>
              <a:rPr lang="en-GB" sz="1600" b="1"/>
              <a:t>Al Clayton</a:t>
            </a:r>
            <a:r>
              <a:rPr lang="en-GB" sz="1600"/>
              <a:t>			Camera Operator, Turtle Canyon Media</a:t>
            </a:r>
            <a:endParaRPr sz="1600"/>
          </a:p>
          <a:p>
            <a:pPr marL="0" lvl="0" indent="0" algn="ctr" rtl="0">
              <a:spcBef>
                <a:spcPts val="0"/>
              </a:spcBef>
              <a:spcAft>
                <a:spcPts val="0"/>
              </a:spcAft>
              <a:buSzPts val="2800"/>
              <a:buNone/>
            </a:pPr>
            <a:endParaRPr sz="1600"/>
          </a:p>
          <a:p>
            <a:pPr marL="0" lvl="0" indent="0" algn="ctr" rtl="0">
              <a:spcBef>
                <a:spcPts val="0"/>
              </a:spcBef>
              <a:spcAft>
                <a:spcPts val="0"/>
              </a:spcAft>
              <a:buNone/>
            </a:pPr>
            <a:endParaRPr sz="1600"/>
          </a:p>
          <a:p>
            <a:pPr marL="0" lvl="0" indent="0" algn="ctr" rtl="0">
              <a:spcBef>
                <a:spcPts val="0"/>
              </a:spcBef>
              <a:spcAft>
                <a:spcPts val="0"/>
              </a:spcAft>
              <a:buClr>
                <a:srgbClr val="000000"/>
              </a:buClr>
              <a:buSzPts val="2800"/>
              <a:buFont typeface="Arial"/>
              <a:buNone/>
            </a:pPr>
            <a:endParaRPr sz="1600"/>
          </a:p>
          <a:p>
            <a:pPr marL="0" lvl="0" indent="0" algn="ctr" rtl="0">
              <a:lnSpc>
                <a:spcPct val="100000"/>
              </a:lnSpc>
              <a:spcBef>
                <a:spcPts val="0"/>
              </a:spcBef>
              <a:spcAft>
                <a:spcPts val="0"/>
              </a:spcAft>
              <a:buSzPts val="4200"/>
              <a:buNone/>
            </a:pPr>
            <a:endParaRPr sz="1800" b="1"/>
          </a:p>
        </p:txBody>
      </p:sp>
      <p:pic>
        <p:nvPicPr>
          <p:cNvPr id="643" name="Google Shape;643;p92" descr="A picture containing text, clipart&#10;&#10;Description automatically generated"/>
          <p:cNvPicPr preferRelativeResize="0"/>
          <p:nvPr/>
        </p:nvPicPr>
        <p:blipFill rotWithShape="1">
          <a:blip r:embed="rId3">
            <a:alphaModFix/>
          </a:blip>
          <a:srcRect/>
          <a:stretch/>
        </p:blipFill>
        <p:spPr>
          <a:xfrm>
            <a:off x="3543369" y="309084"/>
            <a:ext cx="2079109" cy="715465"/>
          </a:xfrm>
          <a:prstGeom prst="rect">
            <a:avLst/>
          </a:prstGeom>
          <a:noFill/>
          <a:ln>
            <a:noFill/>
          </a:ln>
        </p:spPr>
      </p:pic>
      <p:sp>
        <p:nvSpPr>
          <p:cNvPr id="644" name="Google Shape;644;p92"/>
          <p:cNvSpPr txBox="1"/>
          <p:nvPr/>
        </p:nvSpPr>
        <p:spPr>
          <a:xfrm>
            <a:off x="471875" y="3952345"/>
            <a:ext cx="8222100" cy="1767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4200"/>
              <a:buFont typeface="PT Sans"/>
              <a:buNone/>
            </a:pPr>
            <a:endParaRPr sz="1800" b="1">
              <a:solidFill>
                <a:schemeClr val="lt1"/>
              </a:solidFill>
              <a:latin typeface="PT Sans"/>
              <a:ea typeface="PT Sans"/>
              <a:cs typeface="PT Sans"/>
              <a:sym typeface="PT Sans"/>
            </a:endParaRPr>
          </a:p>
        </p:txBody>
      </p:sp>
      <p:pic>
        <p:nvPicPr>
          <p:cNvPr id="645" name="Google Shape;645;p92"/>
          <p:cNvPicPr preferRelativeResize="0"/>
          <p:nvPr/>
        </p:nvPicPr>
        <p:blipFill>
          <a:blip r:embed="rId4">
            <a:alphaModFix/>
          </a:blip>
          <a:stretch>
            <a:fillRect/>
          </a:stretch>
        </p:blipFill>
        <p:spPr>
          <a:xfrm>
            <a:off x="1757523" y="4633649"/>
            <a:ext cx="1066875" cy="4328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9"/>
          <p:cNvSpPr txBox="1">
            <a:spLocks noGrp="1"/>
          </p:cNvSpPr>
          <p:nvPr>
            <p:ph type="subTitle" idx="1"/>
          </p:nvPr>
        </p:nvSpPr>
        <p:spPr>
          <a:xfrm>
            <a:off x="5690246" y="1597560"/>
            <a:ext cx="2851243" cy="179243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sz="2000"/>
              <a:t>What industry is this company related to? </a:t>
            </a:r>
            <a:endParaRPr sz="2000"/>
          </a:p>
          <a:p>
            <a:pPr marL="0" lvl="0" indent="0" algn="l" rtl="0">
              <a:lnSpc>
                <a:spcPct val="115000"/>
              </a:lnSpc>
              <a:spcBef>
                <a:spcPts val="0"/>
              </a:spcBef>
              <a:spcAft>
                <a:spcPts val="0"/>
              </a:spcAft>
              <a:buSzPts val="1800"/>
              <a:buNone/>
            </a:pPr>
            <a:endParaRPr sz="2000"/>
          </a:p>
          <a:p>
            <a:pPr marL="0" lvl="0" indent="0" algn="l" rtl="0">
              <a:lnSpc>
                <a:spcPct val="115000"/>
              </a:lnSpc>
              <a:spcBef>
                <a:spcPts val="0"/>
              </a:spcBef>
              <a:spcAft>
                <a:spcPts val="0"/>
              </a:spcAft>
              <a:buSzPts val="1800"/>
              <a:buNone/>
            </a:pPr>
            <a:r>
              <a:rPr lang="en-GB" sz="2000"/>
              <a:t>What sort of job roles do you think there are? </a:t>
            </a:r>
            <a:endParaRPr sz="2000"/>
          </a:p>
          <a:p>
            <a:pPr marL="0" lvl="0" indent="0" algn="l" rtl="0">
              <a:lnSpc>
                <a:spcPct val="115000"/>
              </a:lnSpc>
              <a:spcBef>
                <a:spcPts val="0"/>
              </a:spcBef>
              <a:spcAft>
                <a:spcPts val="0"/>
              </a:spcAft>
              <a:buSzPts val="1800"/>
              <a:buNone/>
            </a:pPr>
            <a:endParaRPr sz="2000"/>
          </a:p>
        </p:txBody>
      </p:sp>
      <p:sp>
        <p:nvSpPr>
          <p:cNvPr id="370" name="Google Shape;370;p59"/>
          <p:cNvSpPr txBox="1">
            <a:spLocks noGrp="1"/>
          </p:cNvSpPr>
          <p:nvPr>
            <p:ph type="title"/>
          </p:nvPr>
        </p:nvSpPr>
        <p:spPr>
          <a:xfrm>
            <a:off x="-38012" y="118100"/>
            <a:ext cx="7233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GB" sz="2800" b="1"/>
              <a:t>What do you know about Pinewood Studios?</a:t>
            </a:r>
            <a:endParaRPr sz="2800" b="1"/>
          </a:p>
        </p:txBody>
      </p:sp>
      <p:pic>
        <p:nvPicPr>
          <p:cNvPr id="371" name="Google Shape;371;p59" descr="A picture containing text, sky, outdoor, sign&#10;&#10;Description automatically generated"/>
          <p:cNvPicPr preferRelativeResize="0"/>
          <p:nvPr/>
        </p:nvPicPr>
        <p:blipFill rotWithShape="1">
          <a:blip r:embed="rId3">
            <a:alphaModFix/>
          </a:blip>
          <a:srcRect/>
          <a:stretch/>
        </p:blipFill>
        <p:spPr>
          <a:xfrm>
            <a:off x="229862" y="876389"/>
            <a:ext cx="5065152" cy="3390721"/>
          </a:xfrm>
          <a:prstGeom prst="rect">
            <a:avLst/>
          </a:prstGeom>
          <a:noFill/>
          <a:ln>
            <a:noFill/>
          </a:ln>
        </p:spPr>
      </p:pic>
      <p:sp>
        <p:nvSpPr>
          <p:cNvPr id="372" name="Google Shape;372;p59"/>
          <p:cNvSpPr txBox="1"/>
          <p:nvPr/>
        </p:nvSpPr>
        <p:spPr>
          <a:xfrm>
            <a:off x="3834350" y="3959300"/>
            <a:ext cx="46005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a:solidFill>
                  <a:srgbClr val="FFFFFF"/>
                </a:solidFill>
                <a:latin typeface="PT Sans"/>
                <a:ea typeface="PT Sans"/>
                <a:cs typeface="PT Sans"/>
                <a:sym typeface="PT Sans"/>
              </a:rPr>
              <a:t>© Pinewood Studios Limited</a:t>
            </a:r>
            <a:endParaRPr sz="800">
              <a:solidFill>
                <a:srgbClr val="FFFFFF"/>
              </a:solidFill>
              <a:latin typeface="PT Sans"/>
              <a:ea typeface="PT Sans"/>
              <a:cs typeface="PT Sans"/>
              <a:sym typeface="PT Sans"/>
            </a:endParaRPr>
          </a:p>
        </p:txBody>
      </p:sp>
      <p:pic>
        <p:nvPicPr>
          <p:cNvPr id="373" name="Google Shape;373;p59"/>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60" descr="Pinewood Studios to Open China Office - Variety"/>
          <p:cNvPicPr preferRelativeResize="0"/>
          <p:nvPr/>
        </p:nvPicPr>
        <p:blipFill rotWithShape="1">
          <a:blip r:embed="rId3">
            <a:alphaModFix/>
          </a:blip>
          <a:srcRect/>
          <a:stretch/>
        </p:blipFill>
        <p:spPr>
          <a:xfrm>
            <a:off x="4763" y="0"/>
            <a:ext cx="9136062" cy="5143500"/>
          </a:xfrm>
          <a:prstGeom prst="rect">
            <a:avLst/>
          </a:prstGeom>
          <a:noFill/>
          <a:ln>
            <a:noFill/>
          </a:ln>
        </p:spPr>
      </p:pic>
      <p:sp>
        <p:nvSpPr>
          <p:cNvPr id="379" name="Google Shape;379;p60"/>
          <p:cNvSpPr txBox="1"/>
          <p:nvPr/>
        </p:nvSpPr>
        <p:spPr>
          <a:xfrm>
            <a:off x="7660025" y="4835700"/>
            <a:ext cx="46005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a:solidFill>
                  <a:srgbClr val="FFFFFF"/>
                </a:solidFill>
                <a:latin typeface="PT Sans"/>
                <a:ea typeface="PT Sans"/>
                <a:cs typeface="PT Sans"/>
                <a:sym typeface="PT Sans"/>
              </a:rPr>
              <a:t>© Pinewood Studios Limited</a:t>
            </a:r>
            <a:endParaRPr sz="800">
              <a:solidFill>
                <a:srgbClr val="FFFFFF"/>
              </a:solidFill>
              <a:latin typeface="PT Sans"/>
              <a:ea typeface="PT Sans"/>
              <a:cs typeface="PT Sans"/>
              <a:sym typeface="PT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61" title="YEAR 9 Maths_Part1_FINAL.mp4">
            <a:hlinkClick r:id="rId3"/>
          </p:cNvPr>
          <p:cNvPicPr preferRelativeResize="0"/>
          <p:nvPr/>
        </p:nvPicPr>
        <p:blipFill>
          <a:blip r:embed="rId4">
            <a:alphaModFix/>
          </a:blip>
          <a:stretch>
            <a:fillRect/>
          </a:stretch>
        </p:blipFill>
        <p:spPr>
          <a:xfrm>
            <a:off x="1997563" y="416525"/>
            <a:ext cx="5148875" cy="3861675"/>
          </a:xfrm>
          <a:prstGeom prst="rect">
            <a:avLst/>
          </a:prstGeom>
          <a:noFill/>
          <a:ln>
            <a:noFill/>
          </a:ln>
        </p:spPr>
      </p:pic>
      <p:pic>
        <p:nvPicPr>
          <p:cNvPr id="385" name="Google Shape;385;p61"/>
          <p:cNvPicPr preferRelativeResize="0"/>
          <p:nvPr/>
        </p:nvPicPr>
        <p:blipFill>
          <a:blip r:embed="rId5">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2"/>
          <p:cNvSpPr txBox="1">
            <a:spLocks noGrp="1"/>
          </p:cNvSpPr>
          <p:nvPr>
            <p:ph type="title"/>
          </p:nvPr>
        </p:nvSpPr>
        <p:spPr>
          <a:xfrm>
            <a:off x="937425" y="1034681"/>
            <a:ext cx="7080000" cy="1461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GB" sz="6600"/>
              <a:t>Production</a:t>
            </a:r>
            <a:endParaRPr sz="6600"/>
          </a:p>
        </p:txBody>
      </p:sp>
      <p:sp>
        <p:nvSpPr>
          <p:cNvPr id="391" name="Google Shape;391;p62"/>
          <p:cNvSpPr txBox="1">
            <a:spLocks noGrp="1"/>
          </p:cNvSpPr>
          <p:nvPr>
            <p:ph type="subTitle" idx="1"/>
          </p:nvPr>
        </p:nvSpPr>
        <p:spPr>
          <a:xfrm>
            <a:off x="666075" y="2520149"/>
            <a:ext cx="7598100" cy="1023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400"/>
              </a:spcAft>
              <a:buSzPts val="1800"/>
              <a:buNone/>
            </a:pPr>
            <a:r>
              <a:rPr lang="en-GB" sz="2800" i="1"/>
              <a:t>A film or TV show, when being made </a:t>
            </a:r>
            <a:endParaRPr sz="2800" i="1"/>
          </a:p>
        </p:txBody>
      </p:sp>
      <p:pic>
        <p:nvPicPr>
          <p:cNvPr id="392" name="Google Shape;392;p62"/>
          <p:cNvPicPr preferRelativeResize="0"/>
          <p:nvPr/>
        </p:nvPicPr>
        <p:blipFill>
          <a:blip r:embed="rId3">
            <a:alphaModFix/>
          </a:blip>
          <a:stretch>
            <a:fillRect/>
          </a:stretch>
        </p:blipFill>
        <p:spPr>
          <a:xfrm>
            <a:off x="1757523" y="4633649"/>
            <a:ext cx="1066875" cy="4328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3"/>
          <p:cNvSpPr txBox="1">
            <a:spLocks noGrp="1"/>
          </p:cNvSpPr>
          <p:nvPr>
            <p:ph type="title"/>
          </p:nvPr>
        </p:nvSpPr>
        <p:spPr>
          <a:xfrm>
            <a:off x="937425" y="1034681"/>
            <a:ext cx="7080000" cy="1461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GB" sz="6600"/>
              <a:t>Footprint</a:t>
            </a:r>
            <a:endParaRPr sz="6600"/>
          </a:p>
        </p:txBody>
      </p:sp>
      <p:sp>
        <p:nvSpPr>
          <p:cNvPr id="398" name="Google Shape;398;p63"/>
          <p:cNvSpPr txBox="1">
            <a:spLocks noGrp="1"/>
          </p:cNvSpPr>
          <p:nvPr>
            <p:ph type="subTitle" idx="1"/>
          </p:nvPr>
        </p:nvSpPr>
        <p:spPr>
          <a:xfrm>
            <a:off x="1276091" y="2520149"/>
            <a:ext cx="6378068" cy="1023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400"/>
              </a:spcAft>
              <a:buSzPts val="1800"/>
              <a:buNone/>
            </a:pPr>
            <a:r>
              <a:rPr lang="en-GB" sz="2800" i="1"/>
              <a:t>The number and size of sound stages that a production uses, and the length of time they need them for</a:t>
            </a:r>
            <a:endParaRPr sz="2800" i="1"/>
          </a:p>
        </p:txBody>
      </p:sp>
      <p:pic>
        <p:nvPicPr>
          <p:cNvPr id="399" name="Google Shape;399;p63"/>
          <p:cNvPicPr preferRelativeResize="0"/>
          <p:nvPr/>
        </p:nvPicPr>
        <p:blipFill>
          <a:blip r:embed="rId3">
            <a:alphaModFix/>
          </a:blip>
          <a:stretch>
            <a:fillRect/>
          </a:stretch>
        </p:blipFill>
        <p:spPr>
          <a:xfrm>
            <a:off x="1757523" y="4633649"/>
            <a:ext cx="1066875" cy="4328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4"/>
          <p:cNvSpPr txBox="1">
            <a:spLocks noGrp="1"/>
          </p:cNvSpPr>
          <p:nvPr>
            <p:ph type="title"/>
          </p:nvPr>
        </p:nvSpPr>
        <p:spPr>
          <a:xfrm>
            <a:off x="937425" y="1153625"/>
            <a:ext cx="7080000" cy="1461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GB" sz="6600"/>
              <a:t>Occupancy</a:t>
            </a:r>
            <a:endParaRPr sz="6600"/>
          </a:p>
        </p:txBody>
      </p:sp>
      <p:sp>
        <p:nvSpPr>
          <p:cNvPr id="405" name="Google Shape;405;p64"/>
          <p:cNvSpPr txBox="1">
            <a:spLocks noGrp="1"/>
          </p:cNvSpPr>
          <p:nvPr>
            <p:ph type="subTitle" idx="1"/>
          </p:nvPr>
        </p:nvSpPr>
        <p:spPr>
          <a:xfrm>
            <a:off x="666075" y="2706000"/>
            <a:ext cx="7598100" cy="1023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GB" sz="2800" i="1"/>
              <a:t>The proportion or percentage of the </a:t>
            </a:r>
            <a:endParaRPr/>
          </a:p>
          <a:p>
            <a:pPr marL="0" lvl="0" indent="0" algn="ctr" rtl="0">
              <a:lnSpc>
                <a:spcPct val="115000"/>
              </a:lnSpc>
              <a:spcBef>
                <a:spcPts val="400"/>
              </a:spcBef>
              <a:spcAft>
                <a:spcPts val="400"/>
              </a:spcAft>
              <a:buSzPts val="1800"/>
              <a:buNone/>
            </a:pPr>
            <a:r>
              <a:rPr lang="en-GB" sz="2800" i="1"/>
              <a:t>stages booked or occupied </a:t>
            </a:r>
            <a:endParaRPr sz="2800" i="1"/>
          </a:p>
        </p:txBody>
      </p:sp>
      <p:pic>
        <p:nvPicPr>
          <p:cNvPr id="406" name="Google Shape;406;p64"/>
          <p:cNvPicPr preferRelativeResize="0"/>
          <p:nvPr/>
        </p:nvPicPr>
        <p:blipFill>
          <a:blip r:embed="rId3">
            <a:alphaModFix/>
          </a:blip>
          <a:stretch>
            <a:fillRect/>
          </a:stretch>
        </p:blipFill>
        <p:spPr>
          <a:xfrm>
            <a:off x="1757523" y="4633649"/>
            <a:ext cx="1066875" cy="432899"/>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499927"/>
      </a:accent3>
      <a:accent4>
        <a:srgbClr val="57C02A"/>
      </a:accent4>
      <a:accent5>
        <a:srgbClr val="A9EE3F"/>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499927"/>
      </a:accent3>
      <a:accent4>
        <a:srgbClr val="57C02A"/>
      </a:accent4>
      <a:accent5>
        <a:srgbClr val="A9EE3F"/>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499927"/>
      </a:accent3>
      <a:accent4>
        <a:srgbClr val="57C02A"/>
      </a:accent4>
      <a:accent5>
        <a:srgbClr val="A9EE3F"/>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2927</Words>
  <Application>Microsoft Office PowerPoint</Application>
  <PresentationFormat>On-screen Show (16:9)</PresentationFormat>
  <Paragraphs>318</Paragraphs>
  <Slides>37</Slides>
  <Notes>37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37</vt:i4>
      </vt:variant>
    </vt:vector>
  </HeadingPairs>
  <TitlesOfParts>
    <vt:vector size="45" baseType="lpstr">
      <vt:lpstr>PT Sans</vt:lpstr>
      <vt:lpstr>Roboto</vt:lpstr>
      <vt:lpstr>Calibri</vt:lpstr>
      <vt:lpstr>Arial</vt:lpstr>
      <vt:lpstr>Noto Sans Symbols</vt:lpstr>
      <vt:lpstr>Geometric</vt:lpstr>
      <vt:lpstr>Geometric</vt:lpstr>
      <vt:lpstr>Geometric</vt:lpstr>
      <vt:lpstr>   How can you maximise revenue through occupancy?</vt:lpstr>
      <vt:lpstr>PowerPoint Presentation</vt:lpstr>
      <vt:lpstr>PowerPoint Presentation</vt:lpstr>
      <vt:lpstr>What do you know about Pinewood Studios?</vt:lpstr>
      <vt:lpstr>PowerPoint Presentation</vt:lpstr>
      <vt:lpstr>PowerPoint Presentation</vt:lpstr>
      <vt:lpstr>Production</vt:lpstr>
      <vt:lpstr>Footprint</vt:lpstr>
      <vt:lpstr>Occupancy</vt:lpstr>
      <vt:lpstr>Revenue</vt:lpstr>
      <vt:lpstr>Context </vt:lpstr>
      <vt:lpstr>PowerPoint Presentation</vt:lpstr>
      <vt:lpstr>PowerPoint Presentation</vt:lpstr>
      <vt:lpstr>PowerPoint Presentation</vt:lpstr>
      <vt:lpstr>Congratulations!  You’ve got the job! </vt:lpstr>
      <vt:lpstr>Commercial Manager  </vt:lpstr>
      <vt:lpstr>Stage bookings &amp; availability </vt:lpstr>
      <vt:lpstr>Task 1 | How did we do in January?</vt:lpstr>
      <vt:lpstr>Task 1 | How did we do in January?</vt:lpstr>
      <vt:lpstr>Task 1 | How did we do in January?</vt:lpstr>
      <vt:lpstr>Task 1 | How did we do in January?</vt:lpstr>
      <vt:lpstr>Task 1 | How did we do in January?</vt:lpstr>
      <vt:lpstr>Task 1 | How did we do in January?</vt:lpstr>
      <vt:lpstr>Task 1 | How did we do in January?</vt:lpstr>
      <vt:lpstr>Task 1 | How did we do in January?</vt:lpstr>
      <vt:lpstr>PowerPoint Presentation</vt:lpstr>
      <vt:lpstr>PowerPoint Presentation</vt:lpstr>
      <vt:lpstr>Task 2 | Planning for the future </vt:lpstr>
      <vt:lpstr>Production Pipeline </vt:lpstr>
      <vt:lpstr>Task 2 | Planning for the future </vt:lpstr>
      <vt:lpstr>Task 2 | Planning for the future </vt:lpstr>
      <vt:lpstr>Sharing Outcomes </vt:lpstr>
      <vt:lpstr>Task 2 | Planning for the future </vt:lpstr>
      <vt:lpstr>PowerPoint Presentation</vt:lpstr>
      <vt:lpstr>Task 2 | Change of plan! </vt:lpstr>
      <vt:lpstr>Task 2 | Change of plan! </vt:lpstr>
      <vt:lpstr>CAST James Rider  Commercial Director, Pinewood Group  CREW Ben Orr   Production Manager, Shepperton Studios Enda Brignull  Production Manager, Pinewood Studios Erika McCormick Production Manager, Pinewood Group Ben Palmer  Commercial Analyst, Pinewood Group Nick Long   Head of Production, Turtle Canyon Media Al Clayton   Camera Operator, Turtle Canyon Media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How can you maximise revenue through occupancy?</dc:title>
  <dc:creator>Kelly Dillon</dc:creator>
  <cp:lastModifiedBy>Kelly Dillon</cp:lastModifiedBy>
  <cp:revision>1</cp:revision>
  <dcterms:modified xsi:type="dcterms:W3CDTF">2021-07-05T11:59:53Z</dcterms:modified>
</cp:coreProperties>
</file>