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4" r:id="rId1"/>
    <p:sldMasterId id="2147483725" r:id="rId2"/>
    <p:sldMasterId id="2147483726" r:id="rId3"/>
    <p:sldMasterId id="2147483727" r:id="rId4"/>
  </p:sldMasterIdLst>
  <p:notesMasterIdLst>
    <p:notesMasterId r:id="rId3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PT Sans" panose="020B0604020202020204" charset="0"/>
      <p:regular r:id="rId42"/>
      <p:bold r:id="rId43"/>
      <p:italic r:id="rId44"/>
      <p:boldItalic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3F9967-137E-4D75-BBB6-13B0D9039026}">
  <a:tblStyle styleId="{0B3F9967-137E-4D75-BBB6-13B0D90390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illsbuilder.org/hub"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skillsbuilder.org/homelearnin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7f51e8ab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7f51e8ab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More catchy title?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bf702cde9c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bf702cde9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slide: Explore differences between reach and engagement. Pose question to students: which is more important?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bf702cde9c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bf702cde9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led slides: some examples of current campaigns run by Pinewood Studios - look at the difference between the reach and the engagement. </a:t>
            </a:r>
            <a:endParaRPr/>
          </a:p>
          <a:p>
            <a:pPr marL="0" lvl="0" indent="0" algn="l" rtl="0">
              <a:spcBef>
                <a:spcPts val="0"/>
              </a:spcBef>
              <a:spcAft>
                <a:spcPts val="0"/>
              </a:spcAft>
              <a:buNone/>
            </a:pPr>
            <a:r>
              <a:rPr lang="en-GB"/>
              <a:t>Would we always expect reach to be higher than engagement? </a:t>
            </a:r>
            <a:br>
              <a:rPr lang="en-GB"/>
            </a:br>
            <a:r>
              <a:rPr lang="en-GB"/>
              <a:t>This doesn’t necessarily mean a campaign wasn’t successful, but important to consider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bf702cde9c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bf702cde9c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3000">
              <a:solidFill>
                <a:srgbClr val="2A3990"/>
              </a:solidFill>
              <a:latin typeface="PT Sans"/>
              <a:ea typeface="PT Sans"/>
              <a:cs typeface="PT Sans"/>
              <a:sym typeface="PT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c0b5c63b4f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gc0b5c63b4f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bf702cde9c_0_7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bf702cde9c_0_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led slide: Intro to task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ca92eced25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ca92eced2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led slide: Intro to task</a:t>
            </a:r>
            <a:endParaRPr/>
          </a:p>
          <a:p>
            <a:pPr marL="0" lvl="0" indent="0" algn="l" rtl="0">
              <a:spcBef>
                <a:spcPts val="0"/>
              </a:spcBef>
              <a:spcAft>
                <a:spcPts val="0"/>
              </a:spcAft>
              <a:buNone/>
            </a:pPr>
            <a:endParaRPr/>
          </a:p>
          <a:p>
            <a:pPr marL="0" lvl="0" indent="0" algn="l" rtl="0">
              <a:spcBef>
                <a:spcPts val="0"/>
              </a:spcBef>
              <a:spcAft>
                <a:spcPts val="0"/>
              </a:spcAft>
              <a:buClr>
                <a:srgbClr val="2A3990"/>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Problem Solving skills beyond this lesson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bf702cde9c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bf702cde9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Pose the question to students: What factors might be considered when deciding whether to recomission a show? Here are 6 possible factors to consider (not there are more!), but here we are going to focus in on two - the Audience data trends and the Social Media Engagement Trends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Problem Solving skills beyond this lesson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c5305ae496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c5305ae49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Task 1: Teacher to read through task; consider key questions and display them on the board for students whilst working. Students to work in pairs or small groups.</a:t>
            </a:r>
            <a:endParaRPr/>
          </a:p>
          <a:p>
            <a:pPr marL="0" lvl="0" indent="0" algn="l" rtl="0">
              <a:spcBef>
                <a:spcPts val="0"/>
              </a:spcBef>
              <a:spcAft>
                <a:spcPts val="0"/>
              </a:spcAft>
              <a:buNone/>
            </a:pPr>
            <a:r>
              <a:rPr lang="en-GB"/>
              <a:t>Provide students with the audience data trend graphs from the excel sheet.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c8d7e8feb2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c8d7e8feb2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Print this slide for students to act as a writing frame for their final answer. </a:t>
            </a:r>
            <a:endParaRPr/>
          </a:p>
          <a:p>
            <a:pPr marL="0" lvl="0" indent="0" algn="l" rtl="0">
              <a:spcBef>
                <a:spcPts val="0"/>
              </a:spcBef>
              <a:spcAft>
                <a:spcPts val="0"/>
              </a:spcAft>
              <a:buNone/>
            </a:pPr>
            <a:r>
              <a:rPr lang="en-GB"/>
              <a:t>(Option to complete as a verbal speaking task if preferred)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c9012fdcc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c9012fdc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Task 2: Teacher to lead and model how to analyse engagement from social media using data from Facebook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c95b5e587d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8" name="Google Shape;488;gc95b5e587d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2400"/>
              <a:buFont typeface="Arial"/>
              <a:buNone/>
            </a:pPr>
            <a:r>
              <a:rPr lang="en-GB" sz="1200">
                <a:solidFill>
                  <a:srgbClr val="434343"/>
                </a:solidFill>
                <a:latin typeface="PT Sans"/>
                <a:ea typeface="PT Sans"/>
                <a:cs typeface="PT Sans"/>
                <a:sym typeface="PT Sans"/>
              </a:rPr>
              <a:t>Resources for explicitly teaching these essential skills are available through the Skills Builder Hub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here</a:t>
            </a:r>
            <a:r>
              <a:rPr lang="en-GB" sz="1200">
                <a:solidFill>
                  <a:srgbClr val="434343"/>
                </a:solidFill>
                <a:latin typeface="PT Sans"/>
                <a:ea typeface="PT Sans"/>
                <a:cs typeface="PT Sans"/>
                <a:sym typeface="PT Sans"/>
              </a:rPr>
              <a:t>. Students use speaking skills at the end of this session to share their reflections. </a:t>
            </a:r>
            <a:endParaRPr sz="1200">
              <a:solidFill>
                <a:srgbClr val="434343"/>
              </a:solidFill>
              <a:latin typeface="PT Sans"/>
              <a:ea typeface="PT Sans"/>
              <a:cs typeface="PT Sans"/>
              <a:sym typeface="PT Sans"/>
            </a:endParaRPr>
          </a:p>
          <a:p>
            <a:pPr marL="0" lvl="0" indent="0" algn="l" rtl="0">
              <a:lnSpc>
                <a:spcPct val="115000"/>
              </a:lnSpc>
              <a:spcBef>
                <a:spcPts val="400"/>
              </a:spcBef>
              <a:spcAft>
                <a:spcPts val="0"/>
              </a:spcAft>
              <a:buClr>
                <a:schemeClr val="dk1"/>
              </a:buClr>
              <a:buSzPts val="2400"/>
              <a:buFont typeface="Arial"/>
              <a:buNone/>
            </a:pPr>
            <a:r>
              <a:rPr lang="en-GB" sz="1200">
                <a:solidFill>
                  <a:srgbClr val="434343"/>
                </a:solidFill>
                <a:latin typeface="PT Sans"/>
                <a:ea typeface="PT Sans"/>
                <a:cs typeface="PT Sans"/>
                <a:sym typeface="PT Sans"/>
              </a:rPr>
              <a:t>Highlight to students that Problem Solving includes </a:t>
            </a:r>
            <a:r>
              <a:rPr lang="en-GB" sz="1200" b="1">
                <a:solidFill>
                  <a:srgbClr val="434343"/>
                </a:solidFill>
                <a:latin typeface="PT Sans"/>
                <a:ea typeface="PT Sans"/>
                <a:cs typeface="PT Sans"/>
                <a:sym typeface="PT Sans"/>
              </a:rPr>
              <a:t>researching a problem </a:t>
            </a:r>
            <a:r>
              <a:rPr lang="en-GB" sz="1200">
                <a:solidFill>
                  <a:srgbClr val="434343"/>
                </a:solidFill>
                <a:latin typeface="PT Sans"/>
                <a:ea typeface="PT Sans"/>
                <a:cs typeface="PT Sans"/>
                <a:sym typeface="PT Sans"/>
              </a:rPr>
              <a:t>to learn more about it, students might not know this is important in “Maths” so there is an opportunity here to address misconceptions</a:t>
            </a:r>
            <a:endParaRPr sz="1200">
              <a:solidFill>
                <a:srgbClr val="434343"/>
              </a:solidFill>
              <a:latin typeface="PT Sans"/>
              <a:ea typeface="PT Sans"/>
              <a:cs typeface="PT Sans"/>
              <a:sym typeface="PT Sans"/>
            </a:endParaRPr>
          </a:p>
          <a:p>
            <a:pPr marL="0" lvl="0" indent="0" algn="l" rtl="0">
              <a:lnSpc>
                <a:spcPct val="115000"/>
              </a:lnSpc>
              <a:spcBef>
                <a:spcPts val="400"/>
              </a:spcBef>
              <a:spcAft>
                <a:spcPts val="0"/>
              </a:spcAft>
              <a:buClr>
                <a:schemeClr val="dk1"/>
              </a:buClr>
              <a:buSzPts val="2400"/>
              <a:buFont typeface="Arial"/>
              <a:buNone/>
            </a:pPr>
            <a:endParaRPr sz="2400">
              <a:solidFill>
                <a:srgbClr val="434343"/>
              </a:solidFill>
              <a:latin typeface="PT Sans"/>
              <a:ea typeface="PT Sans"/>
              <a:cs typeface="PT Sans"/>
              <a:sym typeface="PT Sans"/>
            </a:endParaRPr>
          </a:p>
          <a:p>
            <a:pPr marL="0" lvl="0" indent="0" algn="l" rtl="0">
              <a:lnSpc>
                <a:spcPct val="115000"/>
              </a:lnSpc>
              <a:spcBef>
                <a:spcPts val="400"/>
              </a:spcBef>
              <a:spcAft>
                <a:spcPts val="0"/>
              </a:spcAft>
              <a:buClr>
                <a:schemeClr val="dk1"/>
              </a:buClr>
              <a:buSzPts val="2400"/>
              <a:buFont typeface="Arial"/>
              <a:buNone/>
            </a:pPr>
            <a:endParaRPr sz="2400">
              <a:solidFill>
                <a:srgbClr val="434343"/>
              </a:solidFill>
              <a:latin typeface="PT Sans"/>
              <a:ea typeface="PT Sans"/>
              <a:cs typeface="PT Sans"/>
              <a:sym typeface="PT Sans"/>
            </a:endParaRPr>
          </a:p>
          <a:p>
            <a:pPr marL="0" lvl="0" indent="0" algn="l" rtl="0">
              <a:lnSpc>
                <a:spcPct val="100000"/>
              </a:lnSpc>
              <a:spcBef>
                <a:spcPts val="400"/>
              </a:spcBef>
              <a:spcAft>
                <a:spcPts val="0"/>
              </a:spcAft>
              <a:buClr>
                <a:schemeClr val="dk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c9012fdccd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c9012fdcc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led - pose question to students and facilitate discussion</a:t>
            </a:r>
            <a:endParaRPr/>
          </a:p>
          <a:p>
            <a:pPr marL="0" lvl="0" indent="0" algn="l" rtl="0">
              <a:spcBef>
                <a:spcPts val="0"/>
              </a:spcBef>
              <a:spcAft>
                <a:spcPts val="0"/>
              </a:spcAft>
              <a:buNone/>
            </a:pPr>
            <a:r>
              <a:rPr lang="en-GB"/>
              <a:t>The data shows us that comments where the highest form of engagement was comments, however what it doesn’t tell us is how many likes; comments or shares there were - this could be a total of 10 people; or 10,000 - so we need to look at more data. </a:t>
            </a:r>
            <a:endParaRPr/>
          </a:p>
          <a:p>
            <a:pPr marL="0" lvl="0" indent="0" algn="l" rtl="0">
              <a:spcBef>
                <a:spcPts val="0"/>
              </a:spcBef>
              <a:spcAft>
                <a:spcPts val="0"/>
              </a:spcAft>
              <a:buNone/>
            </a:pPr>
            <a:r>
              <a:rPr lang="en-GB"/>
              <a:t>Key Learning point: This is a limitation of data being represented by a pie chart; if you do not know the total of the data set.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c9012fdccd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c9012fdcc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Teacher led - pose question to students and facilitate discussion</a:t>
            </a:r>
            <a:endParaRPr>
              <a:solidFill>
                <a:schemeClr val="dk1"/>
              </a:solidFill>
            </a:endParaRPr>
          </a:p>
          <a:p>
            <a:pPr marL="0" lvl="0" indent="0" algn="l" rtl="0">
              <a:spcBef>
                <a:spcPts val="0"/>
              </a:spcBef>
              <a:spcAft>
                <a:spcPts val="0"/>
              </a:spcAft>
              <a:buNone/>
            </a:pPr>
            <a:r>
              <a:rPr lang="en-GB"/>
              <a:t>The most popular type of interaction was ‘likes’. Whilst ‘shares’ are low which might have increased reach; we can see engagement by people liking the posts; but not as much engagement as when people comment on the posts. </a:t>
            </a:r>
            <a:endParaRPr/>
          </a:p>
          <a:p>
            <a:pPr marL="0" lvl="0" indent="0" algn="l" rtl="0">
              <a:spcBef>
                <a:spcPts val="0"/>
              </a:spcBef>
              <a:spcAft>
                <a:spcPts val="0"/>
              </a:spcAft>
              <a:buNone/>
            </a:pPr>
            <a:r>
              <a:rPr lang="en-GB"/>
              <a:t>The one with the most engagement was the morning of ‘taster for tonight’ video. </a:t>
            </a:r>
            <a:endParaRPr/>
          </a:p>
          <a:p>
            <a:pPr marL="0" lvl="0" indent="0" algn="l" rtl="0">
              <a:spcBef>
                <a:spcPts val="0"/>
              </a:spcBef>
              <a:spcAft>
                <a:spcPts val="0"/>
              </a:spcAft>
              <a:buNone/>
            </a:pPr>
            <a:r>
              <a:rPr lang="en-GB"/>
              <a:t>Videos had a higher engagement than images. </a:t>
            </a:r>
            <a:endParaRPr/>
          </a:p>
          <a:p>
            <a:pPr marL="0" lvl="0" indent="0" algn="l" rtl="0">
              <a:spcBef>
                <a:spcPts val="0"/>
              </a:spcBef>
              <a:spcAft>
                <a:spcPts val="0"/>
              </a:spcAft>
              <a:buNone/>
            </a:pPr>
            <a:r>
              <a:rPr lang="en-GB"/>
              <a:t>In total just over 700 people engaged with the social media on Facebook.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c9012fdcc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c9012fdcc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Give each student one of the graphs for one of the weeks (found in the excel sheet under social media facebook)</a:t>
            </a:r>
            <a:endParaRPr/>
          </a:p>
          <a:p>
            <a:pPr marL="0" lvl="0" indent="0" algn="l" rtl="0">
              <a:spcBef>
                <a:spcPts val="0"/>
              </a:spcBef>
              <a:spcAft>
                <a:spcPts val="0"/>
              </a:spcAft>
              <a:buNone/>
            </a:pPr>
            <a:r>
              <a:rPr lang="en-GB"/>
              <a:t>Pose the 3 questions in the box for students to answer. </a:t>
            </a:r>
            <a:endParaRPr/>
          </a:p>
          <a:p>
            <a:pPr marL="0" lvl="0" indent="0" algn="l" rtl="0">
              <a:spcBef>
                <a:spcPts val="0"/>
              </a:spcBef>
              <a:spcAft>
                <a:spcPts val="0"/>
              </a:spcAft>
              <a:buNone/>
            </a:pPr>
            <a:r>
              <a:rPr lang="en-GB"/>
              <a:t>Facilitate a class discussion to share answers (following slides to support)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c8d7e8feb2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c8d7e8feb2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Share as a class the findings from each graph - the next slide has the answers but elicit responses from students. </a:t>
            </a:r>
            <a:endParaRPr/>
          </a:p>
          <a:p>
            <a:pPr marL="0" lvl="0" indent="0" algn="l" rtl="0">
              <a:spcBef>
                <a:spcPts val="0"/>
              </a:spcBef>
              <a:spcAft>
                <a:spcPts val="0"/>
              </a:spcAft>
              <a:buNone/>
            </a:pPr>
            <a:r>
              <a:rPr lang="en-GB"/>
              <a:t>Student observations can extend beyond this table - prompt students to think about anything else they noticed from their graph?</a:t>
            </a:r>
            <a:endParaRPr/>
          </a:p>
          <a:p>
            <a:pPr marL="0" lvl="0" indent="0" algn="l" rtl="0">
              <a:spcBef>
                <a:spcPts val="0"/>
              </a:spcBef>
              <a:spcAft>
                <a:spcPts val="0"/>
              </a:spcAft>
              <a:buNone/>
            </a:pPr>
            <a:r>
              <a:rPr lang="en-GB"/>
              <a:t>Now lead a discussion about how this changes across the series and what conclusions we can draw from this. </a:t>
            </a:r>
            <a:endParaRPr/>
          </a:p>
          <a:p>
            <a:pPr marL="0" lvl="0" indent="0" algn="l" rtl="0">
              <a:spcBef>
                <a:spcPts val="0"/>
              </a:spcBef>
              <a:spcAft>
                <a:spcPts val="0"/>
              </a:spcAft>
              <a:buNone/>
            </a:pPr>
            <a:r>
              <a:rPr lang="en-GB"/>
              <a:t>What do you notice about how the time of highest engagement tells us? What might this mean?</a:t>
            </a:r>
            <a:endParaRPr/>
          </a:p>
          <a:p>
            <a:pPr marL="0" lvl="0" indent="0" algn="l" rtl="0">
              <a:spcBef>
                <a:spcPts val="0"/>
              </a:spcBef>
              <a:spcAft>
                <a:spcPts val="0"/>
              </a:spcAft>
              <a:buNone/>
            </a:pPr>
            <a:r>
              <a:rPr lang="en-GB"/>
              <a:t>Importantly as well - what does this not tell us?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c8d7e8feb2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c8d7e8feb2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Share as a class the findings from each graph. </a:t>
            </a:r>
            <a:endParaRPr/>
          </a:p>
          <a:p>
            <a:pPr marL="0" lvl="0" indent="0" algn="l" rtl="0">
              <a:spcBef>
                <a:spcPts val="0"/>
              </a:spcBef>
              <a:spcAft>
                <a:spcPts val="0"/>
              </a:spcAft>
              <a:buNone/>
            </a:pPr>
            <a:r>
              <a:rPr lang="en-GB"/>
              <a:t>Now lead a discussion about how this changes across the series and what conclusions we can draw from this. </a:t>
            </a:r>
            <a:endParaRPr/>
          </a:p>
          <a:p>
            <a:pPr marL="0" lvl="0" indent="0" algn="l" rtl="0">
              <a:spcBef>
                <a:spcPts val="0"/>
              </a:spcBef>
              <a:spcAft>
                <a:spcPts val="0"/>
              </a:spcAft>
              <a:buNone/>
            </a:pPr>
            <a:r>
              <a:rPr lang="en-GB"/>
              <a:t>What do you notice about how the time of highest engagement tells us? What might this mean?</a:t>
            </a:r>
            <a:endParaRPr/>
          </a:p>
          <a:p>
            <a:pPr marL="0" lvl="0" indent="0" algn="l" rtl="0">
              <a:spcBef>
                <a:spcPts val="0"/>
              </a:spcBef>
              <a:spcAft>
                <a:spcPts val="0"/>
              </a:spcAft>
              <a:buNone/>
            </a:pPr>
            <a:r>
              <a:rPr lang="en-GB"/>
              <a:t>What else did groups notice about the data from their chosen episode?</a:t>
            </a:r>
            <a:endParaRPr/>
          </a:p>
          <a:p>
            <a:pPr marL="0" lvl="0" indent="0" algn="l" rtl="0">
              <a:spcBef>
                <a:spcPts val="0"/>
              </a:spcBef>
              <a:spcAft>
                <a:spcPts val="0"/>
              </a:spcAft>
              <a:buNone/>
            </a:pPr>
            <a:r>
              <a:rPr lang="en-GB"/>
              <a:t>Importantly as well - what does this not tell us?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c8d7e8feb2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c8d7e8feb2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Writing frame for students. This version could be a verbal or a written task.</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c8d7e8feb2_1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c8d7e8feb2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Possible example answer</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c9012fdcc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c9012fdc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Intro of independent task. </a:t>
            </a:r>
            <a:endParaRPr/>
          </a:p>
          <a:p>
            <a:pPr marL="0" lvl="0" indent="0" algn="l" rtl="0">
              <a:spcBef>
                <a:spcPts val="0"/>
              </a:spcBef>
              <a:spcAft>
                <a:spcPts val="0"/>
              </a:spcAft>
              <a:buNone/>
            </a:pPr>
            <a:r>
              <a:rPr lang="en-GB"/>
              <a:t>Students now repeat this process for twitter &amp; instagram. </a:t>
            </a:r>
            <a:br>
              <a:rPr lang="en-GB"/>
            </a:br>
            <a:r>
              <a:rPr lang="en-GB"/>
              <a:t>Can work independently or in pairs/small groups. Display or print prompt questions for students to answer. Print data (graphs) from excel sheet on social media data (twitter &amp; instagram)</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Problem Solving skills beyond this lesson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c8d7e8feb2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c8d7e8feb2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Writing frame - can be printed to support students. </a:t>
            </a:r>
            <a:endParaRPr/>
          </a:p>
          <a:p>
            <a:pPr marL="0" lvl="0" indent="0" algn="l" rtl="0">
              <a:spcBef>
                <a:spcPts val="0"/>
              </a:spcBef>
              <a:spcAft>
                <a:spcPts val="0"/>
              </a:spcAft>
              <a:buNone/>
            </a:pPr>
            <a:r>
              <a:rPr lang="en-GB"/>
              <a:t>Again can be used to support a written or verbal task at teacher discretion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c8d7e8feb2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9" name="Google Shape;719;gc8d7e8feb2_1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c0b5c63b4f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gc0b5c63b4f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c8d7e8feb2_1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c8d7e8feb2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to facilitate class discussion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c8d7e8feb2_1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c8d7e8feb2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Lead a class discussion: if we wanted to pass some of knowledge and insight we’ve gained onto the social media content team what would be useful to pass on? </a:t>
            </a:r>
            <a:endParaRPr/>
          </a:p>
          <a:p>
            <a:pPr marL="0" lvl="0" indent="0" algn="l" rtl="0">
              <a:spcBef>
                <a:spcPts val="0"/>
              </a:spcBef>
              <a:spcAft>
                <a:spcPts val="0"/>
              </a:spcAft>
              <a:buNone/>
            </a:pPr>
            <a:r>
              <a:rPr lang="en-GB"/>
              <a:t>The depth of this task can vary; could be a short verbal task highlighting some ideas; or a more detailed analysis of the data could be completed by students. </a:t>
            </a:r>
            <a:endParaRPr/>
          </a:p>
          <a:p>
            <a:pPr marL="0" lvl="0" indent="0" algn="l" rtl="0">
              <a:spcBef>
                <a:spcPts val="0"/>
              </a:spcBef>
              <a:spcAft>
                <a:spcPts val="0"/>
              </a:spcAft>
              <a:buNone/>
            </a:pPr>
            <a:r>
              <a:rPr lang="en-GB"/>
              <a:t>Possible prompt questions:</a:t>
            </a:r>
            <a:endParaRPr/>
          </a:p>
          <a:p>
            <a:pPr marL="0" lvl="0" indent="0" algn="l" rtl="0">
              <a:spcBef>
                <a:spcPts val="0"/>
              </a:spcBef>
              <a:spcAft>
                <a:spcPts val="0"/>
              </a:spcAft>
              <a:buNone/>
            </a:pPr>
            <a:r>
              <a:rPr lang="en-GB"/>
              <a:t>What platform had the highest following? Remind students about the difference between reach vs engagement. Would data would you recommend the social media team look at when deciding about what content to produce next time? </a:t>
            </a:r>
            <a:endParaRPr/>
          </a:p>
          <a:p>
            <a:pPr marL="0" lvl="0" indent="0" algn="l" rtl="0">
              <a:spcBef>
                <a:spcPts val="0"/>
              </a:spcBef>
              <a:spcAft>
                <a:spcPts val="0"/>
              </a:spcAft>
              <a:buNone/>
            </a:pPr>
            <a:r>
              <a:rPr lang="en-GB"/>
              <a:t>What platform had highest engagement? What time was the most successful? Were videos/polls/images most successful?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GB" sz="1200">
                <a:solidFill>
                  <a:srgbClr val="2A3990"/>
                </a:solidFill>
                <a:latin typeface="PT Sans"/>
                <a:ea typeface="PT Sans"/>
                <a:cs typeface="PT Sans"/>
                <a:sym typeface="PT Sans"/>
              </a:rPr>
              <a:t>Click here </a:t>
            </a:r>
            <a:r>
              <a:rPr lang="en-GB" sz="1200" u="sng">
                <a:solidFill>
                  <a:srgbClr val="F06292"/>
                </a:solidFill>
                <a:latin typeface="PT Sans"/>
                <a:ea typeface="PT Sans"/>
                <a:cs typeface="PT Sans"/>
                <a:sym typeface="PT Sans"/>
                <a:hlinkClick r:id="rId3">
                  <a:extLst>
                    <a:ext uri="{A12FA001-AC4F-418D-AE19-62706E023703}">
                      <ahyp:hlinkClr xmlns:ahyp="http://schemas.microsoft.com/office/drawing/2018/hyperlinkcolor" val="tx"/>
                    </a:ext>
                  </a:extLst>
                </a:hlinkClick>
              </a:rPr>
              <a:t>https://www.skillsbuilder.org/homelearning</a:t>
            </a:r>
            <a:r>
              <a:rPr lang="en-GB" sz="1200">
                <a:solidFill>
                  <a:srgbClr val="2A3990"/>
                </a:solidFill>
                <a:latin typeface="PT Sans"/>
                <a:ea typeface="PT Sans"/>
                <a:cs typeface="PT Sans"/>
                <a:sym typeface="PT Sans"/>
              </a:rPr>
              <a:t> for Short Lessons and resources to explicitly build communication skills beyond this lesson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ca92eced25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4" name="Google Shape;744;gca92eced25_0_1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ca92eced2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ca92eced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729367bef9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729367bef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Definitions of keywords used in video. Check student understanding of these before moving 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bf702cde9c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gbf702cde9c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bf702cde9c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bf702cde9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Class discussion (this could be facilitated through a think.pair.share)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bf702cde9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bf702cde9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Key definition to support class discussion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bf702cde9c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bf702cde9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Teacher led slide: talk through the different social media platforms and the different metrics which are used to assess the success of a campaign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type="title">
  <p:cSld name="TITLE">
    <p:bg>
      <p:bgPr>
        <a:solidFill>
          <a:srgbClr val="073763"/>
        </a:solidFill>
        <a:effectLst/>
      </p:bgPr>
    </p:bg>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598100" y="1546622"/>
            <a:ext cx="8222100" cy="838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a:endParaRPr/>
          </a:p>
        </p:txBody>
      </p:sp>
      <p:sp>
        <p:nvSpPr>
          <p:cNvPr id="14" name="Google Shape;14;p2"/>
          <p:cNvSpPr txBox="1">
            <a:spLocks noGrp="1"/>
          </p:cNvSpPr>
          <p:nvPr>
            <p:ph type="subTitle" idx="1"/>
          </p:nvPr>
        </p:nvSpPr>
        <p:spPr>
          <a:xfrm>
            <a:off x="598088" y="2563513"/>
            <a:ext cx="8222100" cy="432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a:endParaRPr/>
          </a:p>
        </p:txBody>
      </p:sp>
      <p:sp>
        <p:nvSpPr>
          <p:cNvPr id="15" name="Google Shape;15;p2"/>
          <p:cNvSpPr txBox="1"/>
          <p:nvPr/>
        </p:nvSpPr>
        <p:spPr>
          <a:xfrm>
            <a:off x="1923878" y="46865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rgbClr val="5DA4D3"/>
                </a:solidFill>
                <a:latin typeface="PT Sans"/>
                <a:ea typeface="PT Sans"/>
                <a:cs typeface="PT Sans"/>
                <a:sym typeface="PT Sans"/>
              </a:rPr>
              <a:t>To provide our pupils with the </a:t>
            </a:r>
            <a:r>
              <a:rPr lang="en-GB" sz="1000" b="1">
                <a:solidFill>
                  <a:srgbClr val="5DA4D3"/>
                </a:solidFill>
                <a:latin typeface="PT Sans"/>
                <a:ea typeface="PT Sans"/>
                <a:cs typeface="PT Sans"/>
                <a:sym typeface="PT Sans"/>
              </a:rPr>
              <a:t>knowledge, skills </a:t>
            </a:r>
            <a:r>
              <a:rPr lang="en-GB" sz="1000">
                <a:solidFill>
                  <a:srgbClr val="5DA4D3"/>
                </a:solidFill>
                <a:latin typeface="PT Sans"/>
                <a:ea typeface="PT Sans"/>
                <a:cs typeface="PT Sans"/>
                <a:sym typeface="PT Sans"/>
              </a:rPr>
              <a:t>and </a:t>
            </a:r>
            <a:r>
              <a:rPr lang="en-GB" sz="1000" b="1">
                <a:solidFill>
                  <a:srgbClr val="5DA4D3"/>
                </a:solidFill>
                <a:latin typeface="PT Sans"/>
                <a:ea typeface="PT Sans"/>
                <a:cs typeface="PT Sans"/>
                <a:sym typeface="PT Sans"/>
              </a:rPr>
              <a:t>character</a:t>
            </a:r>
            <a:r>
              <a:rPr lang="en-GB" sz="1000">
                <a:solidFill>
                  <a:srgbClr val="5DA4D3"/>
                </a:solidFill>
                <a:latin typeface="PT Sans"/>
                <a:ea typeface="PT Sans"/>
                <a:cs typeface="PT Sans"/>
                <a:sym typeface="PT Sans"/>
              </a:rPr>
              <a:t> to live a remarkable life</a:t>
            </a:r>
            <a:endParaRPr sz="1000">
              <a:solidFill>
                <a:srgbClr val="5DA4D3"/>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rgbClr val="5DA4D3"/>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rgbClr val="5DA4D3"/>
              </a:solidFill>
            </a:endParaRPr>
          </a:p>
          <a:p>
            <a:pPr marL="0" lvl="0" indent="0" algn="l" rtl="0">
              <a:spcBef>
                <a:spcPts val="0"/>
              </a:spcBef>
              <a:spcAft>
                <a:spcPts val="0"/>
              </a:spcAft>
              <a:buNone/>
            </a:pPr>
            <a:endParaRPr sz="1100">
              <a:solidFill>
                <a:srgbClr val="5DA4D3"/>
              </a:solidFill>
              <a:latin typeface="PT Sans"/>
              <a:ea typeface="PT Sans"/>
              <a:cs typeface="PT Sans"/>
              <a:sym typeface="PT Sans"/>
            </a:endParaRPr>
          </a:p>
        </p:txBody>
      </p:sp>
      <p:grpSp>
        <p:nvGrpSpPr>
          <p:cNvPr id="16" name="Google Shape;16;p2"/>
          <p:cNvGrpSpPr/>
          <p:nvPr/>
        </p:nvGrpSpPr>
        <p:grpSpPr>
          <a:xfrm>
            <a:off x="7084800" y="-100"/>
            <a:ext cx="2059400" cy="374675"/>
            <a:chOff x="7084800" y="-100"/>
            <a:chExt cx="2059400" cy="374675"/>
          </a:xfrm>
        </p:grpSpPr>
        <p:sp>
          <p:nvSpPr>
            <p:cNvPr id="17" name="Google Shape;17;p2"/>
            <p:cNvSpPr txBox="1"/>
            <p:nvPr/>
          </p:nvSpPr>
          <p:spPr>
            <a:xfrm>
              <a:off x="7989800" y="-100"/>
              <a:ext cx="1154400" cy="364800"/>
            </a:xfrm>
            <a:prstGeom prst="rect">
              <a:avLst/>
            </a:pr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T Sans"/>
                <a:ea typeface="PT Sans"/>
                <a:cs typeface="PT Sans"/>
                <a:sym typeface="PT Sans"/>
              </a:endParaRPr>
            </a:p>
          </p:txBody>
        </p:sp>
        <p:sp>
          <p:nvSpPr>
            <p:cNvPr id="18" name="Google Shape;18;p2"/>
            <p:cNvSpPr/>
            <p:nvPr/>
          </p:nvSpPr>
          <p:spPr>
            <a:xfrm>
              <a:off x="7122800" y="0"/>
              <a:ext cx="850500" cy="364800"/>
            </a:xfrm>
            <a:prstGeom prst="rect">
              <a:avLst/>
            </a:prstGeom>
            <a:solidFill>
              <a:srgbClr val="7BAF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txBox="1"/>
            <p:nvPr/>
          </p:nvSpPr>
          <p:spPr>
            <a:xfrm>
              <a:off x="7084800" y="9775"/>
              <a:ext cx="2059200" cy="36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rgbClr val="003C71"/>
                  </a:solidFill>
                  <a:latin typeface="PT Sans"/>
                  <a:ea typeface="PT Sans"/>
                  <a:cs typeface="PT Sans"/>
                  <a:sym typeface="PT Sans"/>
                </a:rPr>
                <a:t>#OneAET </a:t>
              </a:r>
              <a:r>
                <a:rPr lang="en-GB">
                  <a:solidFill>
                    <a:srgbClr val="FFFFFF"/>
                  </a:solidFill>
                  <a:latin typeface="PT Sans"/>
                  <a:ea typeface="PT Sans"/>
                  <a:cs typeface="PT Sans"/>
                  <a:sym typeface="PT Sans"/>
                </a:rPr>
                <a:t>  </a:t>
              </a:r>
              <a:r>
                <a:rPr lang="en-GB">
                  <a:solidFill>
                    <a:srgbClr val="7BAFD4"/>
                  </a:solidFill>
                  <a:latin typeface="PT Sans"/>
                  <a:ea typeface="PT Sans"/>
                  <a:cs typeface="PT Sans"/>
                  <a:sym typeface="PT Sans"/>
                </a:rPr>
                <a:t> </a:t>
              </a:r>
              <a:r>
                <a:rPr lang="en-GB">
                  <a:solidFill>
                    <a:srgbClr val="1C4587"/>
                  </a:solidFill>
                  <a:latin typeface="PT Sans"/>
                  <a:ea typeface="PT Sans"/>
                  <a:cs typeface="PT Sans"/>
                  <a:sym typeface="PT Sans"/>
                </a:rPr>
                <a:t>Curriculum</a:t>
              </a:r>
              <a:endParaRPr>
                <a:solidFill>
                  <a:srgbClr val="1C4587"/>
                </a:solidFil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 Representation Title and Text">
  <p:cSld name="CUSTOM_3_1">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311700" y="181400"/>
            <a:ext cx="68916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8" name="Google Shape;48;p11"/>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49" name="Google Shape;49;p11"/>
          <p:cNvSpPr txBox="1">
            <a:spLocks noGrp="1"/>
          </p:cNvSpPr>
          <p:nvPr>
            <p:ph type="body" idx="1"/>
          </p:nvPr>
        </p:nvSpPr>
        <p:spPr>
          <a:xfrm>
            <a:off x="468700" y="1078850"/>
            <a:ext cx="8153100" cy="34110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Font typeface="PT Sans"/>
              <a:buChar char="●"/>
              <a:defRPr sz="2000">
                <a:latin typeface="PT Sans"/>
                <a:ea typeface="PT Sans"/>
                <a:cs typeface="PT Sans"/>
                <a:sym typeface="PT Sans"/>
              </a:defRPr>
            </a:lvl1pPr>
            <a:lvl2pPr marL="914400" lvl="1" indent="-330200">
              <a:spcBef>
                <a:spcPts val="400"/>
              </a:spcBef>
              <a:spcAft>
                <a:spcPts val="0"/>
              </a:spcAft>
              <a:buSzPts val="1600"/>
              <a:buFont typeface="PT Sans"/>
              <a:buChar char="○"/>
              <a:defRPr sz="1600">
                <a:latin typeface="PT Sans"/>
                <a:ea typeface="PT Sans"/>
                <a:cs typeface="PT Sans"/>
                <a:sym typeface="PT Sans"/>
              </a:defRPr>
            </a:lvl2pPr>
            <a:lvl3pPr marL="1371600" lvl="2" indent="-317500">
              <a:spcBef>
                <a:spcPts val="400"/>
              </a:spcBef>
              <a:spcAft>
                <a:spcPts val="0"/>
              </a:spcAft>
              <a:buSzPts val="1400"/>
              <a:buFont typeface="PT Sans"/>
              <a:buChar char="■"/>
              <a:defRPr>
                <a:latin typeface="PT Sans"/>
                <a:ea typeface="PT Sans"/>
                <a:cs typeface="PT Sans"/>
                <a:sym typeface="PT Sans"/>
              </a:defRPr>
            </a:lvl3pPr>
            <a:lvl4pPr marL="1828800" lvl="3" indent="-317500">
              <a:spcBef>
                <a:spcPts val="400"/>
              </a:spcBef>
              <a:spcAft>
                <a:spcPts val="0"/>
              </a:spcAft>
              <a:buSzPts val="1400"/>
              <a:buFont typeface="PT Sans"/>
              <a:buChar char="●"/>
              <a:defRPr>
                <a:latin typeface="PT Sans"/>
                <a:ea typeface="PT Sans"/>
                <a:cs typeface="PT Sans"/>
                <a:sym typeface="PT Sans"/>
              </a:defRPr>
            </a:lvl4pPr>
            <a:lvl5pPr marL="2286000" lvl="4" indent="-317500">
              <a:spcBef>
                <a:spcPts val="400"/>
              </a:spcBef>
              <a:spcAft>
                <a:spcPts val="0"/>
              </a:spcAft>
              <a:buSzPts val="1400"/>
              <a:buFont typeface="PT Sans"/>
              <a:buChar char="○"/>
              <a:defRPr>
                <a:latin typeface="PT Sans"/>
                <a:ea typeface="PT Sans"/>
                <a:cs typeface="PT Sans"/>
                <a:sym typeface="PT Sans"/>
              </a:defRPr>
            </a:lvl5pPr>
            <a:lvl6pPr marL="2743200" lvl="5" indent="-317500">
              <a:spcBef>
                <a:spcPts val="400"/>
              </a:spcBef>
              <a:spcAft>
                <a:spcPts val="0"/>
              </a:spcAft>
              <a:buSzPts val="1400"/>
              <a:buFont typeface="PT Sans"/>
              <a:buChar char="■"/>
              <a:defRPr>
                <a:latin typeface="PT Sans"/>
                <a:ea typeface="PT Sans"/>
                <a:cs typeface="PT Sans"/>
                <a:sym typeface="PT Sans"/>
              </a:defRPr>
            </a:lvl6pPr>
            <a:lvl7pPr marL="3200400" lvl="6" indent="-317500">
              <a:spcBef>
                <a:spcPts val="400"/>
              </a:spcBef>
              <a:spcAft>
                <a:spcPts val="0"/>
              </a:spcAft>
              <a:buSzPts val="1400"/>
              <a:buFont typeface="PT Sans"/>
              <a:buChar char="●"/>
              <a:defRPr>
                <a:latin typeface="PT Sans"/>
                <a:ea typeface="PT Sans"/>
                <a:cs typeface="PT Sans"/>
                <a:sym typeface="PT Sans"/>
              </a:defRPr>
            </a:lvl7pPr>
            <a:lvl8pPr marL="3657600" lvl="7" indent="-317500">
              <a:spcBef>
                <a:spcPts val="1600"/>
              </a:spcBef>
              <a:spcAft>
                <a:spcPts val="0"/>
              </a:spcAft>
              <a:buSzPts val="1400"/>
              <a:buFont typeface="PT Sans"/>
              <a:buChar char="○"/>
              <a:defRPr>
                <a:latin typeface="PT Sans"/>
                <a:ea typeface="PT Sans"/>
                <a:cs typeface="PT Sans"/>
                <a:sym typeface="PT Sans"/>
              </a:defRPr>
            </a:lvl8pPr>
            <a:lvl9pPr marL="4114800" lvl="8" indent="-317500">
              <a:spcBef>
                <a:spcPts val="1600"/>
              </a:spcBef>
              <a:spcAft>
                <a:spcPts val="1600"/>
              </a:spcAft>
              <a:buSzPts val="1400"/>
              <a:buFont typeface="PT Sans"/>
              <a:buChar char="■"/>
              <a:defRPr>
                <a:latin typeface="PT Sans"/>
                <a:ea typeface="PT Sans"/>
                <a:cs typeface="PT Sans"/>
                <a:sym typeface="PT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 Fluency Title and Text">
  <p:cSld name="CUSTOM_3_1_2">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311700" y="181400"/>
            <a:ext cx="68175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2" name="Google Shape;52;p12"/>
          <p:cNvSpPr txBox="1">
            <a:spLocks noGrp="1"/>
          </p:cNvSpPr>
          <p:nvPr>
            <p:ph type="body" idx="1"/>
          </p:nvPr>
        </p:nvSpPr>
        <p:spPr>
          <a:xfrm>
            <a:off x="468700" y="1078850"/>
            <a:ext cx="8042100" cy="33807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Font typeface="PT Sans"/>
              <a:buChar char="●"/>
              <a:defRPr sz="2400">
                <a:latin typeface="PT Sans"/>
                <a:ea typeface="PT Sans"/>
                <a:cs typeface="PT Sans"/>
                <a:sym typeface="PT Sans"/>
              </a:defRPr>
            </a:lvl1pPr>
            <a:lvl2pPr marL="914400" lvl="1" indent="-342900" rtl="0">
              <a:spcBef>
                <a:spcPts val="400"/>
              </a:spcBef>
              <a:spcAft>
                <a:spcPts val="0"/>
              </a:spcAft>
              <a:buSzPts val="1800"/>
              <a:buFont typeface="PT Sans"/>
              <a:buChar char="○"/>
              <a:defRPr sz="1800">
                <a:latin typeface="PT Sans"/>
                <a:ea typeface="PT Sans"/>
                <a:cs typeface="PT Sans"/>
                <a:sym typeface="PT Sans"/>
              </a:defRPr>
            </a:lvl2pPr>
            <a:lvl3pPr marL="1371600" lvl="2" indent="-317500" rtl="0">
              <a:spcBef>
                <a:spcPts val="400"/>
              </a:spcBef>
              <a:spcAft>
                <a:spcPts val="0"/>
              </a:spcAft>
              <a:buSzPts val="1400"/>
              <a:buFont typeface="PT Sans"/>
              <a:buChar char="■"/>
              <a:defRPr>
                <a:latin typeface="PT Sans"/>
                <a:ea typeface="PT Sans"/>
                <a:cs typeface="PT Sans"/>
                <a:sym typeface="PT Sans"/>
              </a:defRPr>
            </a:lvl3pPr>
            <a:lvl4pPr marL="1828800" lvl="3" indent="-317500" rtl="0">
              <a:spcBef>
                <a:spcPts val="400"/>
              </a:spcBef>
              <a:spcAft>
                <a:spcPts val="0"/>
              </a:spcAft>
              <a:buSzPts val="1400"/>
              <a:buFont typeface="PT Sans"/>
              <a:buChar char="●"/>
              <a:defRPr>
                <a:latin typeface="PT Sans"/>
                <a:ea typeface="PT Sans"/>
                <a:cs typeface="PT Sans"/>
                <a:sym typeface="PT Sans"/>
              </a:defRPr>
            </a:lvl4pPr>
            <a:lvl5pPr marL="2286000" lvl="4" indent="-317500" rtl="0">
              <a:spcBef>
                <a:spcPts val="400"/>
              </a:spcBef>
              <a:spcAft>
                <a:spcPts val="0"/>
              </a:spcAft>
              <a:buSzPts val="1400"/>
              <a:buFont typeface="PT Sans"/>
              <a:buChar char="○"/>
              <a:defRPr>
                <a:latin typeface="PT Sans"/>
                <a:ea typeface="PT Sans"/>
                <a:cs typeface="PT Sans"/>
                <a:sym typeface="PT Sans"/>
              </a:defRPr>
            </a:lvl5pPr>
            <a:lvl6pPr marL="2743200" lvl="5" indent="-317500" rtl="0">
              <a:spcBef>
                <a:spcPts val="400"/>
              </a:spcBef>
              <a:spcAft>
                <a:spcPts val="0"/>
              </a:spcAft>
              <a:buSzPts val="1400"/>
              <a:buFont typeface="PT Sans"/>
              <a:buChar char="■"/>
              <a:defRPr>
                <a:latin typeface="PT Sans"/>
                <a:ea typeface="PT Sans"/>
                <a:cs typeface="PT Sans"/>
                <a:sym typeface="PT Sans"/>
              </a:defRPr>
            </a:lvl6pPr>
            <a:lvl7pPr marL="3200400" lvl="6" indent="-317500" rtl="0">
              <a:spcBef>
                <a:spcPts val="400"/>
              </a:spcBef>
              <a:spcAft>
                <a:spcPts val="0"/>
              </a:spcAft>
              <a:buSzPts val="1400"/>
              <a:buFont typeface="PT Sans"/>
              <a:buChar char="●"/>
              <a:defRPr>
                <a:latin typeface="PT Sans"/>
                <a:ea typeface="PT Sans"/>
                <a:cs typeface="PT Sans"/>
                <a:sym typeface="PT Sans"/>
              </a:defRPr>
            </a:lvl7pPr>
            <a:lvl8pPr marL="3657600" lvl="7" indent="-317500" rtl="0">
              <a:spcBef>
                <a:spcPts val="1600"/>
              </a:spcBef>
              <a:spcAft>
                <a:spcPts val="0"/>
              </a:spcAft>
              <a:buSzPts val="1400"/>
              <a:buFont typeface="PT Sans"/>
              <a:buChar char="○"/>
              <a:defRPr>
                <a:latin typeface="PT Sans"/>
                <a:ea typeface="PT Sans"/>
                <a:cs typeface="PT Sans"/>
                <a:sym typeface="PT Sans"/>
              </a:defRPr>
            </a:lvl8pPr>
            <a:lvl9pPr marL="4114800" lvl="8" indent="-317500" rtl="0">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53" name="Google Shape;53;p12"/>
          <p:cNvSpPr/>
          <p:nvPr/>
        </p:nvSpPr>
        <p:spPr>
          <a:xfrm flipH="1">
            <a:off x="7254300" y="197377"/>
            <a:ext cx="18897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Fluency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 Fluency Text Solutions">
  <p:cSld name="CUSTOM_3_1_2_2">
    <p:bg>
      <p:bgPr>
        <a:solidFill>
          <a:srgbClr val="CFE2F3"/>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181400"/>
            <a:ext cx="68301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6" name="Google Shape;56;p13"/>
          <p:cNvSpPr txBox="1">
            <a:spLocks noGrp="1"/>
          </p:cNvSpPr>
          <p:nvPr>
            <p:ph type="body" idx="1"/>
          </p:nvPr>
        </p:nvSpPr>
        <p:spPr>
          <a:xfrm>
            <a:off x="468700" y="1078850"/>
            <a:ext cx="8042100" cy="33807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Font typeface="PT Sans"/>
              <a:buChar char="●"/>
              <a:defRPr sz="2400">
                <a:latin typeface="PT Sans"/>
                <a:ea typeface="PT Sans"/>
                <a:cs typeface="PT Sans"/>
                <a:sym typeface="PT Sans"/>
              </a:defRPr>
            </a:lvl1pPr>
            <a:lvl2pPr marL="914400" lvl="1" indent="-342900" rtl="0">
              <a:spcBef>
                <a:spcPts val="400"/>
              </a:spcBef>
              <a:spcAft>
                <a:spcPts val="0"/>
              </a:spcAft>
              <a:buSzPts val="1800"/>
              <a:buFont typeface="PT Sans"/>
              <a:buChar char="○"/>
              <a:defRPr sz="1800">
                <a:latin typeface="PT Sans"/>
                <a:ea typeface="PT Sans"/>
                <a:cs typeface="PT Sans"/>
                <a:sym typeface="PT Sans"/>
              </a:defRPr>
            </a:lvl2pPr>
            <a:lvl3pPr marL="1371600" lvl="2" indent="-317500" rtl="0">
              <a:spcBef>
                <a:spcPts val="400"/>
              </a:spcBef>
              <a:spcAft>
                <a:spcPts val="0"/>
              </a:spcAft>
              <a:buSzPts val="1400"/>
              <a:buFont typeface="PT Sans"/>
              <a:buChar char="■"/>
              <a:defRPr>
                <a:latin typeface="PT Sans"/>
                <a:ea typeface="PT Sans"/>
                <a:cs typeface="PT Sans"/>
                <a:sym typeface="PT Sans"/>
              </a:defRPr>
            </a:lvl3pPr>
            <a:lvl4pPr marL="1828800" lvl="3" indent="-317500" rtl="0">
              <a:spcBef>
                <a:spcPts val="400"/>
              </a:spcBef>
              <a:spcAft>
                <a:spcPts val="0"/>
              </a:spcAft>
              <a:buSzPts val="1400"/>
              <a:buFont typeface="PT Sans"/>
              <a:buChar char="●"/>
              <a:defRPr>
                <a:latin typeface="PT Sans"/>
                <a:ea typeface="PT Sans"/>
                <a:cs typeface="PT Sans"/>
                <a:sym typeface="PT Sans"/>
              </a:defRPr>
            </a:lvl4pPr>
            <a:lvl5pPr marL="2286000" lvl="4" indent="-317500" rtl="0">
              <a:spcBef>
                <a:spcPts val="400"/>
              </a:spcBef>
              <a:spcAft>
                <a:spcPts val="0"/>
              </a:spcAft>
              <a:buSzPts val="1400"/>
              <a:buFont typeface="PT Sans"/>
              <a:buChar char="○"/>
              <a:defRPr>
                <a:latin typeface="PT Sans"/>
                <a:ea typeface="PT Sans"/>
                <a:cs typeface="PT Sans"/>
                <a:sym typeface="PT Sans"/>
              </a:defRPr>
            </a:lvl5pPr>
            <a:lvl6pPr marL="2743200" lvl="5" indent="-317500" rtl="0">
              <a:spcBef>
                <a:spcPts val="400"/>
              </a:spcBef>
              <a:spcAft>
                <a:spcPts val="0"/>
              </a:spcAft>
              <a:buSzPts val="1400"/>
              <a:buFont typeface="PT Sans"/>
              <a:buChar char="■"/>
              <a:defRPr>
                <a:latin typeface="PT Sans"/>
                <a:ea typeface="PT Sans"/>
                <a:cs typeface="PT Sans"/>
                <a:sym typeface="PT Sans"/>
              </a:defRPr>
            </a:lvl6pPr>
            <a:lvl7pPr marL="3200400" lvl="6" indent="-317500" rtl="0">
              <a:spcBef>
                <a:spcPts val="400"/>
              </a:spcBef>
              <a:spcAft>
                <a:spcPts val="0"/>
              </a:spcAft>
              <a:buSzPts val="1400"/>
              <a:buFont typeface="PT Sans"/>
              <a:buChar char="●"/>
              <a:defRPr>
                <a:latin typeface="PT Sans"/>
                <a:ea typeface="PT Sans"/>
                <a:cs typeface="PT Sans"/>
                <a:sym typeface="PT Sans"/>
              </a:defRPr>
            </a:lvl7pPr>
            <a:lvl8pPr marL="3657600" lvl="7" indent="-317500" rtl="0">
              <a:spcBef>
                <a:spcPts val="1600"/>
              </a:spcBef>
              <a:spcAft>
                <a:spcPts val="0"/>
              </a:spcAft>
              <a:buSzPts val="1400"/>
              <a:buFont typeface="PT Sans"/>
              <a:buChar char="○"/>
              <a:defRPr>
                <a:latin typeface="PT Sans"/>
                <a:ea typeface="PT Sans"/>
                <a:cs typeface="PT Sans"/>
                <a:sym typeface="PT Sans"/>
              </a:defRPr>
            </a:lvl8pPr>
            <a:lvl9pPr marL="4114800" lvl="8" indent="-317500" rtl="0">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57" name="Google Shape;57;p13"/>
          <p:cNvSpPr/>
          <p:nvPr/>
        </p:nvSpPr>
        <p:spPr>
          <a:xfrm flipH="1">
            <a:off x="7141800" y="197375"/>
            <a:ext cx="20022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Fluency: Answers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 PQs Title and Text">
  <p:cSld name="CUSTOM_3_1_2_1">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169075"/>
            <a:ext cx="66819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0" name="Google Shape;60;p14"/>
          <p:cNvSpPr txBox="1">
            <a:spLocks noGrp="1"/>
          </p:cNvSpPr>
          <p:nvPr>
            <p:ph type="body" idx="1"/>
          </p:nvPr>
        </p:nvSpPr>
        <p:spPr>
          <a:xfrm>
            <a:off x="468700" y="1078850"/>
            <a:ext cx="8116200" cy="33069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Font typeface="PT Sans"/>
              <a:buChar char="●"/>
              <a:defRPr sz="2400">
                <a:latin typeface="PT Sans"/>
                <a:ea typeface="PT Sans"/>
                <a:cs typeface="PT Sans"/>
                <a:sym typeface="PT Sans"/>
              </a:defRPr>
            </a:lvl1pPr>
            <a:lvl2pPr marL="914400" lvl="1" indent="-342900" rtl="0">
              <a:spcBef>
                <a:spcPts val="400"/>
              </a:spcBef>
              <a:spcAft>
                <a:spcPts val="0"/>
              </a:spcAft>
              <a:buSzPts val="1800"/>
              <a:buFont typeface="PT Sans"/>
              <a:buChar char="○"/>
              <a:defRPr sz="1800">
                <a:latin typeface="PT Sans"/>
                <a:ea typeface="PT Sans"/>
                <a:cs typeface="PT Sans"/>
                <a:sym typeface="PT Sans"/>
              </a:defRPr>
            </a:lvl2pPr>
            <a:lvl3pPr marL="1371600" lvl="2" indent="-317500" rtl="0">
              <a:spcBef>
                <a:spcPts val="400"/>
              </a:spcBef>
              <a:spcAft>
                <a:spcPts val="0"/>
              </a:spcAft>
              <a:buSzPts val="1400"/>
              <a:buFont typeface="PT Sans"/>
              <a:buChar char="■"/>
              <a:defRPr>
                <a:latin typeface="PT Sans"/>
                <a:ea typeface="PT Sans"/>
                <a:cs typeface="PT Sans"/>
                <a:sym typeface="PT Sans"/>
              </a:defRPr>
            </a:lvl3pPr>
            <a:lvl4pPr marL="1828800" lvl="3" indent="-317500" rtl="0">
              <a:spcBef>
                <a:spcPts val="400"/>
              </a:spcBef>
              <a:spcAft>
                <a:spcPts val="0"/>
              </a:spcAft>
              <a:buSzPts val="1400"/>
              <a:buFont typeface="PT Sans"/>
              <a:buChar char="●"/>
              <a:defRPr>
                <a:latin typeface="PT Sans"/>
                <a:ea typeface="PT Sans"/>
                <a:cs typeface="PT Sans"/>
                <a:sym typeface="PT Sans"/>
              </a:defRPr>
            </a:lvl4pPr>
            <a:lvl5pPr marL="2286000" lvl="4" indent="-317500" rtl="0">
              <a:spcBef>
                <a:spcPts val="400"/>
              </a:spcBef>
              <a:spcAft>
                <a:spcPts val="0"/>
              </a:spcAft>
              <a:buSzPts val="1400"/>
              <a:buFont typeface="PT Sans"/>
              <a:buChar char="○"/>
              <a:defRPr>
                <a:latin typeface="PT Sans"/>
                <a:ea typeface="PT Sans"/>
                <a:cs typeface="PT Sans"/>
                <a:sym typeface="PT Sans"/>
              </a:defRPr>
            </a:lvl5pPr>
            <a:lvl6pPr marL="2743200" lvl="5" indent="-317500" rtl="0">
              <a:spcBef>
                <a:spcPts val="400"/>
              </a:spcBef>
              <a:spcAft>
                <a:spcPts val="0"/>
              </a:spcAft>
              <a:buSzPts val="1400"/>
              <a:buFont typeface="PT Sans"/>
              <a:buChar char="■"/>
              <a:defRPr>
                <a:latin typeface="PT Sans"/>
                <a:ea typeface="PT Sans"/>
                <a:cs typeface="PT Sans"/>
                <a:sym typeface="PT Sans"/>
              </a:defRPr>
            </a:lvl6pPr>
            <a:lvl7pPr marL="3200400" lvl="6" indent="-317500" rtl="0">
              <a:spcBef>
                <a:spcPts val="400"/>
              </a:spcBef>
              <a:spcAft>
                <a:spcPts val="0"/>
              </a:spcAft>
              <a:buSzPts val="1400"/>
              <a:buFont typeface="PT Sans"/>
              <a:buChar char="●"/>
              <a:defRPr>
                <a:latin typeface="PT Sans"/>
                <a:ea typeface="PT Sans"/>
                <a:cs typeface="PT Sans"/>
                <a:sym typeface="PT Sans"/>
              </a:defRPr>
            </a:lvl7pPr>
            <a:lvl8pPr marL="3657600" lvl="7" indent="-317500" rtl="0">
              <a:spcBef>
                <a:spcPts val="1600"/>
              </a:spcBef>
              <a:spcAft>
                <a:spcPts val="0"/>
              </a:spcAft>
              <a:buSzPts val="1400"/>
              <a:buFont typeface="PT Sans"/>
              <a:buChar char="○"/>
              <a:defRPr>
                <a:latin typeface="PT Sans"/>
                <a:ea typeface="PT Sans"/>
                <a:cs typeface="PT Sans"/>
                <a:sym typeface="PT Sans"/>
              </a:defRPr>
            </a:lvl8pPr>
            <a:lvl9pPr marL="4114800" lvl="8" indent="-317500" rtl="0">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61" name="Google Shape;61;p14"/>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Probing Questions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 Further Extension Title and Text">
  <p:cSld name="CUSTOM_3_1_2_1_1">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0" y="169075"/>
            <a:ext cx="66819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 name="Google Shape;64;p15"/>
          <p:cNvSpPr txBox="1">
            <a:spLocks noGrp="1"/>
          </p:cNvSpPr>
          <p:nvPr>
            <p:ph type="body" idx="1"/>
          </p:nvPr>
        </p:nvSpPr>
        <p:spPr>
          <a:xfrm>
            <a:off x="468700" y="1078850"/>
            <a:ext cx="8140800" cy="3368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Font typeface="PT Sans"/>
              <a:buChar char="●"/>
              <a:defRPr sz="2400">
                <a:latin typeface="PT Sans"/>
                <a:ea typeface="PT Sans"/>
                <a:cs typeface="PT Sans"/>
                <a:sym typeface="PT Sans"/>
              </a:defRPr>
            </a:lvl1pPr>
            <a:lvl2pPr marL="914400" lvl="1" indent="-342900" rtl="0">
              <a:spcBef>
                <a:spcPts val="400"/>
              </a:spcBef>
              <a:spcAft>
                <a:spcPts val="0"/>
              </a:spcAft>
              <a:buSzPts val="1800"/>
              <a:buFont typeface="PT Sans"/>
              <a:buChar char="○"/>
              <a:defRPr sz="1800">
                <a:latin typeface="PT Sans"/>
                <a:ea typeface="PT Sans"/>
                <a:cs typeface="PT Sans"/>
                <a:sym typeface="PT Sans"/>
              </a:defRPr>
            </a:lvl2pPr>
            <a:lvl3pPr marL="1371600" lvl="2" indent="-317500" rtl="0">
              <a:spcBef>
                <a:spcPts val="400"/>
              </a:spcBef>
              <a:spcAft>
                <a:spcPts val="0"/>
              </a:spcAft>
              <a:buSzPts val="1400"/>
              <a:buFont typeface="PT Sans"/>
              <a:buChar char="■"/>
              <a:defRPr>
                <a:latin typeface="PT Sans"/>
                <a:ea typeface="PT Sans"/>
                <a:cs typeface="PT Sans"/>
                <a:sym typeface="PT Sans"/>
              </a:defRPr>
            </a:lvl3pPr>
            <a:lvl4pPr marL="1828800" lvl="3" indent="-317500" rtl="0">
              <a:spcBef>
                <a:spcPts val="400"/>
              </a:spcBef>
              <a:spcAft>
                <a:spcPts val="0"/>
              </a:spcAft>
              <a:buSzPts val="1400"/>
              <a:buFont typeface="PT Sans"/>
              <a:buChar char="●"/>
              <a:defRPr>
                <a:latin typeface="PT Sans"/>
                <a:ea typeface="PT Sans"/>
                <a:cs typeface="PT Sans"/>
                <a:sym typeface="PT Sans"/>
              </a:defRPr>
            </a:lvl4pPr>
            <a:lvl5pPr marL="2286000" lvl="4" indent="-317500" rtl="0">
              <a:spcBef>
                <a:spcPts val="400"/>
              </a:spcBef>
              <a:spcAft>
                <a:spcPts val="0"/>
              </a:spcAft>
              <a:buSzPts val="1400"/>
              <a:buFont typeface="PT Sans"/>
              <a:buChar char="○"/>
              <a:defRPr>
                <a:latin typeface="PT Sans"/>
                <a:ea typeface="PT Sans"/>
                <a:cs typeface="PT Sans"/>
                <a:sym typeface="PT Sans"/>
              </a:defRPr>
            </a:lvl5pPr>
            <a:lvl6pPr marL="2743200" lvl="5" indent="-317500" rtl="0">
              <a:spcBef>
                <a:spcPts val="400"/>
              </a:spcBef>
              <a:spcAft>
                <a:spcPts val="0"/>
              </a:spcAft>
              <a:buSzPts val="1400"/>
              <a:buFont typeface="PT Sans"/>
              <a:buChar char="■"/>
              <a:defRPr>
                <a:latin typeface="PT Sans"/>
                <a:ea typeface="PT Sans"/>
                <a:cs typeface="PT Sans"/>
                <a:sym typeface="PT Sans"/>
              </a:defRPr>
            </a:lvl6pPr>
            <a:lvl7pPr marL="3200400" lvl="6" indent="-317500" rtl="0">
              <a:spcBef>
                <a:spcPts val="400"/>
              </a:spcBef>
              <a:spcAft>
                <a:spcPts val="0"/>
              </a:spcAft>
              <a:buSzPts val="1400"/>
              <a:buFont typeface="PT Sans"/>
              <a:buChar char="●"/>
              <a:defRPr>
                <a:latin typeface="PT Sans"/>
                <a:ea typeface="PT Sans"/>
                <a:cs typeface="PT Sans"/>
                <a:sym typeface="PT Sans"/>
              </a:defRPr>
            </a:lvl7pPr>
            <a:lvl8pPr marL="3657600" lvl="7" indent="-317500" rtl="0">
              <a:spcBef>
                <a:spcPts val="1600"/>
              </a:spcBef>
              <a:spcAft>
                <a:spcPts val="0"/>
              </a:spcAft>
              <a:buSzPts val="1400"/>
              <a:buFont typeface="PT Sans"/>
              <a:buChar char="○"/>
              <a:defRPr>
                <a:latin typeface="PT Sans"/>
                <a:ea typeface="PT Sans"/>
                <a:cs typeface="PT Sans"/>
                <a:sym typeface="PT Sans"/>
              </a:defRPr>
            </a:lvl8pPr>
            <a:lvl9pPr marL="4114800" lvl="8" indent="-317500" rtl="0">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65" name="Google Shape;65;p15"/>
          <p:cNvSpPr/>
          <p:nvPr/>
        </p:nvSpPr>
        <p:spPr>
          <a:xfrm flipH="1">
            <a:off x="7055400" y="197375"/>
            <a:ext cx="20886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Further Extension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9 Rich Task Title and Text">
  <p:cSld name="CUSTOM_3_1_2_1_1_1">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11700" y="169075"/>
            <a:ext cx="66942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8" name="Google Shape;68;p16"/>
          <p:cNvSpPr txBox="1">
            <a:spLocks noGrp="1"/>
          </p:cNvSpPr>
          <p:nvPr>
            <p:ph type="body" idx="1"/>
          </p:nvPr>
        </p:nvSpPr>
        <p:spPr>
          <a:xfrm>
            <a:off x="468700" y="1078850"/>
            <a:ext cx="7980600" cy="33315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Font typeface="PT Sans"/>
              <a:buChar char="●"/>
              <a:defRPr sz="2400">
                <a:latin typeface="PT Sans"/>
                <a:ea typeface="PT Sans"/>
                <a:cs typeface="PT Sans"/>
                <a:sym typeface="PT Sans"/>
              </a:defRPr>
            </a:lvl1pPr>
            <a:lvl2pPr marL="914400" lvl="1" indent="-342900" rtl="0">
              <a:spcBef>
                <a:spcPts val="400"/>
              </a:spcBef>
              <a:spcAft>
                <a:spcPts val="0"/>
              </a:spcAft>
              <a:buSzPts val="1800"/>
              <a:buFont typeface="PT Sans"/>
              <a:buChar char="○"/>
              <a:defRPr sz="1800">
                <a:latin typeface="PT Sans"/>
                <a:ea typeface="PT Sans"/>
                <a:cs typeface="PT Sans"/>
                <a:sym typeface="PT Sans"/>
              </a:defRPr>
            </a:lvl2pPr>
            <a:lvl3pPr marL="1371600" lvl="2" indent="-317500" rtl="0">
              <a:spcBef>
                <a:spcPts val="400"/>
              </a:spcBef>
              <a:spcAft>
                <a:spcPts val="0"/>
              </a:spcAft>
              <a:buSzPts val="1400"/>
              <a:buFont typeface="PT Sans"/>
              <a:buChar char="■"/>
              <a:defRPr>
                <a:latin typeface="PT Sans"/>
                <a:ea typeface="PT Sans"/>
                <a:cs typeface="PT Sans"/>
                <a:sym typeface="PT Sans"/>
              </a:defRPr>
            </a:lvl3pPr>
            <a:lvl4pPr marL="1828800" lvl="3" indent="-317500" rtl="0">
              <a:spcBef>
                <a:spcPts val="400"/>
              </a:spcBef>
              <a:spcAft>
                <a:spcPts val="0"/>
              </a:spcAft>
              <a:buSzPts val="1400"/>
              <a:buFont typeface="PT Sans"/>
              <a:buChar char="●"/>
              <a:defRPr>
                <a:latin typeface="PT Sans"/>
                <a:ea typeface="PT Sans"/>
                <a:cs typeface="PT Sans"/>
                <a:sym typeface="PT Sans"/>
              </a:defRPr>
            </a:lvl4pPr>
            <a:lvl5pPr marL="2286000" lvl="4" indent="-317500" rtl="0">
              <a:spcBef>
                <a:spcPts val="400"/>
              </a:spcBef>
              <a:spcAft>
                <a:spcPts val="0"/>
              </a:spcAft>
              <a:buSzPts val="1400"/>
              <a:buFont typeface="PT Sans"/>
              <a:buChar char="○"/>
              <a:defRPr>
                <a:latin typeface="PT Sans"/>
                <a:ea typeface="PT Sans"/>
                <a:cs typeface="PT Sans"/>
                <a:sym typeface="PT Sans"/>
              </a:defRPr>
            </a:lvl5pPr>
            <a:lvl6pPr marL="2743200" lvl="5" indent="-317500" rtl="0">
              <a:spcBef>
                <a:spcPts val="400"/>
              </a:spcBef>
              <a:spcAft>
                <a:spcPts val="0"/>
              </a:spcAft>
              <a:buSzPts val="1400"/>
              <a:buFont typeface="PT Sans"/>
              <a:buChar char="■"/>
              <a:defRPr>
                <a:latin typeface="PT Sans"/>
                <a:ea typeface="PT Sans"/>
                <a:cs typeface="PT Sans"/>
                <a:sym typeface="PT Sans"/>
              </a:defRPr>
            </a:lvl6pPr>
            <a:lvl7pPr marL="3200400" lvl="6" indent="-317500" rtl="0">
              <a:spcBef>
                <a:spcPts val="400"/>
              </a:spcBef>
              <a:spcAft>
                <a:spcPts val="0"/>
              </a:spcAft>
              <a:buSzPts val="1400"/>
              <a:buFont typeface="PT Sans"/>
              <a:buChar char="●"/>
              <a:defRPr>
                <a:latin typeface="PT Sans"/>
                <a:ea typeface="PT Sans"/>
                <a:cs typeface="PT Sans"/>
                <a:sym typeface="PT Sans"/>
              </a:defRPr>
            </a:lvl7pPr>
            <a:lvl8pPr marL="3657600" lvl="7" indent="-317500" rtl="0">
              <a:spcBef>
                <a:spcPts val="1600"/>
              </a:spcBef>
              <a:spcAft>
                <a:spcPts val="0"/>
              </a:spcAft>
              <a:buSzPts val="1400"/>
              <a:buFont typeface="PT Sans"/>
              <a:buChar char="○"/>
              <a:defRPr>
                <a:latin typeface="PT Sans"/>
                <a:ea typeface="PT Sans"/>
                <a:cs typeface="PT Sans"/>
                <a:sym typeface="PT Sans"/>
              </a:defRPr>
            </a:lvl8pPr>
            <a:lvl9pPr marL="4114800" lvl="8" indent="-317500" rtl="0">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69" name="Google Shape;69;p16"/>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Rich Task</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 Representation Blank">
  <p:cSld name="CUSTOM_3_1_1">
    <p:spTree>
      <p:nvGrpSpPr>
        <p:cNvPr id="1" name="Shape 70"/>
        <p:cNvGrpSpPr/>
        <p:nvPr/>
      </p:nvGrpSpPr>
      <p:grpSpPr>
        <a:xfrm>
          <a:off x="0" y="0"/>
          <a:ext cx="0" cy="0"/>
          <a:chOff x="0" y="0"/>
          <a:chExt cx="0" cy="0"/>
        </a:xfrm>
      </p:grpSpPr>
      <p:sp>
        <p:nvSpPr>
          <p:cNvPr id="71" name="Google Shape;71;p17"/>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 Fluency Blank">
  <p:cSld name="CUSTOM_3_1_1_1">
    <p:spTree>
      <p:nvGrpSpPr>
        <p:cNvPr id="1" name="Shape 72"/>
        <p:cNvGrpSpPr/>
        <p:nvPr/>
      </p:nvGrpSpPr>
      <p:grpSpPr>
        <a:xfrm>
          <a:off x="0" y="0"/>
          <a:ext cx="0" cy="0"/>
          <a:chOff x="0" y="0"/>
          <a:chExt cx="0" cy="0"/>
        </a:xfrm>
      </p:grpSpPr>
      <p:sp>
        <p:nvSpPr>
          <p:cNvPr id="73" name="Google Shape;73;p18"/>
          <p:cNvSpPr/>
          <p:nvPr/>
        </p:nvSpPr>
        <p:spPr>
          <a:xfrm flipH="1">
            <a:off x="7254300" y="197377"/>
            <a:ext cx="18897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Fluency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 PQs Blank">
  <p:cSld name="CUSTOM_3_1_1_1_1">
    <p:spTree>
      <p:nvGrpSpPr>
        <p:cNvPr id="1" name="Shape 74"/>
        <p:cNvGrpSpPr/>
        <p:nvPr/>
      </p:nvGrpSpPr>
      <p:grpSpPr>
        <a:xfrm>
          <a:off x="0" y="0"/>
          <a:ext cx="0" cy="0"/>
          <a:chOff x="0" y="0"/>
          <a:chExt cx="0" cy="0"/>
        </a:xfrm>
      </p:grpSpPr>
      <p:sp>
        <p:nvSpPr>
          <p:cNvPr id="75" name="Google Shape;75;p19"/>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Probing Questions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 Further Extension Blank">
  <p:cSld name="CUSTOM_3_1_1_1_1_1">
    <p:spTree>
      <p:nvGrpSpPr>
        <p:cNvPr id="1" name="Shape 76"/>
        <p:cNvGrpSpPr/>
        <p:nvPr/>
      </p:nvGrpSpPr>
      <p:grpSpPr>
        <a:xfrm>
          <a:off x="0" y="0"/>
          <a:ext cx="0" cy="0"/>
          <a:chOff x="0" y="0"/>
          <a:chExt cx="0" cy="0"/>
        </a:xfrm>
      </p:grpSpPr>
      <p:sp>
        <p:nvSpPr>
          <p:cNvPr id="77" name="Google Shape;77;p20"/>
          <p:cNvSpPr/>
          <p:nvPr/>
        </p:nvSpPr>
        <p:spPr>
          <a:xfrm flipH="1">
            <a:off x="7055400" y="197375"/>
            <a:ext cx="20886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Further Extension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Key Questions">
  <p:cSld name="CUSTOM">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444050" y="1015000"/>
            <a:ext cx="8140800" cy="33204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Char char="●"/>
              <a:defRPr sz="2400"/>
            </a:lvl1pPr>
            <a:lvl2pPr marL="914400" lvl="1" indent="-342900">
              <a:spcBef>
                <a:spcPts val="400"/>
              </a:spcBef>
              <a:spcAft>
                <a:spcPts val="0"/>
              </a:spcAft>
              <a:buSzPts val="1800"/>
              <a:buChar char="○"/>
              <a:defRPr sz="1800"/>
            </a:lvl2pPr>
            <a:lvl3pPr marL="1371600" lvl="2" indent="-317500">
              <a:spcBef>
                <a:spcPts val="400"/>
              </a:spcBef>
              <a:spcAft>
                <a:spcPts val="0"/>
              </a:spcAft>
              <a:buSzPts val="1400"/>
              <a:buChar char="■"/>
              <a:defRPr/>
            </a:lvl3pPr>
            <a:lvl4pPr marL="1828800" lvl="3" indent="-317500">
              <a:spcBef>
                <a:spcPts val="400"/>
              </a:spcBef>
              <a:spcAft>
                <a:spcPts val="0"/>
              </a:spcAft>
              <a:buSzPts val="1400"/>
              <a:buChar char="●"/>
              <a:defRPr/>
            </a:lvl4pPr>
            <a:lvl5pPr marL="2286000" lvl="4" indent="-317500">
              <a:spcBef>
                <a:spcPts val="400"/>
              </a:spcBef>
              <a:spcAft>
                <a:spcPts val="0"/>
              </a:spcAft>
              <a:buSzPts val="1400"/>
              <a:buChar char="○"/>
              <a:defRPr/>
            </a:lvl5pPr>
            <a:lvl6pPr marL="2743200" lvl="5" indent="-317500">
              <a:spcBef>
                <a:spcPts val="400"/>
              </a:spcBef>
              <a:spcAft>
                <a:spcPts val="0"/>
              </a:spcAft>
              <a:buSzPts val="1400"/>
              <a:buChar char="■"/>
              <a:defRPr/>
            </a:lvl6pPr>
            <a:lvl7pPr marL="3200400" lvl="6" indent="-317500">
              <a:spcBef>
                <a:spcPts val="4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3"/>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chemeClr val="dk1"/>
                </a:solidFill>
                <a:latin typeface="PT Sans"/>
                <a:ea typeface="PT Sans"/>
                <a:cs typeface="PT Sans"/>
                <a:sym typeface="PT Sans"/>
              </a:rPr>
              <a:t>Key Questions</a:t>
            </a:r>
            <a:endParaRPr sz="3000">
              <a:solidFill>
                <a:schemeClr val="dk1"/>
              </a:solidFill>
              <a:latin typeface="PT Sans"/>
              <a:ea typeface="PT Sans"/>
              <a:cs typeface="PT Sans"/>
              <a:sym typeface="PT Sans"/>
            </a:endParaRPr>
          </a:p>
        </p:txBody>
      </p:sp>
      <p:sp>
        <p:nvSpPr>
          <p:cNvPr id="23" name="Google Shape;23;p3"/>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chemeClr val="dk1"/>
                </a:solidFill>
                <a:latin typeface="PT Sans"/>
                <a:ea typeface="PT Sans"/>
                <a:cs typeface="PT Sans"/>
                <a:sym typeface="PT Sans"/>
              </a:rPr>
              <a:t>To provide our pupils with the </a:t>
            </a:r>
            <a:r>
              <a:rPr lang="en-GB" sz="1000" b="1">
                <a:solidFill>
                  <a:schemeClr val="dk1"/>
                </a:solidFill>
                <a:latin typeface="PT Sans"/>
                <a:ea typeface="PT Sans"/>
                <a:cs typeface="PT Sans"/>
                <a:sym typeface="PT Sans"/>
              </a:rPr>
              <a:t>knowledge, skills </a:t>
            </a:r>
            <a:r>
              <a:rPr lang="en-GB" sz="1000">
                <a:solidFill>
                  <a:schemeClr val="dk1"/>
                </a:solidFill>
                <a:latin typeface="PT Sans"/>
                <a:ea typeface="PT Sans"/>
                <a:cs typeface="PT Sans"/>
                <a:sym typeface="PT Sans"/>
              </a:rPr>
              <a:t>and </a:t>
            </a:r>
            <a:r>
              <a:rPr lang="en-GB" sz="1000" b="1">
                <a:solidFill>
                  <a:schemeClr val="dk1"/>
                </a:solidFill>
                <a:latin typeface="PT Sans"/>
                <a:ea typeface="PT Sans"/>
                <a:cs typeface="PT Sans"/>
                <a:sym typeface="PT Sans"/>
              </a:rPr>
              <a:t>character</a:t>
            </a:r>
            <a:r>
              <a:rPr lang="en-GB" sz="1000">
                <a:solidFill>
                  <a:schemeClr val="dk1"/>
                </a:solidFill>
                <a:latin typeface="PT Sans"/>
                <a:ea typeface="PT Sans"/>
                <a:cs typeface="PT Sans"/>
                <a:sym typeface="PT Sans"/>
              </a:rPr>
              <a:t> to live a remarkable life</a:t>
            </a:r>
            <a:endParaRPr sz="1000">
              <a:solidFill>
                <a:schemeClr val="dk1"/>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chemeClr val="dk1"/>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chemeClr val="dk1"/>
              </a:solidFill>
            </a:endParaRPr>
          </a:p>
          <a:p>
            <a:pPr marL="0" lvl="0" indent="0" algn="l" rtl="0">
              <a:spcBef>
                <a:spcPts val="0"/>
              </a:spcBef>
              <a:spcAft>
                <a:spcPts val="0"/>
              </a:spcAft>
              <a:buNone/>
            </a:pPr>
            <a:endParaRPr sz="1100">
              <a:solidFill>
                <a:schemeClr val="dk1"/>
              </a:solidFill>
              <a:latin typeface="PT Sans"/>
              <a:ea typeface="PT Sans"/>
              <a:cs typeface="PT Sans"/>
              <a:sym typeface="PT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 Rich Task Blank">
  <p:cSld name="CUSTOM_3_1_1_1_1_1_1">
    <p:spTree>
      <p:nvGrpSpPr>
        <p:cNvPr id="1" name="Shape 78"/>
        <p:cNvGrpSpPr/>
        <p:nvPr/>
      </p:nvGrpSpPr>
      <p:grpSpPr>
        <a:xfrm>
          <a:off x="0" y="0"/>
          <a:ext cx="0" cy="0"/>
          <a:chOff x="0" y="0"/>
          <a:chExt cx="0" cy="0"/>
        </a:xfrm>
      </p:grpSpPr>
      <p:sp>
        <p:nvSpPr>
          <p:cNvPr id="79" name="Google Shape;79;p21"/>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Rich Task</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 Key Terminology">
  <p:cSld name="CUSTOM_4">
    <p:bg>
      <p:bgPr>
        <a:solidFill>
          <a:schemeClr val="accent4"/>
        </a:solidFill>
        <a:effectLst/>
      </p:bgPr>
    </p:bg>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a:off x="937425" y="1153625"/>
            <a:ext cx="7080000" cy="1461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4800" b="1">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 name="Google Shape;82;p22"/>
          <p:cNvSpPr txBox="1">
            <a:spLocks noGrp="1"/>
          </p:cNvSpPr>
          <p:nvPr>
            <p:ph type="subTitle" idx="1"/>
          </p:nvPr>
        </p:nvSpPr>
        <p:spPr>
          <a:xfrm>
            <a:off x="666075" y="2706000"/>
            <a:ext cx="7598100" cy="10239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rgbClr val="FFFFFF"/>
                </a:solidFill>
              </a:defRPr>
            </a:lvl1pPr>
            <a:lvl2pPr lvl="1" algn="ctr">
              <a:spcBef>
                <a:spcPts val="400"/>
              </a:spcBef>
              <a:spcAft>
                <a:spcPts val="0"/>
              </a:spcAft>
              <a:buNone/>
              <a:defRPr>
                <a:solidFill>
                  <a:srgbClr val="FFFFFF"/>
                </a:solidFill>
              </a:defRPr>
            </a:lvl2pPr>
            <a:lvl3pPr lvl="2" algn="ctr">
              <a:spcBef>
                <a:spcPts val="400"/>
              </a:spcBef>
              <a:spcAft>
                <a:spcPts val="0"/>
              </a:spcAft>
              <a:buNone/>
              <a:defRPr>
                <a:solidFill>
                  <a:srgbClr val="FFFFFF"/>
                </a:solidFill>
              </a:defRPr>
            </a:lvl3pPr>
            <a:lvl4pPr lvl="3" algn="ctr">
              <a:spcBef>
                <a:spcPts val="400"/>
              </a:spcBef>
              <a:spcAft>
                <a:spcPts val="0"/>
              </a:spcAft>
              <a:buNone/>
              <a:defRPr>
                <a:solidFill>
                  <a:srgbClr val="FFFFFF"/>
                </a:solidFill>
              </a:defRPr>
            </a:lvl4pPr>
            <a:lvl5pPr lvl="4" algn="ctr">
              <a:spcBef>
                <a:spcPts val="400"/>
              </a:spcBef>
              <a:spcAft>
                <a:spcPts val="0"/>
              </a:spcAft>
              <a:buNone/>
              <a:defRPr>
                <a:solidFill>
                  <a:srgbClr val="FFFFFF"/>
                </a:solidFill>
              </a:defRPr>
            </a:lvl5pPr>
            <a:lvl6pPr lvl="5" algn="ctr">
              <a:spcBef>
                <a:spcPts val="400"/>
              </a:spcBef>
              <a:spcAft>
                <a:spcPts val="0"/>
              </a:spcAft>
              <a:buNone/>
              <a:defRPr>
                <a:solidFill>
                  <a:srgbClr val="FFFFFF"/>
                </a:solidFill>
              </a:defRPr>
            </a:lvl6pPr>
            <a:lvl7pPr lvl="6" algn="ctr">
              <a:spcBef>
                <a:spcPts val="400"/>
              </a:spcBef>
              <a:spcAft>
                <a:spcPts val="0"/>
              </a:spcAft>
              <a:buNone/>
              <a:defRPr>
                <a:solidFill>
                  <a:srgbClr val="FFFFFF"/>
                </a:solidFill>
              </a:defRPr>
            </a:lvl7pPr>
            <a:lvl8pPr lvl="7" algn="ctr">
              <a:spcBef>
                <a:spcPts val="400"/>
              </a:spcBef>
              <a:spcAft>
                <a:spcPts val="0"/>
              </a:spcAft>
              <a:buNone/>
              <a:defRPr>
                <a:solidFill>
                  <a:srgbClr val="FFFFFF"/>
                </a:solidFill>
              </a:defRPr>
            </a:lvl8pPr>
            <a:lvl9pPr lvl="8" algn="ctr">
              <a:spcBef>
                <a:spcPts val="400"/>
              </a:spcBef>
              <a:spcAft>
                <a:spcPts val="400"/>
              </a:spcAft>
              <a:buNone/>
              <a:defRPr>
                <a:solidFill>
                  <a:srgbClr val="FFFFFF"/>
                </a:solidFill>
              </a:defRPr>
            </a:lvl9pPr>
          </a:lstStyle>
          <a:p>
            <a:endParaRPr/>
          </a:p>
        </p:txBody>
      </p:sp>
      <p:sp>
        <p:nvSpPr>
          <p:cNvPr id="83" name="Google Shape;83;p22"/>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 Representation Checkpoint">
  <p:cSld name="CUSTOM_4_2">
    <p:bg>
      <p:bgPr>
        <a:solidFill>
          <a:srgbClr val="073763"/>
        </a:solidFill>
        <a:effectLst/>
      </p:bgPr>
    </p:bg>
    <p:spTree>
      <p:nvGrpSpPr>
        <p:cNvPr id="1" name="Shape 84"/>
        <p:cNvGrpSpPr/>
        <p:nvPr/>
      </p:nvGrpSpPr>
      <p:grpSpPr>
        <a:xfrm>
          <a:off x="0" y="0"/>
          <a:ext cx="0" cy="0"/>
          <a:chOff x="0" y="0"/>
          <a:chExt cx="0" cy="0"/>
        </a:xfrm>
      </p:grpSpPr>
      <p:sp>
        <p:nvSpPr>
          <p:cNvPr id="85" name="Google Shape;85;p23"/>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86" name="Google Shape;86;p23"/>
          <p:cNvGrpSpPr/>
          <p:nvPr/>
        </p:nvGrpSpPr>
        <p:grpSpPr>
          <a:xfrm>
            <a:off x="6098378" y="5"/>
            <a:ext cx="3045625" cy="2030570"/>
            <a:chOff x="6098378" y="5"/>
            <a:chExt cx="3045625" cy="2030570"/>
          </a:xfrm>
        </p:grpSpPr>
        <p:sp>
          <p:nvSpPr>
            <p:cNvPr id="87" name="Google Shape;87;p2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23"/>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93" name="Google Shape;93;p23"/>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rgbClr val="FFFFFF"/>
                </a:solidFill>
                <a:latin typeface="PT Sans"/>
                <a:ea typeface="PT Sans"/>
                <a:cs typeface="PT Sans"/>
                <a:sym typeface="PT Sans"/>
              </a:rPr>
              <a:t>Checkpoint</a:t>
            </a:r>
            <a:endParaRPr sz="3000">
              <a:solidFill>
                <a:srgbClr val="FFFFFF"/>
              </a:solidFill>
              <a:latin typeface="PT Sans"/>
              <a:ea typeface="PT Sans"/>
              <a:cs typeface="PT Sans"/>
              <a:sym typeface="PT Sans"/>
            </a:endParaRPr>
          </a:p>
        </p:txBody>
      </p:sp>
      <p:sp>
        <p:nvSpPr>
          <p:cNvPr id="94" name="Google Shape;94;p23"/>
          <p:cNvSpPr txBox="1">
            <a:spLocks noGrp="1"/>
          </p:cNvSpPr>
          <p:nvPr>
            <p:ph type="body" idx="1"/>
          </p:nvPr>
        </p:nvSpPr>
        <p:spPr>
          <a:xfrm>
            <a:off x="444050" y="905025"/>
            <a:ext cx="8103900" cy="36288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rgbClr val="FFFFFF"/>
              </a:buClr>
              <a:buSzPts val="2400"/>
              <a:buChar char="●"/>
              <a:defRPr sz="2400">
                <a:solidFill>
                  <a:srgbClr val="FFFFFF"/>
                </a:solidFill>
              </a:defRPr>
            </a:lvl1pPr>
            <a:lvl2pPr marL="914400" lvl="1" indent="-342900">
              <a:spcBef>
                <a:spcPts val="400"/>
              </a:spcBef>
              <a:spcAft>
                <a:spcPts val="0"/>
              </a:spcAft>
              <a:buClr>
                <a:srgbClr val="FFFFFF"/>
              </a:buClr>
              <a:buSzPts val="1800"/>
              <a:buChar char="○"/>
              <a:defRPr sz="1800">
                <a:solidFill>
                  <a:srgbClr val="FFFFFF"/>
                </a:solidFill>
              </a:defRPr>
            </a:lvl2pPr>
            <a:lvl3pPr marL="1371600" lvl="2" indent="-317500">
              <a:spcBef>
                <a:spcPts val="400"/>
              </a:spcBef>
              <a:spcAft>
                <a:spcPts val="0"/>
              </a:spcAft>
              <a:buClr>
                <a:srgbClr val="FFFFFF"/>
              </a:buClr>
              <a:buSzPts val="1400"/>
              <a:buChar char="■"/>
              <a:defRPr>
                <a:solidFill>
                  <a:srgbClr val="FFFFFF"/>
                </a:solidFill>
              </a:defRPr>
            </a:lvl3pPr>
            <a:lvl4pPr marL="1828800" lvl="3" indent="-317500">
              <a:spcBef>
                <a:spcPts val="400"/>
              </a:spcBef>
              <a:spcAft>
                <a:spcPts val="0"/>
              </a:spcAft>
              <a:buClr>
                <a:srgbClr val="FFFFFF"/>
              </a:buClr>
              <a:buSzPts val="1400"/>
              <a:buChar char="●"/>
              <a:defRPr>
                <a:solidFill>
                  <a:srgbClr val="FFFFFF"/>
                </a:solidFill>
              </a:defRPr>
            </a:lvl4pPr>
            <a:lvl5pPr marL="2286000" lvl="4" indent="-317500">
              <a:spcBef>
                <a:spcPts val="400"/>
              </a:spcBef>
              <a:spcAft>
                <a:spcPts val="0"/>
              </a:spcAft>
              <a:buClr>
                <a:srgbClr val="FFFFFF"/>
              </a:buClr>
              <a:buSzPts val="1400"/>
              <a:buChar char="○"/>
              <a:defRPr>
                <a:solidFill>
                  <a:srgbClr val="FFFFFF"/>
                </a:solidFill>
              </a:defRPr>
            </a:lvl5pPr>
            <a:lvl6pPr marL="2743200" lvl="5" indent="-317500">
              <a:spcBef>
                <a:spcPts val="400"/>
              </a:spcBef>
              <a:spcAft>
                <a:spcPts val="0"/>
              </a:spcAft>
              <a:buClr>
                <a:srgbClr val="FFFFFF"/>
              </a:buClr>
              <a:buSzPts val="1400"/>
              <a:buChar char="■"/>
              <a:defRPr>
                <a:solidFill>
                  <a:srgbClr val="FFFFFF"/>
                </a:solidFill>
              </a:defRPr>
            </a:lvl6pPr>
            <a:lvl7pPr marL="3200400" lvl="6" indent="-317500">
              <a:spcBef>
                <a:spcPts val="4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 Representation Checkpoint 1">
  <p:cSld name="CUSTOM_4_2_2">
    <p:bg>
      <p:bgPr>
        <a:solidFill>
          <a:srgbClr val="073763"/>
        </a:solidFill>
        <a:effectLst/>
      </p:bgPr>
    </p:bg>
    <p:spTree>
      <p:nvGrpSpPr>
        <p:cNvPr id="1" name="Shape 95"/>
        <p:cNvGrpSpPr/>
        <p:nvPr/>
      </p:nvGrpSpPr>
      <p:grpSpPr>
        <a:xfrm>
          <a:off x="0" y="0"/>
          <a:ext cx="0" cy="0"/>
          <a:chOff x="0" y="0"/>
          <a:chExt cx="0" cy="0"/>
        </a:xfrm>
      </p:grpSpPr>
      <p:sp>
        <p:nvSpPr>
          <p:cNvPr id="96" name="Google Shape;96;p24"/>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97" name="Google Shape;97;p24"/>
          <p:cNvGrpSpPr/>
          <p:nvPr/>
        </p:nvGrpSpPr>
        <p:grpSpPr>
          <a:xfrm>
            <a:off x="5871604" y="0"/>
            <a:ext cx="3272220" cy="2030570"/>
            <a:chOff x="6098378" y="5"/>
            <a:chExt cx="3045625" cy="2030570"/>
          </a:xfrm>
        </p:grpSpPr>
        <p:sp>
          <p:nvSpPr>
            <p:cNvPr id="98" name="Google Shape;98;p24"/>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4"/>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4"/>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4"/>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24"/>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104" name="Google Shape;104;p24"/>
          <p:cNvSpPr txBox="1"/>
          <p:nvPr/>
        </p:nvSpPr>
        <p:spPr>
          <a:xfrm>
            <a:off x="382375" y="27225"/>
            <a:ext cx="5908200" cy="80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rgbClr val="FFFFFF"/>
                </a:solidFill>
                <a:latin typeface="PT Sans"/>
                <a:ea typeface="PT Sans"/>
                <a:cs typeface="PT Sans"/>
                <a:sym typeface="PT Sans"/>
              </a:rPr>
              <a:t>Checkpoint:  Multiple Choice</a:t>
            </a:r>
            <a:endParaRPr sz="3000">
              <a:solidFill>
                <a:srgbClr val="FFFFFF"/>
              </a:solidFill>
              <a:latin typeface="PT Sans"/>
              <a:ea typeface="PT Sans"/>
              <a:cs typeface="PT Sans"/>
              <a:sym typeface="PT Sans"/>
            </a:endParaRPr>
          </a:p>
        </p:txBody>
      </p:sp>
      <p:sp>
        <p:nvSpPr>
          <p:cNvPr id="105" name="Google Shape;105;p24"/>
          <p:cNvSpPr/>
          <p:nvPr/>
        </p:nvSpPr>
        <p:spPr>
          <a:xfrm>
            <a:off x="678325"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24"/>
          <p:cNvSpPr/>
          <p:nvPr/>
        </p:nvSpPr>
        <p:spPr>
          <a:xfrm>
            <a:off x="4458024"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4"/>
          <p:cNvSpPr/>
          <p:nvPr/>
        </p:nvSpPr>
        <p:spPr>
          <a:xfrm>
            <a:off x="4458024"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4"/>
          <p:cNvSpPr/>
          <p:nvPr/>
        </p:nvSpPr>
        <p:spPr>
          <a:xfrm>
            <a:off x="678325"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4"/>
          <p:cNvSpPr txBox="1">
            <a:spLocks noGrp="1"/>
          </p:cNvSpPr>
          <p:nvPr>
            <p:ph type="title"/>
          </p:nvPr>
        </p:nvSpPr>
        <p:spPr>
          <a:xfrm>
            <a:off x="296025" y="668825"/>
            <a:ext cx="8350500" cy="501000"/>
          </a:xfrm>
          <a:prstGeom prst="rect">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None/>
              <a:defRPr sz="20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 name="Google Shape;110;p24"/>
          <p:cNvSpPr txBox="1">
            <a:spLocks noGrp="1"/>
          </p:cNvSpPr>
          <p:nvPr>
            <p:ph type="subTitle" idx="1"/>
          </p:nvPr>
        </p:nvSpPr>
        <p:spPr>
          <a:xfrm>
            <a:off x="4458024" y="1630122"/>
            <a:ext cx="3779700" cy="118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111" name="Google Shape;111;p24"/>
          <p:cNvSpPr txBox="1">
            <a:spLocks noGrp="1"/>
          </p:cNvSpPr>
          <p:nvPr>
            <p:ph type="subTitle" idx="2"/>
          </p:nvPr>
        </p:nvSpPr>
        <p:spPr>
          <a:xfrm>
            <a:off x="678325" y="1630124"/>
            <a:ext cx="3779700" cy="118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112" name="Google Shape;112;p24"/>
          <p:cNvSpPr txBox="1"/>
          <p:nvPr/>
        </p:nvSpPr>
        <p:spPr>
          <a:xfrm>
            <a:off x="703279" y="1283098"/>
            <a:ext cx="364500" cy="3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A</a:t>
            </a:r>
            <a:endParaRPr sz="1800" b="1">
              <a:solidFill>
                <a:schemeClr val="dk1"/>
              </a:solidFill>
              <a:latin typeface="PT Sans"/>
              <a:ea typeface="PT Sans"/>
              <a:cs typeface="PT Sans"/>
              <a:sym typeface="PT Sans"/>
            </a:endParaRPr>
          </a:p>
        </p:txBody>
      </p:sp>
      <p:sp>
        <p:nvSpPr>
          <p:cNvPr id="113" name="Google Shape;113;p24"/>
          <p:cNvSpPr txBox="1">
            <a:spLocks noGrp="1"/>
          </p:cNvSpPr>
          <p:nvPr>
            <p:ph type="subTitle" idx="3"/>
          </p:nvPr>
        </p:nvSpPr>
        <p:spPr>
          <a:xfrm>
            <a:off x="4485203" y="3279631"/>
            <a:ext cx="3779700" cy="12399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114" name="Google Shape;114;p24"/>
          <p:cNvSpPr txBox="1">
            <a:spLocks noGrp="1"/>
          </p:cNvSpPr>
          <p:nvPr>
            <p:ph type="subTitle" idx="4"/>
          </p:nvPr>
        </p:nvSpPr>
        <p:spPr>
          <a:xfrm>
            <a:off x="678325" y="3279631"/>
            <a:ext cx="3779700" cy="1239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115" name="Google Shape;115;p24"/>
          <p:cNvSpPr txBox="1"/>
          <p:nvPr/>
        </p:nvSpPr>
        <p:spPr>
          <a:xfrm>
            <a:off x="7873070" y="1283098"/>
            <a:ext cx="364500" cy="34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800" b="1">
                <a:solidFill>
                  <a:schemeClr val="dk1"/>
                </a:solidFill>
                <a:latin typeface="PT Sans"/>
                <a:ea typeface="PT Sans"/>
                <a:cs typeface="PT Sans"/>
                <a:sym typeface="PT Sans"/>
              </a:rPr>
              <a:t>B</a:t>
            </a:r>
            <a:endParaRPr sz="1800" b="1">
              <a:solidFill>
                <a:schemeClr val="dk1"/>
              </a:solidFill>
              <a:latin typeface="PT Sans"/>
              <a:ea typeface="PT Sans"/>
              <a:cs typeface="PT Sans"/>
              <a:sym typeface="PT Sans"/>
            </a:endParaRPr>
          </a:p>
        </p:txBody>
      </p:sp>
      <p:sp>
        <p:nvSpPr>
          <p:cNvPr id="116" name="Google Shape;116;p24"/>
          <p:cNvSpPr txBox="1"/>
          <p:nvPr/>
        </p:nvSpPr>
        <p:spPr>
          <a:xfrm>
            <a:off x="703279" y="2915501"/>
            <a:ext cx="364500" cy="34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C</a:t>
            </a:r>
            <a:endParaRPr sz="1800" b="1">
              <a:solidFill>
                <a:schemeClr val="dk1"/>
              </a:solidFill>
              <a:latin typeface="PT Sans"/>
              <a:ea typeface="PT Sans"/>
              <a:cs typeface="PT Sans"/>
              <a:sym typeface="PT Sans"/>
            </a:endParaRPr>
          </a:p>
        </p:txBody>
      </p:sp>
      <p:sp>
        <p:nvSpPr>
          <p:cNvPr id="117" name="Google Shape;117;p24"/>
          <p:cNvSpPr txBox="1"/>
          <p:nvPr/>
        </p:nvSpPr>
        <p:spPr>
          <a:xfrm>
            <a:off x="7872933" y="2898451"/>
            <a:ext cx="364500" cy="347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800" b="1">
                <a:solidFill>
                  <a:schemeClr val="dk1"/>
                </a:solidFill>
                <a:latin typeface="PT Sans"/>
                <a:ea typeface="PT Sans"/>
                <a:cs typeface="PT Sans"/>
                <a:sym typeface="PT Sans"/>
              </a:rPr>
              <a:t>D</a:t>
            </a:r>
            <a:endParaRPr sz="1800" b="1">
              <a:solidFill>
                <a:schemeClr val="dk1"/>
              </a:solidFill>
              <a:latin typeface="PT Sans"/>
              <a:ea typeface="PT Sans"/>
              <a:cs typeface="PT Sans"/>
              <a:sym typeface="PT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 Representation Checkpoint Solutions">
  <p:cSld name="CUSTOM_4_2_1">
    <p:bg>
      <p:bgPr>
        <a:solidFill>
          <a:schemeClr val="accent6"/>
        </a:solidFill>
        <a:effectLst/>
      </p:bgPr>
    </p:bg>
    <p:spTree>
      <p:nvGrpSpPr>
        <p:cNvPr id="1" name="Shape 118"/>
        <p:cNvGrpSpPr/>
        <p:nvPr/>
      </p:nvGrpSpPr>
      <p:grpSpPr>
        <a:xfrm>
          <a:off x="0" y="0"/>
          <a:ext cx="0" cy="0"/>
          <a:chOff x="0" y="0"/>
          <a:chExt cx="0" cy="0"/>
        </a:xfrm>
      </p:grpSpPr>
      <p:sp>
        <p:nvSpPr>
          <p:cNvPr id="119" name="Google Shape;119;p25"/>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120" name="Google Shape;120;p25"/>
          <p:cNvGrpSpPr/>
          <p:nvPr/>
        </p:nvGrpSpPr>
        <p:grpSpPr>
          <a:xfrm>
            <a:off x="6098378" y="5"/>
            <a:ext cx="3045625" cy="2030570"/>
            <a:chOff x="6098378" y="5"/>
            <a:chExt cx="3045625" cy="2030570"/>
          </a:xfrm>
        </p:grpSpPr>
        <p:sp>
          <p:nvSpPr>
            <p:cNvPr id="121" name="Google Shape;121;p25"/>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5"/>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5"/>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5"/>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25"/>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127" name="Google Shape;127;p25"/>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rgbClr val="FFFFFF"/>
                </a:solidFill>
                <a:latin typeface="PT Sans"/>
                <a:ea typeface="PT Sans"/>
                <a:cs typeface="PT Sans"/>
                <a:sym typeface="PT Sans"/>
              </a:rPr>
              <a:t>Checkpoint - Answers</a:t>
            </a:r>
            <a:endParaRPr sz="3000">
              <a:solidFill>
                <a:srgbClr val="FFFFFF"/>
              </a:solidFill>
              <a:latin typeface="PT Sans"/>
              <a:ea typeface="PT Sans"/>
              <a:cs typeface="PT Sans"/>
              <a:sym typeface="PT Sans"/>
            </a:endParaRPr>
          </a:p>
        </p:txBody>
      </p:sp>
      <p:sp>
        <p:nvSpPr>
          <p:cNvPr id="128" name="Google Shape;128;p25"/>
          <p:cNvSpPr txBox="1">
            <a:spLocks noGrp="1"/>
          </p:cNvSpPr>
          <p:nvPr>
            <p:ph type="body" idx="1"/>
          </p:nvPr>
        </p:nvSpPr>
        <p:spPr>
          <a:xfrm>
            <a:off x="444050" y="905025"/>
            <a:ext cx="8103900" cy="36288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FFFFFF"/>
              </a:buClr>
              <a:buSzPts val="2400"/>
              <a:buChar char="●"/>
              <a:defRPr sz="2400">
                <a:solidFill>
                  <a:srgbClr val="FFFFFF"/>
                </a:solidFill>
              </a:defRPr>
            </a:lvl1pPr>
            <a:lvl2pPr marL="914400" lvl="1" indent="-342900" rtl="0">
              <a:spcBef>
                <a:spcPts val="400"/>
              </a:spcBef>
              <a:spcAft>
                <a:spcPts val="0"/>
              </a:spcAft>
              <a:buClr>
                <a:srgbClr val="FFFFFF"/>
              </a:buClr>
              <a:buSzPts val="1800"/>
              <a:buChar char="○"/>
              <a:defRPr sz="1800">
                <a:solidFill>
                  <a:srgbClr val="FFFFFF"/>
                </a:solidFill>
              </a:defRPr>
            </a:lvl2pPr>
            <a:lvl3pPr marL="1371600" lvl="2" indent="-317500" rtl="0">
              <a:spcBef>
                <a:spcPts val="400"/>
              </a:spcBef>
              <a:spcAft>
                <a:spcPts val="0"/>
              </a:spcAft>
              <a:buClr>
                <a:srgbClr val="FFFFFF"/>
              </a:buClr>
              <a:buSzPts val="1400"/>
              <a:buChar char="■"/>
              <a:defRPr>
                <a:solidFill>
                  <a:srgbClr val="FFFFFF"/>
                </a:solidFill>
              </a:defRPr>
            </a:lvl3pPr>
            <a:lvl4pPr marL="1828800" lvl="3" indent="-317500" rtl="0">
              <a:spcBef>
                <a:spcPts val="400"/>
              </a:spcBef>
              <a:spcAft>
                <a:spcPts val="0"/>
              </a:spcAft>
              <a:buClr>
                <a:srgbClr val="FFFFFF"/>
              </a:buClr>
              <a:buSzPts val="1400"/>
              <a:buChar char="●"/>
              <a:defRPr>
                <a:solidFill>
                  <a:srgbClr val="FFFFFF"/>
                </a:solidFill>
              </a:defRPr>
            </a:lvl4pPr>
            <a:lvl5pPr marL="2286000" lvl="4" indent="-317500" rtl="0">
              <a:spcBef>
                <a:spcPts val="400"/>
              </a:spcBef>
              <a:spcAft>
                <a:spcPts val="0"/>
              </a:spcAft>
              <a:buClr>
                <a:srgbClr val="FFFFFF"/>
              </a:buClr>
              <a:buSzPts val="1400"/>
              <a:buChar char="○"/>
              <a:defRPr>
                <a:solidFill>
                  <a:srgbClr val="FFFFFF"/>
                </a:solidFill>
              </a:defRPr>
            </a:lvl5pPr>
            <a:lvl6pPr marL="2743200" lvl="5" indent="-317500" rtl="0">
              <a:spcBef>
                <a:spcPts val="400"/>
              </a:spcBef>
              <a:spcAft>
                <a:spcPts val="0"/>
              </a:spcAft>
              <a:buClr>
                <a:srgbClr val="FFFFFF"/>
              </a:buClr>
              <a:buSzPts val="1400"/>
              <a:buChar char="■"/>
              <a:defRPr>
                <a:solidFill>
                  <a:srgbClr val="FFFFFF"/>
                </a:solidFill>
              </a:defRPr>
            </a:lvl6pPr>
            <a:lvl7pPr marL="3200400" lvl="6" indent="-317500" rtl="0">
              <a:spcBef>
                <a:spcPts val="400"/>
              </a:spcBef>
              <a:spcAft>
                <a:spcPts val="0"/>
              </a:spcAft>
              <a:buClr>
                <a:srgbClr val="FFFFFF"/>
              </a:buClr>
              <a:buSzPts val="1400"/>
              <a:buChar char="●"/>
              <a:defRPr>
                <a:solidFill>
                  <a:srgbClr val="FFFFFF"/>
                </a:solidFill>
              </a:defRPr>
            </a:lvl7pPr>
            <a:lvl8pPr marL="3657600" lvl="7" indent="-317500" rtl="0">
              <a:spcBef>
                <a:spcPts val="1600"/>
              </a:spcBef>
              <a:spcAft>
                <a:spcPts val="0"/>
              </a:spcAft>
              <a:buClr>
                <a:srgbClr val="FFFFFF"/>
              </a:buClr>
              <a:buSzPts val="1400"/>
              <a:buChar char="○"/>
              <a:defRPr>
                <a:solidFill>
                  <a:srgbClr val="FFFFFF"/>
                </a:solidFill>
              </a:defRPr>
            </a:lvl8pPr>
            <a:lvl9pPr marL="4114800" lvl="8" indent="-317500" rtl="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 Key Terminology Freyer Model">
  <p:cSld name="CUSTOM_4_1">
    <p:bg>
      <p:bgPr>
        <a:solidFill>
          <a:schemeClr val="accent4"/>
        </a:solidFill>
        <a:effectLst/>
      </p:bgPr>
    </p:bg>
    <p:spTree>
      <p:nvGrpSpPr>
        <p:cNvPr id="1" name="Shape 129"/>
        <p:cNvGrpSpPr/>
        <p:nvPr/>
      </p:nvGrpSpPr>
      <p:grpSpPr>
        <a:xfrm>
          <a:off x="0" y="0"/>
          <a:ext cx="0" cy="0"/>
          <a:chOff x="0" y="0"/>
          <a:chExt cx="0" cy="0"/>
        </a:xfrm>
      </p:grpSpPr>
      <p:sp>
        <p:nvSpPr>
          <p:cNvPr id="130" name="Google Shape;130;p26"/>
          <p:cNvSpPr/>
          <p:nvPr/>
        </p:nvSpPr>
        <p:spPr>
          <a:xfrm>
            <a:off x="727725" y="5876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1" name="Google Shape;131;p26"/>
          <p:cNvSpPr/>
          <p:nvPr/>
        </p:nvSpPr>
        <p:spPr>
          <a:xfrm>
            <a:off x="4465125" y="5876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6"/>
          <p:cNvSpPr/>
          <p:nvPr/>
        </p:nvSpPr>
        <p:spPr>
          <a:xfrm>
            <a:off x="4465125" y="25535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6"/>
          <p:cNvSpPr/>
          <p:nvPr/>
        </p:nvSpPr>
        <p:spPr>
          <a:xfrm>
            <a:off x="727725" y="25535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6"/>
          <p:cNvSpPr txBox="1">
            <a:spLocks noGrp="1"/>
          </p:cNvSpPr>
          <p:nvPr>
            <p:ph type="title"/>
          </p:nvPr>
        </p:nvSpPr>
        <p:spPr>
          <a:xfrm>
            <a:off x="2392800" y="2310900"/>
            <a:ext cx="4206000" cy="6078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None/>
              <a:defRPr sz="24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5" name="Google Shape;135;p26"/>
          <p:cNvSpPr/>
          <p:nvPr/>
        </p:nvSpPr>
        <p:spPr>
          <a:xfrm flipH="1">
            <a:off x="7254300" y="449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
        <p:nvSpPr>
          <p:cNvPr id="136" name="Google Shape;136;p26"/>
          <p:cNvSpPr txBox="1">
            <a:spLocks noGrp="1"/>
          </p:cNvSpPr>
          <p:nvPr>
            <p:ph type="subTitle" idx="1"/>
          </p:nvPr>
        </p:nvSpPr>
        <p:spPr>
          <a:xfrm>
            <a:off x="4465125" y="1015450"/>
            <a:ext cx="3737400" cy="1295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137" name="Google Shape;137;p26"/>
          <p:cNvSpPr txBox="1">
            <a:spLocks noGrp="1"/>
          </p:cNvSpPr>
          <p:nvPr>
            <p:ph type="subTitle" idx="2"/>
          </p:nvPr>
        </p:nvSpPr>
        <p:spPr>
          <a:xfrm>
            <a:off x="727725" y="1042325"/>
            <a:ext cx="3737400" cy="1295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138" name="Google Shape;138;p26"/>
          <p:cNvSpPr txBox="1"/>
          <p:nvPr/>
        </p:nvSpPr>
        <p:spPr>
          <a:xfrm>
            <a:off x="752400" y="594600"/>
            <a:ext cx="2109300" cy="4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Definition</a:t>
            </a:r>
            <a:endParaRPr sz="1800" b="1">
              <a:solidFill>
                <a:schemeClr val="dk1"/>
              </a:solidFill>
              <a:latin typeface="PT Sans"/>
              <a:ea typeface="PT Sans"/>
              <a:cs typeface="PT Sans"/>
              <a:sym typeface="PT Sans"/>
            </a:endParaRPr>
          </a:p>
        </p:txBody>
      </p:sp>
      <p:sp>
        <p:nvSpPr>
          <p:cNvPr id="139" name="Google Shape;139;p26"/>
          <p:cNvSpPr txBox="1">
            <a:spLocks noGrp="1"/>
          </p:cNvSpPr>
          <p:nvPr>
            <p:ph type="subTitle" idx="3"/>
          </p:nvPr>
        </p:nvSpPr>
        <p:spPr>
          <a:xfrm>
            <a:off x="4492000" y="3015850"/>
            <a:ext cx="3737400" cy="150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140" name="Google Shape;140;p26"/>
          <p:cNvSpPr txBox="1">
            <a:spLocks noGrp="1"/>
          </p:cNvSpPr>
          <p:nvPr>
            <p:ph type="subTitle" idx="4"/>
          </p:nvPr>
        </p:nvSpPr>
        <p:spPr>
          <a:xfrm>
            <a:off x="727725" y="3015850"/>
            <a:ext cx="3737400" cy="150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defRPr>
            </a:lvl1pPr>
            <a:lvl2pPr lvl="1" rtl="0">
              <a:spcBef>
                <a:spcPts val="0"/>
              </a:spcBef>
              <a:spcAft>
                <a:spcPts val="0"/>
              </a:spcAft>
              <a:buNone/>
              <a:defRPr sz="2000">
                <a:solidFill>
                  <a:srgbClr val="FFFFFF"/>
                </a:solidFill>
              </a:defRPr>
            </a:lvl2pPr>
            <a:lvl3pPr lvl="2" rtl="0">
              <a:spcBef>
                <a:spcPts val="400"/>
              </a:spcBef>
              <a:spcAft>
                <a:spcPts val="0"/>
              </a:spcAft>
              <a:buNone/>
              <a:defRPr sz="2000">
                <a:solidFill>
                  <a:srgbClr val="FFFFFF"/>
                </a:solidFill>
              </a:defRPr>
            </a:lvl3pPr>
            <a:lvl4pPr lvl="3" rtl="0">
              <a:spcBef>
                <a:spcPts val="400"/>
              </a:spcBef>
              <a:spcAft>
                <a:spcPts val="0"/>
              </a:spcAft>
              <a:buNone/>
              <a:defRPr sz="2000">
                <a:solidFill>
                  <a:srgbClr val="FFFFFF"/>
                </a:solidFill>
              </a:defRPr>
            </a:lvl4pPr>
            <a:lvl5pPr lvl="4" rtl="0">
              <a:spcBef>
                <a:spcPts val="400"/>
              </a:spcBef>
              <a:spcAft>
                <a:spcPts val="0"/>
              </a:spcAft>
              <a:buNone/>
              <a:defRPr sz="2000">
                <a:solidFill>
                  <a:srgbClr val="FFFFFF"/>
                </a:solidFill>
              </a:defRPr>
            </a:lvl5pPr>
            <a:lvl6pPr lvl="5" rtl="0">
              <a:spcBef>
                <a:spcPts val="400"/>
              </a:spcBef>
              <a:spcAft>
                <a:spcPts val="0"/>
              </a:spcAft>
              <a:buNone/>
              <a:defRPr sz="2000">
                <a:solidFill>
                  <a:srgbClr val="FFFFFF"/>
                </a:solidFill>
              </a:defRPr>
            </a:lvl6pPr>
            <a:lvl7pPr lvl="6" rtl="0">
              <a:spcBef>
                <a:spcPts val="400"/>
              </a:spcBef>
              <a:spcAft>
                <a:spcPts val="0"/>
              </a:spcAft>
              <a:buNone/>
              <a:defRPr sz="2000">
                <a:solidFill>
                  <a:srgbClr val="FFFFFF"/>
                </a:solidFill>
              </a:defRPr>
            </a:lvl7pPr>
            <a:lvl8pPr lvl="7" rtl="0">
              <a:spcBef>
                <a:spcPts val="400"/>
              </a:spcBef>
              <a:spcAft>
                <a:spcPts val="0"/>
              </a:spcAft>
              <a:buNone/>
              <a:defRPr sz="2000">
                <a:solidFill>
                  <a:srgbClr val="FFFFFF"/>
                </a:solidFill>
              </a:defRPr>
            </a:lvl8pPr>
            <a:lvl9pPr lvl="8" rtl="0">
              <a:spcBef>
                <a:spcPts val="400"/>
              </a:spcBef>
              <a:spcAft>
                <a:spcPts val="400"/>
              </a:spcAft>
              <a:buNone/>
              <a:defRPr sz="2000">
                <a:solidFill>
                  <a:srgbClr val="FFFFFF"/>
                </a:solidFill>
              </a:defRPr>
            </a:lvl9pPr>
          </a:lstStyle>
          <a:p>
            <a:endParaRPr/>
          </a:p>
        </p:txBody>
      </p:sp>
      <p:sp>
        <p:nvSpPr>
          <p:cNvPr id="141" name="Google Shape;141;p26"/>
          <p:cNvSpPr txBox="1"/>
          <p:nvPr/>
        </p:nvSpPr>
        <p:spPr>
          <a:xfrm>
            <a:off x="6093225" y="594600"/>
            <a:ext cx="2109300" cy="420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1800" b="1">
                <a:solidFill>
                  <a:schemeClr val="dk1"/>
                </a:solidFill>
                <a:latin typeface="PT Sans"/>
                <a:ea typeface="PT Sans"/>
                <a:cs typeface="PT Sans"/>
                <a:sym typeface="PT Sans"/>
              </a:rPr>
              <a:t>Characteristics</a:t>
            </a:r>
            <a:endParaRPr sz="1800" b="1">
              <a:solidFill>
                <a:schemeClr val="dk1"/>
              </a:solidFill>
              <a:latin typeface="PT Sans"/>
              <a:ea typeface="PT Sans"/>
              <a:cs typeface="PT Sans"/>
              <a:sym typeface="PT Sans"/>
            </a:endParaRPr>
          </a:p>
        </p:txBody>
      </p:sp>
      <p:sp>
        <p:nvSpPr>
          <p:cNvPr id="142" name="Google Shape;142;p26"/>
          <p:cNvSpPr txBox="1"/>
          <p:nvPr/>
        </p:nvSpPr>
        <p:spPr>
          <a:xfrm>
            <a:off x="752400" y="2574263"/>
            <a:ext cx="2109300" cy="4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Examples</a:t>
            </a:r>
            <a:endParaRPr sz="1800" b="1">
              <a:solidFill>
                <a:schemeClr val="dk1"/>
              </a:solidFill>
              <a:latin typeface="PT Sans"/>
              <a:ea typeface="PT Sans"/>
              <a:cs typeface="PT Sans"/>
              <a:sym typeface="PT Sans"/>
            </a:endParaRPr>
          </a:p>
        </p:txBody>
      </p:sp>
      <p:sp>
        <p:nvSpPr>
          <p:cNvPr id="143" name="Google Shape;143;p26"/>
          <p:cNvSpPr txBox="1"/>
          <p:nvPr/>
        </p:nvSpPr>
        <p:spPr>
          <a:xfrm>
            <a:off x="6597600" y="2553575"/>
            <a:ext cx="2109300" cy="4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b="1">
                <a:solidFill>
                  <a:schemeClr val="dk1"/>
                </a:solidFill>
                <a:latin typeface="PT Sans"/>
                <a:ea typeface="PT Sans"/>
                <a:cs typeface="PT Sans"/>
                <a:sym typeface="PT Sans"/>
              </a:rPr>
              <a:t>Non-Examples</a:t>
            </a:r>
            <a:endParaRPr sz="1800" b="1">
              <a:solidFill>
                <a:schemeClr val="dk1"/>
              </a:solidFill>
              <a:latin typeface="PT Sans"/>
              <a:ea typeface="PT Sans"/>
              <a:cs typeface="PT Sans"/>
              <a:sym typeface="PT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 Representation Discussion">
  <p:cSld name="CUSTOM_4_1_1">
    <p:bg>
      <p:bgPr>
        <a:solidFill>
          <a:schemeClr val="lt1"/>
        </a:solidFill>
        <a:effectLst/>
      </p:bgPr>
    </p:bg>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271375" y="197375"/>
            <a:ext cx="70800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6" name="Google Shape;146;p27"/>
          <p:cNvSpPr txBox="1">
            <a:spLocks noGrp="1"/>
          </p:cNvSpPr>
          <p:nvPr>
            <p:ph type="subTitle" idx="1"/>
          </p:nvPr>
        </p:nvSpPr>
        <p:spPr>
          <a:xfrm>
            <a:off x="185050" y="1137150"/>
            <a:ext cx="3669000" cy="3227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400"/>
              </a:spcBef>
              <a:spcAft>
                <a:spcPts val="0"/>
              </a:spcAft>
              <a:buNone/>
              <a:defRPr>
                <a:solidFill>
                  <a:schemeClr val="dk1"/>
                </a:solidFill>
              </a:defRPr>
            </a:lvl2pPr>
            <a:lvl3pPr lvl="2" rtl="0">
              <a:spcBef>
                <a:spcPts val="400"/>
              </a:spcBef>
              <a:spcAft>
                <a:spcPts val="0"/>
              </a:spcAft>
              <a:buNone/>
              <a:defRPr>
                <a:solidFill>
                  <a:schemeClr val="dk1"/>
                </a:solidFill>
              </a:defRPr>
            </a:lvl3pPr>
            <a:lvl4pPr lvl="3" rtl="0">
              <a:spcBef>
                <a:spcPts val="400"/>
              </a:spcBef>
              <a:spcAft>
                <a:spcPts val="0"/>
              </a:spcAft>
              <a:buNone/>
              <a:defRPr>
                <a:solidFill>
                  <a:schemeClr val="dk1"/>
                </a:solidFill>
              </a:defRPr>
            </a:lvl4pPr>
            <a:lvl5pPr lvl="4" rtl="0">
              <a:spcBef>
                <a:spcPts val="400"/>
              </a:spcBef>
              <a:spcAft>
                <a:spcPts val="0"/>
              </a:spcAft>
              <a:buNone/>
              <a:defRPr>
                <a:solidFill>
                  <a:schemeClr val="dk1"/>
                </a:solidFill>
              </a:defRPr>
            </a:lvl5pPr>
            <a:lvl6pPr lvl="5" rtl="0">
              <a:spcBef>
                <a:spcPts val="400"/>
              </a:spcBef>
              <a:spcAft>
                <a:spcPts val="0"/>
              </a:spcAft>
              <a:buNone/>
              <a:defRPr>
                <a:solidFill>
                  <a:schemeClr val="dk1"/>
                </a:solidFill>
              </a:defRPr>
            </a:lvl6pPr>
            <a:lvl7pPr lvl="6" rtl="0">
              <a:spcBef>
                <a:spcPts val="400"/>
              </a:spcBef>
              <a:spcAft>
                <a:spcPts val="0"/>
              </a:spcAft>
              <a:buNone/>
              <a:defRPr>
                <a:solidFill>
                  <a:schemeClr val="dk1"/>
                </a:solidFill>
              </a:defRPr>
            </a:lvl7pPr>
            <a:lvl8pPr lvl="7" rtl="0">
              <a:spcBef>
                <a:spcPts val="400"/>
              </a:spcBef>
              <a:spcAft>
                <a:spcPts val="0"/>
              </a:spcAft>
              <a:buNone/>
              <a:defRPr>
                <a:solidFill>
                  <a:schemeClr val="dk1"/>
                </a:solidFill>
              </a:defRPr>
            </a:lvl8pPr>
            <a:lvl9pPr lvl="8" rtl="0">
              <a:spcBef>
                <a:spcPts val="400"/>
              </a:spcBef>
              <a:spcAft>
                <a:spcPts val="400"/>
              </a:spcAft>
              <a:buNone/>
              <a:defRPr>
                <a:solidFill>
                  <a:schemeClr val="dk1"/>
                </a:solidFill>
              </a:defRPr>
            </a:lvl9pPr>
          </a:lstStyle>
          <a:p>
            <a:endParaRPr/>
          </a:p>
        </p:txBody>
      </p:sp>
      <p:sp>
        <p:nvSpPr>
          <p:cNvPr id="147" name="Google Shape;147;p27"/>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pic>
        <p:nvPicPr>
          <p:cNvPr id="148" name="Google Shape;148;p27"/>
          <p:cNvPicPr preferRelativeResize="0"/>
          <p:nvPr/>
        </p:nvPicPr>
        <p:blipFill rotWithShape="1">
          <a:blip r:embed="rId2">
            <a:alphaModFix/>
          </a:blip>
          <a:srcRect b="17197"/>
          <a:stretch/>
        </p:blipFill>
        <p:spPr>
          <a:xfrm>
            <a:off x="3940350" y="1322000"/>
            <a:ext cx="5203675" cy="32272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6 Divider between Rep and Flu">
  <p:cSld name="CUSTOM_5">
    <p:bg>
      <p:bgPr>
        <a:solidFill>
          <a:srgbClr val="073763"/>
        </a:solidFill>
        <a:effectLst/>
      </p:bgPr>
    </p:bg>
    <p:spTree>
      <p:nvGrpSpPr>
        <p:cNvPr id="1" name="Shape 149"/>
        <p:cNvGrpSpPr/>
        <p:nvPr/>
      </p:nvGrpSpPr>
      <p:grpSpPr>
        <a:xfrm>
          <a:off x="0" y="0"/>
          <a:ext cx="0" cy="0"/>
          <a:chOff x="0" y="0"/>
          <a:chExt cx="0" cy="0"/>
        </a:xfrm>
      </p:grpSpPr>
      <p:sp>
        <p:nvSpPr>
          <p:cNvPr id="150" name="Google Shape;150;p28"/>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800">
                <a:solidFill>
                  <a:srgbClr val="FFFFFF"/>
                </a:solidFill>
                <a:latin typeface="PT Sans"/>
                <a:ea typeface="PT Sans"/>
                <a:cs typeface="PT Sans"/>
                <a:sym typeface="PT Sans"/>
              </a:rPr>
              <a:t>Independent Tasks</a:t>
            </a:r>
            <a:endParaRPr sz="4800">
              <a:solidFill>
                <a:srgbClr val="FFFFFF"/>
              </a:solidFill>
              <a:latin typeface="PT Sans"/>
              <a:ea typeface="PT Sans"/>
              <a:cs typeface="PT Sans"/>
              <a:sym typeface="PT Sans"/>
            </a:endParaRPr>
          </a:p>
        </p:txBody>
      </p:sp>
      <p:sp>
        <p:nvSpPr>
          <p:cNvPr id="151" name="Google Shape;151;p28"/>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rgbClr val="9FC5E8"/>
                </a:solidFill>
                <a:latin typeface="PT Sans"/>
                <a:ea typeface="PT Sans"/>
                <a:cs typeface="PT Sans"/>
                <a:sym typeface="PT Sans"/>
              </a:rPr>
              <a:t>To provide our pupils with the </a:t>
            </a:r>
            <a:r>
              <a:rPr lang="en-GB" sz="1000" b="1">
                <a:solidFill>
                  <a:srgbClr val="9FC5E8"/>
                </a:solidFill>
                <a:latin typeface="PT Sans"/>
                <a:ea typeface="PT Sans"/>
                <a:cs typeface="PT Sans"/>
                <a:sym typeface="PT Sans"/>
              </a:rPr>
              <a:t>knowledge, skills </a:t>
            </a:r>
            <a:r>
              <a:rPr lang="en-GB" sz="1000">
                <a:solidFill>
                  <a:srgbClr val="9FC5E8"/>
                </a:solidFill>
                <a:latin typeface="PT Sans"/>
                <a:ea typeface="PT Sans"/>
                <a:cs typeface="PT Sans"/>
                <a:sym typeface="PT Sans"/>
              </a:rPr>
              <a:t>and </a:t>
            </a:r>
            <a:r>
              <a:rPr lang="en-GB" sz="1000" b="1">
                <a:solidFill>
                  <a:srgbClr val="9FC5E8"/>
                </a:solidFill>
                <a:latin typeface="PT Sans"/>
                <a:ea typeface="PT Sans"/>
                <a:cs typeface="PT Sans"/>
                <a:sym typeface="PT Sans"/>
              </a:rPr>
              <a:t>character</a:t>
            </a:r>
            <a:r>
              <a:rPr lang="en-GB" sz="1000">
                <a:solidFill>
                  <a:srgbClr val="9FC5E8"/>
                </a:solidFill>
                <a:latin typeface="PT Sans"/>
                <a:ea typeface="PT Sans"/>
                <a:cs typeface="PT Sans"/>
                <a:sym typeface="PT Sans"/>
              </a:rPr>
              <a:t> to live a remarkable life</a:t>
            </a:r>
            <a:endParaRPr sz="1000">
              <a:solidFill>
                <a:srgbClr val="9FC5E8"/>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rgbClr val="5DA4D3"/>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rgbClr val="000000"/>
              </a:solidFill>
            </a:endParaRPr>
          </a:p>
          <a:p>
            <a:pPr marL="0" lvl="0" indent="0" algn="l" rtl="0">
              <a:spcBef>
                <a:spcPts val="0"/>
              </a:spcBef>
              <a:spcAft>
                <a:spcPts val="0"/>
              </a:spcAft>
              <a:buNone/>
            </a:pPr>
            <a:endParaRPr sz="1100">
              <a:solidFill>
                <a:srgbClr val="5DA4D3"/>
              </a:solidFill>
              <a:latin typeface="PT Sans"/>
              <a:ea typeface="PT Sans"/>
              <a:cs typeface="PT Sans"/>
              <a:sym typeface="PT Sans"/>
            </a:endParaRPr>
          </a:p>
        </p:txBody>
      </p:sp>
      <p:grpSp>
        <p:nvGrpSpPr>
          <p:cNvPr id="152" name="Google Shape;152;p28"/>
          <p:cNvGrpSpPr/>
          <p:nvPr/>
        </p:nvGrpSpPr>
        <p:grpSpPr>
          <a:xfrm>
            <a:off x="6098378" y="5"/>
            <a:ext cx="3045625" cy="2030570"/>
            <a:chOff x="6098378" y="5"/>
            <a:chExt cx="3045625" cy="2030570"/>
          </a:xfrm>
        </p:grpSpPr>
        <p:sp>
          <p:nvSpPr>
            <p:cNvPr id="153" name="Google Shape;153;p28"/>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8"/>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8"/>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8"/>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8"/>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 Introduction Divider">
  <p:cSld name="CUSTOM_5_1">
    <p:bg>
      <p:bgPr>
        <a:solidFill>
          <a:srgbClr val="073763"/>
        </a:solidFill>
        <a:effectLst/>
      </p:bgPr>
    </p:bg>
    <p:spTree>
      <p:nvGrpSpPr>
        <p:cNvPr id="1" name="Shape 158"/>
        <p:cNvGrpSpPr/>
        <p:nvPr/>
      </p:nvGrpSpPr>
      <p:grpSpPr>
        <a:xfrm>
          <a:off x="0" y="0"/>
          <a:ext cx="0" cy="0"/>
          <a:chOff x="0" y="0"/>
          <a:chExt cx="0" cy="0"/>
        </a:xfrm>
      </p:grpSpPr>
      <p:sp>
        <p:nvSpPr>
          <p:cNvPr id="159" name="Google Shape;159;p29"/>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Introduction</a:t>
            </a:r>
            <a:endParaRPr sz="4800" b="0" i="0" u="none" strike="noStrike" cap="none">
              <a:solidFill>
                <a:srgbClr val="FFFFFF"/>
              </a:solidFill>
              <a:latin typeface="PT Sans"/>
              <a:ea typeface="PT Sans"/>
              <a:cs typeface="PT Sans"/>
              <a:sym typeface="PT Sans"/>
            </a:endParaRPr>
          </a:p>
        </p:txBody>
      </p:sp>
      <p:sp>
        <p:nvSpPr>
          <p:cNvPr id="160" name="Google Shape;160;p29"/>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161" name="Google Shape;161;p29"/>
          <p:cNvGrpSpPr/>
          <p:nvPr/>
        </p:nvGrpSpPr>
        <p:grpSpPr>
          <a:xfrm>
            <a:off x="6098378" y="5"/>
            <a:ext cx="3045625" cy="2030570"/>
            <a:chOff x="6098378" y="5"/>
            <a:chExt cx="3045625" cy="2030570"/>
          </a:xfrm>
        </p:grpSpPr>
        <p:sp>
          <p:nvSpPr>
            <p:cNvPr id="162" name="Google Shape;162;p29"/>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9"/>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9"/>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9"/>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9"/>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 Title Slide" type="title">
  <p:cSld name="TITLE">
    <p:bg>
      <p:bgPr>
        <a:solidFill>
          <a:srgbClr val="073763"/>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ctrTitle"/>
          </p:nvPr>
        </p:nvSpPr>
        <p:spPr>
          <a:xfrm>
            <a:off x="598100" y="1546622"/>
            <a:ext cx="8222100" cy="838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a:endParaRPr/>
          </a:p>
        </p:txBody>
      </p:sp>
      <p:sp>
        <p:nvSpPr>
          <p:cNvPr id="176" name="Google Shape;176;p31"/>
          <p:cNvSpPr txBox="1">
            <a:spLocks noGrp="1"/>
          </p:cNvSpPr>
          <p:nvPr>
            <p:ph type="subTitle" idx="1"/>
          </p:nvPr>
        </p:nvSpPr>
        <p:spPr>
          <a:xfrm>
            <a:off x="598088" y="2563513"/>
            <a:ext cx="8222100" cy="43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a:endParaRPr/>
          </a:p>
        </p:txBody>
      </p:sp>
      <p:sp>
        <p:nvSpPr>
          <p:cNvPr id="177" name="Google Shape;177;p31"/>
          <p:cNvSpPr txBox="1"/>
          <p:nvPr/>
        </p:nvSpPr>
        <p:spPr>
          <a:xfrm>
            <a:off x="1923878" y="46865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5DA4D3"/>
                </a:solidFill>
                <a:latin typeface="PT Sans"/>
                <a:ea typeface="PT Sans"/>
                <a:cs typeface="PT Sans"/>
                <a:sym typeface="PT Sans"/>
              </a:rPr>
              <a:t>To provide our pupils with the </a:t>
            </a:r>
            <a:r>
              <a:rPr lang="en-GB" sz="1000" b="1" i="0" u="none" strike="noStrike" cap="none">
                <a:solidFill>
                  <a:srgbClr val="5DA4D3"/>
                </a:solidFill>
                <a:latin typeface="PT Sans"/>
                <a:ea typeface="PT Sans"/>
                <a:cs typeface="PT Sans"/>
                <a:sym typeface="PT Sans"/>
              </a:rPr>
              <a:t>knowledge, skills </a:t>
            </a:r>
            <a:r>
              <a:rPr lang="en-GB" sz="1000" b="0" i="0" u="none" strike="noStrike" cap="none">
                <a:solidFill>
                  <a:srgbClr val="5DA4D3"/>
                </a:solidFill>
                <a:latin typeface="PT Sans"/>
                <a:ea typeface="PT Sans"/>
                <a:cs typeface="PT Sans"/>
                <a:sym typeface="PT Sans"/>
              </a:rPr>
              <a:t>and </a:t>
            </a:r>
            <a:r>
              <a:rPr lang="en-GB" sz="1000" b="1" i="0" u="none" strike="noStrike" cap="none">
                <a:solidFill>
                  <a:srgbClr val="5DA4D3"/>
                </a:solidFill>
                <a:latin typeface="PT Sans"/>
                <a:ea typeface="PT Sans"/>
                <a:cs typeface="PT Sans"/>
                <a:sym typeface="PT Sans"/>
              </a:rPr>
              <a:t>character</a:t>
            </a:r>
            <a:r>
              <a:rPr lang="en-GB" sz="1000" b="0" i="0" u="none" strike="noStrike" cap="none">
                <a:solidFill>
                  <a:srgbClr val="5DA4D3"/>
                </a:solidFill>
                <a:latin typeface="PT Sans"/>
                <a:ea typeface="PT Sans"/>
                <a:cs typeface="PT Sans"/>
                <a:sym typeface="PT Sans"/>
              </a:rPr>
              <a:t> to live a remarkable life</a:t>
            </a:r>
            <a:endParaRPr sz="1000" b="0" i="0" u="none" strike="noStrike" cap="none">
              <a:solidFill>
                <a:srgbClr val="5DA4D3"/>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5DA4D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178" name="Google Shape;178;p31"/>
          <p:cNvGrpSpPr/>
          <p:nvPr/>
        </p:nvGrpSpPr>
        <p:grpSpPr>
          <a:xfrm>
            <a:off x="7084800" y="-100"/>
            <a:ext cx="2059400" cy="374675"/>
            <a:chOff x="7084800" y="-100"/>
            <a:chExt cx="2059400" cy="374675"/>
          </a:xfrm>
        </p:grpSpPr>
        <p:sp>
          <p:nvSpPr>
            <p:cNvPr id="179" name="Google Shape;179;p31"/>
            <p:cNvSpPr txBox="1"/>
            <p:nvPr/>
          </p:nvSpPr>
          <p:spPr>
            <a:xfrm>
              <a:off x="7989800" y="-100"/>
              <a:ext cx="1154400" cy="3648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T Sans"/>
                <a:ea typeface="PT Sans"/>
                <a:cs typeface="PT Sans"/>
                <a:sym typeface="PT Sans"/>
              </a:endParaRPr>
            </a:p>
          </p:txBody>
        </p:sp>
        <p:sp>
          <p:nvSpPr>
            <p:cNvPr id="180" name="Google Shape;180;p31"/>
            <p:cNvSpPr/>
            <p:nvPr/>
          </p:nvSpPr>
          <p:spPr>
            <a:xfrm>
              <a:off x="7122800" y="0"/>
              <a:ext cx="850500" cy="364800"/>
            </a:xfrm>
            <a:prstGeom prst="rect">
              <a:avLst/>
            </a:prstGeom>
            <a:solidFill>
              <a:srgbClr val="7BAF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1"/>
            <p:cNvSpPr txBox="1"/>
            <p:nvPr/>
          </p:nvSpPr>
          <p:spPr>
            <a:xfrm>
              <a:off x="7084800" y="9775"/>
              <a:ext cx="2059200" cy="36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3C71"/>
                  </a:solidFill>
                  <a:latin typeface="PT Sans"/>
                  <a:ea typeface="PT Sans"/>
                  <a:cs typeface="PT Sans"/>
                  <a:sym typeface="PT Sans"/>
                </a:rPr>
                <a:t>#OneAET </a:t>
              </a:r>
              <a:r>
                <a:rPr lang="en-GB" sz="1400" b="0" i="0" u="none" strike="noStrike" cap="none">
                  <a:solidFill>
                    <a:srgbClr val="FFFFFF"/>
                  </a:solidFill>
                  <a:latin typeface="PT Sans"/>
                  <a:ea typeface="PT Sans"/>
                  <a:cs typeface="PT Sans"/>
                  <a:sym typeface="PT Sans"/>
                </a:rPr>
                <a:t>  </a:t>
              </a:r>
              <a:r>
                <a:rPr lang="en-GB" sz="1400" b="0" i="0" u="none" strike="noStrike" cap="none">
                  <a:solidFill>
                    <a:srgbClr val="7BAFD4"/>
                  </a:solidFill>
                  <a:latin typeface="PT Sans"/>
                  <a:ea typeface="PT Sans"/>
                  <a:cs typeface="PT Sans"/>
                  <a:sym typeface="PT Sans"/>
                </a:rPr>
                <a:t> </a:t>
              </a:r>
              <a:r>
                <a:rPr lang="en-GB" sz="1400" b="0" i="0" u="none" strike="noStrike" cap="none">
                  <a:solidFill>
                    <a:srgbClr val="1C4587"/>
                  </a:solidFill>
                  <a:latin typeface="PT Sans"/>
                  <a:ea typeface="PT Sans"/>
                  <a:cs typeface="PT Sans"/>
                  <a:sym typeface="PT Sans"/>
                </a:rPr>
                <a:t>Curriculum</a:t>
              </a:r>
              <a:endParaRPr sz="1400" b="0" i="0" u="none" strike="noStrike" cap="none">
                <a:solidFill>
                  <a:srgbClr val="1C4587"/>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Assessment Checklist">
  <p:cSld name="CUSTOM_2">
    <p:spTree>
      <p:nvGrpSpPr>
        <p:cNvPr id="1" name="Shape 24"/>
        <p:cNvGrpSpPr/>
        <p:nvPr/>
      </p:nvGrpSpPr>
      <p:grpSpPr>
        <a:xfrm>
          <a:off x="0" y="0"/>
          <a:ext cx="0" cy="0"/>
          <a:chOff x="0" y="0"/>
          <a:chExt cx="0" cy="0"/>
        </a:xfrm>
      </p:grpSpPr>
      <p:sp>
        <p:nvSpPr>
          <p:cNvPr id="25" name="Google Shape;25;p4"/>
          <p:cNvSpPr txBox="1">
            <a:spLocks noGrp="1"/>
          </p:cNvSpPr>
          <p:nvPr>
            <p:ph type="body" idx="1"/>
          </p:nvPr>
        </p:nvSpPr>
        <p:spPr>
          <a:xfrm>
            <a:off x="444050" y="1015000"/>
            <a:ext cx="8153100" cy="3369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AutoNum type="arabicPeriod"/>
              <a:defRPr/>
            </a:lvl1pPr>
            <a:lvl2pPr marL="914400" lvl="1" indent="-317500" rtl="0">
              <a:spcBef>
                <a:spcPts val="400"/>
              </a:spcBef>
              <a:spcAft>
                <a:spcPts val="0"/>
              </a:spcAft>
              <a:buSzPts val="1400"/>
              <a:buAutoNum type="alphaLcPeriod"/>
              <a:defRPr/>
            </a:lvl2pPr>
            <a:lvl3pPr marL="1371600" lvl="2" indent="-317500" rtl="0">
              <a:spcBef>
                <a:spcPts val="400"/>
              </a:spcBef>
              <a:spcAft>
                <a:spcPts val="0"/>
              </a:spcAft>
              <a:buSzPts val="1400"/>
              <a:buAutoNum type="romanLcPeriod"/>
              <a:defRPr/>
            </a:lvl3pPr>
            <a:lvl4pPr marL="1828800" lvl="3" indent="-317500" rtl="0">
              <a:spcBef>
                <a:spcPts val="400"/>
              </a:spcBef>
              <a:spcAft>
                <a:spcPts val="0"/>
              </a:spcAft>
              <a:buSzPts val="1400"/>
              <a:buAutoNum type="arabicPeriod"/>
              <a:defRPr/>
            </a:lvl4pPr>
            <a:lvl5pPr marL="2286000" lvl="4" indent="-317500" rtl="0">
              <a:spcBef>
                <a:spcPts val="400"/>
              </a:spcBef>
              <a:spcAft>
                <a:spcPts val="0"/>
              </a:spcAft>
              <a:buSzPts val="1400"/>
              <a:buAutoNum type="alphaLcPeriod"/>
              <a:defRPr/>
            </a:lvl5pPr>
            <a:lvl6pPr marL="2743200" lvl="5" indent="-317500" rtl="0">
              <a:spcBef>
                <a:spcPts val="400"/>
              </a:spcBef>
              <a:spcAft>
                <a:spcPts val="0"/>
              </a:spcAft>
              <a:buSzPts val="1400"/>
              <a:buAutoNum type="romanLcPeriod"/>
              <a:defRPr/>
            </a:lvl6pPr>
            <a:lvl7pPr marL="3200400" lvl="6" indent="-317500" rtl="0">
              <a:spcBef>
                <a:spcPts val="400"/>
              </a:spcBef>
              <a:spcAft>
                <a:spcPts val="0"/>
              </a:spcAft>
              <a:buSzPts val="1400"/>
              <a:buAutoNum type="arabicPeriod"/>
              <a:defRPr/>
            </a:lvl7pPr>
            <a:lvl8pPr marL="3657600" lvl="7" indent="-317500" rtl="0">
              <a:spcBef>
                <a:spcPts val="1600"/>
              </a:spcBef>
              <a:spcAft>
                <a:spcPts val="0"/>
              </a:spcAft>
              <a:buSzPts val="1400"/>
              <a:buAutoNum type="alphaLcPeriod"/>
              <a:defRPr/>
            </a:lvl8pPr>
            <a:lvl9pPr marL="4114800" lvl="8" indent="-317500" rtl="0">
              <a:spcBef>
                <a:spcPts val="1600"/>
              </a:spcBef>
              <a:spcAft>
                <a:spcPts val="1600"/>
              </a:spcAft>
              <a:buSzPts val="1400"/>
              <a:buAutoNum type="romanLcPeriod"/>
              <a:defRPr/>
            </a:lvl9pPr>
          </a:lstStyle>
          <a:p>
            <a:endParaRPr/>
          </a:p>
        </p:txBody>
      </p:sp>
      <p:sp>
        <p:nvSpPr>
          <p:cNvPr id="26" name="Google Shape;26;p4"/>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chemeClr val="dk1"/>
                </a:solidFill>
                <a:latin typeface="PT Sans"/>
                <a:ea typeface="PT Sans"/>
                <a:cs typeface="PT Sans"/>
                <a:sym typeface="PT Sans"/>
              </a:rPr>
              <a:t>Assessment Checklist</a:t>
            </a:r>
            <a:endParaRPr sz="3000">
              <a:solidFill>
                <a:schemeClr val="dk1"/>
              </a:solidFill>
              <a:latin typeface="PT Sans"/>
              <a:ea typeface="PT Sans"/>
              <a:cs typeface="PT Sans"/>
              <a:sym typeface="PT Sans"/>
            </a:endParaRPr>
          </a:p>
        </p:txBody>
      </p:sp>
      <p:sp>
        <p:nvSpPr>
          <p:cNvPr id="27" name="Google Shape;27;p4"/>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spcBef>
                <a:spcPts val="0"/>
              </a:spcBef>
              <a:spcAft>
                <a:spcPts val="0"/>
              </a:spcAft>
              <a:buClr>
                <a:srgbClr val="000000"/>
              </a:buClr>
              <a:buSzPts val="1400"/>
              <a:buFont typeface="Arial"/>
              <a:buNone/>
            </a:pPr>
            <a:r>
              <a:rPr lang="en-GB" sz="1000">
                <a:solidFill>
                  <a:schemeClr val="dk1"/>
                </a:solidFill>
                <a:latin typeface="PT Sans"/>
                <a:ea typeface="PT Sans"/>
                <a:cs typeface="PT Sans"/>
                <a:sym typeface="PT Sans"/>
              </a:rPr>
              <a:t>To provide our pupils with the </a:t>
            </a:r>
            <a:r>
              <a:rPr lang="en-GB" sz="1000" b="1">
                <a:solidFill>
                  <a:schemeClr val="dk1"/>
                </a:solidFill>
                <a:latin typeface="PT Sans"/>
                <a:ea typeface="PT Sans"/>
                <a:cs typeface="PT Sans"/>
                <a:sym typeface="PT Sans"/>
              </a:rPr>
              <a:t>knowledge, skills </a:t>
            </a:r>
            <a:r>
              <a:rPr lang="en-GB" sz="1000">
                <a:solidFill>
                  <a:schemeClr val="dk1"/>
                </a:solidFill>
                <a:latin typeface="PT Sans"/>
                <a:ea typeface="PT Sans"/>
                <a:cs typeface="PT Sans"/>
                <a:sym typeface="PT Sans"/>
              </a:rPr>
              <a:t>and </a:t>
            </a:r>
            <a:r>
              <a:rPr lang="en-GB" sz="1000" b="1">
                <a:solidFill>
                  <a:schemeClr val="dk1"/>
                </a:solidFill>
                <a:latin typeface="PT Sans"/>
                <a:ea typeface="PT Sans"/>
                <a:cs typeface="PT Sans"/>
                <a:sym typeface="PT Sans"/>
              </a:rPr>
              <a:t>character</a:t>
            </a:r>
            <a:r>
              <a:rPr lang="en-GB" sz="1000">
                <a:solidFill>
                  <a:schemeClr val="dk1"/>
                </a:solidFill>
                <a:latin typeface="PT Sans"/>
                <a:ea typeface="PT Sans"/>
                <a:cs typeface="PT Sans"/>
                <a:sym typeface="PT Sans"/>
              </a:rPr>
              <a:t> to live a remarkable life</a:t>
            </a:r>
            <a:endParaRPr sz="1000">
              <a:solidFill>
                <a:schemeClr val="dk1"/>
              </a:solidFill>
              <a:latin typeface="PT Sans"/>
              <a:ea typeface="PT Sans"/>
              <a:cs typeface="PT Sans"/>
              <a:sym typeface="PT Sans"/>
            </a:endParaRPr>
          </a:p>
          <a:p>
            <a:pPr marL="0" lvl="0" indent="0" algn="r" rtl="0">
              <a:lnSpc>
                <a:spcPct val="115000"/>
              </a:lnSpc>
              <a:spcBef>
                <a:spcPts val="0"/>
              </a:spcBef>
              <a:spcAft>
                <a:spcPts val="0"/>
              </a:spcAft>
              <a:buClr>
                <a:srgbClr val="000000"/>
              </a:buClr>
              <a:buSzPts val="1400"/>
              <a:buFont typeface="Arial"/>
              <a:buNone/>
            </a:pPr>
            <a:endParaRPr sz="1100">
              <a:solidFill>
                <a:schemeClr val="dk1"/>
              </a:solidFill>
              <a:latin typeface="PT Sans"/>
              <a:ea typeface="PT Sans"/>
              <a:cs typeface="PT Sans"/>
              <a:sym typeface="PT Sans"/>
            </a:endParaRPr>
          </a:p>
          <a:p>
            <a:pPr marL="0" lvl="0" indent="0" algn="l" rtl="0">
              <a:spcBef>
                <a:spcPts val="0"/>
              </a:spcBef>
              <a:spcAft>
                <a:spcPts val="0"/>
              </a:spcAft>
              <a:buClr>
                <a:srgbClr val="000000"/>
              </a:buClr>
              <a:buSzPts val="1400"/>
              <a:buFont typeface="Arial"/>
              <a:buNone/>
            </a:pPr>
            <a:endParaRPr sz="1800">
              <a:solidFill>
                <a:schemeClr val="dk1"/>
              </a:solidFill>
            </a:endParaRPr>
          </a:p>
          <a:p>
            <a:pPr marL="0" lvl="0" indent="0" algn="l" rtl="0">
              <a:spcBef>
                <a:spcPts val="0"/>
              </a:spcBef>
              <a:spcAft>
                <a:spcPts val="0"/>
              </a:spcAft>
              <a:buNone/>
            </a:pPr>
            <a:endParaRPr sz="1100">
              <a:solidFill>
                <a:schemeClr val="dk1"/>
              </a:solidFill>
              <a:latin typeface="PT Sans"/>
              <a:ea typeface="PT Sans"/>
              <a:cs typeface="PT Sans"/>
              <a:sym typeface="PT San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 Key Questions">
  <p:cSld name="CUSTOM">
    <p:spTree>
      <p:nvGrpSpPr>
        <p:cNvPr id="1" name="Shape 182"/>
        <p:cNvGrpSpPr/>
        <p:nvPr/>
      </p:nvGrpSpPr>
      <p:grpSpPr>
        <a:xfrm>
          <a:off x="0" y="0"/>
          <a:ext cx="0" cy="0"/>
          <a:chOff x="0" y="0"/>
          <a:chExt cx="0" cy="0"/>
        </a:xfrm>
      </p:grpSpPr>
      <p:sp>
        <p:nvSpPr>
          <p:cNvPr id="183" name="Google Shape;183;p32"/>
          <p:cNvSpPr txBox="1">
            <a:spLocks noGrp="1"/>
          </p:cNvSpPr>
          <p:nvPr>
            <p:ph type="body" idx="1"/>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Char char="●"/>
              <a:defRPr sz="2400"/>
            </a:lvl1pPr>
            <a:lvl2pPr marL="914400" lvl="1" indent="-342900" algn="l" rtl="0">
              <a:lnSpc>
                <a:spcPct val="115000"/>
              </a:lnSpc>
              <a:spcBef>
                <a:spcPts val="400"/>
              </a:spcBef>
              <a:spcAft>
                <a:spcPts val="0"/>
              </a:spcAft>
              <a:buSzPts val="1800"/>
              <a:buChar char="○"/>
              <a:defRPr sz="1800"/>
            </a:lvl2pPr>
            <a:lvl3pPr marL="1371600" lvl="2" indent="-317500" algn="l" rtl="0">
              <a:lnSpc>
                <a:spcPct val="115000"/>
              </a:lnSpc>
              <a:spcBef>
                <a:spcPts val="400"/>
              </a:spcBef>
              <a:spcAft>
                <a:spcPts val="0"/>
              </a:spcAft>
              <a:buSzPts val="1400"/>
              <a:buChar char="■"/>
              <a:defRPr/>
            </a:lvl3pPr>
            <a:lvl4pPr marL="1828800" lvl="3" indent="-317500" algn="l" rtl="0">
              <a:lnSpc>
                <a:spcPct val="115000"/>
              </a:lnSpc>
              <a:spcBef>
                <a:spcPts val="400"/>
              </a:spcBef>
              <a:spcAft>
                <a:spcPts val="0"/>
              </a:spcAft>
              <a:buSzPts val="1400"/>
              <a:buChar char="●"/>
              <a:defRPr/>
            </a:lvl4pPr>
            <a:lvl5pPr marL="2286000" lvl="4" indent="-317500" algn="l" rtl="0">
              <a:lnSpc>
                <a:spcPct val="115000"/>
              </a:lnSpc>
              <a:spcBef>
                <a:spcPts val="400"/>
              </a:spcBef>
              <a:spcAft>
                <a:spcPts val="0"/>
              </a:spcAft>
              <a:buSzPts val="1400"/>
              <a:buChar char="○"/>
              <a:defRPr/>
            </a:lvl5pPr>
            <a:lvl6pPr marL="2743200" lvl="5" indent="-317500" algn="l" rtl="0">
              <a:lnSpc>
                <a:spcPct val="115000"/>
              </a:lnSpc>
              <a:spcBef>
                <a:spcPts val="400"/>
              </a:spcBef>
              <a:spcAft>
                <a:spcPts val="0"/>
              </a:spcAft>
              <a:buSzPts val="1400"/>
              <a:buChar char="■"/>
              <a:defRPr/>
            </a:lvl6pPr>
            <a:lvl7pPr marL="3200400" lvl="6" indent="-317500" algn="l" rtl="0">
              <a:lnSpc>
                <a:spcPct val="115000"/>
              </a:lnSpc>
              <a:spcBef>
                <a:spcPts val="4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84" name="Google Shape;184;p32"/>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PT Sans"/>
                <a:ea typeface="PT Sans"/>
                <a:cs typeface="PT Sans"/>
                <a:sym typeface="PT Sans"/>
              </a:rPr>
              <a:t>Objective</a:t>
            </a:r>
            <a:endParaRPr sz="3000" b="0" i="0" u="none" strike="noStrike" cap="none">
              <a:solidFill>
                <a:schemeClr val="dk1"/>
              </a:solidFill>
              <a:latin typeface="PT Sans"/>
              <a:ea typeface="PT Sans"/>
              <a:cs typeface="PT Sans"/>
              <a:sym typeface="PT Sans"/>
            </a:endParaRPr>
          </a:p>
        </p:txBody>
      </p:sp>
      <p:sp>
        <p:nvSpPr>
          <p:cNvPr id="185" name="Google Shape;185;p32"/>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chemeClr val="dk1"/>
                </a:solidFill>
                <a:latin typeface="PT Sans"/>
                <a:ea typeface="PT Sans"/>
                <a:cs typeface="PT Sans"/>
                <a:sym typeface="PT Sans"/>
              </a:rPr>
              <a:t>To provide our pupils with the </a:t>
            </a:r>
            <a:r>
              <a:rPr lang="en-GB" sz="1000" b="1" i="0" u="none" strike="noStrike" cap="none">
                <a:solidFill>
                  <a:schemeClr val="dk1"/>
                </a:solidFill>
                <a:latin typeface="PT Sans"/>
                <a:ea typeface="PT Sans"/>
                <a:cs typeface="PT Sans"/>
                <a:sym typeface="PT Sans"/>
              </a:rPr>
              <a:t>knowledge, skills </a:t>
            </a:r>
            <a:r>
              <a:rPr lang="en-GB" sz="1000" b="0" i="0" u="none" strike="noStrike" cap="none">
                <a:solidFill>
                  <a:schemeClr val="dk1"/>
                </a:solidFill>
                <a:latin typeface="PT Sans"/>
                <a:ea typeface="PT Sans"/>
                <a:cs typeface="PT Sans"/>
                <a:sym typeface="PT Sans"/>
              </a:rPr>
              <a:t>and </a:t>
            </a:r>
            <a:r>
              <a:rPr lang="en-GB" sz="1000" b="1" i="0" u="none" strike="noStrike" cap="none">
                <a:solidFill>
                  <a:schemeClr val="dk1"/>
                </a:solidFill>
                <a:latin typeface="PT Sans"/>
                <a:ea typeface="PT Sans"/>
                <a:cs typeface="PT Sans"/>
                <a:sym typeface="PT Sans"/>
              </a:rPr>
              <a:t>character</a:t>
            </a:r>
            <a:r>
              <a:rPr lang="en-GB" sz="1000" b="0" i="0" u="none" strike="noStrike" cap="none">
                <a:solidFill>
                  <a:schemeClr val="dk1"/>
                </a:solidFill>
                <a:latin typeface="PT Sans"/>
                <a:ea typeface="PT Sans"/>
                <a:cs typeface="PT Sans"/>
                <a:sym typeface="PT Sans"/>
              </a:rPr>
              <a:t> to live a remarkable life</a:t>
            </a:r>
            <a:endParaRPr sz="1000" b="0" i="0" u="none" strike="noStrike" cap="none">
              <a:solidFill>
                <a:schemeClr val="dk1"/>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chemeClr val="dk1"/>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 Introduction Divider">
  <p:cSld name="CUSTOM_5_1">
    <p:bg>
      <p:bgPr>
        <a:solidFill>
          <a:srgbClr val="073763"/>
        </a:solidFill>
        <a:effectLst/>
      </p:bgPr>
    </p:bg>
    <p:spTree>
      <p:nvGrpSpPr>
        <p:cNvPr id="1" name="Shape 186"/>
        <p:cNvGrpSpPr/>
        <p:nvPr/>
      </p:nvGrpSpPr>
      <p:grpSpPr>
        <a:xfrm>
          <a:off x="0" y="0"/>
          <a:ext cx="0" cy="0"/>
          <a:chOff x="0" y="0"/>
          <a:chExt cx="0" cy="0"/>
        </a:xfrm>
      </p:grpSpPr>
      <p:sp>
        <p:nvSpPr>
          <p:cNvPr id="187" name="Google Shape;187;p33"/>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Introduction</a:t>
            </a:r>
            <a:endParaRPr sz="4800" b="0" i="0" u="none" strike="noStrike" cap="none">
              <a:solidFill>
                <a:srgbClr val="FFFFFF"/>
              </a:solidFill>
              <a:latin typeface="PT Sans"/>
              <a:ea typeface="PT Sans"/>
              <a:cs typeface="PT Sans"/>
              <a:sym typeface="PT Sans"/>
            </a:endParaRPr>
          </a:p>
        </p:txBody>
      </p:sp>
      <p:sp>
        <p:nvSpPr>
          <p:cNvPr id="188" name="Google Shape;188;p33"/>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189" name="Google Shape;189;p33"/>
          <p:cNvGrpSpPr/>
          <p:nvPr/>
        </p:nvGrpSpPr>
        <p:grpSpPr>
          <a:xfrm>
            <a:off x="6098378" y="5"/>
            <a:ext cx="3045625" cy="2030570"/>
            <a:chOff x="6098378" y="5"/>
            <a:chExt cx="3045625" cy="2030570"/>
          </a:xfrm>
        </p:grpSpPr>
        <p:sp>
          <p:nvSpPr>
            <p:cNvPr id="190" name="Google Shape;190;p3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3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3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 Title and Text">
  <p:cSld name="CUSTOM_3_1_2_1_1">
    <p:spTree>
      <p:nvGrpSpPr>
        <p:cNvPr id="1" name="Shape 195"/>
        <p:cNvGrpSpPr/>
        <p:nvPr/>
      </p:nvGrpSpPr>
      <p:grpSpPr>
        <a:xfrm>
          <a:off x="0" y="0"/>
          <a:ext cx="0" cy="0"/>
          <a:chOff x="0" y="0"/>
          <a:chExt cx="0" cy="0"/>
        </a:xfrm>
      </p:grpSpPr>
      <p:sp>
        <p:nvSpPr>
          <p:cNvPr id="196" name="Google Shape;196;p34"/>
          <p:cNvSpPr txBox="1">
            <a:spLocks noGrp="1"/>
          </p:cNvSpPr>
          <p:nvPr>
            <p:ph type="title"/>
          </p:nvPr>
        </p:nvSpPr>
        <p:spPr>
          <a:xfrm>
            <a:off x="311700" y="169075"/>
            <a:ext cx="66819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197" name="Google Shape;197;p34"/>
          <p:cNvSpPr txBox="1">
            <a:spLocks noGrp="1"/>
          </p:cNvSpPr>
          <p:nvPr>
            <p:ph type="body" idx="1"/>
          </p:nvPr>
        </p:nvSpPr>
        <p:spPr>
          <a:xfrm>
            <a:off x="468700" y="1078850"/>
            <a:ext cx="8140800" cy="3368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Font typeface="PT Sans"/>
              <a:buChar char="●"/>
              <a:defRPr sz="2400">
                <a:latin typeface="PT Sans"/>
                <a:ea typeface="PT Sans"/>
                <a:cs typeface="PT Sans"/>
                <a:sym typeface="PT Sans"/>
              </a:defRPr>
            </a:lvl1pPr>
            <a:lvl2pPr marL="914400" lvl="1" indent="-342900" algn="l" rtl="0">
              <a:lnSpc>
                <a:spcPct val="115000"/>
              </a:lnSpc>
              <a:spcBef>
                <a:spcPts val="400"/>
              </a:spcBef>
              <a:spcAft>
                <a:spcPts val="0"/>
              </a:spcAft>
              <a:buSzPts val="1800"/>
              <a:buFont typeface="PT Sans"/>
              <a:buChar char="○"/>
              <a:defRPr sz="1800">
                <a:latin typeface="PT Sans"/>
                <a:ea typeface="PT Sans"/>
                <a:cs typeface="PT Sans"/>
                <a:sym typeface="PT Sans"/>
              </a:defRPr>
            </a:lvl2pPr>
            <a:lvl3pPr marL="1371600" lvl="2" indent="-317500" algn="l" rtl="0">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rtl="0">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rtl="0">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rtl="0">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rtl="0">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rtl="0">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rtl="0">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5 Key Terminology">
  <p:cSld name="CUSTOM_4">
    <p:bg>
      <p:bgPr>
        <a:solidFill>
          <a:schemeClr val="accent4"/>
        </a:solidFill>
        <a:effectLst/>
      </p:bgPr>
    </p:bg>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937425" y="1153625"/>
            <a:ext cx="7080000" cy="1461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sz="4800" b="1">
                <a:solidFill>
                  <a:srgbClr val="FFFFFF"/>
                </a:solidFill>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200" name="Google Shape;200;p35"/>
          <p:cNvSpPr txBox="1">
            <a:spLocks noGrp="1"/>
          </p:cNvSpPr>
          <p:nvPr>
            <p:ph type="subTitle" idx="1"/>
          </p:nvPr>
        </p:nvSpPr>
        <p:spPr>
          <a:xfrm>
            <a:off x="666075" y="2706000"/>
            <a:ext cx="7598100" cy="10239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800"/>
              <a:buNone/>
              <a:defRPr>
                <a:solidFill>
                  <a:srgbClr val="FFFFFF"/>
                </a:solidFill>
              </a:defRPr>
            </a:lvl1pPr>
            <a:lvl2pPr lvl="1" algn="ctr" rtl="0">
              <a:lnSpc>
                <a:spcPct val="115000"/>
              </a:lnSpc>
              <a:spcBef>
                <a:spcPts val="400"/>
              </a:spcBef>
              <a:spcAft>
                <a:spcPts val="0"/>
              </a:spcAft>
              <a:buSzPts val="1400"/>
              <a:buNone/>
              <a:defRPr>
                <a:solidFill>
                  <a:srgbClr val="FFFFFF"/>
                </a:solidFill>
              </a:defRPr>
            </a:lvl2pPr>
            <a:lvl3pPr lvl="2" algn="ctr" rtl="0">
              <a:lnSpc>
                <a:spcPct val="115000"/>
              </a:lnSpc>
              <a:spcBef>
                <a:spcPts val="400"/>
              </a:spcBef>
              <a:spcAft>
                <a:spcPts val="0"/>
              </a:spcAft>
              <a:buSzPts val="1400"/>
              <a:buNone/>
              <a:defRPr>
                <a:solidFill>
                  <a:srgbClr val="FFFFFF"/>
                </a:solidFill>
              </a:defRPr>
            </a:lvl3pPr>
            <a:lvl4pPr lvl="3" algn="ctr" rtl="0">
              <a:lnSpc>
                <a:spcPct val="115000"/>
              </a:lnSpc>
              <a:spcBef>
                <a:spcPts val="400"/>
              </a:spcBef>
              <a:spcAft>
                <a:spcPts val="0"/>
              </a:spcAft>
              <a:buSzPts val="1400"/>
              <a:buNone/>
              <a:defRPr>
                <a:solidFill>
                  <a:srgbClr val="FFFFFF"/>
                </a:solidFill>
              </a:defRPr>
            </a:lvl4pPr>
            <a:lvl5pPr lvl="4" algn="ctr" rtl="0">
              <a:lnSpc>
                <a:spcPct val="115000"/>
              </a:lnSpc>
              <a:spcBef>
                <a:spcPts val="400"/>
              </a:spcBef>
              <a:spcAft>
                <a:spcPts val="0"/>
              </a:spcAft>
              <a:buSzPts val="1400"/>
              <a:buNone/>
              <a:defRPr>
                <a:solidFill>
                  <a:srgbClr val="FFFFFF"/>
                </a:solidFill>
              </a:defRPr>
            </a:lvl5pPr>
            <a:lvl6pPr lvl="5" algn="ctr" rtl="0">
              <a:lnSpc>
                <a:spcPct val="115000"/>
              </a:lnSpc>
              <a:spcBef>
                <a:spcPts val="400"/>
              </a:spcBef>
              <a:spcAft>
                <a:spcPts val="0"/>
              </a:spcAft>
              <a:buSzPts val="1400"/>
              <a:buNone/>
              <a:defRPr>
                <a:solidFill>
                  <a:srgbClr val="FFFFFF"/>
                </a:solidFill>
              </a:defRPr>
            </a:lvl6pPr>
            <a:lvl7pPr lvl="6" algn="ctr" rtl="0">
              <a:lnSpc>
                <a:spcPct val="115000"/>
              </a:lnSpc>
              <a:spcBef>
                <a:spcPts val="400"/>
              </a:spcBef>
              <a:spcAft>
                <a:spcPts val="0"/>
              </a:spcAft>
              <a:buSzPts val="1400"/>
              <a:buNone/>
              <a:defRPr>
                <a:solidFill>
                  <a:srgbClr val="FFFFFF"/>
                </a:solidFill>
              </a:defRPr>
            </a:lvl7pPr>
            <a:lvl8pPr lvl="7" algn="ctr" rtl="0">
              <a:lnSpc>
                <a:spcPct val="115000"/>
              </a:lnSpc>
              <a:spcBef>
                <a:spcPts val="400"/>
              </a:spcBef>
              <a:spcAft>
                <a:spcPts val="0"/>
              </a:spcAft>
              <a:buSzPts val="1400"/>
              <a:buNone/>
              <a:defRPr>
                <a:solidFill>
                  <a:srgbClr val="FFFFFF"/>
                </a:solidFill>
              </a:defRPr>
            </a:lvl8pPr>
            <a:lvl9pPr lvl="8" algn="ctr" rtl="0">
              <a:lnSpc>
                <a:spcPct val="115000"/>
              </a:lnSpc>
              <a:spcBef>
                <a:spcPts val="400"/>
              </a:spcBef>
              <a:spcAft>
                <a:spcPts val="400"/>
              </a:spcAft>
              <a:buSzPts val="1400"/>
              <a:buNone/>
              <a:defRPr>
                <a:solidFill>
                  <a:srgbClr val="FFFFFF"/>
                </a:solidFill>
              </a:defRPr>
            </a:lvl9pPr>
          </a:lstStyle>
          <a:p>
            <a:endParaRPr/>
          </a:p>
        </p:txBody>
      </p:sp>
      <p:sp>
        <p:nvSpPr>
          <p:cNvPr id="201" name="Google Shape;201;p35"/>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8 Divider to Task">
  <p:cSld name="CUSTOM_5">
    <p:bg>
      <p:bgPr>
        <a:solidFill>
          <a:srgbClr val="073763"/>
        </a:solidFill>
        <a:effectLst/>
      </p:bgPr>
    </p:bg>
    <p:spTree>
      <p:nvGrpSpPr>
        <p:cNvPr id="1" name="Shape 202"/>
        <p:cNvGrpSpPr/>
        <p:nvPr/>
      </p:nvGrpSpPr>
      <p:grpSpPr>
        <a:xfrm>
          <a:off x="0" y="0"/>
          <a:ext cx="0" cy="0"/>
          <a:chOff x="0" y="0"/>
          <a:chExt cx="0" cy="0"/>
        </a:xfrm>
      </p:grpSpPr>
      <p:sp>
        <p:nvSpPr>
          <p:cNvPr id="203" name="Google Shape;203;p36"/>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Task</a:t>
            </a:r>
            <a:endParaRPr sz="4800" b="0" i="0" u="none" strike="noStrike" cap="none">
              <a:solidFill>
                <a:srgbClr val="FFFFFF"/>
              </a:solidFill>
              <a:latin typeface="PT Sans"/>
              <a:ea typeface="PT Sans"/>
              <a:cs typeface="PT Sans"/>
              <a:sym typeface="PT Sans"/>
            </a:endParaRPr>
          </a:p>
        </p:txBody>
      </p:sp>
      <p:sp>
        <p:nvSpPr>
          <p:cNvPr id="204" name="Google Shape;204;p36"/>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205" name="Google Shape;205;p36"/>
          <p:cNvGrpSpPr/>
          <p:nvPr/>
        </p:nvGrpSpPr>
        <p:grpSpPr>
          <a:xfrm>
            <a:off x="6098378" y="5"/>
            <a:ext cx="3045625" cy="2030570"/>
            <a:chOff x="6098378" y="5"/>
            <a:chExt cx="3045625" cy="2030570"/>
          </a:xfrm>
        </p:grpSpPr>
        <p:sp>
          <p:nvSpPr>
            <p:cNvPr id="206" name="Google Shape;206;p3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 Title and Blank ">
  <p:cSld name="CUSTOM_3_2_1_1">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311700" y="105200"/>
            <a:ext cx="67437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 Blank">
  <p:cSld name="CUSTOM_3_1_1">
    <p:spTree>
      <p:nvGrpSpPr>
        <p:cNvPr id="1" name="Shape 213"/>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6 Checkpoint">
  <p:cSld name="CUSTOM_4_2">
    <p:bg>
      <p:bgPr>
        <a:solidFill>
          <a:srgbClr val="073763"/>
        </a:solidFill>
        <a:effectLst/>
      </p:bgPr>
    </p:bg>
    <p:spTree>
      <p:nvGrpSpPr>
        <p:cNvPr id="1" name="Shape 214"/>
        <p:cNvGrpSpPr/>
        <p:nvPr/>
      </p:nvGrpSpPr>
      <p:grpSpPr>
        <a:xfrm>
          <a:off x="0" y="0"/>
          <a:ext cx="0" cy="0"/>
          <a:chOff x="0" y="0"/>
          <a:chExt cx="0" cy="0"/>
        </a:xfrm>
      </p:grpSpPr>
      <p:sp>
        <p:nvSpPr>
          <p:cNvPr id="215" name="Google Shape;215;p39"/>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216" name="Google Shape;216;p39"/>
          <p:cNvGrpSpPr/>
          <p:nvPr/>
        </p:nvGrpSpPr>
        <p:grpSpPr>
          <a:xfrm>
            <a:off x="6098378" y="5"/>
            <a:ext cx="3045625" cy="2030570"/>
            <a:chOff x="6098378" y="5"/>
            <a:chExt cx="3045625" cy="2030570"/>
          </a:xfrm>
        </p:grpSpPr>
        <p:sp>
          <p:nvSpPr>
            <p:cNvPr id="217" name="Google Shape;217;p39"/>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9"/>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9"/>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9"/>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9"/>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2" name="Google Shape;222;p39"/>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a:t>
            </a:r>
            <a:endParaRPr sz="3000" b="0" i="0" u="none" strike="noStrike" cap="none">
              <a:solidFill>
                <a:srgbClr val="FFFFFF"/>
              </a:solidFill>
              <a:latin typeface="PT Sans"/>
              <a:ea typeface="PT Sans"/>
              <a:cs typeface="PT Sans"/>
              <a:sym typeface="PT Sans"/>
            </a:endParaRPr>
          </a:p>
        </p:txBody>
      </p:sp>
      <p:sp>
        <p:nvSpPr>
          <p:cNvPr id="223" name="Google Shape;223;p39"/>
          <p:cNvSpPr txBox="1">
            <a:spLocks noGrp="1"/>
          </p:cNvSpPr>
          <p:nvPr>
            <p:ph type="body" idx="1"/>
          </p:nvPr>
        </p:nvSpPr>
        <p:spPr>
          <a:xfrm>
            <a:off x="444050" y="905025"/>
            <a:ext cx="8103900" cy="36288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Clr>
                <a:srgbClr val="FFFFFF"/>
              </a:buClr>
              <a:buSzPts val="2400"/>
              <a:buChar char="●"/>
              <a:defRPr sz="2400">
                <a:solidFill>
                  <a:srgbClr val="FFFFFF"/>
                </a:solidFill>
              </a:defRPr>
            </a:lvl1pPr>
            <a:lvl2pPr marL="914400" lvl="1" indent="-342900" algn="l" rtl="0">
              <a:lnSpc>
                <a:spcPct val="115000"/>
              </a:lnSpc>
              <a:spcBef>
                <a:spcPts val="400"/>
              </a:spcBef>
              <a:spcAft>
                <a:spcPts val="0"/>
              </a:spcAft>
              <a:buClr>
                <a:srgbClr val="FFFFFF"/>
              </a:buClr>
              <a:buSzPts val="1800"/>
              <a:buChar char="○"/>
              <a:defRPr sz="1800">
                <a:solidFill>
                  <a:srgbClr val="FFFFFF"/>
                </a:solidFill>
              </a:defRPr>
            </a:lvl2pPr>
            <a:lvl3pPr marL="1371600" lvl="2" indent="-317500" algn="l" rtl="0">
              <a:lnSpc>
                <a:spcPct val="115000"/>
              </a:lnSpc>
              <a:spcBef>
                <a:spcPts val="400"/>
              </a:spcBef>
              <a:spcAft>
                <a:spcPts val="0"/>
              </a:spcAft>
              <a:buClr>
                <a:srgbClr val="FFFFFF"/>
              </a:buClr>
              <a:buSzPts val="1400"/>
              <a:buChar char="■"/>
              <a:defRPr>
                <a:solidFill>
                  <a:srgbClr val="FFFFFF"/>
                </a:solidFill>
              </a:defRPr>
            </a:lvl3pPr>
            <a:lvl4pPr marL="1828800" lvl="3" indent="-317500" algn="l" rtl="0">
              <a:lnSpc>
                <a:spcPct val="115000"/>
              </a:lnSpc>
              <a:spcBef>
                <a:spcPts val="400"/>
              </a:spcBef>
              <a:spcAft>
                <a:spcPts val="0"/>
              </a:spcAft>
              <a:buClr>
                <a:srgbClr val="FFFFFF"/>
              </a:buClr>
              <a:buSzPts val="1400"/>
              <a:buChar char="●"/>
              <a:defRPr>
                <a:solidFill>
                  <a:srgbClr val="FFFFFF"/>
                </a:solidFill>
              </a:defRPr>
            </a:lvl4pPr>
            <a:lvl5pPr marL="2286000" lvl="4" indent="-317500" algn="l" rtl="0">
              <a:lnSpc>
                <a:spcPct val="115000"/>
              </a:lnSpc>
              <a:spcBef>
                <a:spcPts val="400"/>
              </a:spcBef>
              <a:spcAft>
                <a:spcPts val="0"/>
              </a:spcAft>
              <a:buClr>
                <a:srgbClr val="FFFFFF"/>
              </a:buClr>
              <a:buSzPts val="1400"/>
              <a:buChar char="○"/>
              <a:defRPr>
                <a:solidFill>
                  <a:srgbClr val="FFFFFF"/>
                </a:solidFill>
              </a:defRPr>
            </a:lvl5pPr>
            <a:lvl6pPr marL="2743200" lvl="5" indent="-317500" algn="l" rtl="0">
              <a:lnSpc>
                <a:spcPct val="115000"/>
              </a:lnSpc>
              <a:spcBef>
                <a:spcPts val="400"/>
              </a:spcBef>
              <a:spcAft>
                <a:spcPts val="0"/>
              </a:spcAft>
              <a:buClr>
                <a:srgbClr val="FFFFFF"/>
              </a:buClr>
              <a:buSzPts val="1400"/>
              <a:buChar char="■"/>
              <a:defRPr>
                <a:solidFill>
                  <a:srgbClr val="FFFFFF"/>
                </a:solidFill>
              </a:defRPr>
            </a:lvl6pPr>
            <a:lvl7pPr marL="3200400" lvl="6" indent="-317500" algn="l" rtl="0">
              <a:lnSpc>
                <a:spcPct val="115000"/>
              </a:lnSpc>
              <a:spcBef>
                <a:spcPts val="400"/>
              </a:spcBef>
              <a:spcAft>
                <a:spcPts val="0"/>
              </a:spcAft>
              <a:buClr>
                <a:srgbClr val="FFFFFF"/>
              </a:buClr>
              <a:buSzPts val="1400"/>
              <a:buChar char="●"/>
              <a:defRPr>
                <a:solidFill>
                  <a:srgbClr val="FFFFFF"/>
                </a:solidFill>
              </a:defRPr>
            </a:lvl7pPr>
            <a:lvl8pPr marL="3657600" lvl="7" indent="-317500" algn="l" rtl="0">
              <a:lnSpc>
                <a:spcPct val="115000"/>
              </a:lnSpc>
              <a:spcBef>
                <a:spcPts val="1600"/>
              </a:spcBef>
              <a:spcAft>
                <a:spcPts val="0"/>
              </a:spcAft>
              <a:buClr>
                <a:srgbClr val="FFFFFF"/>
              </a:buClr>
              <a:buSzPts val="1400"/>
              <a:buChar char="○"/>
              <a:defRPr>
                <a:solidFill>
                  <a:srgbClr val="FFFFFF"/>
                </a:solidFill>
              </a:defRPr>
            </a:lvl8pPr>
            <a:lvl9pPr marL="4114800" lvl="8" indent="-317500" algn="l" rtl="0">
              <a:lnSpc>
                <a:spcPct val="115000"/>
              </a:lnSpc>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 Checkpoint Alternative">
  <p:cSld name="CUSTOM_4_2_2">
    <p:bg>
      <p:bgPr>
        <a:solidFill>
          <a:srgbClr val="073763"/>
        </a:solidFill>
        <a:effectLst/>
      </p:bgPr>
    </p:bg>
    <p:spTree>
      <p:nvGrpSpPr>
        <p:cNvPr id="1" name="Shape 224"/>
        <p:cNvGrpSpPr/>
        <p:nvPr/>
      </p:nvGrpSpPr>
      <p:grpSpPr>
        <a:xfrm>
          <a:off x="0" y="0"/>
          <a:ext cx="0" cy="0"/>
          <a:chOff x="0" y="0"/>
          <a:chExt cx="0" cy="0"/>
        </a:xfrm>
      </p:grpSpPr>
      <p:sp>
        <p:nvSpPr>
          <p:cNvPr id="225" name="Google Shape;225;p40"/>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226" name="Google Shape;226;p40"/>
          <p:cNvGrpSpPr/>
          <p:nvPr/>
        </p:nvGrpSpPr>
        <p:grpSpPr>
          <a:xfrm>
            <a:off x="5871603" y="0"/>
            <a:ext cx="3272220" cy="2030570"/>
            <a:chOff x="6098378" y="5"/>
            <a:chExt cx="3045625" cy="2030570"/>
          </a:xfrm>
        </p:grpSpPr>
        <p:sp>
          <p:nvSpPr>
            <p:cNvPr id="227" name="Google Shape;227;p40"/>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40"/>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40"/>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40"/>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40"/>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2" name="Google Shape;232;p40"/>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233" name="Google Shape;233;p40"/>
          <p:cNvSpPr txBox="1"/>
          <p:nvPr/>
        </p:nvSpPr>
        <p:spPr>
          <a:xfrm>
            <a:off x="1525375" y="27225"/>
            <a:ext cx="590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a:t>
            </a:r>
            <a:endParaRPr sz="3000" b="0" i="0" u="none" strike="noStrike" cap="none">
              <a:solidFill>
                <a:srgbClr val="FFFFFF"/>
              </a:solidFill>
              <a:latin typeface="PT Sans"/>
              <a:ea typeface="PT Sans"/>
              <a:cs typeface="PT Sans"/>
              <a:sym typeface="PT Sans"/>
            </a:endParaRPr>
          </a:p>
        </p:txBody>
      </p:sp>
      <p:sp>
        <p:nvSpPr>
          <p:cNvPr id="234" name="Google Shape;234;p40"/>
          <p:cNvSpPr/>
          <p:nvPr/>
        </p:nvSpPr>
        <p:spPr>
          <a:xfrm>
            <a:off x="678325"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40"/>
          <p:cNvSpPr/>
          <p:nvPr/>
        </p:nvSpPr>
        <p:spPr>
          <a:xfrm>
            <a:off x="4458024"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40"/>
          <p:cNvSpPr/>
          <p:nvPr/>
        </p:nvSpPr>
        <p:spPr>
          <a:xfrm>
            <a:off x="4458024"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40"/>
          <p:cNvSpPr/>
          <p:nvPr/>
        </p:nvSpPr>
        <p:spPr>
          <a:xfrm>
            <a:off x="678325"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40"/>
          <p:cNvSpPr txBox="1">
            <a:spLocks noGrp="1"/>
          </p:cNvSpPr>
          <p:nvPr>
            <p:ph type="title"/>
          </p:nvPr>
        </p:nvSpPr>
        <p:spPr>
          <a:xfrm>
            <a:off x="296025" y="668825"/>
            <a:ext cx="8350500" cy="501000"/>
          </a:xfrm>
          <a:prstGeom prst="rect">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sz="20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239" name="Google Shape;239;p40"/>
          <p:cNvSpPr txBox="1">
            <a:spLocks noGrp="1"/>
          </p:cNvSpPr>
          <p:nvPr>
            <p:ph type="subTitle" idx="1"/>
          </p:nvPr>
        </p:nvSpPr>
        <p:spPr>
          <a:xfrm>
            <a:off x="4458024" y="1630122"/>
            <a:ext cx="3779700" cy="11892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240" name="Google Shape;240;p40"/>
          <p:cNvSpPr txBox="1">
            <a:spLocks noGrp="1"/>
          </p:cNvSpPr>
          <p:nvPr>
            <p:ph type="subTitle" idx="2"/>
          </p:nvPr>
        </p:nvSpPr>
        <p:spPr>
          <a:xfrm>
            <a:off x="678325" y="1630124"/>
            <a:ext cx="3779700" cy="11892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241" name="Google Shape;241;p40"/>
          <p:cNvSpPr txBox="1"/>
          <p:nvPr/>
        </p:nvSpPr>
        <p:spPr>
          <a:xfrm>
            <a:off x="703279" y="1283098"/>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A</a:t>
            </a:r>
            <a:endParaRPr sz="1800" b="1" i="0" u="none" strike="noStrike" cap="none">
              <a:solidFill>
                <a:schemeClr val="dk1"/>
              </a:solidFill>
              <a:latin typeface="PT Sans"/>
              <a:ea typeface="PT Sans"/>
              <a:cs typeface="PT Sans"/>
              <a:sym typeface="PT Sans"/>
            </a:endParaRPr>
          </a:p>
        </p:txBody>
      </p:sp>
      <p:sp>
        <p:nvSpPr>
          <p:cNvPr id="242" name="Google Shape;242;p40"/>
          <p:cNvSpPr txBox="1">
            <a:spLocks noGrp="1"/>
          </p:cNvSpPr>
          <p:nvPr>
            <p:ph type="subTitle" idx="3"/>
          </p:nvPr>
        </p:nvSpPr>
        <p:spPr>
          <a:xfrm>
            <a:off x="4485203" y="3279631"/>
            <a:ext cx="3779700" cy="12399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243" name="Google Shape;243;p40"/>
          <p:cNvSpPr txBox="1">
            <a:spLocks noGrp="1"/>
          </p:cNvSpPr>
          <p:nvPr>
            <p:ph type="subTitle" idx="4"/>
          </p:nvPr>
        </p:nvSpPr>
        <p:spPr>
          <a:xfrm>
            <a:off x="678325" y="3279631"/>
            <a:ext cx="3779700" cy="12399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244" name="Google Shape;244;p40"/>
          <p:cNvSpPr txBox="1"/>
          <p:nvPr/>
        </p:nvSpPr>
        <p:spPr>
          <a:xfrm>
            <a:off x="7873070" y="1283098"/>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B</a:t>
            </a:r>
            <a:endParaRPr sz="1800" b="1" i="0" u="none" strike="noStrike" cap="none">
              <a:solidFill>
                <a:schemeClr val="dk1"/>
              </a:solidFill>
              <a:latin typeface="PT Sans"/>
              <a:ea typeface="PT Sans"/>
              <a:cs typeface="PT Sans"/>
              <a:sym typeface="PT Sans"/>
            </a:endParaRPr>
          </a:p>
        </p:txBody>
      </p:sp>
      <p:sp>
        <p:nvSpPr>
          <p:cNvPr id="245" name="Google Shape;245;p40"/>
          <p:cNvSpPr txBox="1"/>
          <p:nvPr/>
        </p:nvSpPr>
        <p:spPr>
          <a:xfrm>
            <a:off x="703279" y="2915501"/>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C</a:t>
            </a:r>
            <a:endParaRPr sz="1800" b="1" i="0" u="none" strike="noStrike" cap="none">
              <a:solidFill>
                <a:schemeClr val="dk1"/>
              </a:solidFill>
              <a:latin typeface="PT Sans"/>
              <a:ea typeface="PT Sans"/>
              <a:cs typeface="PT Sans"/>
              <a:sym typeface="PT Sans"/>
            </a:endParaRPr>
          </a:p>
        </p:txBody>
      </p:sp>
      <p:sp>
        <p:nvSpPr>
          <p:cNvPr id="246" name="Google Shape;246;p40"/>
          <p:cNvSpPr txBox="1"/>
          <p:nvPr/>
        </p:nvSpPr>
        <p:spPr>
          <a:xfrm>
            <a:off x="7872933" y="2898451"/>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D</a:t>
            </a:r>
            <a:endParaRPr sz="1800" b="1"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7 Discussion">
  <p:cSld name="CUSTOM_4_1_1">
    <p:bg>
      <p:bgPr>
        <a:solidFill>
          <a:schemeClr val="lt1"/>
        </a:solidFill>
        <a:effectLst/>
      </p:bgPr>
    </p:bg>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271375" y="197375"/>
            <a:ext cx="70800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sz="36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249" name="Google Shape;249;p41"/>
          <p:cNvSpPr txBox="1">
            <a:spLocks noGrp="1"/>
          </p:cNvSpPr>
          <p:nvPr>
            <p:ph type="subTitle" idx="1"/>
          </p:nvPr>
        </p:nvSpPr>
        <p:spPr>
          <a:xfrm>
            <a:off x="185050" y="1137150"/>
            <a:ext cx="3669000" cy="32271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a:solidFill>
                  <a:schemeClr val="dk1"/>
                </a:solidFill>
              </a:defRPr>
            </a:lvl1pPr>
            <a:lvl2pPr lvl="1" algn="l" rtl="0">
              <a:lnSpc>
                <a:spcPct val="115000"/>
              </a:lnSpc>
              <a:spcBef>
                <a:spcPts val="400"/>
              </a:spcBef>
              <a:spcAft>
                <a:spcPts val="0"/>
              </a:spcAft>
              <a:buSzPts val="1400"/>
              <a:buNone/>
              <a:defRPr>
                <a:solidFill>
                  <a:schemeClr val="dk1"/>
                </a:solidFill>
              </a:defRPr>
            </a:lvl2pPr>
            <a:lvl3pPr lvl="2" algn="l" rtl="0">
              <a:lnSpc>
                <a:spcPct val="115000"/>
              </a:lnSpc>
              <a:spcBef>
                <a:spcPts val="400"/>
              </a:spcBef>
              <a:spcAft>
                <a:spcPts val="0"/>
              </a:spcAft>
              <a:buSzPts val="1400"/>
              <a:buNone/>
              <a:defRPr>
                <a:solidFill>
                  <a:schemeClr val="dk1"/>
                </a:solidFill>
              </a:defRPr>
            </a:lvl3pPr>
            <a:lvl4pPr lvl="3" algn="l" rtl="0">
              <a:lnSpc>
                <a:spcPct val="115000"/>
              </a:lnSpc>
              <a:spcBef>
                <a:spcPts val="400"/>
              </a:spcBef>
              <a:spcAft>
                <a:spcPts val="0"/>
              </a:spcAft>
              <a:buSzPts val="1400"/>
              <a:buNone/>
              <a:defRPr>
                <a:solidFill>
                  <a:schemeClr val="dk1"/>
                </a:solidFill>
              </a:defRPr>
            </a:lvl4pPr>
            <a:lvl5pPr lvl="4" algn="l" rtl="0">
              <a:lnSpc>
                <a:spcPct val="115000"/>
              </a:lnSpc>
              <a:spcBef>
                <a:spcPts val="400"/>
              </a:spcBef>
              <a:spcAft>
                <a:spcPts val="0"/>
              </a:spcAft>
              <a:buSzPts val="1400"/>
              <a:buNone/>
              <a:defRPr>
                <a:solidFill>
                  <a:schemeClr val="dk1"/>
                </a:solidFill>
              </a:defRPr>
            </a:lvl5pPr>
            <a:lvl6pPr lvl="5" algn="l" rtl="0">
              <a:lnSpc>
                <a:spcPct val="115000"/>
              </a:lnSpc>
              <a:spcBef>
                <a:spcPts val="400"/>
              </a:spcBef>
              <a:spcAft>
                <a:spcPts val="0"/>
              </a:spcAft>
              <a:buSzPts val="1400"/>
              <a:buNone/>
              <a:defRPr>
                <a:solidFill>
                  <a:schemeClr val="dk1"/>
                </a:solidFill>
              </a:defRPr>
            </a:lvl6pPr>
            <a:lvl7pPr lvl="6" algn="l" rtl="0">
              <a:lnSpc>
                <a:spcPct val="115000"/>
              </a:lnSpc>
              <a:spcBef>
                <a:spcPts val="400"/>
              </a:spcBef>
              <a:spcAft>
                <a:spcPts val="0"/>
              </a:spcAft>
              <a:buSzPts val="1400"/>
              <a:buNone/>
              <a:defRPr>
                <a:solidFill>
                  <a:schemeClr val="dk1"/>
                </a:solidFill>
              </a:defRPr>
            </a:lvl7pPr>
            <a:lvl8pPr lvl="7" algn="l" rtl="0">
              <a:lnSpc>
                <a:spcPct val="115000"/>
              </a:lnSpc>
              <a:spcBef>
                <a:spcPts val="400"/>
              </a:spcBef>
              <a:spcAft>
                <a:spcPts val="0"/>
              </a:spcAft>
              <a:buSzPts val="1400"/>
              <a:buNone/>
              <a:defRPr>
                <a:solidFill>
                  <a:schemeClr val="dk1"/>
                </a:solidFill>
              </a:defRPr>
            </a:lvl8pPr>
            <a:lvl9pPr lvl="8" algn="l" rtl="0">
              <a:lnSpc>
                <a:spcPct val="115000"/>
              </a:lnSpc>
              <a:spcBef>
                <a:spcPts val="400"/>
              </a:spcBef>
              <a:spcAft>
                <a:spcPts val="400"/>
              </a:spcAft>
              <a:buSzPts val="1400"/>
              <a:buNone/>
              <a:defRPr>
                <a:solidFill>
                  <a:schemeClr val="dk1"/>
                </a:solidFill>
              </a:defRPr>
            </a:lvl9pPr>
          </a:lstStyle>
          <a:p>
            <a:endParaRPr/>
          </a:p>
        </p:txBody>
      </p:sp>
      <p:sp>
        <p:nvSpPr>
          <p:cNvPr id="250" name="Google Shape;250;p41"/>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pic>
        <p:nvPicPr>
          <p:cNvPr id="251" name="Google Shape;251;p41"/>
          <p:cNvPicPr preferRelativeResize="0"/>
          <p:nvPr/>
        </p:nvPicPr>
        <p:blipFill rotWithShape="1">
          <a:blip r:embed="rId2">
            <a:alphaModFix/>
          </a:blip>
          <a:srcRect b="17197"/>
          <a:stretch/>
        </p:blipFill>
        <p:spPr>
          <a:xfrm>
            <a:off x="3940350" y="1322000"/>
            <a:ext cx="5203675" cy="3227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Representation Title">
  <p:cSld name="CUSTOM_3">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181400"/>
            <a:ext cx="6867000" cy="607800"/>
          </a:xfrm>
          <a:prstGeom prst="rect">
            <a:avLst/>
          </a:prstGeom>
        </p:spPr>
        <p:txBody>
          <a:bodyPr spcFirstLastPara="1" wrap="square" lIns="91425" tIns="91425" rIns="91425" bIns="91425" anchor="t" anchorCtr="0">
            <a:noAutofit/>
          </a:bodyPr>
          <a:lstStyle>
            <a:lvl1pPr lvl="0">
              <a:spcBef>
                <a:spcPts val="0"/>
              </a:spcBef>
              <a:spcAft>
                <a:spcPts val="0"/>
              </a:spcAft>
              <a:buNone/>
              <a:defRPr>
                <a:latin typeface="PT Sans"/>
                <a:ea typeface="PT Sans"/>
                <a:cs typeface="PT Sans"/>
                <a:sym typeface="PT San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0" name="Google Shape;30;p5"/>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52"/>
        <p:cNvGrpSpPr/>
        <p:nvPr/>
      </p:nvGrpSpPr>
      <p:grpSpPr>
        <a:xfrm>
          <a:off x="0" y="0"/>
          <a:ext cx="0" cy="0"/>
          <a:chOff x="0" y="0"/>
          <a:chExt cx="0" cy="0"/>
        </a:xfrm>
      </p:grpSpPr>
      <p:sp>
        <p:nvSpPr>
          <p:cNvPr id="253" name="Google Shape;253;p42"/>
          <p:cNvSpPr txBox="1">
            <a:spLocks noGrp="1"/>
          </p:cNvSpPr>
          <p:nvPr>
            <p:ph type="body" idx="1"/>
          </p:nvPr>
        </p:nvSpPr>
        <p:spPr>
          <a:xfrm>
            <a:off x="477440" y="862965"/>
            <a:ext cx="8189100" cy="189900"/>
          </a:xfrm>
          <a:prstGeom prst="rect">
            <a:avLst/>
          </a:prstGeom>
          <a:noFill/>
          <a:ln>
            <a:noFill/>
          </a:ln>
        </p:spPr>
        <p:txBody>
          <a:bodyPr spcFirstLastPara="1" wrap="square" lIns="0" tIns="0" rIns="0" bIns="0" anchor="t" anchorCtr="0">
            <a:noAutofit/>
          </a:bodyPr>
          <a:lstStyle>
            <a:lvl1pPr marL="457200" lvl="0" indent="-323850" algn="l" rtl="0">
              <a:lnSpc>
                <a:spcPct val="90000"/>
              </a:lnSpc>
              <a:spcBef>
                <a:spcPts val="500"/>
              </a:spcBef>
              <a:spcAft>
                <a:spcPts val="0"/>
              </a:spcAft>
              <a:buClr>
                <a:schemeClr val="accent1"/>
              </a:buClr>
              <a:buSzPts val="1500"/>
              <a:buChar char="●"/>
              <a:defRPr sz="1500">
                <a:solidFill>
                  <a:schemeClr val="accent1"/>
                </a:solidFill>
              </a:defRPr>
            </a:lvl1pPr>
            <a:lvl2pPr marL="914400" lvl="1" indent="-285750" algn="l" rtl="0">
              <a:lnSpc>
                <a:spcPct val="90000"/>
              </a:lnSpc>
              <a:spcBef>
                <a:spcPts val="500"/>
              </a:spcBef>
              <a:spcAft>
                <a:spcPts val="0"/>
              </a:spcAft>
              <a:buClr>
                <a:schemeClr val="accent1"/>
              </a:buClr>
              <a:buSzPts val="900"/>
              <a:buChar char="○"/>
              <a:defRPr sz="900"/>
            </a:lvl2pPr>
            <a:lvl3pPr marL="1371600" lvl="2" indent="-285750" algn="l" rtl="0">
              <a:lnSpc>
                <a:spcPct val="90000"/>
              </a:lnSpc>
              <a:spcBef>
                <a:spcPts val="500"/>
              </a:spcBef>
              <a:spcAft>
                <a:spcPts val="0"/>
              </a:spcAft>
              <a:buClr>
                <a:schemeClr val="dk2"/>
              </a:buClr>
              <a:buSzPts val="900"/>
              <a:buChar char="■"/>
              <a:defRPr sz="900"/>
            </a:lvl3pPr>
            <a:lvl4pPr marL="1828800" lvl="3" indent="-279400" algn="l" rtl="0">
              <a:lnSpc>
                <a:spcPct val="90000"/>
              </a:lnSpc>
              <a:spcBef>
                <a:spcPts val="500"/>
              </a:spcBef>
              <a:spcAft>
                <a:spcPts val="0"/>
              </a:spcAft>
              <a:buClr>
                <a:schemeClr val="dk2"/>
              </a:buClr>
              <a:buSzPts val="800"/>
              <a:buChar char="●"/>
              <a:defRPr sz="800"/>
            </a:lvl4pPr>
            <a:lvl5pPr marL="2286000" lvl="4" indent="-285750" algn="l" rtl="0">
              <a:lnSpc>
                <a:spcPct val="90000"/>
              </a:lnSpc>
              <a:spcBef>
                <a:spcPts val="500"/>
              </a:spcBef>
              <a:spcAft>
                <a:spcPts val="0"/>
              </a:spcAft>
              <a:buClr>
                <a:schemeClr val="dk2"/>
              </a:buClr>
              <a:buSzPts val="900"/>
              <a:buChar char="○"/>
              <a:defRPr sz="9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1600"/>
              </a:spcAft>
              <a:buClr>
                <a:schemeClr val="dk1"/>
              </a:buClr>
              <a:buSzPts val="1400"/>
              <a:buChar char="■"/>
              <a:defRPr/>
            </a:lvl9pPr>
          </a:lstStyle>
          <a:p>
            <a:endParaRPr/>
          </a:p>
        </p:txBody>
      </p:sp>
      <p:sp>
        <p:nvSpPr>
          <p:cNvPr id="254" name="Google Shape;254;p42"/>
          <p:cNvSpPr txBox="1">
            <a:spLocks noGrp="1"/>
          </p:cNvSpPr>
          <p:nvPr>
            <p:ph type="title"/>
          </p:nvPr>
        </p:nvSpPr>
        <p:spPr>
          <a:xfrm>
            <a:off x="477441" y="430055"/>
            <a:ext cx="8189100" cy="432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700"/>
              <a:buFont typeface="Arial"/>
              <a:buNone/>
              <a:defRPr>
                <a:solidFill>
                  <a:schemeClr val="accen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 Title Slide" type="title">
  <p:cSld name="TITLE">
    <p:bg>
      <p:bgPr>
        <a:solidFill>
          <a:srgbClr val="073763"/>
        </a:solidFill>
        <a:effectLst/>
      </p:bgPr>
    </p:bg>
    <p:spTree>
      <p:nvGrpSpPr>
        <p:cNvPr id="1" name="Shape 262"/>
        <p:cNvGrpSpPr/>
        <p:nvPr/>
      </p:nvGrpSpPr>
      <p:grpSpPr>
        <a:xfrm>
          <a:off x="0" y="0"/>
          <a:ext cx="0" cy="0"/>
          <a:chOff x="0" y="0"/>
          <a:chExt cx="0" cy="0"/>
        </a:xfrm>
      </p:grpSpPr>
      <p:sp>
        <p:nvSpPr>
          <p:cNvPr id="263" name="Google Shape;263;p44"/>
          <p:cNvSpPr txBox="1">
            <a:spLocks noGrp="1"/>
          </p:cNvSpPr>
          <p:nvPr>
            <p:ph type="ctrTitle"/>
          </p:nvPr>
        </p:nvSpPr>
        <p:spPr>
          <a:xfrm>
            <a:off x="598100" y="1546622"/>
            <a:ext cx="8222100" cy="838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a:endParaRPr/>
          </a:p>
        </p:txBody>
      </p:sp>
      <p:sp>
        <p:nvSpPr>
          <p:cNvPr id="264" name="Google Shape;264;p44"/>
          <p:cNvSpPr txBox="1">
            <a:spLocks noGrp="1"/>
          </p:cNvSpPr>
          <p:nvPr>
            <p:ph type="subTitle" idx="1"/>
          </p:nvPr>
        </p:nvSpPr>
        <p:spPr>
          <a:xfrm>
            <a:off x="598088" y="2563513"/>
            <a:ext cx="8222100" cy="43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a:endParaRPr/>
          </a:p>
        </p:txBody>
      </p:sp>
      <p:sp>
        <p:nvSpPr>
          <p:cNvPr id="265" name="Google Shape;265;p44"/>
          <p:cNvSpPr txBox="1"/>
          <p:nvPr/>
        </p:nvSpPr>
        <p:spPr>
          <a:xfrm>
            <a:off x="1923878" y="46865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5DA4D3"/>
                </a:solidFill>
                <a:latin typeface="PT Sans"/>
                <a:ea typeface="PT Sans"/>
                <a:cs typeface="PT Sans"/>
                <a:sym typeface="PT Sans"/>
              </a:rPr>
              <a:t>To provide our pupils with the </a:t>
            </a:r>
            <a:r>
              <a:rPr lang="en-GB" sz="1000" b="1" i="0" u="none" strike="noStrike" cap="none">
                <a:solidFill>
                  <a:srgbClr val="5DA4D3"/>
                </a:solidFill>
                <a:latin typeface="PT Sans"/>
                <a:ea typeface="PT Sans"/>
                <a:cs typeface="PT Sans"/>
                <a:sym typeface="PT Sans"/>
              </a:rPr>
              <a:t>knowledge, skills </a:t>
            </a:r>
            <a:r>
              <a:rPr lang="en-GB" sz="1000" b="0" i="0" u="none" strike="noStrike" cap="none">
                <a:solidFill>
                  <a:srgbClr val="5DA4D3"/>
                </a:solidFill>
                <a:latin typeface="PT Sans"/>
                <a:ea typeface="PT Sans"/>
                <a:cs typeface="PT Sans"/>
                <a:sym typeface="PT Sans"/>
              </a:rPr>
              <a:t>and </a:t>
            </a:r>
            <a:r>
              <a:rPr lang="en-GB" sz="1000" b="1" i="0" u="none" strike="noStrike" cap="none">
                <a:solidFill>
                  <a:srgbClr val="5DA4D3"/>
                </a:solidFill>
                <a:latin typeface="PT Sans"/>
                <a:ea typeface="PT Sans"/>
                <a:cs typeface="PT Sans"/>
                <a:sym typeface="PT Sans"/>
              </a:rPr>
              <a:t>character</a:t>
            </a:r>
            <a:r>
              <a:rPr lang="en-GB" sz="1000" b="0" i="0" u="none" strike="noStrike" cap="none">
                <a:solidFill>
                  <a:srgbClr val="5DA4D3"/>
                </a:solidFill>
                <a:latin typeface="PT Sans"/>
                <a:ea typeface="PT Sans"/>
                <a:cs typeface="PT Sans"/>
                <a:sym typeface="PT Sans"/>
              </a:rPr>
              <a:t> to live a remarkable life</a:t>
            </a:r>
            <a:endParaRPr sz="1000" b="0" i="0" u="none" strike="noStrike" cap="none">
              <a:solidFill>
                <a:srgbClr val="5DA4D3"/>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5DA4D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266" name="Google Shape;266;p44"/>
          <p:cNvGrpSpPr/>
          <p:nvPr/>
        </p:nvGrpSpPr>
        <p:grpSpPr>
          <a:xfrm>
            <a:off x="7084800" y="-100"/>
            <a:ext cx="2059400" cy="374675"/>
            <a:chOff x="7084800" y="-100"/>
            <a:chExt cx="2059400" cy="374675"/>
          </a:xfrm>
        </p:grpSpPr>
        <p:sp>
          <p:nvSpPr>
            <p:cNvPr id="267" name="Google Shape;267;p44"/>
            <p:cNvSpPr txBox="1"/>
            <p:nvPr/>
          </p:nvSpPr>
          <p:spPr>
            <a:xfrm>
              <a:off x="7989800" y="-100"/>
              <a:ext cx="1154400" cy="3648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T Sans"/>
                <a:ea typeface="PT Sans"/>
                <a:cs typeface="PT Sans"/>
                <a:sym typeface="PT Sans"/>
              </a:endParaRPr>
            </a:p>
          </p:txBody>
        </p:sp>
        <p:sp>
          <p:nvSpPr>
            <p:cNvPr id="268" name="Google Shape;268;p44"/>
            <p:cNvSpPr/>
            <p:nvPr/>
          </p:nvSpPr>
          <p:spPr>
            <a:xfrm>
              <a:off x="7122800" y="0"/>
              <a:ext cx="850500" cy="364800"/>
            </a:xfrm>
            <a:prstGeom prst="rect">
              <a:avLst/>
            </a:prstGeom>
            <a:solidFill>
              <a:srgbClr val="7BAF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44"/>
            <p:cNvSpPr txBox="1"/>
            <p:nvPr/>
          </p:nvSpPr>
          <p:spPr>
            <a:xfrm>
              <a:off x="7084800" y="9775"/>
              <a:ext cx="2059200" cy="36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3C71"/>
                  </a:solidFill>
                  <a:latin typeface="PT Sans"/>
                  <a:ea typeface="PT Sans"/>
                  <a:cs typeface="PT Sans"/>
                  <a:sym typeface="PT Sans"/>
                </a:rPr>
                <a:t>#OneAET </a:t>
              </a:r>
              <a:r>
                <a:rPr lang="en-GB" sz="1400" b="0" i="0" u="none" strike="noStrike" cap="none">
                  <a:solidFill>
                    <a:srgbClr val="FFFFFF"/>
                  </a:solidFill>
                  <a:latin typeface="PT Sans"/>
                  <a:ea typeface="PT Sans"/>
                  <a:cs typeface="PT Sans"/>
                  <a:sym typeface="PT Sans"/>
                </a:rPr>
                <a:t>  </a:t>
              </a:r>
              <a:r>
                <a:rPr lang="en-GB" sz="1400" b="0" i="0" u="none" strike="noStrike" cap="none">
                  <a:solidFill>
                    <a:srgbClr val="7BAFD4"/>
                  </a:solidFill>
                  <a:latin typeface="PT Sans"/>
                  <a:ea typeface="PT Sans"/>
                  <a:cs typeface="PT Sans"/>
                  <a:sym typeface="PT Sans"/>
                </a:rPr>
                <a:t> </a:t>
              </a:r>
              <a:r>
                <a:rPr lang="en-GB" sz="1400" b="0" i="0" u="none" strike="noStrike" cap="none">
                  <a:solidFill>
                    <a:srgbClr val="1C4587"/>
                  </a:solidFill>
                  <a:latin typeface="PT Sans"/>
                  <a:ea typeface="PT Sans"/>
                  <a:cs typeface="PT Sans"/>
                  <a:sym typeface="PT Sans"/>
                </a:rPr>
                <a:t>Curriculum</a:t>
              </a:r>
              <a:endParaRPr sz="1400" b="0" i="0" u="none" strike="noStrike" cap="none">
                <a:solidFill>
                  <a:srgbClr val="1C4587"/>
                </a:solidFill>
                <a:latin typeface="Arial"/>
                <a:ea typeface="Arial"/>
                <a:cs typeface="Arial"/>
                <a:sym typeface="Arial"/>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 Key Questions">
  <p:cSld name="CUSTOM">
    <p:spTree>
      <p:nvGrpSpPr>
        <p:cNvPr id="1" name="Shape 270"/>
        <p:cNvGrpSpPr/>
        <p:nvPr/>
      </p:nvGrpSpPr>
      <p:grpSpPr>
        <a:xfrm>
          <a:off x="0" y="0"/>
          <a:ext cx="0" cy="0"/>
          <a:chOff x="0" y="0"/>
          <a:chExt cx="0" cy="0"/>
        </a:xfrm>
      </p:grpSpPr>
      <p:sp>
        <p:nvSpPr>
          <p:cNvPr id="271" name="Google Shape;271;p45"/>
          <p:cNvSpPr txBox="1">
            <a:spLocks noGrp="1"/>
          </p:cNvSpPr>
          <p:nvPr>
            <p:ph type="body" idx="1"/>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Char char="●"/>
              <a:defRPr sz="2400"/>
            </a:lvl1pPr>
            <a:lvl2pPr marL="914400" lvl="1" indent="-342900" algn="l" rtl="0">
              <a:lnSpc>
                <a:spcPct val="115000"/>
              </a:lnSpc>
              <a:spcBef>
                <a:spcPts val="400"/>
              </a:spcBef>
              <a:spcAft>
                <a:spcPts val="0"/>
              </a:spcAft>
              <a:buSzPts val="1800"/>
              <a:buChar char="○"/>
              <a:defRPr sz="1800"/>
            </a:lvl2pPr>
            <a:lvl3pPr marL="1371600" lvl="2" indent="-317500" algn="l" rtl="0">
              <a:lnSpc>
                <a:spcPct val="115000"/>
              </a:lnSpc>
              <a:spcBef>
                <a:spcPts val="400"/>
              </a:spcBef>
              <a:spcAft>
                <a:spcPts val="0"/>
              </a:spcAft>
              <a:buSzPts val="1400"/>
              <a:buChar char="■"/>
              <a:defRPr/>
            </a:lvl3pPr>
            <a:lvl4pPr marL="1828800" lvl="3" indent="-317500" algn="l" rtl="0">
              <a:lnSpc>
                <a:spcPct val="115000"/>
              </a:lnSpc>
              <a:spcBef>
                <a:spcPts val="400"/>
              </a:spcBef>
              <a:spcAft>
                <a:spcPts val="0"/>
              </a:spcAft>
              <a:buSzPts val="1400"/>
              <a:buChar char="●"/>
              <a:defRPr/>
            </a:lvl4pPr>
            <a:lvl5pPr marL="2286000" lvl="4" indent="-317500" algn="l" rtl="0">
              <a:lnSpc>
                <a:spcPct val="115000"/>
              </a:lnSpc>
              <a:spcBef>
                <a:spcPts val="400"/>
              </a:spcBef>
              <a:spcAft>
                <a:spcPts val="0"/>
              </a:spcAft>
              <a:buSzPts val="1400"/>
              <a:buChar char="○"/>
              <a:defRPr/>
            </a:lvl5pPr>
            <a:lvl6pPr marL="2743200" lvl="5" indent="-317500" algn="l" rtl="0">
              <a:lnSpc>
                <a:spcPct val="115000"/>
              </a:lnSpc>
              <a:spcBef>
                <a:spcPts val="400"/>
              </a:spcBef>
              <a:spcAft>
                <a:spcPts val="0"/>
              </a:spcAft>
              <a:buSzPts val="1400"/>
              <a:buChar char="■"/>
              <a:defRPr/>
            </a:lvl6pPr>
            <a:lvl7pPr marL="3200400" lvl="6" indent="-317500" algn="l" rtl="0">
              <a:lnSpc>
                <a:spcPct val="115000"/>
              </a:lnSpc>
              <a:spcBef>
                <a:spcPts val="4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272" name="Google Shape;272;p45"/>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PT Sans"/>
                <a:ea typeface="PT Sans"/>
                <a:cs typeface="PT Sans"/>
                <a:sym typeface="PT Sans"/>
              </a:rPr>
              <a:t>Objective</a:t>
            </a:r>
            <a:endParaRPr sz="3000" b="0" i="0" u="none" strike="noStrike" cap="none">
              <a:solidFill>
                <a:schemeClr val="dk1"/>
              </a:solidFill>
              <a:latin typeface="PT Sans"/>
              <a:ea typeface="PT Sans"/>
              <a:cs typeface="PT Sans"/>
              <a:sym typeface="PT Sans"/>
            </a:endParaRPr>
          </a:p>
        </p:txBody>
      </p:sp>
      <p:sp>
        <p:nvSpPr>
          <p:cNvPr id="273" name="Google Shape;273;p45"/>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chemeClr val="dk1"/>
                </a:solidFill>
                <a:latin typeface="PT Sans"/>
                <a:ea typeface="PT Sans"/>
                <a:cs typeface="PT Sans"/>
                <a:sym typeface="PT Sans"/>
              </a:rPr>
              <a:t>To provide our pupils with the </a:t>
            </a:r>
            <a:r>
              <a:rPr lang="en-GB" sz="1000" b="1" i="0" u="none" strike="noStrike" cap="none">
                <a:solidFill>
                  <a:schemeClr val="dk1"/>
                </a:solidFill>
                <a:latin typeface="PT Sans"/>
                <a:ea typeface="PT Sans"/>
                <a:cs typeface="PT Sans"/>
                <a:sym typeface="PT Sans"/>
              </a:rPr>
              <a:t>knowledge, skills </a:t>
            </a:r>
            <a:r>
              <a:rPr lang="en-GB" sz="1000" b="0" i="0" u="none" strike="noStrike" cap="none">
                <a:solidFill>
                  <a:schemeClr val="dk1"/>
                </a:solidFill>
                <a:latin typeface="PT Sans"/>
                <a:ea typeface="PT Sans"/>
                <a:cs typeface="PT Sans"/>
                <a:sym typeface="PT Sans"/>
              </a:rPr>
              <a:t>and </a:t>
            </a:r>
            <a:r>
              <a:rPr lang="en-GB" sz="1000" b="1" i="0" u="none" strike="noStrike" cap="none">
                <a:solidFill>
                  <a:schemeClr val="dk1"/>
                </a:solidFill>
                <a:latin typeface="PT Sans"/>
                <a:ea typeface="PT Sans"/>
                <a:cs typeface="PT Sans"/>
                <a:sym typeface="PT Sans"/>
              </a:rPr>
              <a:t>character</a:t>
            </a:r>
            <a:r>
              <a:rPr lang="en-GB" sz="1000" b="0" i="0" u="none" strike="noStrike" cap="none">
                <a:solidFill>
                  <a:schemeClr val="dk1"/>
                </a:solidFill>
                <a:latin typeface="PT Sans"/>
                <a:ea typeface="PT Sans"/>
                <a:cs typeface="PT Sans"/>
                <a:sym typeface="PT Sans"/>
              </a:rPr>
              <a:t> to live a remarkable life</a:t>
            </a:r>
            <a:endParaRPr sz="1000" b="0" i="0" u="none" strike="noStrike" cap="none">
              <a:solidFill>
                <a:schemeClr val="dk1"/>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chemeClr val="dk1"/>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 Introduction Divider">
  <p:cSld name="CUSTOM_5_1">
    <p:bg>
      <p:bgPr>
        <a:solidFill>
          <a:srgbClr val="073763"/>
        </a:solidFill>
        <a:effectLst/>
      </p:bgPr>
    </p:bg>
    <p:spTree>
      <p:nvGrpSpPr>
        <p:cNvPr id="1" name="Shape 274"/>
        <p:cNvGrpSpPr/>
        <p:nvPr/>
      </p:nvGrpSpPr>
      <p:grpSpPr>
        <a:xfrm>
          <a:off x="0" y="0"/>
          <a:ext cx="0" cy="0"/>
          <a:chOff x="0" y="0"/>
          <a:chExt cx="0" cy="0"/>
        </a:xfrm>
      </p:grpSpPr>
      <p:sp>
        <p:nvSpPr>
          <p:cNvPr id="275" name="Google Shape;275;p46"/>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Introduction</a:t>
            </a:r>
            <a:endParaRPr sz="4800" b="0" i="0" u="none" strike="noStrike" cap="none">
              <a:solidFill>
                <a:srgbClr val="FFFFFF"/>
              </a:solidFill>
              <a:latin typeface="PT Sans"/>
              <a:ea typeface="PT Sans"/>
              <a:cs typeface="PT Sans"/>
              <a:sym typeface="PT Sans"/>
            </a:endParaRPr>
          </a:p>
        </p:txBody>
      </p:sp>
      <p:sp>
        <p:nvSpPr>
          <p:cNvPr id="276" name="Google Shape;276;p46"/>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277" name="Google Shape;277;p46"/>
          <p:cNvGrpSpPr/>
          <p:nvPr/>
        </p:nvGrpSpPr>
        <p:grpSpPr>
          <a:xfrm>
            <a:off x="6098378" y="5"/>
            <a:ext cx="3045625" cy="2030570"/>
            <a:chOff x="6098378" y="5"/>
            <a:chExt cx="3045625" cy="2030570"/>
          </a:xfrm>
        </p:grpSpPr>
        <p:sp>
          <p:nvSpPr>
            <p:cNvPr id="278" name="Google Shape;278;p4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4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4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4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4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 Key Terminology">
  <p:cSld name="CUSTOM_4">
    <p:bg>
      <p:bgPr>
        <a:solidFill>
          <a:schemeClr val="accent4"/>
        </a:solidFill>
        <a:effectLst/>
      </p:bgPr>
    </p:bg>
    <p:spTree>
      <p:nvGrpSpPr>
        <p:cNvPr id="1" name="Shape 283"/>
        <p:cNvGrpSpPr/>
        <p:nvPr/>
      </p:nvGrpSpPr>
      <p:grpSpPr>
        <a:xfrm>
          <a:off x="0" y="0"/>
          <a:ext cx="0" cy="0"/>
          <a:chOff x="0" y="0"/>
          <a:chExt cx="0" cy="0"/>
        </a:xfrm>
      </p:grpSpPr>
      <p:sp>
        <p:nvSpPr>
          <p:cNvPr id="284" name="Google Shape;284;p47"/>
          <p:cNvSpPr txBox="1">
            <a:spLocks noGrp="1"/>
          </p:cNvSpPr>
          <p:nvPr>
            <p:ph type="title"/>
          </p:nvPr>
        </p:nvSpPr>
        <p:spPr>
          <a:xfrm>
            <a:off x="937425" y="1153625"/>
            <a:ext cx="7080000" cy="1461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sz="4800" b="1">
                <a:solidFill>
                  <a:srgbClr val="FFFFFF"/>
                </a:solidFill>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285" name="Google Shape;285;p47"/>
          <p:cNvSpPr txBox="1">
            <a:spLocks noGrp="1"/>
          </p:cNvSpPr>
          <p:nvPr>
            <p:ph type="subTitle" idx="1"/>
          </p:nvPr>
        </p:nvSpPr>
        <p:spPr>
          <a:xfrm>
            <a:off x="666075" y="2706000"/>
            <a:ext cx="7598100" cy="1023900"/>
          </a:xfrm>
          <a:prstGeom prst="rect">
            <a:avLst/>
          </a:prstGeom>
          <a:no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800"/>
              <a:buNone/>
              <a:defRPr>
                <a:solidFill>
                  <a:srgbClr val="FFFFFF"/>
                </a:solidFill>
              </a:defRPr>
            </a:lvl1pPr>
            <a:lvl2pPr lvl="1" algn="ctr" rtl="0">
              <a:lnSpc>
                <a:spcPct val="115000"/>
              </a:lnSpc>
              <a:spcBef>
                <a:spcPts val="400"/>
              </a:spcBef>
              <a:spcAft>
                <a:spcPts val="0"/>
              </a:spcAft>
              <a:buSzPts val="1400"/>
              <a:buNone/>
              <a:defRPr>
                <a:solidFill>
                  <a:srgbClr val="FFFFFF"/>
                </a:solidFill>
              </a:defRPr>
            </a:lvl2pPr>
            <a:lvl3pPr lvl="2" algn="ctr" rtl="0">
              <a:lnSpc>
                <a:spcPct val="115000"/>
              </a:lnSpc>
              <a:spcBef>
                <a:spcPts val="400"/>
              </a:spcBef>
              <a:spcAft>
                <a:spcPts val="0"/>
              </a:spcAft>
              <a:buSzPts val="1400"/>
              <a:buNone/>
              <a:defRPr>
                <a:solidFill>
                  <a:srgbClr val="FFFFFF"/>
                </a:solidFill>
              </a:defRPr>
            </a:lvl3pPr>
            <a:lvl4pPr lvl="3" algn="ctr" rtl="0">
              <a:lnSpc>
                <a:spcPct val="115000"/>
              </a:lnSpc>
              <a:spcBef>
                <a:spcPts val="400"/>
              </a:spcBef>
              <a:spcAft>
                <a:spcPts val="0"/>
              </a:spcAft>
              <a:buSzPts val="1400"/>
              <a:buNone/>
              <a:defRPr>
                <a:solidFill>
                  <a:srgbClr val="FFFFFF"/>
                </a:solidFill>
              </a:defRPr>
            </a:lvl4pPr>
            <a:lvl5pPr lvl="4" algn="ctr" rtl="0">
              <a:lnSpc>
                <a:spcPct val="115000"/>
              </a:lnSpc>
              <a:spcBef>
                <a:spcPts val="400"/>
              </a:spcBef>
              <a:spcAft>
                <a:spcPts val="0"/>
              </a:spcAft>
              <a:buSzPts val="1400"/>
              <a:buNone/>
              <a:defRPr>
                <a:solidFill>
                  <a:srgbClr val="FFFFFF"/>
                </a:solidFill>
              </a:defRPr>
            </a:lvl5pPr>
            <a:lvl6pPr lvl="5" algn="ctr" rtl="0">
              <a:lnSpc>
                <a:spcPct val="115000"/>
              </a:lnSpc>
              <a:spcBef>
                <a:spcPts val="400"/>
              </a:spcBef>
              <a:spcAft>
                <a:spcPts val="0"/>
              </a:spcAft>
              <a:buSzPts val="1400"/>
              <a:buNone/>
              <a:defRPr>
                <a:solidFill>
                  <a:srgbClr val="FFFFFF"/>
                </a:solidFill>
              </a:defRPr>
            </a:lvl6pPr>
            <a:lvl7pPr lvl="6" algn="ctr" rtl="0">
              <a:lnSpc>
                <a:spcPct val="115000"/>
              </a:lnSpc>
              <a:spcBef>
                <a:spcPts val="400"/>
              </a:spcBef>
              <a:spcAft>
                <a:spcPts val="0"/>
              </a:spcAft>
              <a:buSzPts val="1400"/>
              <a:buNone/>
              <a:defRPr>
                <a:solidFill>
                  <a:srgbClr val="FFFFFF"/>
                </a:solidFill>
              </a:defRPr>
            </a:lvl7pPr>
            <a:lvl8pPr lvl="7" algn="ctr" rtl="0">
              <a:lnSpc>
                <a:spcPct val="115000"/>
              </a:lnSpc>
              <a:spcBef>
                <a:spcPts val="400"/>
              </a:spcBef>
              <a:spcAft>
                <a:spcPts val="0"/>
              </a:spcAft>
              <a:buSzPts val="1400"/>
              <a:buNone/>
              <a:defRPr>
                <a:solidFill>
                  <a:srgbClr val="FFFFFF"/>
                </a:solidFill>
              </a:defRPr>
            </a:lvl8pPr>
            <a:lvl9pPr lvl="8" algn="ctr" rtl="0">
              <a:lnSpc>
                <a:spcPct val="115000"/>
              </a:lnSpc>
              <a:spcBef>
                <a:spcPts val="400"/>
              </a:spcBef>
              <a:spcAft>
                <a:spcPts val="400"/>
              </a:spcAft>
              <a:buSzPts val="1400"/>
              <a:buNone/>
              <a:defRPr>
                <a:solidFill>
                  <a:srgbClr val="FFFFFF"/>
                </a:solidFill>
              </a:defRPr>
            </a:lvl9pPr>
          </a:lstStyle>
          <a:p>
            <a:endParaRPr/>
          </a:p>
        </p:txBody>
      </p:sp>
      <p:sp>
        <p:nvSpPr>
          <p:cNvPr id="286" name="Google Shape;286;p47"/>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 Title and Text">
  <p:cSld name="CUSTOM_3_1_2_1_1">
    <p:spTree>
      <p:nvGrpSpPr>
        <p:cNvPr id="1" name="Shape 287"/>
        <p:cNvGrpSpPr/>
        <p:nvPr/>
      </p:nvGrpSpPr>
      <p:grpSpPr>
        <a:xfrm>
          <a:off x="0" y="0"/>
          <a:ext cx="0" cy="0"/>
          <a:chOff x="0" y="0"/>
          <a:chExt cx="0" cy="0"/>
        </a:xfrm>
      </p:grpSpPr>
      <p:sp>
        <p:nvSpPr>
          <p:cNvPr id="288" name="Google Shape;288;p48"/>
          <p:cNvSpPr txBox="1">
            <a:spLocks noGrp="1"/>
          </p:cNvSpPr>
          <p:nvPr>
            <p:ph type="title"/>
          </p:nvPr>
        </p:nvSpPr>
        <p:spPr>
          <a:xfrm>
            <a:off x="311700" y="169075"/>
            <a:ext cx="66819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289" name="Google Shape;289;p48"/>
          <p:cNvSpPr txBox="1">
            <a:spLocks noGrp="1"/>
          </p:cNvSpPr>
          <p:nvPr>
            <p:ph type="body" idx="1"/>
          </p:nvPr>
        </p:nvSpPr>
        <p:spPr>
          <a:xfrm>
            <a:off x="468700" y="1078850"/>
            <a:ext cx="8140800" cy="3368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Font typeface="PT Sans"/>
              <a:buChar char="●"/>
              <a:defRPr sz="2400">
                <a:latin typeface="PT Sans"/>
                <a:ea typeface="PT Sans"/>
                <a:cs typeface="PT Sans"/>
                <a:sym typeface="PT Sans"/>
              </a:defRPr>
            </a:lvl1pPr>
            <a:lvl2pPr marL="914400" lvl="1" indent="-342900" algn="l" rtl="0">
              <a:lnSpc>
                <a:spcPct val="115000"/>
              </a:lnSpc>
              <a:spcBef>
                <a:spcPts val="400"/>
              </a:spcBef>
              <a:spcAft>
                <a:spcPts val="0"/>
              </a:spcAft>
              <a:buSzPts val="1800"/>
              <a:buFont typeface="PT Sans"/>
              <a:buChar char="○"/>
              <a:defRPr sz="1800">
                <a:latin typeface="PT Sans"/>
                <a:ea typeface="PT Sans"/>
                <a:cs typeface="PT Sans"/>
                <a:sym typeface="PT Sans"/>
              </a:defRPr>
            </a:lvl2pPr>
            <a:lvl3pPr marL="1371600" lvl="2" indent="-317500" algn="l" rtl="0">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rtl="0">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rtl="0">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rtl="0">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rtl="0">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rtl="0">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rtl="0">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90"/>
        <p:cNvGrpSpPr/>
        <p:nvPr/>
      </p:nvGrpSpPr>
      <p:grpSpPr>
        <a:xfrm>
          <a:off x="0" y="0"/>
          <a:ext cx="0" cy="0"/>
          <a:chOff x="0" y="0"/>
          <a:chExt cx="0" cy="0"/>
        </a:xfrm>
      </p:grpSpPr>
      <p:sp>
        <p:nvSpPr>
          <p:cNvPr id="291" name="Google Shape;291;p49"/>
          <p:cNvSpPr txBox="1">
            <a:spLocks noGrp="1"/>
          </p:cNvSpPr>
          <p:nvPr>
            <p:ph type="body" idx="1"/>
          </p:nvPr>
        </p:nvSpPr>
        <p:spPr>
          <a:xfrm>
            <a:off x="477440" y="862965"/>
            <a:ext cx="8189100" cy="189900"/>
          </a:xfrm>
          <a:prstGeom prst="rect">
            <a:avLst/>
          </a:prstGeom>
          <a:noFill/>
          <a:ln>
            <a:noFill/>
          </a:ln>
        </p:spPr>
        <p:txBody>
          <a:bodyPr spcFirstLastPara="1" wrap="square" lIns="0" tIns="0" rIns="0" bIns="0" anchor="t" anchorCtr="0">
            <a:noAutofit/>
          </a:bodyPr>
          <a:lstStyle>
            <a:lvl1pPr marL="457200" lvl="0" indent="-323850" algn="l" rtl="0">
              <a:lnSpc>
                <a:spcPct val="90000"/>
              </a:lnSpc>
              <a:spcBef>
                <a:spcPts val="500"/>
              </a:spcBef>
              <a:spcAft>
                <a:spcPts val="0"/>
              </a:spcAft>
              <a:buClr>
                <a:schemeClr val="accent1"/>
              </a:buClr>
              <a:buSzPts val="1500"/>
              <a:buChar char="●"/>
              <a:defRPr sz="1500">
                <a:solidFill>
                  <a:schemeClr val="accent1"/>
                </a:solidFill>
              </a:defRPr>
            </a:lvl1pPr>
            <a:lvl2pPr marL="914400" lvl="1" indent="-285750" algn="l" rtl="0">
              <a:lnSpc>
                <a:spcPct val="90000"/>
              </a:lnSpc>
              <a:spcBef>
                <a:spcPts val="500"/>
              </a:spcBef>
              <a:spcAft>
                <a:spcPts val="0"/>
              </a:spcAft>
              <a:buClr>
                <a:schemeClr val="accent1"/>
              </a:buClr>
              <a:buSzPts val="900"/>
              <a:buChar char="○"/>
              <a:defRPr sz="900"/>
            </a:lvl2pPr>
            <a:lvl3pPr marL="1371600" lvl="2" indent="-285750" algn="l" rtl="0">
              <a:lnSpc>
                <a:spcPct val="90000"/>
              </a:lnSpc>
              <a:spcBef>
                <a:spcPts val="500"/>
              </a:spcBef>
              <a:spcAft>
                <a:spcPts val="0"/>
              </a:spcAft>
              <a:buClr>
                <a:schemeClr val="dk2"/>
              </a:buClr>
              <a:buSzPts val="900"/>
              <a:buChar char="■"/>
              <a:defRPr sz="900"/>
            </a:lvl3pPr>
            <a:lvl4pPr marL="1828800" lvl="3" indent="-279400" algn="l" rtl="0">
              <a:lnSpc>
                <a:spcPct val="90000"/>
              </a:lnSpc>
              <a:spcBef>
                <a:spcPts val="500"/>
              </a:spcBef>
              <a:spcAft>
                <a:spcPts val="0"/>
              </a:spcAft>
              <a:buClr>
                <a:schemeClr val="dk2"/>
              </a:buClr>
              <a:buSzPts val="800"/>
              <a:buChar char="●"/>
              <a:defRPr sz="800"/>
            </a:lvl4pPr>
            <a:lvl5pPr marL="2286000" lvl="4" indent="-285750" algn="l" rtl="0">
              <a:lnSpc>
                <a:spcPct val="90000"/>
              </a:lnSpc>
              <a:spcBef>
                <a:spcPts val="500"/>
              </a:spcBef>
              <a:spcAft>
                <a:spcPts val="0"/>
              </a:spcAft>
              <a:buClr>
                <a:schemeClr val="dk2"/>
              </a:buClr>
              <a:buSzPts val="900"/>
              <a:buChar char="○"/>
              <a:defRPr sz="9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1600"/>
              </a:spcAft>
              <a:buClr>
                <a:schemeClr val="dk1"/>
              </a:buClr>
              <a:buSzPts val="1400"/>
              <a:buChar char="■"/>
              <a:defRPr/>
            </a:lvl9pPr>
          </a:lstStyle>
          <a:p>
            <a:endParaRPr/>
          </a:p>
        </p:txBody>
      </p:sp>
      <p:sp>
        <p:nvSpPr>
          <p:cNvPr id="292" name="Google Shape;292;p49"/>
          <p:cNvSpPr txBox="1">
            <a:spLocks noGrp="1"/>
          </p:cNvSpPr>
          <p:nvPr>
            <p:ph type="title"/>
          </p:nvPr>
        </p:nvSpPr>
        <p:spPr>
          <a:xfrm>
            <a:off x="477441" y="430055"/>
            <a:ext cx="8189100" cy="4329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accent1"/>
              </a:buClr>
              <a:buSzPts val="2700"/>
              <a:buFont typeface="Arial"/>
              <a:buNone/>
              <a:defRPr>
                <a:solidFill>
                  <a:schemeClr val="accent1"/>
                </a:solidFill>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4 Title and Blank ">
  <p:cSld name="CUSTOM_3_2_1_1">
    <p:spTree>
      <p:nvGrpSpPr>
        <p:cNvPr id="1" name="Shape 293"/>
        <p:cNvGrpSpPr/>
        <p:nvPr/>
      </p:nvGrpSpPr>
      <p:grpSpPr>
        <a:xfrm>
          <a:off x="0" y="0"/>
          <a:ext cx="0" cy="0"/>
          <a:chOff x="0" y="0"/>
          <a:chExt cx="0" cy="0"/>
        </a:xfrm>
      </p:grpSpPr>
      <p:sp>
        <p:nvSpPr>
          <p:cNvPr id="294" name="Google Shape;294;p50"/>
          <p:cNvSpPr txBox="1">
            <a:spLocks noGrp="1"/>
          </p:cNvSpPr>
          <p:nvPr>
            <p:ph type="title"/>
          </p:nvPr>
        </p:nvSpPr>
        <p:spPr>
          <a:xfrm>
            <a:off x="311700" y="105200"/>
            <a:ext cx="67437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8 Divider to Task">
  <p:cSld name="CUSTOM_5">
    <p:bg>
      <p:bgPr>
        <a:solidFill>
          <a:srgbClr val="073763"/>
        </a:solidFill>
        <a:effectLst/>
      </p:bgPr>
    </p:bg>
    <p:spTree>
      <p:nvGrpSpPr>
        <p:cNvPr id="1" name="Shape 295"/>
        <p:cNvGrpSpPr/>
        <p:nvPr/>
      </p:nvGrpSpPr>
      <p:grpSpPr>
        <a:xfrm>
          <a:off x="0" y="0"/>
          <a:ext cx="0" cy="0"/>
          <a:chOff x="0" y="0"/>
          <a:chExt cx="0" cy="0"/>
        </a:xfrm>
      </p:grpSpPr>
      <p:sp>
        <p:nvSpPr>
          <p:cNvPr id="296" name="Google Shape;296;p51"/>
          <p:cNvSpPr txBox="1"/>
          <p:nvPr/>
        </p:nvSpPr>
        <p:spPr>
          <a:xfrm>
            <a:off x="1036100" y="1578825"/>
            <a:ext cx="6894900" cy="134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GB" sz="4800" b="0" i="0" u="none" strike="noStrike" cap="none">
                <a:solidFill>
                  <a:srgbClr val="FFFFFF"/>
                </a:solidFill>
                <a:latin typeface="PT Sans"/>
                <a:ea typeface="PT Sans"/>
                <a:cs typeface="PT Sans"/>
                <a:sym typeface="PT Sans"/>
              </a:rPr>
              <a:t>Task</a:t>
            </a:r>
            <a:endParaRPr sz="4800" b="0" i="0" u="none" strike="noStrike" cap="none">
              <a:solidFill>
                <a:srgbClr val="FFFFFF"/>
              </a:solidFill>
              <a:latin typeface="PT Sans"/>
              <a:ea typeface="PT Sans"/>
              <a:cs typeface="PT Sans"/>
              <a:sym typeface="PT Sans"/>
            </a:endParaRPr>
          </a:p>
        </p:txBody>
      </p:sp>
      <p:sp>
        <p:nvSpPr>
          <p:cNvPr id="297" name="Google Shape;297;p51"/>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9FC5E8"/>
                </a:solidFill>
                <a:latin typeface="PT Sans"/>
                <a:ea typeface="PT Sans"/>
                <a:cs typeface="PT Sans"/>
                <a:sym typeface="PT Sans"/>
              </a:rPr>
              <a:t>To provide our pupils with the </a:t>
            </a:r>
            <a:r>
              <a:rPr lang="en-GB" sz="1000" b="1" i="0" u="none" strike="noStrike" cap="none">
                <a:solidFill>
                  <a:srgbClr val="9FC5E8"/>
                </a:solidFill>
                <a:latin typeface="PT Sans"/>
                <a:ea typeface="PT Sans"/>
                <a:cs typeface="PT Sans"/>
                <a:sym typeface="PT Sans"/>
              </a:rPr>
              <a:t>knowledge, skills </a:t>
            </a:r>
            <a:r>
              <a:rPr lang="en-GB" sz="1000" b="0" i="0" u="none" strike="noStrike" cap="none">
                <a:solidFill>
                  <a:srgbClr val="9FC5E8"/>
                </a:solidFill>
                <a:latin typeface="PT Sans"/>
                <a:ea typeface="PT Sans"/>
                <a:cs typeface="PT Sans"/>
                <a:sym typeface="PT Sans"/>
              </a:rPr>
              <a:t>and </a:t>
            </a:r>
            <a:r>
              <a:rPr lang="en-GB" sz="1000" b="1" i="0" u="none" strike="noStrike" cap="none">
                <a:solidFill>
                  <a:srgbClr val="9FC5E8"/>
                </a:solidFill>
                <a:latin typeface="PT Sans"/>
                <a:ea typeface="PT Sans"/>
                <a:cs typeface="PT Sans"/>
                <a:sym typeface="PT Sans"/>
              </a:rPr>
              <a:t>character</a:t>
            </a:r>
            <a:r>
              <a:rPr lang="en-GB" sz="1000" b="0" i="0" u="none" strike="noStrike" cap="none">
                <a:solidFill>
                  <a:srgbClr val="9FC5E8"/>
                </a:solidFill>
                <a:latin typeface="PT Sans"/>
                <a:ea typeface="PT Sans"/>
                <a:cs typeface="PT Sans"/>
                <a:sym typeface="PT Sans"/>
              </a:rPr>
              <a:t> to live a remarkable life</a:t>
            </a:r>
            <a:endParaRPr sz="1000" b="0" i="0" u="none" strike="noStrike" cap="none">
              <a:solidFill>
                <a:srgbClr val="9FC5E8"/>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298" name="Google Shape;298;p51"/>
          <p:cNvGrpSpPr/>
          <p:nvPr/>
        </p:nvGrpSpPr>
        <p:grpSpPr>
          <a:xfrm>
            <a:off x="6098378" y="5"/>
            <a:ext cx="3045625" cy="2030570"/>
            <a:chOff x="6098378" y="5"/>
            <a:chExt cx="3045625" cy="2030570"/>
          </a:xfrm>
        </p:grpSpPr>
        <p:sp>
          <p:nvSpPr>
            <p:cNvPr id="299" name="Google Shape;299;p5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5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5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5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5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 Blank">
  <p:cSld name="CUSTOM_3_1_1">
    <p:spTree>
      <p:nvGrpSpPr>
        <p:cNvPr id="1" name="Shape 30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 Fluency Title">
  <p:cSld name="CUSTOM_3_2">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105200"/>
            <a:ext cx="69426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3" name="Google Shape;33;p6"/>
          <p:cNvSpPr/>
          <p:nvPr/>
        </p:nvSpPr>
        <p:spPr>
          <a:xfrm flipH="1">
            <a:off x="7254300" y="197377"/>
            <a:ext cx="18897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Fluency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6 Checkpoint">
  <p:cSld name="CUSTOM_4_2">
    <p:bg>
      <p:bgPr>
        <a:solidFill>
          <a:srgbClr val="073763"/>
        </a:solidFill>
        <a:effectLst/>
      </p:bgPr>
    </p:bg>
    <p:spTree>
      <p:nvGrpSpPr>
        <p:cNvPr id="1" name="Shape 305"/>
        <p:cNvGrpSpPr/>
        <p:nvPr/>
      </p:nvGrpSpPr>
      <p:grpSpPr>
        <a:xfrm>
          <a:off x="0" y="0"/>
          <a:ext cx="0" cy="0"/>
          <a:chOff x="0" y="0"/>
          <a:chExt cx="0" cy="0"/>
        </a:xfrm>
      </p:grpSpPr>
      <p:sp>
        <p:nvSpPr>
          <p:cNvPr id="306" name="Google Shape;306;p53"/>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307" name="Google Shape;307;p53"/>
          <p:cNvGrpSpPr/>
          <p:nvPr/>
        </p:nvGrpSpPr>
        <p:grpSpPr>
          <a:xfrm>
            <a:off x="6098378" y="5"/>
            <a:ext cx="3045625" cy="2030570"/>
            <a:chOff x="6098378" y="5"/>
            <a:chExt cx="3045625" cy="2030570"/>
          </a:xfrm>
        </p:grpSpPr>
        <p:sp>
          <p:nvSpPr>
            <p:cNvPr id="308" name="Google Shape;308;p5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5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5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5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5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3" name="Google Shape;313;p53"/>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a:t>
            </a:r>
            <a:endParaRPr sz="3000" b="0" i="0" u="none" strike="noStrike" cap="none">
              <a:solidFill>
                <a:srgbClr val="FFFFFF"/>
              </a:solidFill>
              <a:latin typeface="PT Sans"/>
              <a:ea typeface="PT Sans"/>
              <a:cs typeface="PT Sans"/>
              <a:sym typeface="PT Sans"/>
            </a:endParaRPr>
          </a:p>
        </p:txBody>
      </p:sp>
      <p:sp>
        <p:nvSpPr>
          <p:cNvPr id="314" name="Google Shape;314;p53"/>
          <p:cNvSpPr txBox="1">
            <a:spLocks noGrp="1"/>
          </p:cNvSpPr>
          <p:nvPr>
            <p:ph type="body" idx="1"/>
          </p:nvPr>
        </p:nvSpPr>
        <p:spPr>
          <a:xfrm>
            <a:off x="444050" y="905025"/>
            <a:ext cx="8103900" cy="36288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Clr>
                <a:srgbClr val="FFFFFF"/>
              </a:buClr>
              <a:buSzPts val="2400"/>
              <a:buChar char="●"/>
              <a:defRPr sz="2400">
                <a:solidFill>
                  <a:srgbClr val="FFFFFF"/>
                </a:solidFill>
              </a:defRPr>
            </a:lvl1pPr>
            <a:lvl2pPr marL="914400" lvl="1" indent="-342900" algn="l" rtl="0">
              <a:lnSpc>
                <a:spcPct val="115000"/>
              </a:lnSpc>
              <a:spcBef>
                <a:spcPts val="400"/>
              </a:spcBef>
              <a:spcAft>
                <a:spcPts val="0"/>
              </a:spcAft>
              <a:buClr>
                <a:srgbClr val="FFFFFF"/>
              </a:buClr>
              <a:buSzPts val="1800"/>
              <a:buChar char="○"/>
              <a:defRPr sz="1800">
                <a:solidFill>
                  <a:srgbClr val="FFFFFF"/>
                </a:solidFill>
              </a:defRPr>
            </a:lvl2pPr>
            <a:lvl3pPr marL="1371600" lvl="2" indent="-317500" algn="l" rtl="0">
              <a:lnSpc>
                <a:spcPct val="115000"/>
              </a:lnSpc>
              <a:spcBef>
                <a:spcPts val="400"/>
              </a:spcBef>
              <a:spcAft>
                <a:spcPts val="0"/>
              </a:spcAft>
              <a:buClr>
                <a:srgbClr val="FFFFFF"/>
              </a:buClr>
              <a:buSzPts val="1400"/>
              <a:buChar char="■"/>
              <a:defRPr>
                <a:solidFill>
                  <a:srgbClr val="FFFFFF"/>
                </a:solidFill>
              </a:defRPr>
            </a:lvl3pPr>
            <a:lvl4pPr marL="1828800" lvl="3" indent="-317500" algn="l" rtl="0">
              <a:lnSpc>
                <a:spcPct val="115000"/>
              </a:lnSpc>
              <a:spcBef>
                <a:spcPts val="400"/>
              </a:spcBef>
              <a:spcAft>
                <a:spcPts val="0"/>
              </a:spcAft>
              <a:buClr>
                <a:srgbClr val="FFFFFF"/>
              </a:buClr>
              <a:buSzPts val="1400"/>
              <a:buChar char="●"/>
              <a:defRPr>
                <a:solidFill>
                  <a:srgbClr val="FFFFFF"/>
                </a:solidFill>
              </a:defRPr>
            </a:lvl4pPr>
            <a:lvl5pPr marL="2286000" lvl="4" indent="-317500" algn="l" rtl="0">
              <a:lnSpc>
                <a:spcPct val="115000"/>
              </a:lnSpc>
              <a:spcBef>
                <a:spcPts val="400"/>
              </a:spcBef>
              <a:spcAft>
                <a:spcPts val="0"/>
              </a:spcAft>
              <a:buClr>
                <a:srgbClr val="FFFFFF"/>
              </a:buClr>
              <a:buSzPts val="1400"/>
              <a:buChar char="○"/>
              <a:defRPr>
                <a:solidFill>
                  <a:srgbClr val="FFFFFF"/>
                </a:solidFill>
              </a:defRPr>
            </a:lvl5pPr>
            <a:lvl6pPr marL="2743200" lvl="5" indent="-317500" algn="l" rtl="0">
              <a:lnSpc>
                <a:spcPct val="115000"/>
              </a:lnSpc>
              <a:spcBef>
                <a:spcPts val="400"/>
              </a:spcBef>
              <a:spcAft>
                <a:spcPts val="0"/>
              </a:spcAft>
              <a:buClr>
                <a:srgbClr val="FFFFFF"/>
              </a:buClr>
              <a:buSzPts val="1400"/>
              <a:buChar char="■"/>
              <a:defRPr>
                <a:solidFill>
                  <a:srgbClr val="FFFFFF"/>
                </a:solidFill>
              </a:defRPr>
            </a:lvl6pPr>
            <a:lvl7pPr marL="3200400" lvl="6" indent="-317500" algn="l" rtl="0">
              <a:lnSpc>
                <a:spcPct val="115000"/>
              </a:lnSpc>
              <a:spcBef>
                <a:spcPts val="400"/>
              </a:spcBef>
              <a:spcAft>
                <a:spcPts val="0"/>
              </a:spcAft>
              <a:buClr>
                <a:srgbClr val="FFFFFF"/>
              </a:buClr>
              <a:buSzPts val="1400"/>
              <a:buChar char="●"/>
              <a:defRPr>
                <a:solidFill>
                  <a:srgbClr val="FFFFFF"/>
                </a:solidFill>
              </a:defRPr>
            </a:lvl7pPr>
            <a:lvl8pPr marL="3657600" lvl="7" indent="-317500" algn="l" rtl="0">
              <a:lnSpc>
                <a:spcPct val="115000"/>
              </a:lnSpc>
              <a:spcBef>
                <a:spcPts val="1600"/>
              </a:spcBef>
              <a:spcAft>
                <a:spcPts val="0"/>
              </a:spcAft>
              <a:buClr>
                <a:srgbClr val="FFFFFF"/>
              </a:buClr>
              <a:buSzPts val="1400"/>
              <a:buChar char="○"/>
              <a:defRPr>
                <a:solidFill>
                  <a:srgbClr val="FFFFFF"/>
                </a:solidFill>
              </a:defRPr>
            </a:lvl8pPr>
            <a:lvl9pPr marL="4114800" lvl="8" indent="-317500" algn="l" rtl="0">
              <a:lnSpc>
                <a:spcPct val="115000"/>
              </a:lnSpc>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6 Checkpoint Alternative">
  <p:cSld name="CUSTOM_4_2_2">
    <p:bg>
      <p:bgPr>
        <a:solidFill>
          <a:srgbClr val="073763"/>
        </a:solidFill>
        <a:effectLst/>
      </p:bgPr>
    </p:bg>
    <p:spTree>
      <p:nvGrpSpPr>
        <p:cNvPr id="1" name="Shape 315"/>
        <p:cNvGrpSpPr/>
        <p:nvPr/>
      </p:nvGrpSpPr>
      <p:grpSpPr>
        <a:xfrm>
          <a:off x="0" y="0"/>
          <a:ext cx="0" cy="0"/>
          <a:chOff x="0" y="0"/>
          <a:chExt cx="0" cy="0"/>
        </a:xfrm>
      </p:grpSpPr>
      <p:sp>
        <p:nvSpPr>
          <p:cNvPr id="316" name="Google Shape;316;p54"/>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317" name="Google Shape;317;p54"/>
          <p:cNvGrpSpPr/>
          <p:nvPr/>
        </p:nvGrpSpPr>
        <p:grpSpPr>
          <a:xfrm>
            <a:off x="5871603" y="0"/>
            <a:ext cx="3272220" cy="2030570"/>
            <a:chOff x="6098378" y="5"/>
            <a:chExt cx="3045625" cy="2030570"/>
          </a:xfrm>
        </p:grpSpPr>
        <p:sp>
          <p:nvSpPr>
            <p:cNvPr id="318" name="Google Shape;318;p54"/>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54"/>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54"/>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5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54"/>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3" name="Google Shape;323;p54"/>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324" name="Google Shape;324;p54"/>
          <p:cNvSpPr txBox="1"/>
          <p:nvPr/>
        </p:nvSpPr>
        <p:spPr>
          <a:xfrm>
            <a:off x="1525375" y="27225"/>
            <a:ext cx="590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a:t>
            </a:r>
            <a:endParaRPr sz="3000" b="0" i="0" u="none" strike="noStrike" cap="none">
              <a:solidFill>
                <a:srgbClr val="FFFFFF"/>
              </a:solidFill>
              <a:latin typeface="PT Sans"/>
              <a:ea typeface="PT Sans"/>
              <a:cs typeface="PT Sans"/>
              <a:sym typeface="PT Sans"/>
            </a:endParaRPr>
          </a:p>
        </p:txBody>
      </p:sp>
      <p:sp>
        <p:nvSpPr>
          <p:cNvPr id="325" name="Google Shape;325;p54"/>
          <p:cNvSpPr/>
          <p:nvPr/>
        </p:nvSpPr>
        <p:spPr>
          <a:xfrm>
            <a:off x="678325"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54"/>
          <p:cNvSpPr/>
          <p:nvPr/>
        </p:nvSpPr>
        <p:spPr>
          <a:xfrm>
            <a:off x="4458024"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54"/>
          <p:cNvSpPr/>
          <p:nvPr/>
        </p:nvSpPr>
        <p:spPr>
          <a:xfrm>
            <a:off x="4458024"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54"/>
          <p:cNvSpPr/>
          <p:nvPr/>
        </p:nvSpPr>
        <p:spPr>
          <a:xfrm>
            <a:off x="678325"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54"/>
          <p:cNvSpPr txBox="1">
            <a:spLocks noGrp="1"/>
          </p:cNvSpPr>
          <p:nvPr>
            <p:ph type="title"/>
          </p:nvPr>
        </p:nvSpPr>
        <p:spPr>
          <a:xfrm>
            <a:off x="296025" y="668825"/>
            <a:ext cx="8350500" cy="501000"/>
          </a:xfrm>
          <a:prstGeom prst="rect">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sz="20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30" name="Google Shape;330;p54"/>
          <p:cNvSpPr txBox="1">
            <a:spLocks noGrp="1"/>
          </p:cNvSpPr>
          <p:nvPr>
            <p:ph type="subTitle" idx="1"/>
          </p:nvPr>
        </p:nvSpPr>
        <p:spPr>
          <a:xfrm>
            <a:off x="4458024" y="1630122"/>
            <a:ext cx="3779700" cy="11892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331" name="Google Shape;331;p54"/>
          <p:cNvSpPr txBox="1">
            <a:spLocks noGrp="1"/>
          </p:cNvSpPr>
          <p:nvPr>
            <p:ph type="subTitle" idx="2"/>
          </p:nvPr>
        </p:nvSpPr>
        <p:spPr>
          <a:xfrm>
            <a:off x="678325" y="1630124"/>
            <a:ext cx="3779700" cy="11892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332" name="Google Shape;332;p54"/>
          <p:cNvSpPr txBox="1"/>
          <p:nvPr/>
        </p:nvSpPr>
        <p:spPr>
          <a:xfrm>
            <a:off x="703279" y="1283098"/>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A</a:t>
            </a:r>
            <a:endParaRPr sz="1800" b="1" i="0" u="none" strike="noStrike" cap="none">
              <a:solidFill>
                <a:schemeClr val="dk1"/>
              </a:solidFill>
              <a:latin typeface="PT Sans"/>
              <a:ea typeface="PT Sans"/>
              <a:cs typeface="PT Sans"/>
              <a:sym typeface="PT Sans"/>
            </a:endParaRPr>
          </a:p>
        </p:txBody>
      </p:sp>
      <p:sp>
        <p:nvSpPr>
          <p:cNvPr id="333" name="Google Shape;333;p54"/>
          <p:cNvSpPr txBox="1">
            <a:spLocks noGrp="1"/>
          </p:cNvSpPr>
          <p:nvPr>
            <p:ph type="subTitle" idx="3"/>
          </p:nvPr>
        </p:nvSpPr>
        <p:spPr>
          <a:xfrm>
            <a:off x="4485203" y="3279631"/>
            <a:ext cx="3779700" cy="12399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334" name="Google Shape;334;p54"/>
          <p:cNvSpPr txBox="1">
            <a:spLocks noGrp="1"/>
          </p:cNvSpPr>
          <p:nvPr>
            <p:ph type="subTitle" idx="4"/>
          </p:nvPr>
        </p:nvSpPr>
        <p:spPr>
          <a:xfrm>
            <a:off x="678325" y="3279631"/>
            <a:ext cx="3779700" cy="12399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335" name="Google Shape;335;p54"/>
          <p:cNvSpPr txBox="1"/>
          <p:nvPr/>
        </p:nvSpPr>
        <p:spPr>
          <a:xfrm>
            <a:off x="7873070" y="1283098"/>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B</a:t>
            </a:r>
            <a:endParaRPr sz="1800" b="1" i="0" u="none" strike="noStrike" cap="none">
              <a:solidFill>
                <a:schemeClr val="dk1"/>
              </a:solidFill>
              <a:latin typeface="PT Sans"/>
              <a:ea typeface="PT Sans"/>
              <a:cs typeface="PT Sans"/>
              <a:sym typeface="PT Sans"/>
            </a:endParaRPr>
          </a:p>
        </p:txBody>
      </p:sp>
      <p:sp>
        <p:nvSpPr>
          <p:cNvPr id="336" name="Google Shape;336;p54"/>
          <p:cNvSpPr txBox="1"/>
          <p:nvPr/>
        </p:nvSpPr>
        <p:spPr>
          <a:xfrm>
            <a:off x="703279" y="2915501"/>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C</a:t>
            </a:r>
            <a:endParaRPr sz="1800" b="1" i="0" u="none" strike="noStrike" cap="none">
              <a:solidFill>
                <a:schemeClr val="dk1"/>
              </a:solidFill>
              <a:latin typeface="PT Sans"/>
              <a:ea typeface="PT Sans"/>
              <a:cs typeface="PT Sans"/>
              <a:sym typeface="PT Sans"/>
            </a:endParaRPr>
          </a:p>
        </p:txBody>
      </p:sp>
      <p:sp>
        <p:nvSpPr>
          <p:cNvPr id="337" name="Google Shape;337;p54"/>
          <p:cNvSpPr txBox="1"/>
          <p:nvPr/>
        </p:nvSpPr>
        <p:spPr>
          <a:xfrm>
            <a:off x="7872933" y="2898451"/>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D</a:t>
            </a:r>
            <a:endParaRPr sz="1800" b="1"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7 Discussion">
  <p:cSld name="CUSTOM_4_1_1">
    <p:bg>
      <p:bgPr>
        <a:solidFill>
          <a:schemeClr val="lt1"/>
        </a:solidFill>
        <a:effectLst/>
      </p:bgPr>
    </p:bg>
    <p:spTree>
      <p:nvGrpSpPr>
        <p:cNvPr id="1" name="Shape 338"/>
        <p:cNvGrpSpPr/>
        <p:nvPr/>
      </p:nvGrpSpPr>
      <p:grpSpPr>
        <a:xfrm>
          <a:off x="0" y="0"/>
          <a:ext cx="0" cy="0"/>
          <a:chOff x="0" y="0"/>
          <a:chExt cx="0" cy="0"/>
        </a:xfrm>
      </p:grpSpPr>
      <p:sp>
        <p:nvSpPr>
          <p:cNvPr id="339" name="Google Shape;339;p55"/>
          <p:cNvSpPr txBox="1">
            <a:spLocks noGrp="1"/>
          </p:cNvSpPr>
          <p:nvPr>
            <p:ph type="title"/>
          </p:nvPr>
        </p:nvSpPr>
        <p:spPr>
          <a:xfrm>
            <a:off x="271375" y="197375"/>
            <a:ext cx="70800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sz="36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40" name="Google Shape;340;p55"/>
          <p:cNvSpPr txBox="1">
            <a:spLocks noGrp="1"/>
          </p:cNvSpPr>
          <p:nvPr>
            <p:ph type="subTitle" idx="1"/>
          </p:nvPr>
        </p:nvSpPr>
        <p:spPr>
          <a:xfrm>
            <a:off x="185050" y="1137150"/>
            <a:ext cx="3669000" cy="32271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a:solidFill>
                  <a:schemeClr val="dk1"/>
                </a:solidFill>
              </a:defRPr>
            </a:lvl1pPr>
            <a:lvl2pPr lvl="1" algn="l" rtl="0">
              <a:lnSpc>
                <a:spcPct val="115000"/>
              </a:lnSpc>
              <a:spcBef>
                <a:spcPts val="400"/>
              </a:spcBef>
              <a:spcAft>
                <a:spcPts val="0"/>
              </a:spcAft>
              <a:buSzPts val="1400"/>
              <a:buNone/>
              <a:defRPr>
                <a:solidFill>
                  <a:schemeClr val="dk1"/>
                </a:solidFill>
              </a:defRPr>
            </a:lvl2pPr>
            <a:lvl3pPr lvl="2" algn="l" rtl="0">
              <a:lnSpc>
                <a:spcPct val="115000"/>
              </a:lnSpc>
              <a:spcBef>
                <a:spcPts val="400"/>
              </a:spcBef>
              <a:spcAft>
                <a:spcPts val="0"/>
              </a:spcAft>
              <a:buSzPts val="1400"/>
              <a:buNone/>
              <a:defRPr>
                <a:solidFill>
                  <a:schemeClr val="dk1"/>
                </a:solidFill>
              </a:defRPr>
            </a:lvl3pPr>
            <a:lvl4pPr lvl="3" algn="l" rtl="0">
              <a:lnSpc>
                <a:spcPct val="115000"/>
              </a:lnSpc>
              <a:spcBef>
                <a:spcPts val="400"/>
              </a:spcBef>
              <a:spcAft>
                <a:spcPts val="0"/>
              </a:spcAft>
              <a:buSzPts val="1400"/>
              <a:buNone/>
              <a:defRPr>
                <a:solidFill>
                  <a:schemeClr val="dk1"/>
                </a:solidFill>
              </a:defRPr>
            </a:lvl4pPr>
            <a:lvl5pPr lvl="4" algn="l" rtl="0">
              <a:lnSpc>
                <a:spcPct val="115000"/>
              </a:lnSpc>
              <a:spcBef>
                <a:spcPts val="400"/>
              </a:spcBef>
              <a:spcAft>
                <a:spcPts val="0"/>
              </a:spcAft>
              <a:buSzPts val="1400"/>
              <a:buNone/>
              <a:defRPr>
                <a:solidFill>
                  <a:schemeClr val="dk1"/>
                </a:solidFill>
              </a:defRPr>
            </a:lvl5pPr>
            <a:lvl6pPr lvl="5" algn="l" rtl="0">
              <a:lnSpc>
                <a:spcPct val="115000"/>
              </a:lnSpc>
              <a:spcBef>
                <a:spcPts val="400"/>
              </a:spcBef>
              <a:spcAft>
                <a:spcPts val="0"/>
              </a:spcAft>
              <a:buSzPts val="1400"/>
              <a:buNone/>
              <a:defRPr>
                <a:solidFill>
                  <a:schemeClr val="dk1"/>
                </a:solidFill>
              </a:defRPr>
            </a:lvl6pPr>
            <a:lvl7pPr lvl="6" algn="l" rtl="0">
              <a:lnSpc>
                <a:spcPct val="115000"/>
              </a:lnSpc>
              <a:spcBef>
                <a:spcPts val="400"/>
              </a:spcBef>
              <a:spcAft>
                <a:spcPts val="0"/>
              </a:spcAft>
              <a:buSzPts val="1400"/>
              <a:buNone/>
              <a:defRPr>
                <a:solidFill>
                  <a:schemeClr val="dk1"/>
                </a:solidFill>
              </a:defRPr>
            </a:lvl7pPr>
            <a:lvl8pPr lvl="7" algn="l" rtl="0">
              <a:lnSpc>
                <a:spcPct val="115000"/>
              </a:lnSpc>
              <a:spcBef>
                <a:spcPts val="400"/>
              </a:spcBef>
              <a:spcAft>
                <a:spcPts val="0"/>
              </a:spcAft>
              <a:buSzPts val="1400"/>
              <a:buNone/>
              <a:defRPr>
                <a:solidFill>
                  <a:schemeClr val="dk1"/>
                </a:solidFill>
              </a:defRPr>
            </a:lvl8pPr>
            <a:lvl9pPr lvl="8" algn="l" rtl="0">
              <a:lnSpc>
                <a:spcPct val="115000"/>
              </a:lnSpc>
              <a:spcBef>
                <a:spcPts val="400"/>
              </a:spcBef>
              <a:spcAft>
                <a:spcPts val="400"/>
              </a:spcAft>
              <a:buSzPts val="1400"/>
              <a:buNone/>
              <a:defRPr>
                <a:solidFill>
                  <a:schemeClr val="dk1"/>
                </a:solidFill>
              </a:defRPr>
            </a:lvl9pPr>
          </a:lstStyle>
          <a:p>
            <a:endParaRPr/>
          </a:p>
        </p:txBody>
      </p:sp>
      <p:sp>
        <p:nvSpPr>
          <p:cNvPr id="341" name="Google Shape;341;p55"/>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pic>
        <p:nvPicPr>
          <p:cNvPr id="342" name="Google Shape;342;p55"/>
          <p:cNvPicPr preferRelativeResize="0"/>
          <p:nvPr/>
        </p:nvPicPr>
        <p:blipFill rotWithShape="1">
          <a:blip r:embed="rId2">
            <a:alphaModFix/>
          </a:blip>
          <a:srcRect b="17197"/>
          <a:stretch/>
        </p:blipFill>
        <p:spPr>
          <a:xfrm>
            <a:off x="3940350" y="1322000"/>
            <a:ext cx="5203675" cy="322725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 Title Slide" type="title">
  <p:cSld name="TITLE">
    <p:bg>
      <p:bgPr>
        <a:solidFill>
          <a:srgbClr val="073763"/>
        </a:solidFill>
        <a:effectLst/>
      </p:bgPr>
    </p:bg>
    <p:spTree>
      <p:nvGrpSpPr>
        <p:cNvPr id="1" name="Shape 350"/>
        <p:cNvGrpSpPr/>
        <p:nvPr/>
      </p:nvGrpSpPr>
      <p:grpSpPr>
        <a:xfrm>
          <a:off x="0" y="0"/>
          <a:ext cx="0" cy="0"/>
          <a:chOff x="0" y="0"/>
          <a:chExt cx="0" cy="0"/>
        </a:xfrm>
      </p:grpSpPr>
      <p:sp>
        <p:nvSpPr>
          <p:cNvPr id="351" name="Google Shape;351;p57"/>
          <p:cNvSpPr txBox="1">
            <a:spLocks noGrp="1"/>
          </p:cNvSpPr>
          <p:nvPr>
            <p:ph type="ctrTitle"/>
          </p:nvPr>
        </p:nvSpPr>
        <p:spPr>
          <a:xfrm>
            <a:off x="598100" y="1546622"/>
            <a:ext cx="8222100" cy="838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1pPr>
            <a:lvl2pPr lvl="1"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2pPr>
            <a:lvl3pPr lvl="2"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3pPr>
            <a:lvl4pPr lvl="3"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4pPr>
            <a:lvl5pPr lvl="4"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5pPr>
            <a:lvl6pPr lvl="5"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6pPr>
            <a:lvl7pPr lvl="6"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7pPr>
            <a:lvl8pPr lvl="7"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8pPr>
            <a:lvl9pPr lvl="8" algn="l" rtl="0">
              <a:lnSpc>
                <a:spcPct val="100000"/>
              </a:lnSpc>
              <a:spcBef>
                <a:spcPts val="0"/>
              </a:spcBef>
              <a:spcAft>
                <a:spcPts val="0"/>
              </a:spcAft>
              <a:buClr>
                <a:schemeClr val="lt1"/>
              </a:buClr>
              <a:buSzPts val="4200"/>
              <a:buFont typeface="PT Sans"/>
              <a:buNone/>
              <a:defRPr sz="4200">
                <a:solidFill>
                  <a:schemeClr val="lt1"/>
                </a:solidFill>
                <a:latin typeface="PT Sans"/>
                <a:ea typeface="PT Sans"/>
                <a:cs typeface="PT Sans"/>
                <a:sym typeface="PT Sans"/>
              </a:defRPr>
            </a:lvl9pPr>
          </a:lstStyle>
          <a:p>
            <a:endParaRPr/>
          </a:p>
        </p:txBody>
      </p:sp>
      <p:sp>
        <p:nvSpPr>
          <p:cNvPr id="352" name="Google Shape;352;p57"/>
          <p:cNvSpPr txBox="1">
            <a:spLocks noGrp="1"/>
          </p:cNvSpPr>
          <p:nvPr>
            <p:ph type="subTitle" idx="1"/>
          </p:nvPr>
        </p:nvSpPr>
        <p:spPr>
          <a:xfrm>
            <a:off x="598088" y="2563513"/>
            <a:ext cx="8222100" cy="43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1pPr>
            <a:lvl2pPr lvl="1"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2pPr>
            <a:lvl3pPr lvl="2"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3pPr>
            <a:lvl4pPr lvl="3"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4pPr>
            <a:lvl5pPr lvl="4"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5pPr>
            <a:lvl6pPr lvl="5"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6pPr>
            <a:lvl7pPr lvl="6"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7pPr>
            <a:lvl8pPr lvl="7"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8pPr>
            <a:lvl9pPr lvl="8" algn="l" rtl="0">
              <a:lnSpc>
                <a:spcPct val="100000"/>
              </a:lnSpc>
              <a:spcBef>
                <a:spcPts val="0"/>
              </a:spcBef>
              <a:spcAft>
                <a:spcPts val="0"/>
              </a:spcAft>
              <a:buClr>
                <a:schemeClr val="lt1"/>
              </a:buClr>
              <a:buSzPts val="2800"/>
              <a:buFont typeface="PT Sans"/>
              <a:buNone/>
              <a:defRPr sz="2800">
                <a:solidFill>
                  <a:schemeClr val="lt1"/>
                </a:solidFill>
                <a:latin typeface="PT Sans"/>
                <a:ea typeface="PT Sans"/>
                <a:cs typeface="PT Sans"/>
                <a:sym typeface="PT Sans"/>
              </a:defRPr>
            </a:lvl9pPr>
          </a:lstStyle>
          <a:p>
            <a:endParaRPr/>
          </a:p>
        </p:txBody>
      </p:sp>
      <p:sp>
        <p:nvSpPr>
          <p:cNvPr id="353" name="Google Shape;353;p57"/>
          <p:cNvSpPr txBox="1"/>
          <p:nvPr/>
        </p:nvSpPr>
        <p:spPr>
          <a:xfrm>
            <a:off x="1923878" y="46865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rgbClr val="5DA4D3"/>
                </a:solidFill>
                <a:latin typeface="PT Sans"/>
                <a:ea typeface="PT Sans"/>
                <a:cs typeface="PT Sans"/>
                <a:sym typeface="PT Sans"/>
              </a:rPr>
              <a:t>To provide our pupils with the </a:t>
            </a:r>
            <a:r>
              <a:rPr lang="en-GB" sz="1000" b="1" i="0" u="none" strike="noStrike" cap="none">
                <a:solidFill>
                  <a:srgbClr val="5DA4D3"/>
                </a:solidFill>
                <a:latin typeface="PT Sans"/>
                <a:ea typeface="PT Sans"/>
                <a:cs typeface="PT Sans"/>
                <a:sym typeface="PT Sans"/>
              </a:rPr>
              <a:t>knowledge, skills </a:t>
            </a:r>
            <a:r>
              <a:rPr lang="en-GB" sz="1000" b="0" i="0" u="none" strike="noStrike" cap="none">
                <a:solidFill>
                  <a:srgbClr val="5DA4D3"/>
                </a:solidFill>
                <a:latin typeface="PT Sans"/>
                <a:ea typeface="PT Sans"/>
                <a:cs typeface="PT Sans"/>
                <a:sym typeface="PT Sans"/>
              </a:rPr>
              <a:t>and </a:t>
            </a:r>
            <a:r>
              <a:rPr lang="en-GB" sz="1000" b="1" i="0" u="none" strike="noStrike" cap="none">
                <a:solidFill>
                  <a:srgbClr val="5DA4D3"/>
                </a:solidFill>
                <a:latin typeface="PT Sans"/>
                <a:ea typeface="PT Sans"/>
                <a:cs typeface="PT Sans"/>
                <a:sym typeface="PT Sans"/>
              </a:rPr>
              <a:t>character</a:t>
            </a:r>
            <a:r>
              <a:rPr lang="en-GB" sz="1000" b="0" i="0" u="none" strike="noStrike" cap="none">
                <a:solidFill>
                  <a:srgbClr val="5DA4D3"/>
                </a:solidFill>
                <a:latin typeface="PT Sans"/>
                <a:ea typeface="PT Sans"/>
                <a:cs typeface="PT Sans"/>
                <a:sym typeface="PT Sans"/>
              </a:rPr>
              <a:t> to live a remarkable life</a:t>
            </a:r>
            <a:endParaRPr sz="1000" b="0" i="0" u="none" strike="noStrike" cap="none">
              <a:solidFill>
                <a:srgbClr val="5DA4D3"/>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rgbClr val="5DA4D3"/>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5DA4D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5DA4D3"/>
              </a:solidFill>
              <a:latin typeface="PT Sans"/>
              <a:ea typeface="PT Sans"/>
              <a:cs typeface="PT Sans"/>
              <a:sym typeface="PT Sans"/>
            </a:endParaRPr>
          </a:p>
        </p:txBody>
      </p:sp>
      <p:grpSp>
        <p:nvGrpSpPr>
          <p:cNvPr id="354" name="Google Shape;354;p57"/>
          <p:cNvGrpSpPr/>
          <p:nvPr/>
        </p:nvGrpSpPr>
        <p:grpSpPr>
          <a:xfrm>
            <a:off x="7084800" y="-100"/>
            <a:ext cx="2059400" cy="374675"/>
            <a:chOff x="7084800" y="-100"/>
            <a:chExt cx="2059400" cy="374675"/>
          </a:xfrm>
        </p:grpSpPr>
        <p:sp>
          <p:nvSpPr>
            <p:cNvPr id="355" name="Google Shape;355;p57"/>
            <p:cNvSpPr txBox="1"/>
            <p:nvPr/>
          </p:nvSpPr>
          <p:spPr>
            <a:xfrm>
              <a:off x="7989800" y="-100"/>
              <a:ext cx="1154400" cy="364800"/>
            </a:xfrm>
            <a:prstGeom prst="rect">
              <a:avLst/>
            </a:prstGeom>
            <a:solidFill>
              <a:srgbClr val="93C47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T Sans"/>
                <a:ea typeface="PT Sans"/>
                <a:cs typeface="PT Sans"/>
                <a:sym typeface="PT Sans"/>
              </a:endParaRPr>
            </a:p>
          </p:txBody>
        </p:sp>
        <p:sp>
          <p:nvSpPr>
            <p:cNvPr id="356" name="Google Shape;356;p57"/>
            <p:cNvSpPr/>
            <p:nvPr/>
          </p:nvSpPr>
          <p:spPr>
            <a:xfrm>
              <a:off x="7122800" y="0"/>
              <a:ext cx="850500" cy="364800"/>
            </a:xfrm>
            <a:prstGeom prst="rect">
              <a:avLst/>
            </a:prstGeom>
            <a:solidFill>
              <a:srgbClr val="7BAFD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57"/>
            <p:cNvSpPr txBox="1"/>
            <p:nvPr/>
          </p:nvSpPr>
          <p:spPr>
            <a:xfrm>
              <a:off x="7084800" y="9775"/>
              <a:ext cx="2059200" cy="36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3C71"/>
                  </a:solidFill>
                  <a:latin typeface="PT Sans"/>
                  <a:ea typeface="PT Sans"/>
                  <a:cs typeface="PT Sans"/>
                  <a:sym typeface="PT Sans"/>
                </a:rPr>
                <a:t>#OneAET </a:t>
              </a:r>
              <a:r>
                <a:rPr lang="en-GB" sz="1400" b="0" i="0" u="none" strike="noStrike" cap="none">
                  <a:solidFill>
                    <a:srgbClr val="FFFFFF"/>
                  </a:solidFill>
                  <a:latin typeface="PT Sans"/>
                  <a:ea typeface="PT Sans"/>
                  <a:cs typeface="PT Sans"/>
                  <a:sym typeface="PT Sans"/>
                </a:rPr>
                <a:t>  </a:t>
              </a:r>
              <a:r>
                <a:rPr lang="en-GB" sz="1400" b="0" i="0" u="none" strike="noStrike" cap="none">
                  <a:solidFill>
                    <a:srgbClr val="7BAFD4"/>
                  </a:solidFill>
                  <a:latin typeface="PT Sans"/>
                  <a:ea typeface="PT Sans"/>
                  <a:cs typeface="PT Sans"/>
                  <a:sym typeface="PT Sans"/>
                </a:rPr>
                <a:t> </a:t>
              </a:r>
              <a:r>
                <a:rPr lang="en-GB" sz="1400" b="0" i="0" u="none" strike="noStrike" cap="none">
                  <a:solidFill>
                    <a:srgbClr val="1C4587"/>
                  </a:solidFill>
                  <a:latin typeface="PT Sans"/>
                  <a:ea typeface="PT Sans"/>
                  <a:cs typeface="PT Sans"/>
                  <a:sym typeface="PT Sans"/>
                </a:rPr>
                <a:t>Curriculum</a:t>
              </a:r>
              <a:endParaRPr sz="1400" b="0" i="0" u="none" strike="noStrike" cap="none">
                <a:solidFill>
                  <a:srgbClr val="1C4587"/>
                </a:solidFill>
                <a:latin typeface="Arial"/>
                <a:ea typeface="Arial"/>
                <a:cs typeface="Arial"/>
                <a:sym typeface="Arial"/>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 Assessment Checklist">
  <p:cSld name="CUSTOM_2">
    <p:spTree>
      <p:nvGrpSpPr>
        <p:cNvPr id="1" name="Shape 358"/>
        <p:cNvGrpSpPr/>
        <p:nvPr/>
      </p:nvGrpSpPr>
      <p:grpSpPr>
        <a:xfrm>
          <a:off x="0" y="0"/>
          <a:ext cx="0" cy="0"/>
          <a:chOff x="0" y="0"/>
          <a:chExt cx="0" cy="0"/>
        </a:xfrm>
      </p:grpSpPr>
      <p:sp>
        <p:nvSpPr>
          <p:cNvPr id="359" name="Google Shape;359;p58"/>
          <p:cNvSpPr txBox="1">
            <a:spLocks noGrp="1"/>
          </p:cNvSpPr>
          <p:nvPr>
            <p:ph type="body" idx="1"/>
          </p:nvPr>
        </p:nvSpPr>
        <p:spPr>
          <a:xfrm>
            <a:off x="444050" y="1015000"/>
            <a:ext cx="8153100" cy="33696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AutoNum type="arabicPeriod"/>
              <a:defRPr/>
            </a:lvl1pPr>
            <a:lvl2pPr marL="914400" lvl="1" indent="-317500" algn="l" rtl="0">
              <a:lnSpc>
                <a:spcPct val="115000"/>
              </a:lnSpc>
              <a:spcBef>
                <a:spcPts val="400"/>
              </a:spcBef>
              <a:spcAft>
                <a:spcPts val="0"/>
              </a:spcAft>
              <a:buSzPts val="1400"/>
              <a:buAutoNum type="alphaLcPeriod"/>
              <a:defRPr/>
            </a:lvl2pPr>
            <a:lvl3pPr marL="1371600" lvl="2" indent="-317500" algn="l" rtl="0">
              <a:lnSpc>
                <a:spcPct val="115000"/>
              </a:lnSpc>
              <a:spcBef>
                <a:spcPts val="400"/>
              </a:spcBef>
              <a:spcAft>
                <a:spcPts val="0"/>
              </a:spcAft>
              <a:buSzPts val="1400"/>
              <a:buAutoNum type="romanLcPeriod"/>
              <a:defRPr/>
            </a:lvl3pPr>
            <a:lvl4pPr marL="1828800" lvl="3" indent="-317500" algn="l" rtl="0">
              <a:lnSpc>
                <a:spcPct val="115000"/>
              </a:lnSpc>
              <a:spcBef>
                <a:spcPts val="400"/>
              </a:spcBef>
              <a:spcAft>
                <a:spcPts val="0"/>
              </a:spcAft>
              <a:buSzPts val="1400"/>
              <a:buAutoNum type="arabicPeriod"/>
              <a:defRPr/>
            </a:lvl4pPr>
            <a:lvl5pPr marL="2286000" lvl="4" indent="-317500" algn="l" rtl="0">
              <a:lnSpc>
                <a:spcPct val="115000"/>
              </a:lnSpc>
              <a:spcBef>
                <a:spcPts val="400"/>
              </a:spcBef>
              <a:spcAft>
                <a:spcPts val="0"/>
              </a:spcAft>
              <a:buSzPts val="1400"/>
              <a:buAutoNum type="alphaLcPeriod"/>
              <a:defRPr/>
            </a:lvl5pPr>
            <a:lvl6pPr marL="2743200" lvl="5" indent="-317500" algn="l" rtl="0">
              <a:lnSpc>
                <a:spcPct val="115000"/>
              </a:lnSpc>
              <a:spcBef>
                <a:spcPts val="400"/>
              </a:spcBef>
              <a:spcAft>
                <a:spcPts val="0"/>
              </a:spcAft>
              <a:buSzPts val="1400"/>
              <a:buAutoNum type="romanLcPeriod"/>
              <a:defRPr/>
            </a:lvl6pPr>
            <a:lvl7pPr marL="3200400" lvl="6" indent="-317500" algn="l" rtl="0">
              <a:lnSpc>
                <a:spcPct val="115000"/>
              </a:lnSpc>
              <a:spcBef>
                <a:spcPts val="400"/>
              </a:spcBef>
              <a:spcAft>
                <a:spcPts val="0"/>
              </a:spcAft>
              <a:buSzPts val="1400"/>
              <a:buAutoNum type="arabicPeriod"/>
              <a:defRPr/>
            </a:lvl7pPr>
            <a:lvl8pPr marL="3657600" lvl="7" indent="-317500" algn="l" rtl="0">
              <a:lnSpc>
                <a:spcPct val="115000"/>
              </a:lnSpc>
              <a:spcBef>
                <a:spcPts val="1600"/>
              </a:spcBef>
              <a:spcAft>
                <a:spcPts val="0"/>
              </a:spcAft>
              <a:buSzPts val="1400"/>
              <a:buAutoNum type="alphaLcPeriod"/>
              <a:defRPr/>
            </a:lvl8pPr>
            <a:lvl9pPr marL="4114800" lvl="8" indent="-317500" algn="l" rtl="0">
              <a:lnSpc>
                <a:spcPct val="115000"/>
              </a:lnSpc>
              <a:spcBef>
                <a:spcPts val="1600"/>
              </a:spcBef>
              <a:spcAft>
                <a:spcPts val="1600"/>
              </a:spcAft>
              <a:buSzPts val="1400"/>
              <a:buAutoNum type="romanLcPeriod"/>
              <a:defRPr/>
            </a:lvl9pPr>
          </a:lstStyle>
          <a:p>
            <a:endParaRPr/>
          </a:p>
        </p:txBody>
      </p:sp>
      <p:sp>
        <p:nvSpPr>
          <p:cNvPr id="360" name="Google Shape;360;p58"/>
          <p:cNvSpPr txBox="1"/>
          <p:nvPr/>
        </p:nvSpPr>
        <p:spPr>
          <a:xfrm>
            <a:off x="259025" y="167275"/>
            <a:ext cx="86343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PT Sans"/>
                <a:ea typeface="PT Sans"/>
                <a:cs typeface="PT Sans"/>
                <a:sym typeface="PT Sans"/>
              </a:rPr>
              <a:t>Assessment Checklist</a:t>
            </a:r>
            <a:endParaRPr sz="3000" b="0" i="0" u="none" strike="noStrike" cap="none">
              <a:solidFill>
                <a:schemeClr val="dk1"/>
              </a:solidFill>
              <a:latin typeface="PT Sans"/>
              <a:ea typeface="PT Sans"/>
              <a:cs typeface="PT Sans"/>
              <a:sym typeface="PT Sans"/>
            </a:endParaRPr>
          </a:p>
        </p:txBody>
      </p:sp>
      <p:sp>
        <p:nvSpPr>
          <p:cNvPr id="361" name="Google Shape;361;p58"/>
          <p:cNvSpPr txBox="1"/>
          <p:nvPr/>
        </p:nvSpPr>
        <p:spPr>
          <a:xfrm>
            <a:off x="1923878" y="4762793"/>
            <a:ext cx="7196700" cy="510600"/>
          </a:xfrm>
          <a:prstGeom prst="rect">
            <a:avLst/>
          </a:prstGeom>
          <a:noFill/>
          <a:ln>
            <a:noFill/>
          </a:ln>
        </p:spPr>
        <p:txBody>
          <a:bodyPr spcFirstLastPara="1" wrap="square" lIns="114650" tIns="114650" rIns="114650" bIns="1146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GB" sz="1000" b="0" i="0" u="none" strike="noStrike" cap="none">
                <a:solidFill>
                  <a:schemeClr val="dk1"/>
                </a:solidFill>
                <a:latin typeface="PT Sans"/>
                <a:ea typeface="PT Sans"/>
                <a:cs typeface="PT Sans"/>
                <a:sym typeface="PT Sans"/>
              </a:rPr>
              <a:t>To provide our pupils with the </a:t>
            </a:r>
            <a:r>
              <a:rPr lang="en-GB" sz="1000" b="1" i="0" u="none" strike="noStrike" cap="none">
                <a:solidFill>
                  <a:schemeClr val="dk1"/>
                </a:solidFill>
                <a:latin typeface="PT Sans"/>
                <a:ea typeface="PT Sans"/>
                <a:cs typeface="PT Sans"/>
                <a:sym typeface="PT Sans"/>
              </a:rPr>
              <a:t>knowledge, skills </a:t>
            </a:r>
            <a:r>
              <a:rPr lang="en-GB" sz="1000" b="0" i="0" u="none" strike="noStrike" cap="none">
                <a:solidFill>
                  <a:schemeClr val="dk1"/>
                </a:solidFill>
                <a:latin typeface="PT Sans"/>
                <a:ea typeface="PT Sans"/>
                <a:cs typeface="PT Sans"/>
                <a:sym typeface="PT Sans"/>
              </a:rPr>
              <a:t>and </a:t>
            </a:r>
            <a:r>
              <a:rPr lang="en-GB" sz="1000" b="1" i="0" u="none" strike="noStrike" cap="none">
                <a:solidFill>
                  <a:schemeClr val="dk1"/>
                </a:solidFill>
                <a:latin typeface="PT Sans"/>
                <a:ea typeface="PT Sans"/>
                <a:cs typeface="PT Sans"/>
                <a:sym typeface="PT Sans"/>
              </a:rPr>
              <a:t>character</a:t>
            </a:r>
            <a:r>
              <a:rPr lang="en-GB" sz="1000" b="0" i="0" u="none" strike="noStrike" cap="none">
                <a:solidFill>
                  <a:schemeClr val="dk1"/>
                </a:solidFill>
                <a:latin typeface="PT Sans"/>
                <a:ea typeface="PT Sans"/>
                <a:cs typeface="PT Sans"/>
                <a:sym typeface="PT Sans"/>
              </a:rPr>
              <a:t> to live a remarkable life</a:t>
            </a:r>
            <a:endParaRPr sz="1000" b="0" i="0" u="none" strike="noStrike" cap="none">
              <a:solidFill>
                <a:schemeClr val="dk1"/>
              </a:solidFill>
              <a:latin typeface="PT Sans"/>
              <a:ea typeface="PT Sans"/>
              <a:cs typeface="PT Sans"/>
              <a:sym typeface="PT Sans"/>
            </a:endParaRPr>
          </a:p>
          <a:p>
            <a:pPr marL="0" marR="0" lvl="0" indent="0" algn="r" rtl="0">
              <a:lnSpc>
                <a:spcPct val="115000"/>
              </a:lnSpc>
              <a:spcBef>
                <a:spcPts val="0"/>
              </a:spcBef>
              <a:spcAft>
                <a:spcPts val="0"/>
              </a:spcAft>
              <a:buClr>
                <a:srgbClr val="000000"/>
              </a:buClr>
              <a:buSzPts val="1400"/>
              <a:buFont typeface="Arial"/>
              <a:buNone/>
            </a:pPr>
            <a:endParaRPr sz="1100" b="0" i="0" u="none" strike="noStrike" cap="none">
              <a:solidFill>
                <a:schemeClr val="dk1"/>
              </a:solidFill>
              <a:latin typeface="PT Sans"/>
              <a:ea typeface="PT Sans"/>
              <a:cs typeface="PT Sans"/>
              <a:sym typeface="PT Sans"/>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 Representation Title">
  <p:cSld name="CUSTOM_3">
    <p:spTree>
      <p:nvGrpSpPr>
        <p:cNvPr id="1" name="Shape 362"/>
        <p:cNvGrpSpPr/>
        <p:nvPr/>
      </p:nvGrpSpPr>
      <p:grpSpPr>
        <a:xfrm>
          <a:off x="0" y="0"/>
          <a:ext cx="0" cy="0"/>
          <a:chOff x="0" y="0"/>
          <a:chExt cx="0" cy="0"/>
        </a:xfrm>
      </p:grpSpPr>
      <p:sp>
        <p:nvSpPr>
          <p:cNvPr id="363" name="Google Shape;363;p59"/>
          <p:cNvSpPr txBox="1">
            <a:spLocks noGrp="1"/>
          </p:cNvSpPr>
          <p:nvPr>
            <p:ph type="title"/>
          </p:nvPr>
        </p:nvSpPr>
        <p:spPr>
          <a:xfrm>
            <a:off x="311700" y="181400"/>
            <a:ext cx="68670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64" name="Google Shape;364;p59"/>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6 Fluency Title">
  <p:cSld name="CUSTOM_3_2">
    <p:spTree>
      <p:nvGrpSpPr>
        <p:cNvPr id="1" name="Shape 365"/>
        <p:cNvGrpSpPr/>
        <p:nvPr/>
      </p:nvGrpSpPr>
      <p:grpSpPr>
        <a:xfrm>
          <a:off x="0" y="0"/>
          <a:ext cx="0" cy="0"/>
          <a:chOff x="0" y="0"/>
          <a:chExt cx="0" cy="0"/>
        </a:xfrm>
      </p:grpSpPr>
      <p:sp>
        <p:nvSpPr>
          <p:cNvPr id="366" name="Google Shape;366;p60"/>
          <p:cNvSpPr txBox="1">
            <a:spLocks noGrp="1"/>
          </p:cNvSpPr>
          <p:nvPr>
            <p:ph type="title"/>
          </p:nvPr>
        </p:nvSpPr>
        <p:spPr>
          <a:xfrm>
            <a:off x="311700" y="105200"/>
            <a:ext cx="69426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67" name="Google Shape;367;p60"/>
          <p:cNvSpPr/>
          <p:nvPr/>
        </p:nvSpPr>
        <p:spPr>
          <a:xfrm flipH="1">
            <a:off x="7254300" y="197377"/>
            <a:ext cx="18897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Fluency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6 Fluency Title Solutions">
  <p:cSld name="CUSTOM_3_2_2">
    <p:bg>
      <p:bgPr>
        <a:solidFill>
          <a:srgbClr val="CFE2F3"/>
        </a:solidFill>
        <a:effectLst/>
      </p:bgPr>
    </p:bg>
    <p:spTree>
      <p:nvGrpSpPr>
        <p:cNvPr id="1" name="Shape 368"/>
        <p:cNvGrpSpPr/>
        <p:nvPr/>
      </p:nvGrpSpPr>
      <p:grpSpPr>
        <a:xfrm>
          <a:off x="0" y="0"/>
          <a:ext cx="0" cy="0"/>
          <a:chOff x="0" y="0"/>
          <a:chExt cx="0" cy="0"/>
        </a:xfrm>
      </p:grpSpPr>
      <p:sp>
        <p:nvSpPr>
          <p:cNvPr id="369" name="Google Shape;369;p61"/>
          <p:cNvSpPr txBox="1">
            <a:spLocks noGrp="1"/>
          </p:cNvSpPr>
          <p:nvPr>
            <p:ph type="title"/>
          </p:nvPr>
        </p:nvSpPr>
        <p:spPr>
          <a:xfrm>
            <a:off x="311700" y="105200"/>
            <a:ext cx="68793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70" name="Google Shape;370;p61"/>
          <p:cNvSpPr/>
          <p:nvPr/>
        </p:nvSpPr>
        <p:spPr>
          <a:xfrm flipH="1">
            <a:off x="7141800" y="197375"/>
            <a:ext cx="20022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Fluency: Answers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7 PQs Title">
  <p:cSld name="CUSTOM_3_2_1">
    <p:spTree>
      <p:nvGrpSpPr>
        <p:cNvPr id="1" name="Shape 371"/>
        <p:cNvGrpSpPr/>
        <p:nvPr/>
      </p:nvGrpSpPr>
      <p:grpSpPr>
        <a:xfrm>
          <a:off x="0" y="0"/>
          <a:ext cx="0" cy="0"/>
          <a:chOff x="0" y="0"/>
          <a:chExt cx="0" cy="0"/>
        </a:xfrm>
      </p:grpSpPr>
      <p:sp>
        <p:nvSpPr>
          <p:cNvPr id="372" name="Google Shape;372;p62"/>
          <p:cNvSpPr txBox="1">
            <a:spLocks noGrp="1"/>
          </p:cNvSpPr>
          <p:nvPr>
            <p:ph type="title"/>
          </p:nvPr>
        </p:nvSpPr>
        <p:spPr>
          <a:xfrm>
            <a:off x="311700" y="181400"/>
            <a:ext cx="66696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73" name="Google Shape;373;p62"/>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Probing Questions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8 Further Extension Title">
  <p:cSld name="CUSTOM_3_2_1_1">
    <p:spTree>
      <p:nvGrpSpPr>
        <p:cNvPr id="1" name="Shape 374"/>
        <p:cNvGrpSpPr/>
        <p:nvPr/>
      </p:nvGrpSpPr>
      <p:grpSpPr>
        <a:xfrm>
          <a:off x="0" y="0"/>
          <a:ext cx="0" cy="0"/>
          <a:chOff x="0" y="0"/>
          <a:chExt cx="0" cy="0"/>
        </a:xfrm>
      </p:grpSpPr>
      <p:sp>
        <p:nvSpPr>
          <p:cNvPr id="375" name="Google Shape;375;p63"/>
          <p:cNvSpPr txBox="1">
            <a:spLocks noGrp="1"/>
          </p:cNvSpPr>
          <p:nvPr>
            <p:ph type="title"/>
          </p:nvPr>
        </p:nvSpPr>
        <p:spPr>
          <a:xfrm>
            <a:off x="311700" y="105200"/>
            <a:ext cx="67437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76" name="Google Shape;376;p63"/>
          <p:cNvSpPr/>
          <p:nvPr/>
        </p:nvSpPr>
        <p:spPr>
          <a:xfrm flipH="1">
            <a:off x="7055400" y="197375"/>
            <a:ext cx="20886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Further Extension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 Fluency Title Solutions">
  <p:cSld name="CUSTOM_3_2_2">
    <p:bg>
      <p:bgPr>
        <a:solidFill>
          <a:srgbClr val="CFE2F3"/>
        </a:solidFill>
        <a:effectLst/>
      </p:bgPr>
    </p:bg>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105200"/>
            <a:ext cx="68793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6" name="Google Shape;36;p7"/>
          <p:cNvSpPr/>
          <p:nvPr/>
        </p:nvSpPr>
        <p:spPr>
          <a:xfrm flipH="1">
            <a:off x="7141800" y="197375"/>
            <a:ext cx="20022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Fluency: Answers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9 Rich Task Title">
  <p:cSld name="CUSTOM_3_2_1_1_1">
    <p:spTree>
      <p:nvGrpSpPr>
        <p:cNvPr id="1" name="Shape 377"/>
        <p:cNvGrpSpPr/>
        <p:nvPr/>
      </p:nvGrpSpPr>
      <p:grpSpPr>
        <a:xfrm>
          <a:off x="0" y="0"/>
          <a:ext cx="0" cy="0"/>
          <a:chOff x="0" y="0"/>
          <a:chExt cx="0" cy="0"/>
        </a:xfrm>
      </p:grpSpPr>
      <p:sp>
        <p:nvSpPr>
          <p:cNvPr id="378" name="Google Shape;378;p64"/>
          <p:cNvSpPr txBox="1">
            <a:spLocks noGrp="1"/>
          </p:cNvSpPr>
          <p:nvPr>
            <p:ph type="title"/>
          </p:nvPr>
        </p:nvSpPr>
        <p:spPr>
          <a:xfrm>
            <a:off x="311700" y="105200"/>
            <a:ext cx="66819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79" name="Google Shape;379;p64"/>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Rich Task</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 Representation Title and Text">
  <p:cSld name="CUSTOM_3_1">
    <p:spTree>
      <p:nvGrpSpPr>
        <p:cNvPr id="1" name="Shape 380"/>
        <p:cNvGrpSpPr/>
        <p:nvPr/>
      </p:nvGrpSpPr>
      <p:grpSpPr>
        <a:xfrm>
          <a:off x="0" y="0"/>
          <a:ext cx="0" cy="0"/>
          <a:chOff x="0" y="0"/>
          <a:chExt cx="0" cy="0"/>
        </a:xfrm>
      </p:grpSpPr>
      <p:sp>
        <p:nvSpPr>
          <p:cNvPr id="381" name="Google Shape;381;p65"/>
          <p:cNvSpPr txBox="1">
            <a:spLocks noGrp="1"/>
          </p:cNvSpPr>
          <p:nvPr>
            <p:ph type="title"/>
          </p:nvPr>
        </p:nvSpPr>
        <p:spPr>
          <a:xfrm>
            <a:off x="311700" y="181400"/>
            <a:ext cx="68916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82" name="Google Shape;382;p65"/>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383" name="Google Shape;383;p65"/>
          <p:cNvSpPr txBox="1">
            <a:spLocks noGrp="1"/>
          </p:cNvSpPr>
          <p:nvPr>
            <p:ph type="body" idx="1"/>
          </p:nvPr>
        </p:nvSpPr>
        <p:spPr>
          <a:xfrm>
            <a:off x="468700" y="1078850"/>
            <a:ext cx="8153100" cy="3411000"/>
          </a:xfrm>
          <a:prstGeom prst="rect">
            <a:avLst/>
          </a:prstGeom>
          <a:noFill/>
          <a:ln>
            <a:noFill/>
          </a:ln>
        </p:spPr>
        <p:txBody>
          <a:bodyPr spcFirstLastPara="1" wrap="square" lIns="91425" tIns="91425" rIns="91425" bIns="91425" anchor="t" anchorCtr="0">
            <a:noAutofit/>
          </a:bodyPr>
          <a:lstStyle>
            <a:lvl1pPr marL="457200" lvl="0" indent="-355600" algn="l" rtl="0">
              <a:lnSpc>
                <a:spcPct val="115000"/>
              </a:lnSpc>
              <a:spcBef>
                <a:spcPts val="0"/>
              </a:spcBef>
              <a:spcAft>
                <a:spcPts val="0"/>
              </a:spcAft>
              <a:buSzPts val="2000"/>
              <a:buFont typeface="PT Sans"/>
              <a:buChar char="●"/>
              <a:defRPr sz="2000">
                <a:latin typeface="PT Sans"/>
                <a:ea typeface="PT Sans"/>
                <a:cs typeface="PT Sans"/>
                <a:sym typeface="PT Sans"/>
              </a:defRPr>
            </a:lvl1pPr>
            <a:lvl2pPr marL="914400" lvl="1" indent="-330200" algn="l" rtl="0">
              <a:lnSpc>
                <a:spcPct val="115000"/>
              </a:lnSpc>
              <a:spcBef>
                <a:spcPts val="400"/>
              </a:spcBef>
              <a:spcAft>
                <a:spcPts val="0"/>
              </a:spcAft>
              <a:buSzPts val="1600"/>
              <a:buFont typeface="PT Sans"/>
              <a:buChar char="○"/>
              <a:defRPr sz="1600">
                <a:latin typeface="PT Sans"/>
                <a:ea typeface="PT Sans"/>
                <a:cs typeface="PT Sans"/>
                <a:sym typeface="PT Sans"/>
              </a:defRPr>
            </a:lvl2pPr>
            <a:lvl3pPr marL="1371600" lvl="2" indent="-317500" algn="l" rtl="0">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rtl="0">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rtl="0">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rtl="0">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rtl="0">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rtl="0">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rtl="0">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6 Fluency Title and Text">
  <p:cSld name="CUSTOM_3_1_2">
    <p:spTree>
      <p:nvGrpSpPr>
        <p:cNvPr id="1" name="Shape 384"/>
        <p:cNvGrpSpPr/>
        <p:nvPr/>
      </p:nvGrpSpPr>
      <p:grpSpPr>
        <a:xfrm>
          <a:off x="0" y="0"/>
          <a:ext cx="0" cy="0"/>
          <a:chOff x="0" y="0"/>
          <a:chExt cx="0" cy="0"/>
        </a:xfrm>
      </p:grpSpPr>
      <p:sp>
        <p:nvSpPr>
          <p:cNvPr id="385" name="Google Shape;385;p66"/>
          <p:cNvSpPr txBox="1">
            <a:spLocks noGrp="1"/>
          </p:cNvSpPr>
          <p:nvPr>
            <p:ph type="title"/>
          </p:nvPr>
        </p:nvSpPr>
        <p:spPr>
          <a:xfrm>
            <a:off x="311700" y="181400"/>
            <a:ext cx="68175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86" name="Google Shape;386;p66"/>
          <p:cNvSpPr txBox="1">
            <a:spLocks noGrp="1"/>
          </p:cNvSpPr>
          <p:nvPr>
            <p:ph type="body" idx="1"/>
          </p:nvPr>
        </p:nvSpPr>
        <p:spPr>
          <a:xfrm>
            <a:off x="468700" y="1078850"/>
            <a:ext cx="8042100" cy="33807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Font typeface="PT Sans"/>
              <a:buChar char="●"/>
              <a:defRPr sz="2400">
                <a:latin typeface="PT Sans"/>
                <a:ea typeface="PT Sans"/>
                <a:cs typeface="PT Sans"/>
                <a:sym typeface="PT Sans"/>
              </a:defRPr>
            </a:lvl1pPr>
            <a:lvl2pPr marL="914400" lvl="1" indent="-342900" algn="l" rtl="0">
              <a:lnSpc>
                <a:spcPct val="115000"/>
              </a:lnSpc>
              <a:spcBef>
                <a:spcPts val="400"/>
              </a:spcBef>
              <a:spcAft>
                <a:spcPts val="0"/>
              </a:spcAft>
              <a:buSzPts val="1800"/>
              <a:buFont typeface="PT Sans"/>
              <a:buChar char="○"/>
              <a:defRPr sz="1800">
                <a:latin typeface="PT Sans"/>
                <a:ea typeface="PT Sans"/>
                <a:cs typeface="PT Sans"/>
                <a:sym typeface="PT Sans"/>
              </a:defRPr>
            </a:lvl2pPr>
            <a:lvl3pPr marL="1371600" lvl="2" indent="-317500" algn="l" rtl="0">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rtl="0">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rtl="0">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rtl="0">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rtl="0">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rtl="0">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rtl="0">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387" name="Google Shape;387;p66"/>
          <p:cNvSpPr/>
          <p:nvPr/>
        </p:nvSpPr>
        <p:spPr>
          <a:xfrm flipH="1">
            <a:off x="7254300" y="197377"/>
            <a:ext cx="18897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Fluency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6 Fluency Text Solutions">
  <p:cSld name="CUSTOM_3_1_2_2">
    <p:bg>
      <p:bgPr>
        <a:solidFill>
          <a:srgbClr val="CFE2F3"/>
        </a:solidFill>
        <a:effectLst/>
      </p:bgPr>
    </p:bg>
    <p:spTree>
      <p:nvGrpSpPr>
        <p:cNvPr id="1" name="Shape 388"/>
        <p:cNvGrpSpPr/>
        <p:nvPr/>
      </p:nvGrpSpPr>
      <p:grpSpPr>
        <a:xfrm>
          <a:off x="0" y="0"/>
          <a:ext cx="0" cy="0"/>
          <a:chOff x="0" y="0"/>
          <a:chExt cx="0" cy="0"/>
        </a:xfrm>
      </p:grpSpPr>
      <p:sp>
        <p:nvSpPr>
          <p:cNvPr id="389" name="Google Shape;389;p67"/>
          <p:cNvSpPr txBox="1">
            <a:spLocks noGrp="1"/>
          </p:cNvSpPr>
          <p:nvPr>
            <p:ph type="title"/>
          </p:nvPr>
        </p:nvSpPr>
        <p:spPr>
          <a:xfrm>
            <a:off x="311700" y="181400"/>
            <a:ext cx="68301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90" name="Google Shape;390;p67"/>
          <p:cNvSpPr txBox="1">
            <a:spLocks noGrp="1"/>
          </p:cNvSpPr>
          <p:nvPr>
            <p:ph type="body" idx="1"/>
          </p:nvPr>
        </p:nvSpPr>
        <p:spPr>
          <a:xfrm>
            <a:off x="468700" y="1078850"/>
            <a:ext cx="8042100" cy="33807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Font typeface="PT Sans"/>
              <a:buChar char="●"/>
              <a:defRPr sz="2400">
                <a:latin typeface="PT Sans"/>
                <a:ea typeface="PT Sans"/>
                <a:cs typeface="PT Sans"/>
                <a:sym typeface="PT Sans"/>
              </a:defRPr>
            </a:lvl1pPr>
            <a:lvl2pPr marL="914400" lvl="1" indent="-342900" algn="l" rtl="0">
              <a:lnSpc>
                <a:spcPct val="115000"/>
              </a:lnSpc>
              <a:spcBef>
                <a:spcPts val="400"/>
              </a:spcBef>
              <a:spcAft>
                <a:spcPts val="0"/>
              </a:spcAft>
              <a:buSzPts val="1800"/>
              <a:buFont typeface="PT Sans"/>
              <a:buChar char="○"/>
              <a:defRPr sz="1800">
                <a:latin typeface="PT Sans"/>
                <a:ea typeface="PT Sans"/>
                <a:cs typeface="PT Sans"/>
                <a:sym typeface="PT Sans"/>
              </a:defRPr>
            </a:lvl2pPr>
            <a:lvl3pPr marL="1371600" lvl="2" indent="-317500" algn="l" rtl="0">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rtl="0">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rtl="0">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rtl="0">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rtl="0">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rtl="0">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rtl="0">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391" name="Google Shape;391;p67"/>
          <p:cNvSpPr/>
          <p:nvPr/>
        </p:nvSpPr>
        <p:spPr>
          <a:xfrm flipH="1">
            <a:off x="7141800" y="197375"/>
            <a:ext cx="20022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Fluency: Answers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7 PQs Title and Text">
  <p:cSld name="CUSTOM_3_1_2_1">
    <p:spTree>
      <p:nvGrpSpPr>
        <p:cNvPr id="1" name="Shape 392"/>
        <p:cNvGrpSpPr/>
        <p:nvPr/>
      </p:nvGrpSpPr>
      <p:grpSpPr>
        <a:xfrm>
          <a:off x="0" y="0"/>
          <a:ext cx="0" cy="0"/>
          <a:chOff x="0" y="0"/>
          <a:chExt cx="0" cy="0"/>
        </a:xfrm>
      </p:grpSpPr>
      <p:sp>
        <p:nvSpPr>
          <p:cNvPr id="393" name="Google Shape;393;p68"/>
          <p:cNvSpPr txBox="1">
            <a:spLocks noGrp="1"/>
          </p:cNvSpPr>
          <p:nvPr>
            <p:ph type="title"/>
          </p:nvPr>
        </p:nvSpPr>
        <p:spPr>
          <a:xfrm>
            <a:off x="311700" y="169075"/>
            <a:ext cx="66819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94" name="Google Shape;394;p68"/>
          <p:cNvSpPr txBox="1">
            <a:spLocks noGrp="1"/>
          </p:cNvSpPr>
          <p:nvPr>
            <p:ph type="body" idx="1"/>
          </p:nvPr>
        </p:nvSpPr>
        <p:spPr>
          <a:xfrm>
            <a:off x="468700" y="1078850"/>
            <a:ext cx="8116200" cy="33069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Font typeface="PT Sans"/>
              <a:buChar char="●"/>
              <a:defRPr sz="2400">
                <a:latin typeface="PT Sans"/>
                <a:ea typeface="PT Sans"/>
                <a:cs typeface="PT Sans"/>
                <a:sym typeface="PT Sans"/>
              </a:defRPr>
            </a:lvl1pPr>
            <a:lvl2pPr marL="914400" lvl="1" indent="-342900" algn="l" rtl="0">
              <a:lnSpc>
                <a:spcPct val="115000"/>
              </a:lnSpc>
              <a:spcBef>
                <a:spcPts val="400"/>
              </a:spcBef>
              <a:spcAft>
                <a:spcPts val="0"/>
              </a:spcAft>
              <a:buSzPts val="1800"/>
              <a:buFont typeface="PT Sans"/>
              <a:buChar char="○"/>
              <a:defRPr sz="1800">
                <a:latin typeface="PT Sans"/>
                <a:ea typeface="PT Sans"/>
                <a:cs typeface="PT Sans"/>
                <a:sym typeface="PT Sans"/>
              </a:defRPr>
            </a:lvl2pPr>
            <a:lvl3pPr marL="1371600" lvl="2" indent="-317500" algn="l" rtl="0">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rtl="0">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rtl="0">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rtl="0">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rtl="0">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rtl="0">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rtl="0">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395" name="Google Shape;395;p68"/>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Probing Questions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8 Further Extension Title and Text">
  <p:cSld name="CUSTOM_3_1_2_1_1">
    <p:spTree>
      <p:nvGrpSpPr>
        <p:cNvPr id="1" name="Shape 396"/>
        <p:cNvGrpSpPr/>
        <p:nvPr/>
      </p:nvGrpSpPr>
      <p:grpSpPr>
        <a:xfrm>
          <a:off x="0" y="0"/>
          <a:ext cx="0" cy="0"/>
          <a:chOff x="0" y="0"/>
          <a:chExt cx="0" cy="0"/>
        </a:xfrm>
      </p:grpSpPr>
      <p:sp>
        <p:nvSpPr>
          <p:cNvPr id="397" name="Google Shape;397;p69"/>
          <p:cNvSpPr txBox="1">
            <a:spLocks noGrp="1"/>
          </p:cNvSpPr>
          <p:nvPr>
            <p:ph type="title"/>
          </p:nvPr>
        </p:nvSpPr>
        <p:spPr>
          <a:xfrm>
            <a:off x="311700" y="169075"/>
            <a:ext cx="66819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398" name="Google Shape;398;p69"/>
          <p:cNvSpPr txBox="1">
            <a:spLocks noGrp="1"/>
          </p:cNvSpPr>
          <p:nvPr>
            <p:ph type="body" idx="1"/>
          </p:nvPr>
        </p:nvSpPr>
        <p:spPr>
          <a:xfrm>
            <a:off x="468700" y="1078850"/>
            <a:ext cx="8140800" cy="33684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Font typeface="PT Sans"/>
              <a:buChar char="●"/>
              <a:defRPr sz="2400">
                <a:latin typeface="PT Sans"/>
                <a:ea typeface="PT Sans"/>
                <a:cs typeface="PT Sans"/>
                <a:sym typeface="PT Sans"/>
              </a:defRPr>
            </a:lvl1pPr>
            <a:lvl2pPr marL="914400" lvl="1" indent="-342900" algn="l" rtl="0">
              <a:lnSpc>
                <a:spcPct val="115000"/>
              </a:lnSpc>
              <a:spcBef>
                <a:spcPts val="400"/>
              </a:spcBef>
              <a:spcAft>
                <a:spcPts val="0"/>
              </a:spcAft>
              <a:buSzPts val="1800"/>
              <a:buFont typeface="PT Sans"/>
              <a:buChar char="○"/>
              <a:defRPr sz="1800">
                <a:latin typeface="PT Sans"/>
                <a:ea typeface="PT Sans"/>
                <a:cs typeface="PT Sans"/>
                <a:sym typeface="PT Sans"/>
              </a:defRPr>
            </a:lvl2pPr>
            <a:lvl3pPr marL="1371600" lvl="2" indent="-317500" algn="l" rtl="0">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rtl="0">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rtl="0">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rtl="0">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rtl="0">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rtl="0">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rtl="0">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399" name="Google Shape;399;p69"/>
          <p:cNvSpPr/>
          <p:nvPr/>
        </p:nvSpPr>
        <p:spPr>
          <a:xfrm flipH="1">
            <a:off x="7055400" y="197375"/>
            <a:ext cx="20886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Further Extension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9 Rich Task Title and Text">
  <p:cSld name="CUSTOM_3_1_2_1_1_1">
    <p:spTree>
      <p:nvGrpSpPr>
        <p:cNvPr id="1" name="Shape 400"/>
        <p:cNvGrpSpPr/>
        <p:nvPr/>
      </p:nvGrpSpPr>
      <p:grpSpPr>
        <a:xfrm>
          <a:off x="0" y="0"/>
          <a:ext cx="0" cy="0"/>
          <a:chOff x="0" y="0"/>
          <a:chExt cx="0" cy="0"/>
        </a:xfrm>
      </p:grpSpPr>
      <p:sp>
        <p:nvSpPr>
          <p:cNvPr id="401" name="Google Shape;401;p70"/>
          <p:cNvSpPr txBox="1">
            <a:spLocks noGrp="1"/>
          </p:cNvSpPr>
          <p:nvPr>
            <p:ph type="title"/>
          </p:nvPr>
        </p:nvSpPr>
        <p:spPr>
          <a:xfrm>
            <a:off x="311700" y="169075"/>
            <a:ext cx="66942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atin typeface="PT Sans"/>
                <a:ea typeface="PT Sans"/>
                <a:cs typeface="PT Sans"/>
                <a:sym typeface="PT Sans"/>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402" name="Google Shape;402;p70"/>
          <p:cNvSpPr txBox="1">
            <a:spLocks noGrp="1"/>
          </p:cNvSpPr>
          <p:nvPr>
            <p:ph type="body" idx="1"/>
          </p:nvPr>
        </p:nvSpPr>
        <p:spPr>
          <a:xfrm>
            <a:off x="468700" y="1078850"/>
            <a:ext cx="7980600" cy="33315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SzPts val="2400"/>
              <a:buFont typeface="PT Sans"/>
              <a:buChar char="●"/>
              <a:defRPr sz="2400">
                <a:latin typeface="PT Sans"/>
                <a:ea typeface="PT Sans"/>
                <a:cs typeface="PT Sans"/>
                <a:sym typeface="PT Sans"/>
              </a:defRPr>
            </a:lvl1pPr>
            <a:lvl2pPr marL="914400" lvl="1" indent="-342900" algn="l" rtl="0">
              <a:lnSpc>
                <a:spcPct val="115000"/>
              </a:lnSpc>
              <a:spcBef>
                <a:spcPts val="400"/>
              </a:spcBef>
              <a:spcAft>
                <a:spcPts val="0"/>
              </a:spcAft>
              <a:buSzPts val="1800"/>
              <a:buFont typeface="PT Sans"/>
              <a:buChar char="○"/>
              <a:defRPr sz="1800">
                <a:latin typeface="PT Sans"/>
                <a:ea typeface="PT Sans"/>
                <a:cs typeface="PT Sans"/>
                <a:sym typeface="PT Sans"/>
              </a:defRPr>
            </a:lvl2pPr>
            <a:lvl3pPr marL="1371600" lvl="2" indent="-317500" algn="l" rtl="0">
              <a:lnSpc>
                <a:spcPct val="115000"/>
              </a:lnSpc>
              <a:spcBef>
                <a:spcPts val="400"/>
              </a:spcBef>
              <a:spcAft>
                <a:spcPts val="0"/>
              </a:spcAft>
              <a:buSzPts val="1400"/>
              <a:buFont typeface="PT Sans"/>
              <a:buChar char="■"/>
              <a:defRPr>
                <a:latin typeface="PT Sans"/>
                <a:ea typeface="PT Sans"/>
                <a:cs typeface="PT Sans"/>
                <a:sym typeface="PT Sans"/>
              </a:defRPr>
            </a:lvl3pPr>
            <a:lvl4pPr marL="1828800" lvl="3" indent="-317500" algn="l" rtl="0">
              <a:lnSpc>
                <a:spcPct val="115000"/>
              </a:lnSpc>
              <a:spcBef>
                <a:spcPts val="400"/>
              </a:spcBef>
              <a:spcAft>
                <a:spcPts val="0"/>
              </a:spcAft>
              <a:buSzPts val="1400"/>
              <a:buFont typeface="PT Sans"/>
              <a:buChar char="●"/>
              <a:defRPr>
                <a:latin typeface="PT Sans"/>
                <a:ea typeface="PT Sans"/>
                <a:cs typeface="PT Sans"/>
                <a:sym typeface="PT Sans"/>
              </a:defRPr>
            </a:lvl4pPr>
            <a:lvl5pPr marL="2286000" lvl="4" indent="-317500" algn="l" rtl="0">
              <a:lnSpc>
                <a:spcPct val="115000"/>
              </a:lnSpc>
              <a:spcBef>
                <a:spcPts val="400"/>
              </a:spcBef>
              <a:spcAft>
                <a:spcPts val="0"/>
              </a:spcAft>
              <a:buSzPts val="1400"/>
              <a:buFont typeface="PT Sans"/>
              <a:buChar char="○"/>
              <a:defRPr>
                <a:latin typeface="PT Sans"/>
                <a:ea typeface="PT Sans"/>
                <a:cs typeface="PT Sans"/>
                <a:sym typeface="PT Sans"/>
              </a:defRPr>
            </a:lvl5pPr>
            <a:lvl6pPr marL="2743200" lvl="5" indent="-317500" algn="l" rtl="0">
              <a:lnSpc>
                <a:spcPct val="115000"/>
              </a:lnSpc>
              <a:spcBef>
                <a:spcPts val="400"/>
              </a:spcBef>
              <a:spcAft>
                <a:spcPts val="0"/>
              </a:spcAft>
              <a:buSzPts val="1400"/>
              <a:buFont typeface="PT Sans"/>
              <a:buChar char="■"/>
              <a:defRPr>
                <a:latin typeface="PT Sans"/>
                <a:ea typeface="PT Sans"/>
                <a:cs typeface="PT Sans"/>
                <a:sym typeface="PT Sans"/>
              </a:defRPr>
            </a:lvl6pPr>
            <a:lvl7pPr marL="3200400" lvl="6" indent="-317500" algn="l" rtl="0">
              <a:lnSpc>
                <a:spcPct val="115000"/>
              </a:lnSpc>
              <a:spcBef>
                <a:spcPts val="400"/>
              </a:spcBef>
              <a:spcAft>
                <a:spcPts val="0"/>
              </a:spcAft>
              <a:buSzPts val="1400"/>
              <a:buFont typeface="PT Sans"/>
              <a:buChar char="●"/>
              <a:defRPr>
                <a:latin typeface="PT Sans"/>
                <a:ea typeface="PT Sans"/>
                <a:cs typeface="PT Sans"/>
                <a:sym typeface="PT Sans"/>
              </a:defRPr>
            </a:lvl7pPr>
            <a:lvl8pPr marL="3657600" lvl="7" indent="-317500" algn="l" rtl="0">
              <a:lnSpc>
                <a:spcPct val="115000"/>
              </a:lnSpc>
              <a:spcBef>
                <a:spcPts val="1600"/>
              </a:spcBef>
              <a:spcAft>
                <a:spcPts val="0"/>
              </a:spcAft>
              <a:buSzPts val="1400"/>
              <a:buFont typeface="PT Sans"/>
              <a:buChar char="○"/>
              <a:defRPr>
                <a:latin typeface="PT Sans"/>
                <a:ea typeface="PT Sans"/>
                <a:cs typeface="PT Sans"/>
                <a:sym typeface="PT Sans"/>
              </a:defRPr>
            </a:lvl8pPr>
            <a:lvl9pPr marL="4114800" lvl="8" indent="-317500" algn="l" rtl="0">
              <a:lnSpc>
                <a:spcPct val="115000"/>
              </a:lnSpc>
              <a:spcBef>
                <a:spcPts val="1600"/>
              </a:spcBef>
              <a:spcAft>
                <a:spcPts val="1600"/>
              </a:spcAft>
              <a:buSzPts val="1400"/>
              <a:buFont typeface="PT Sans"/>
              <a:buChar char="■"/>
              <a:defRPr>
                <a:latin typeface="PT Sans"/>
                <a:ea typeface="PT Sans"/>
                <a:cs typeface="PT Sans"/>
                <a:sym typeface="PT Sans"/>
              </a:defRPr>
            </a:lvl9pPr>
          </a:lstStyle>
          <a:p>
            <a:endParaRPr/>
          </a:p>
        </p:txBody>
      </p:sp>
      <p:sp>
        <p:nvSpPr>
          <p:cNvPr id="403" name="Google Shape;403;p70"/>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Rich Task</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4 Representation Blank">
  <p:cSld name="CUSTOM_3_1_1">
    <p:spTree>
      <p:nvGrpSpPr>
        <p:cNvPr id="1" name="Shape 404"/>
        <p:cNvGrpSpPr/>
        <p:nvPr/>
      </p:nvGrpSpPr>
      <p:grpSpPr>
        <a:xfrm>
          <a:off x="0" y="0"/>
          <a:ext cx="0" cy="0"/>
          <a:chOff x="0" y="0"/>
          <a:chExt cx="0" cy="0"/>
        </a:xfrm>
      </p:grpSpPr>
      <p:sp>
        <p:nvSpPr>
          <p:cNvPr id="405" name="Google Shape;405;p71"/>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6 Fluency Blank">
  <p:cSld name="CUSTOM_3_1_1_1">
    <p:spTree>
      <p:nvGrpSpPr>
        <p:cNvPr id="1" name="Shape 406"/>
        <p:cNvGrpSpPr/>
        <p:nvPr/>
      </p:nvGrpSpPr>
      <p:grpSpPr>
        <a:xfrm>
          <a:off x="0" y="0"/>
          <a:ext cx="0" cy="0"/>
          <a:chOff x="0" y="0"/>
          <a:chExt cx="0" cy="0"/>
        </a:xfrm>
      </p:grpSpPr>
      <p:sp>
        <p:nvSpPr>
          <p:cNvPr id="407" name="Google Shape;407;p72"/>
          <p:cNvSpPr/>
          <p:nvPr/>
        </p:nvSpPr>
        <p:spPr>
          <a:xfrm flipH="1">
            <a:off x="7254300" y="197377"/>
            <a:ext cx="18897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Fluency</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7 PQs Blank">
  <p:cSld name="CUSTOM_3_1_1_1_1">
    <p:spTree>
      <p:nvGrpSpPr>
        <p:cNvPr id="1" name="Shape 408"/>
        <p:cNvGrpSpPr/>
        <p:nvPr/>
      </p:nvGrpSpPr>
      <p:grpSpPr>
        <a:xfrm>
          <a:off x="0" y="0"/>
          <a:ext cx="0" cy="0"/>
          <a:chOff x="0" y="0"/>
          <a:chExt cx="0" cy="0"/>
        </a:xfrm>
      </p:grpSpPr>
      <p:sp>
        <p:nvSpPr>
          <p:cNvPr id="409" name="Google Shape;409;p73"/>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Probing Questions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 PQs Title">
  <p:cSld name="CUSTOM_3_2_1">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311700" y="181400"/>
            <a:ext cx="66696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8"/>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Probing Questions</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8 Further Extension Blank">
  <p:cSld name="CUSTOM_3_1_1_1_1_1">
    <p:spTree>
      <p:nvGrpSpPr>
        <p:cNvPr id="1" name="Shape 410"/>
        <p:cNvGrpSpPr/>
        <p:nvPr/>
      </p:nvGrpSpPr>
      <p:grpSpPr>
        <a:xfrm>
          <a:off x="0" y="0"/>
          <a:ext cx="0" cy="0"/>
          <a:chOff x="0" y="0"/>
          <a:chExt cx="0" cy="0"/>
        </a:xfrm>
      </p:grpSpPr>
      <p:sp>
        <p:nvSpPr>
          <p:cNvPr id="411" name="Google Shape;411;p74"/>
          <p:cNvSpPr/>
          <p:nvPr/>
        </p:nvSpPr>
        <p:spPr>
          <a:xfrm flipH="1">
            <a:off x="7055400" y="197375"/>
            <a:ext cx="20886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Further Extension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9 Rich Task Blank">
  <p:cSld name="CUSTOM_3_1_1_1_1_1_1">
    <p:spTree>
      <p:nvGrpSpPr>
        <p:cNvPr id="1" name="Shape 412"/>
        <p:cNvGrpSpPr/>
        <p:nvPr/>
      </p:nvGrpSpPr>
      <p:grpSpPr>
        <a:xfrm>
          <a:off x="0" y="0"/>
          <a:ext cx="0" cy="0"/>
          <a:chOff x="0" y="0"/>
          <a:chExt cx="0" cy="0"/>
        </a:xfrm>
      </p:grpSpPr>
      <p:sp>
        <p:nvSpPr>
          <p:cNvPr id="413" name="Google Shape;413;p75"/>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Rich Task</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4 Representation Checkpoint">
  <p:cSld name="CUSTOM_4_2">
    <p:bg>
      <p:bgPr>
        <a:solidFill>
          <a:srgbClr val="073763"/>
        </a:solidFill>
        <a:effectLst/>
      </p:bgPr>
    </p:bg>
    <p:spTree>
      <p:nvGrpSpPr>
        <p:cNvPr id="1" name="Shape 414"/>
        <p:cNvGrpSpPr/>
        <p:nvPr/>
      </p:nvGrpSpPr>
      <p:grpSpPr>
        <a:xfrm>
          <a:off x="0" y="0"/>
          <a:ext cx="0" cy="0"/>
          <a:chOff x="0" y="0"/>
          <a:chExt cx="0" cy="0"/>
        </a:xfrm>
      </p:grpSpPr>
      <p:sp>
        <p:nvSpPr>
          <p:cNvPr id="415" name="Google Shape;415;p76"/>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416" name="Google Shape;416;p76"/>
          <p:cNvGrpSpPr/>
          <p:nvPr/>
        </p:nvGrpSpPr>
        <p:grpSpPr>
          <a:xfrm>
            <a:off x="6098378" y="5"/>
            <a:ext cx="3045625" cy="2030570"/>
            <a:chOff x="6098378" y="5"/>
            <a:chExt cx="3045625" cy="2030570"/>
          </a:xfrm>
        </p:grpSpPr>
        <p:sp>
          <p:nvSpPr>
            <p:cNvPr id="417" name="Google Shape;417;p76"/>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76"/>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76"/>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76"/>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76"/>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2" name="Google Shape;422;p76"/>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423" name="Google Shape;423;p76"/>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a:t>
            </a:r>
            <a:endParaRPr sz="3000" b="0" i="0" u="none" strike="noStrike" cap="none">
              <a:solidFill>
                <a:srgbClr val="FFFFFF"/>
              </a:solidFill>
              <a:latin typeface="PT Sans"/>
              <a:ea typeface="PT Sans"/>
              <a:cs typeface="PT Sans"/>
              <a:sym typeface="PT Sans"/>
            </a:endParaRPr>
          </a:p>
        </p:txBody>
      </p:sp>
      <p:sp>
        <p:nvSpPr>
          <p:cNvPr id="424" name="Google Shape;424;p76"/>
          <p:cNvSpPr txBox="1">
            <a:spLocks noGrp="1"/>
          </p:cNvSpPr>
          <p:nvPr>
            <p:ph type="body" idx="1"/>
          </p:nvPr>
        </p:nvSpPr>
        <p:spPr>
          <a:xfrm>
            <a:off x="444050" y="905025"/>
            <a:ext cx="8103900" cy="36288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Clr>
                <a:srgbClr val="FFFFFF"/>
              </a:buClr>
              <a:buSzPts val="2400"/>
              <a:buChar char="●"/>
              <a:defRPr sz="2400">
                <a:solidFill>
                  <a:srgbClr val="FFFFFF"/>
                </a:solidFill>
              </a:defRPr>
            </a:lvl1pPr>
            <a:lvl2pPr marL="914400" lvl="1" indent="-342900" algn="l" rtl="0">
              <a:lnSpc>
                <a:spcPct val="115000"/>
              </a:lnSpc>
              <a:spcBef>
                <a:spcPts val="400"/>
              </a:spcBef>
              <a:spcAft>
                <a:spcPts val="0"/>
              </a:spcAft>
              <a:buClr>
                <a:srgbClr val="FFFFFF"/>
              </a:buClr>
              <a:buSzPts val="1800"/>
              <a:buChar char="○"/>
              <a:defRPr sz="1800">
                <a:solidFill>
                  <a:srgbClr val="FFFFFF"/>
                </a:solidFill>
              </a:defRPr>
            </a:lvl2pPr>
            <a:lvl3pPr marL="1371600" lvl="2" indent="-317500" algn="l" rtl="0">
              <a:lnSpc>
                <a:spcPct val="115000"/>
              </a:lnSpc>
              <a:spcBef>
                <a:spcPts val="400"/>
              </a:spcBef>
              <a:spcAft>
                <a:spcPts val="0"/>
              </a:spcAft>
              <a:buClr>
                <a:srgbClr val="FFFFFF"/>
              </a:buClr>
              <a:buSzPts val="1400"/>
              <a:buChar char="■"/>
              <a:defRPr>
                <a:solidFill>
                  <a:srgbClr val="FFFFFF"/>
                </a:solidFill>
              </a:defRPr>
            </a:lvl3pPr>
            <a:lvl4pPr marL="1828800" lvl="3" indent="-317500" algn="l" rtl="0">
              <a:lnSpc>
                <a:spcPct val="115000"/>
              </a:lnSpc>
              <a:spcBef>
                <a:spcPts val="400"/>
              </a:spcBef>
              <a:spcAft>
                <a:spcPts val="0"/>
              </a:spcAft>
              <a:buClr>
                <a:srgbClr val="FFFFFF"/>
              </a:buClr>
              <a:buSzPts val="1400"/>
              <a:buChar char="●"/>
              <a:defRPr>
                <a:solidFill>
                  <a:srgbClr val="FFFFFF"/>
                </a:solidFill>
              </a:defRPr>
            </a:lvl4pPr>
            <a:lvl5pPr marL="2286000" lvl="4" indent="-317500" algn="l" rtl="0">
              <a:lnSpc>
                <a:spcPct val="115000"/>
              </a:lnSpc>
              <a:spcBef>
                <a:spcPts val="400"/>
              </a:spcBef>
              <a:spcAft>
                <a:spcPts val="0"/>
              </a:spcAft>
              <a:buClr>
                <a:srgbClr val="FFFFFF"/>
              </a:buClr>
              <a:buSzPts val="1400"/>
              <a:buChar char="○"/>
              <a:defRPr>
                <a:solidFill>
                  <a:srgbClr val="FFFFFF"/>
                </a:solidFill>
              </a:defRPr>
            </a:lvl5pPr>
            <a:lvl6pPr marL="2743200" lvl="5" indent="-317500" algn="l" rtl="0">
              <a:lnSpc>
                <a:spcPct val="115000"/>
              </a:lnSpc>
              <a:spcBef>
                <a:spcPts val="400"/>
              </a:spcBef>
              <a:spcAft>
                <a:spcPts val="0"/>
              </a:spcAft>
              <a:buClr>
                <a:srgbClr val="FFFFFF"/>
              </a:buClr>
              <a:buSzPts val="1400"/>
              <a:buChar char="■"/>
              <a:defRPr>
                <a:solidFill>
                  <a:srgbClr val="FFFFFF"/>
                </a:solidFill>
              </a:defRPr>
            </a:lvl6pPr>
            <a:lvl7pPr marL="3200400" lvl="6" indent="-317500" algn="l" rtl="0">
              <a:lnSpc>
                <a:spcPct val="115000"/>
              </a:lnSpc>
              <a:spcBef>
                <a:spcPts val="400"/>
              </a:spcBef>
              <a:spcAft>
                <a:spcPts val="0"/>
              </a:spcAft>
              <a:buClr>
                <a:srgbClr val="FFFFFF"/>
              </a:buClr>
              <a:buSzPts val="1400"/>
              <a:buChar char="●"/>
              <a:defRPr>
                <a:solidFill>
                  <a:srgbClr val="FFFFFF"/>
                </a:solidFill>
              </a:defRPr>
            </a:lvl7pPr>
            <a:lvl8pPr marL="3657600" lvl="7" indent="-317500" algn="l" rtl="0">
              <a:lnSpc>
                <a:spcPct val="115000"/>
              </a:lnSpc>
              <a:spcBef>
                <a:spcPts val="1600"/>
              </a:spcBef>
              <a:spcAft>
                <a:spcPts val="0"/>
              </a:spcAft>
              <a:buClr>
                <a:srgbClr val="FFFFFF"/>
              </a:buClr>
              <a:buSzPts val="1400"/>
              <a:buChar char="○"/>
              <a:defRPr>
                <a:solidFill>
                  <a:srgbClr val="FFFFFF"/>
                </a:solidFill>
              </a:defRPr>
            </a:lvl8pPr>
            <a:lvl9pPr marL="4114800" lvl="8" indent="-317500" algn="l" rtl="0">
              <a:lnSpc>
                <a:spcPct val="115000"/>
              </a:lnSpc>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4 Representation Checkpoint 1">
  <p:cSld name="CUSTOM_4_2_2">
    <p:bg>
      <p:bgPr>
        <a:solidFill>
          <a:srgbClr val="073763"/>
        </a:solidFill>
        <a:effectLst/>
      </p:bgPr>
    </p:bg>
    <p:spTree>
      <p:nvGrpSpPr>
        <p:cNvPr id="1" name="Shape 425"/>
        <p:cNvGrpSpPr/>
        <p:nvPr/>
      </p:nvGrpSpPr>
      <p:grpSpPr>
        <a:xfrm>
          <a:off x="0" y="0"/>
          <a:ext cx="0" cy="0"/>
          <a:chOff x="0" y="0"/>
          <a:chExt cx="0" cy="0"/>
        </a:xfrm>
      </p:grpSpPr>
      <p:sp>
        <p:nvSpPr>
          <p:cNvPr id="426" name="Google Shape;426;p77"/>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427" name="Google Shape;427;p77"/>
          <p:cNvGrpSpPr/>
          <p:nvPr/>
        </p:nvGrpSpPr>
        <p:grpSpPr>
          <a:xfrm>
            <a:off x="5871603" y="0"/>
            <a:ext cx="3272220" cy="2030570"/>
            <a:chOff x="6098378" y="5"/>
            <a:chExt cx="3045625" cy="2030570"/>
          </a:xfrm>
        </p:grpSpPr>
        <p:sp>
          <p:nvSpPr>
            <p:cNvPr id="428" name="Google Shape;428;p77"/>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77"/>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77"/>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77"/>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77"/>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3" name="Google Shape;433;p77"/>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434" name="Google Shape;434;p77"/>
          <p:cNvSpPr txBox="1"/>
          <p:nvPr/>
        </p:nvSpPr>
        <p:spPr>
          <a:xfrm>
            <a:off x="382375" y="27225"/>
            <a:ext cx="590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  Multiple Choice</a:t>
            </a:r>
            <a:endParaRPr sz="3000" b="0" i="0" u="none" strike="noStrike" cap="none">
              <a:solidFill>
                <a:srgbClr val="FFFFFF"/>
              </a:solidFill>
              <a:latin typeface="PT Sans"/>
              <a:ea typeface="PT Sans"/>
              <a:cs typeface="PT Sans"/>
              <a:sym typeface="PT Sans"/>
            </a:endParaRPr>
          </a:p>
        </p:txBody>
      </p:sp>
      <p:sp>
        <p:nvSpPr>
          <p:cNvPr id="435" name="Google Shape;435;p77"/>
          <p:cNvSpPr/>
          <p:nvPr/>
        </p:nvSpPr>
        <p:spPr>
          <a:xfrm>
            <a:off x="678325"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77"/>
          <p:cNvSpPr/>
          <p:nvPr/>
        </p:nvSpPr>
        <p:spPr>
          <a:xfrm>
            <a:off x="4458024" y="1277398"/>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77"/>
          <p:cNvSpPr/>
          <p:nvPr/>
        </p:nvSpPr>
        <p:spPr>
          <a:xfrm>
            <a:off x="4458024"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77"/>
          <p:cNvSpPr/>
          <p:nvPr/>
        </p:nvSpPr>
        <p:spPr>
          <a:xfrm>
            <a:off x="678325" y="2898447"/>
            <a:ext cx="3779700" cy="16212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77"/>
          <p:cNvSpPr txBox="1">
            <a:spLocks noGrp="1"/>
          </p:cNvSpPr>
          <p:nvPr>
            <p:ph type="title"/>
          </p:nvPr>
        </p:nvSpPr>
        <p:spPr>
          <a:xfrm>
            <a:off x="296025" y="668825"/>
            <a:ext cx="8350500" cy="501000"/>
          </a:xfrm>
          <a:prstGeom prst="rect">
            <a:avLst/>
          </a:prstGeom>
          <a:solidFill>
            <a:srgbClr val="CFE2F3"/>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sz="20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440" name="Google Shape;440;p77"/>
          <p:cNvSpPr txBox="1">
            <a:spLocks noGrp="1"/>
          </p:cNvSpPr>
          <p:nvPr>
            <p:ph type="subTitle" idx="1"/>
          </p:nvPr>
        </p:nvSpPr>
        <p:spPr>
          <a:xfrm>
            <a:off x="4458024" y="1630122"/>
            <a:ext cx="3779700" cy="11892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441" name="Google Shape;441;p77"/>
          <p:cNvSpPr txBox="1">
            <a:spLocks noGrp="1"/>
          </p:cNvSpPr>
          <p:nvPr>
            <p:ph type="subTitle" idx="2"/>
          </p:nvPr>
        </p:nvSpPr>
        <p:spPr>
          <a:xfrm>
            <a:off x="678325" y="1630124"/>
            <a:ext cx="3779700" cy="11892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442" name="Google Shape;442;p77"/>
          <p:cNvSpPr txBox="1"/>
          <p:nvPr/>
        </p:nvSpPr>
        <p:spPr>
          <a:xfrm>
            <a:off x="703279" y="1283098"/>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A</a:t>
            </a:r>
            <a:endParaRPr sz="1800" b="1" i="0" u="none" strike="noStrike" cap="none">
              <a:solidFill>
                <a:schemeClr val="dk1"/>
              </a:solidFill>
              <a:latin typeface="PT Sans"/>
              <a:ea typeface="PT Sans"/>
              <a:cs typeface="PT Sans"/>
              <a:sym typeface="PT Sans"/>
            </a:endParaRPr>
          </a:p>
        </p:txBody>
      </p:sp>
      <p:sp>
        <p:nvSpPr>
          <p:cNvPr id="443" name="Google Shape;443;p77"/>
          <p:cNvSpPr txBox="1">
            <a:spLocks noGrp="1"/>
          </p:cNvSpPr>
          <p:nvPr>
            <p:ph type="subTitle" idx="3"/>
          </p:nvPr>
        </p:nvSpPr>
        <p:spPr>
          <a:xfrm>
            <a:off x="4485203" y="3279631"/>
            <a:ext cx="3779700" cy="12399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444" name="Google Shape;444;p77"/>
          <p:cNvSpPr txBox="1">
            <a:spLocks noGrp="1"/>
          </p:cNvSpPr>
          <p:nvPr>
            <p:ph type="subTitle" idx="4"/>
          </p:nvPr>
        </p:nvSpPr>
        <p:spPr>
          <a:xfrm>
            <a:off x="678325" y="3279631"/>
            <a:ext cx="3779700" cy="12399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445" name="Google Shape;445;p77"/>
          <p:cNvSpPr txBox="1"/>
          <p:nvPr/>
        </p:nvSpPr>
        <p:spPr>
          <a:xfrm>
            <a:off x="7873070" y="1283098"/>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B</a:t>
            </a:r>
            <a:endParaRPr sz="1800" b="1" i="0" u="none" strike="noStrike" cap="none">
              <a:solidFill>
                <a:schemeClr val="dk1"/>
              </a:solidFill>
              <a:latin typeface="PT Sans"/>
              <a:ea typeface="PT Sans"/>
              <a:cs typeface="PT Sans"/>
              <a:sym typeface="PT Sans"/>
            </a:endParaRPr>
          </a:p>
        </p:txBody>
      </p:sp>
      <p:sp>
        <p:nvSpPr>
          <p:cNvPr id="446" name="Google Shape;446;p77"/>
          <p:cNvSpPr txBox="1"/>
          <p:nvPr/>
        </p:nvSpPr>
        <p:spPr>
          <a:xfrm>
            <a:off x="703279" y="2915501"/>
            <a:ext cx="364500" cy="34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C</a:t>
            </a:r>
            <a:endParaRPr sz="1800" b="1" i="0" u="none" strike="noStrike" cap="none">
              <a:solidFill>
                <a:schemeClr val="dk1"/>
              </a:solidFill>
              <a:latin typeface="PT Sans"/>
              <a:ea typeface="PT Sans"/>
              <a:cs typeface="PT Sans"/>
              <a:sym typeface="PT Sans"/>
            </a:endParaRPr>
          </a:p>
        </p:txBody>
      </p:sp>
      <p:sp>
        <p:nvSpPr>
          <p:cNvPr id="447" name="Google Shape;447;p77"/>
          <p:cNvSpPr txBox="1"/>
          <p:nvPr/>
        </p:nvSpPr>
        <p:spPr>
          <a:xfrm>
            <a:off x="7872933" y="2898451"/>
            <a:ext cx="364500" cy="3471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D</a:t>
            </a:r>
            <a:endParaRPr sz="1800" b="1"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4 Representation Checkpoint Solutions">
  <p:cSld name="CUSTOM_4_2_1">
    <p:bg>
      <p:bgPr>
        <a:solidFill>
          <a:schemeClr val="accent6"/>
        </a:solidFill>
        <a:effectLst/>
      </p:bgPr>
    </p:bg>
    <p:spTree>
      <p:nvGrpSpPr>
        <p:cNvPr id="1" name="Shape 448"/>
        <p:cNvGrpSpPr/>
        <p:nvPr/>
      </p:nvGrpSpPr>
      <p:grpSpPr>
        <a:xfrm>
          <a:off x="0" y="0"/>
          <a:ext cx="0" cy="0"/>
          <a:chOff x="0" y="0"/>
          <a:chExt cx="0" cy="0"/>
        </a:xfrm>
      </p:grpSpPr>
      <p:sp>
        <p:nvSpPr>
          <p:cNvPr id="449" name="Google Shape;449;p78"/>
          <p:cNvSpPr/>
          <p:nvPr/>
        </p:nvSpPr>
        <p:spPr>
          <a:xfrm flipH="1">
            <a:off x="7254300" y="1973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grpSp>
        <p:nvGrpSpPr>
          <p:cNvPr id="450" name="Google Shape;450;p78"/>
          <p:cNvGrpSpPr/>
          <p:nvPr/>
        </p:nvGrpSpPr>
        <p:grpSpPr>
          <a:xfrm>
            <a:off x="6098378" y="5"/>
            <a:ext cx="3045625" cy="2030570"/>
            <a:chOff x="6098378" y="5"/>
            <a:chExt cx="3045625" cy="2030570"/>
          </a:xfrm>
        </p:grpSpPr>
        <p:sp>
          <p:nvSpPr>
            <p:cNvPr id="451" name="Google Shape;451;p78"/>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78"/>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78"/>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78"/>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78"/>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6" name="Google Shape;456;p78"/>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sp>
        <p:nvSpPr>
          <p:cNvPr id="457" name="Google Shape;457;p78"/>
          <p:cNvSpPr txBox="1"/>
          <p:nvPr/>
        </p:nvSpPr>
        <p:spPr>
          <a:xfrm>
            <a:off x="1492475" y="103425"/>
            <a:ext cx="4798200" cy="80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0" i="0" u="none" strike="noStrike" cap="none">
                <a:solidFill>
                  <a:srgbClr val="FFFFFF"/>
                </a:solidFill>
                <a:latin typeface="PT Sans"/>
                <a:ea typeface="PT Sans"/>
                <a:cs typeface="PT Sans"/>
                <a:sym typeface="PT Sans"/>
              </a:rPr>
              <a:t>Checkpoint - Answers</a:t>
            </a:r>
            <a:endParaRPr sz="3000" b="0" i="0" u="none" strike="noStrike" cap="none">
              <a:solidFill>
                <a:srgbClr val="FFFFFF"/>
              </a:solidFill>
              <a:latin typeface="PT Sans"/>
              <a:ea typeface="PT Sans"/>
              <a:cs typeface="PT Sans"/>
              <a:sym typeface="PT Sans"/>
            </a:endParaRPr>
          </a:p>
        </p:txBody>
      </p:sp>
      <p:sp>
        <p:nvSpPr>
          <p:cNvPr id="458" name="Google Shape;458;p78"/>
          <p:cNvSpPr txBox="1">
            <a:spLocks noGrp="1"/>
          </p:cNvSpPr>
          <p:nvPr>
            <p:ph type="body" idx="1"/>
          </p:nvPr>
        </p:nvSpPr>
        <p:spPr>
          <a:xfrm>
            <a:off x="444050" y="905025"/>
            <a:ext cx="8103900" cy="3628800"/>
          </a:xfrm>
          <a:prstGeom prst="rect">
            <a:avLst/>
          </a:prstGeom>
          <a:noFill/>
          <a:ln>
            <a:noFill/>
          </a:ln>
        </p:spPr>
        <p:txBody>
          <a:bodyPr spcFirstLastPara="1" wrap="square" lIns="91425" tIns="91425" rIns="91425" bIns="91425" anchor="t" anchorCtr="0">
            <a:noAutofit/>
          </a:bodyPr>
          <a:lstStyle>
            <a:lvl1pPr marL="457200" lvl="0" indent="-381000" algn="l" rtl="0">
              <a:lnSpc>
                <a:spcPct val="115000"/>
              </a:lnSpc>
              <a:spcBef>
                <a:spcPts val="0"/>
              </a:spcBef>
              <a:spcAft>
                <a:spcPts val="0"/>
              </a:spcAft>
              <a:buClr>
                <a:srgbClr val="FFFFFF"/>
              </a:buClr>
              <a:buSzPts val="2400"/>
              <a:buChar char="●"/>
              <a:defRPr sz="2400">
                <a:solidFill>
                  <a:srgbClr val="FFFFFF"/>
                </a:solidFill>
              </a:defRPr>
            </a:lvl1pPr>
            <a:lvl2pPr marL="914400" lvl="1" indent="-342900" algn="l" rtl="0">
              <a:lnSpc>
                <a:spcPct val="115000"/>
              </a:lnSpc>
              <a:spcBef>
                <a:spcPts val="400"/>
              </a:spcBef>
              <a:spcAft>
                <a:spcPts val="0"/>
              </a:spcAft>
              <a:buClr>
                <a:srgbClr val="FFFFFF"/>
              </a:buClr>
              <a:buSzPts val="1800"/>
              <a:buChar char="○"/>
              <a:defRPr sz="1800">
                <a:solidFill>
                  <a:srgbClr val="FFFFFF"/>
                </a:solidFill>
              </a:defRPr>
            </a:lvl2pPr>
            <a:lvl3pPr marL="1371600" lvl="2" indent="-317500" algn="l" rtl="0">
              <a:lnSpc>
                <a:spcPct val="115000"/>
              </a:lnSpc>
              <a:spcBef>
                <a:spcPts val="400"/>
              </a:spcBef>
              <a:spcAft>
                <a:spcPts val="0"/>
              </a:spcAft>
              <a:buClr>
                <a:srgbClr val="FFFFFF"/>
              </a:buClr>
              <a:buSzPts val="1400"/>
              <a:buChar char="■"/>
              <a:defRPr>
                <a:solidFill>
                  <a:srgbClr val="FFFFFF"/>
                </a:solidFill>
              </a:defRPr>
            </a:lvl3pPr>
            <a:lvl4pPr marL="1828800" lvl="3" indent="-317500" algn="l" rtl="0">
              <a:lnSpc>
                <a:spcPct val="115000"/>
              </a:lnSpc>
              <a:spcBef>
                <a:spcPts val="400"/>
              </a:spcBef>
              <a:spcAft>
                <a:spcPts val="0"/>
              </a:spcAft>
              <a:buClr>
                <a:srgbClr val="FFFFFF"/>
              </a:buClr>
              <a:buSzPts val="1400"/>
              <a:buChar char="●"/>
              <a:defRPr>
                <a:solidFill>
                  <a:srgbClr val="FFFFFF"/>
                </a:solidFill>
              </a:defRPr>
            </a:lvl4pPr>
            <a:lvl5pPr marL="2286000" lvl="4" indent="-317500" algn="l" rtl="0">
              <a:lnSpc>
                <a:spcPct val="115000"/>
              </a:lnSpc>
              <a:spcBef>
                <a:spcPts val="400"/>
              </a:spcBef>
              <a:spcAft>
                <a:spcPts val="0"/>
              </a:spcAft>
              <a:buClr>
                <a:srgbClr val="FFFFFF"/>
              </a:buClr>
              <a:buSzPts val="1400"/>
              <a:buChar char="○"/>
              <a:defRPr>
                <a:solidFill>
                  <a:srgbClr val="FFFFFF"/>
                </a:solidFill>
              </a:defRPr>
            </a:lvl5pPr>
            <a:lvl6pPr marL="2743200" lvl="5" indent="-317500" algn="l" rtl="0">
              <a:lnSpc>
                <a:spcPct val="115000"/>
              </a:lnSpc>
              <a:spcBef>
                <a:spcPts val="400"/>
              </a:spcBef>
              <a:spcAft>
                <a:spcPts val="0"/>
              </a:spcAft>
              <a:buClr>
                <a:srgbClr val="FFFFFF"/>
              </a:buClr>
              <a:buSzPts val="1400"/>
              <a:buChar char="■"/>
              <a:defRPr>
                <a:solidFill>
                  <a:srgbClr val="FFFFFF"/>
                </a:solidFill>
              </a:defRPr>
            </a:lvl6pPr>
            <a:lvl7pPr marL="3200400" lvl="6" indent="-317500" algn="l" rtl="0">
              <a:lnSpc>
                <a:spcPct val="115000"/>
              </a:lnSpc>
              <a:spcBef>
                <a:spcPts val="400"/>
              </a:spcBef>
              <a:spcAft>
                <a:spcPts val="0"/>
              </a:spcAft>
              <a:buClr>
                <a:srgbClr val="FFFFFF"/>
              </a:buClr>
              <a:buSzPts val="1400"/>
              <a:buChar char="●"/>
              <a:defRPr>
                <a:solidFill>
                  <a:srgbClr val="FFFFFF"/>
                </a:solidFill>
              </a:defRPr>
            </a:lvl7pPr>
            <a:lvl8pPr marL="3657600" lvl="7" indent="-317500" algn="l" rtl="0">
              <a:lnSpc>
                <a:spcPct val="115000"/>
              </a:lnSpc>
              <a:spcBef>
                <a:spcPts val="1600"/>
              </a:spcBef>
              <a:spcAft>
                <a:spcPts val="0"/>
              </a:spcAft>
              <a:buClr>
                <a:srgbClr val="FFFFFF"/>
              </a:buClr>
              <a:buSzPts val="1400"/>
              <a:buChar char="○"/>
              <a:defRPr>
                <a:solidFill>
                  <a:srgbClr val="FFFFFF"/>
                </a:solidFill>
              </a:defRPr>
            </a:lvl8pPr>
            <a:lvl9pPr marL="4114800" lvl="8" indent="-317500" algn="l" rtl="0">
              <a:lnSpc>
                <a:spcPct val="115000"/>
              </a:lnSpc>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5 Key Terminology Freyer Model">
  <p:cSld name="CUSTOM_4_1">
    <p:bg>
      <p:bgPr>
        <a:solidFill>
          <a:schemeClr val="accent4"/>
        </a:solidFill>
        <a:effectLst/>
      </p:bgPr>
    </p:bg>
    <p:spTree>
      <p:nvGrpSpPr>
        <p:cNvPr id="1" name="Shape 459"/>
        <p:cNvGrpSpPr/>
        <p:nvPr/>
      </p:nvGrpSpPr>
      <p:grpSpPr>
        <a:xfrm>
          <a:off x="0" y="0"/>
          <a:ext cx="0" cy="0"/>
          <a:chOff x="0" y="0"/>
          <a:chExt cx="0" cy="0"/>
        </a:xfrm>
      </p:grpSpPr>
      <p:sp>
        <p:nvSpPr>
          <p:cNvPr id="460" name="Google Shape;460;p79"/>
          <p:cNvSpPr/>
          <p:nvPr/>
        </p:nvSpPr>
        <p:spPr>
          <a:xfrm>
            <a:off x="727725" y="5876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79"/>
          <p:cNvSpPr/>
          <p:nvPr/>
        </p:nvSpPr>
        <p:spPr>
          <a:xfrm>
            <a:off x="4465125" y="5876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79"/>
          <p:cNvSpPr/>
          <p:nvPr/>
        </p:nvSpPr>
        <p:spPr>
          <a:xfrm>
            <a:off x="4465125" y="25535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79"/>
          <p:cNvSpPr/>
          <p:nvPr/>
        </p:nvSpPr>
        <p:spPr>
          <a:xfrm>
            <a:off x="727725" y="2553575"/>
            <a:ext cx="3737400" cy="19659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79"/>
          <p:cNvSpPr txBox="1">
            <a:spLocks noGrp="1"/>
          </p:cNvSpPr>
          <p:nvPr>
            <p:ph type="title"/>
          </p:nvPr>
        </p:nvSpPr>
        <p:spPr>
          <a:xfrm>
            <a:off x="2392800" y="2310900"/>
            <a:ext cx="4206000" cy="607800"/>
          </a:xfrm>
          <a:prstGeom prst="rect">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sz="2400" b="1"/>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465" name="Google Shape;465;p79"/>
          <p:cNvSpPr/>
          <p:nvPr/>
        </p:nvSpPr>
        <p:spPr>
          <a:xfrm flipH="1">
            <a:off x="7254300" y="44977"/>
            <a:ext cx="1889700" cy="449100"/>
          </a:xfrm>
          <a:prstGeom prst="homePlate">
            <a:avLst>
              <a:gd name="adj" fmla="val 50000"/>
            </a:avLst>
          </a:prstGeom>
          <a:solidFill>
            <a:schemeClr val="dk1"/>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Key Terminology</a:t>
            </a:r>
            <a:endParaRPr sz="1800" b="0" i="0" u="none" strike="noStrike" cap="none">
              <a:solidFill>
                <a:srgbClr val="FFFFFF"/>
              </a:solidFill>
              <a:latin typeface="Calibri"/>
              <a:ea typeface="Calibri"/>
              <a:cs typeface="Calibri"/>
              <a:sym typeface="Calibri"/>
            </a:endParaRPr>
          </a:p>
        </p:txBody>
      </p:sp>
      <p:sp>
        <p:nvSpPr>
          <p:cNvPr id="466" name="Google Shape;466;p79"/>
          <p:cNvSpPr txBox="1">
            <a:spLocks noGrp="1"/>
          </p:cNvSpPr>
          <p:nvPr>
            <p:ph type="subTitle" idx="1"/>
          </p:nvPr>
        </p:nvSpPr>
        <p:spPr>
          <a:xfrm>
            <a:off x="4465125" y="1015450"/>
            <a:ext cx="3737400" cy="12954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467" name="Google Shape;467;p79"/>
          <p:cNvSpPr txBox="1">
            <a:spLocks noGrp="1"/>
          </p:cNvSpPr>
          <p:nvPr>
            <p:ph type="subTitle" idx="2"/>
          </p:nvPr>
        </p:nvSpPr>
        <p:spPr>
          <a:xfrm>
            <a:off x="727725" y="1042325"/>
            <a:ext cx="3737400" cy="12954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468" name="Google Shape;468;p79"/>
          <p:cNvSpPr txBox="1"/>
          <p:nvPr/>
        </p:nvSpPr>
        <p:spPr>
          <a:xfrm>
            <a:off x="752400" y="594600"/>
            <a:ext cx="2109300" cy="42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Definition</a:t>
            </a:r>
            <a:endParaRPr sz="1800" b="1" i="0" u="none" strike="noStrike" cap="none">
              <a:solidFill>
                <a:schemeClr val="dk1"/>
              </a:solidFill>
              <a:latin typeface="PT Sans"/>
              <a:ea typeface="PT Sans"/>
              <a:cs typeface="PT Sans"/>
              <a:sym typeface="PT Sans"/>
            </a:endParaRPr>
          </a:p>
        </p:txBody>
      </p:sp>
      <p:sp>
        <p:nvSpPr>
          <p:cNvPr id="469" name="Google Shape;469;p79"/>
          <p:cNvSpPr txBox="1">
            <a:spLocks noGrp="1"/>
          </p:cNvSpPr>
          <p:nvPr>
            <p:ph type="subTitle" idx="3"/>
          </p:nvPr>
        </p:nvSpPr>
        <p:spPr>
          <a:xfrm>
            <a:off x="4492000" y="3015850"/>
            <a:ext cx="3737400" cy="1503600"/>
          </a:xfrm>
          <a:prstGeom prst="rect">
            <a:avLst/>
          </a:prstGeom>
          <a:noFill/>
          <a:ln>
            <a:noFill/>
          </a:ln>
        </p:spPr>
        <p:txBody>
          <a:bodyPr spcFirstLastPara="1" wrap="square" lIns="91425" tIns="91425" rIns="91425" bIns="91425" anchor="t" anchorCtr="0">
            <a:noAutofit/>
          </a:bodyPr>
          <a:lstStyle>
            <a:lvl1pPr lvl="0" algn="r"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470" name="Google Shape;470;p79"/>
          <p:cNvSpPr txBox="1">
            <a:spLocks noGrp="1"/>
          </p:cNvSpPr>
          <p:nvPr>
            <p:ph type="subTitle" idx="4"/>
          </p:nvPr>
        </p:nvSpPr>
        <p:spPr>
          <a:xfrm>
            <a:off x="727725" y="3015850"/>
            <a:ext cx="3737400" cy="15036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sz="1600">
                <a:solidFill>
                  <a:schemeClr val="dk1"/>
                </a:solidFill>
              </a:defRPr>
            </a:lvl1pPr>
            <a:lvl2pPr lvl="1" algn="l" rtl="0">
              <a:lnSpc>
                <a:spcPct val="115000"/>
              </a:lnSpc>
              <a:spcBef>
                <a:spcPts val="0"/>
              </a:spcBef>
              <a:spcAft>
                <a:spcPts val="0"/>
              </a:spcAft>
              <a:buSzPts val="1400"/>
              <a:buNone/>
              <a:defRPr sz="2000">
                <a:solidFill>
                  <a:srgbClr val="FFFFFF"/>
                </a:solidFill>
              </a:defRPr>
            </a:lvl2pPr>
            <a:lvl3pPr lvl="2" algn="l" rtl="0">
              <a:lnSpc>
                <a:spcPct val="115000"/>
              </a:lnSpc>
              <a:spcBef>
                <a:spcPts val="400"/>
              </a:spcBef>
              <a:spcAft>
                <a:spcPts val="0"/>
              </a:spcAft>
              <a:buSzPts val="1400"/>
              <a:buNone/>
              <a:defRPr sz="2000">
                <a:solidFill>
                  <a:srgbClr val="FFFFFF"/>
                </a:solidFill>
              </a:defRPr>
            </a:lvl3pPr>
            <a:lvl4pPr lvl="3" algn="l" rtl="0">
              <a:lnSpc>
                <a:spcPct val="115000"/>
              </a:lnSpc>
              <a:spcBef>
                <a:spcPts val="400"/>
              </a:spcBef>
              <a:spcAft>
                <a:spcPts val="0"/>
              </a:spcAft>
              <a:buSzPts val="1400"/>
              <a:buNone/>
              <a:defRPr sz="2000">
                <a:solidFill>
                  <a:srgbClr val="FFFFFF"/>
                </a:solidFill>
              </a:defRPr>
            </a:lvl4pPr>
            <a:lvl5pPr lvl="4" algn="l" rtl="0">
              <a:lnSpc>
                <a:spcPct val="115000"/>
              </a:lnSpc>
              <a:spcBef>
                <a:spcPts val="400"/>
              </a:spcBef>
              <a:spcAft>
                <a:spcPts val="0"/>
              </a:spcAft>
              <a:buSzPts val="1400"/>
              <a:buNone/>
              <a:defRPr sz="2000">
                <a:solidFill>
                  <a:srgbClr val="FFFFFF"/>
                </a:solidFill>
              </a:defRPr>
            </a:lvl5pPr>
            <a:lvl6pPr lvl="5" algn="l" rtl="0">
              <a:lnSpc>
                <a:spcPct val="115000"/>
              </a:lnSpc>
              <a:spcBef>
                <a:spcPts val="400"/>
              </a:spcBef>
              <a:spcAft>
                <a:spcPts val="0"/>
              </a:spcAft>
              <a:buSzPts val="1400"/>
              <a:buNone/>
              <a:defRPr sz="2000">
                <a:solidFill>
                  <a:srgbClr val="FFFFFF"/>
                </a:solidFill>
              </a:defRPr>
            </a:lvl6pPr>
            <a:lvl7pPr lvl="6" algn="l" rtl="0">
              <a:lnSpc>
                <a:spcPct val="115000"/>
              </a:lnSpc>
              <a:spcBef>
                <a:spcPts val="400"/>
              </a:spcBef>
              <a:spcAft>
                <a:spcPts val="0"/>
              </a:spcAft>
              <a:buSzPts val="1400"/>
              <a:buNone/>
              <a:defRPr sz="2000">
                <a:solidFill>
                  <a:srgbClr val="FFFFFF"/>
                </a:solidFill>
              </a:defRPr>
            </a:lvl7pPr>
            <a:lvl8pPr lvl="7" algn="l" rtl="0">
              <a:lnSpc>
                <a:spcPct val="115000"/>
              </a:lnSpc>
              <a:spcBef>
                <a:spcPts val="400"/>
              </a:spcBef>
              <a:spcAft>
                <a:spcPts val="0"/>
              </a:spcAft>
              <a:buSzPts val="1400"/>
              <a:buNone/>
              <a:defRPr sz="2000">
                <a:solidFill>
                  <a:srgbClr val="FFFFFF"/>
                </a:solidFill>
              </a:defRPr>
            </a:lvl8pPr>
            <a:lvl9pPr lvl="8" algn="l" rtl="0">
              <a:lnSpc>
                <a:spcPct val="115000"/>
              </a:lnSpc>
              <a:spcBef>
                <a:spcPts val="400"/>
              </a:spcBef>
              <a:spcAft>
                <a:spcPts val="400"/>
              </a:spcAft>
              <a:buSzPts val="1400"/>
              <a:buNone/>
              <a:defRPr sz="2000">
                <a:solidFill>
                  <a:srgbClr val="FFFFFF"/>
                </a:solidFill>
              </a:defRPr>
            </a:lvl9pPr>
          </a:lstStyle>
          <a:p>
            <a:endParaRPr/>
          </a:p>
        </p:txBody>
      </p:sp>
      <p:sp>
        <p:nvSpPr>
          <p:cNvPr id="471" name="Google Shape;471;p79"/>
          <p:cNvSpPr txBox="1"/>
          <p:nvPr/>
        </p:nvSpPr>
        <p:spPr>
          <a:xfrm>
            <a:off x="6093225" y="594600"/>
            <a:ext cx="2109300" cy="4209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Characteristics</a:t>
            </a:r>
            <a:endParaRPr sz="1800" b="1" i="0" u="none" strike="noStrike" cap="none">
              <a:solidFill>
                <a:schemeClr val="dk1"/>
              </a:solidFill>
              <a:latin typeface="PT Sans"/>
              <a:ea typeface="PT Sans"/>
              <a:cs typeface="PT Sans"/>
              <a:sym typeface="PT Sans"/>
            </a:endParaRPr>
          </a:p>
        </p:txBody>
      </p:sp>
      <p:sp>
        <p:nvSpPr>
          <p:cNvPr id="472" name="Google Shape;472;p79"/>
          <p:cNvSpPr txBox="1"/>
          <p:nvPr/>
        </p:nvSpPr>
        <p:spPr>
          <a:xfrm>
            <a:off x="752400" y="2574263"/>
            <a:ext cx="2109300" cy="42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Examples</a:t>
            </a:r>
            <a:endParaRPr sz="1800" b="1" i="0" u="none" strike="noStrike" cap="none">
              <a:solidFill>
                <a:schemeClr val="dk1"/>
              </a:solidFill>
              <a:latin typeface="PT Sans"/>
              <a:ea typeface="PT Sans"/>
              <a:cs typeface="PT Sans"/>
              <a:sym typeface="PT Sans"/>
            </a:endParaRPr>
          </a:p>
        </p:txBody>
      </p:sp>
      <p:sp>
        <p:nvSpPr>
          <p:cNvPr id="473" name="Google Shape;473;p79"/>
          <p:cNvSpPr txBox="1"/>
          <p:nvPr/>
        </p:nvSpPr>
        <p:spPr>
          <a:xfrm>
            <a:off x="6597600" y="2553575"/>
            <a:ext cx="2109300" cy="42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PT Sans"/>
                <a:ea typeface="PT Sans"/>
                <a:cs typeface="PT Sans"/>
                <a:sym typeface="PT Sans"/>
              </a:rPr>
              <a:t>Non-Examples</a:t>
            </a:r>
            <a:endParaRPr sz="1800" b="1" i="0" u="none" strike="noStrike" cap="none">
              <a:solidFill>
                <a:schemeClr val="dk1"/>
              </a:solidFill>
              <a:latin typeface="PT Sans"/>
              <a:ea typeface="PT Sans"/>
              <a:cs typeface="PT Sans"/>
              <a:sym typeface="PT San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4 Representation Discussion">
  <p:cSld name="CUSTOM_4_1_1">
    <p:bg>
      <p:bgPr>
        <a:solidFill>
          <a:schemeClr val="lt1"/>
        </a:solidFill>
        <a:effectLst/>
      </p:bgPr>
    </p:bg>
    <p:spTree>
      <p:nvGrpSpPr>
        <p:cNvPr id="1" name="Shape 474"/>
        <p:cNvGrpSpPr/>
        <p:nvPr/>
      </p:nvGrpSpPr>
      <p:grpSpPr>
        <a:xfrm>
          <a:off x="0" y="0"/>
          <a:ext cx="0" cy="0"/>
          <a:chOff x="0" y="0"/>
          <a:chExt cx="0" cy="0"/>
        </a:xfrm>
      </p:grpSpPr>
      <p:sp>
        <p:nvSpPr>
          <p:cNvPr id="475" name="Google Shape;475;p80"/>
          <p:cNvSpPr txBox="1">
            <a:spLocks noGrp="1"/>
          </p:cNvSpPr>
          <p:nvPr>
            <p:ph type="title"/>
          </p:nvPr>
        </p:nvSpPr>
        <p:spPr>
          <a:xfrm>
            <a:off x="271375" y="197375"/>
            <a:ext cx="7080000" cy="607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sz="3600"/>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476" name="Google Shape;476;p80"/>
          <p:cNvSpPr txBox="1">
            <a:spLocks noGrp="1"/>
          </p:cNvSpPr>
          <p:nvPr>
            <p:ph type="subTitle" idx="1"/>
          </p:nvPr>
        </p:nvSpPr>
        <p:spPr>
          <a:xfrm>
            <a:off x="185050" y="1137150"/>
            <a:ext cx="3669000" cy="3227100"/>
          </a:xfrm>
          <a:prstGeom prst="rect">
            <a:avLst/>
          </a:prstGeom>
          <a:noFill/>
          <a:ln>
            <a:noFill/>
          </a:ln>
        </p:spPr>
        <p:txBody>
          <a:bodyPr spcFirstLastPara="1" wrap="square" lIns="91425" tIns="91425" rIns="91425" bIns="91425" anchor="t" anchorCtr="0">
            <a:noAutofit/>
          </a:bodyPr>
          <a:lstStyle>
            <a:lvl1pPr lvl="0" algn="l" rtl="0">
              <a:lnSpc>
                <a:spcPct val="115000"/>
              </a:lnSpc>
              <a:spcBef>
                <a:spcPts val="0"/>
              </a:spcBef>
              <a:spcAft>
                <a:spcPts val="0"/>
              </a:spcAft>
              <a:buSzPts val="1800"/>
              <a:buNone/>
              <a:defRPr>
                <a:solidFill>
                  <a:schemeClr val="dk1"/>
                </a:solidFill>
              </a:defRPr>
            </a:lvl1pPr>
            <a:lvl2pPr lvl="1" algn="l" rtl="0">
              <a:lnSpc>
                <a:spcPct val="115000"/>
              </a:lnSpc>
              <a:spcBef>
                <a:spcPts val="400"/>
              </a:spcBef>
              <a:spcAft>
                <a:spcPts val="0"/>
              </a:spcAft>
              <a:buSzPts val="1400"/>
              <a:buNone/>
              <a:defRPr>
                <a:solidFill>
                  <a:schemeClr val="dk1"/>
                </a:solidFill>
              </a:defRPr>
            </a:lvl2pPr>
            <a:lvl3pPr lvl="2" algn="l" rtl="0">
              <a:lnSpc>
                <a:spcPct val="115000"/>
              </a:lnSpc>
              <a:spcBef>
                <a:spcPts val="400"/>
              </a:spcBef>
              <a:spcAft>
                <a:spcPts val="0"/>
              </a:spcAft>
              <a:buSzPts val="1400"/>
              <a:buNone/>
              <a:defRPr>
                <a:solidFill>
                  <a:schemeClr val="dk1"/>
                </a:solidFill>
              </a:defRPr>
            </a:lvl3pPr>
            <a:lvl4pPr lvl="3" algn="l" rtl="0">
              <a:lnSpc>
                <a:spcPct val="115000"/>
              </a:lnSpc>
              <a:spcBef>
                <a:spcPts val="400"/>
              </a:spcBef>
              <a:spcAft>
                <a:spcPts val="0"/>
              </a:spcAft>
              <a:buSzPts val="1400"/>
              <a:buNone/>
              <a:defRPr>
                <a:solidFill>
                  <a:schemeClr val="dk1"/>
                </a:solidFill>
              </a:defRPr>
            </a:lvl4pPr>
            <a:lvl5pPr lvl="4" algn="l" rtl="0">
              <a:lnSpc>
                <a:spcPct val="115000"/>
              </a:lnSpc>
              <a:spcBef>
                <a:spcPts val="400"/>
              </a:spcBef>
              <a:spcAft>
                <a:spcPts val="0"/>
              </a:spcAft>
              <a:buSzPts val="1400"/>
              <a:buNone/>
              <a:defRPr>
                <a:solidFill>
                  <a:schemeClr val="dk1"/>
                </a:solidFill>
              </a:defRPr>
            </a:lvl5pPr>
            <a:lvl6pPr lvl="5" algn="l" rtl="0">
              <a:lnSpc>
                <a:spcPct val="115000"/>
              </a:lnSpc>
              <a:spcBef>
                <a:spcPts val="400"/>
              </a:spcBef>
              <a:spcAft>
                <a:spcPts val="0"/>
              </a:spcAft>
              <a:buSzPts val="1400"/>
              <a:buNone/>
              <a:defRPr>
                <a:solidFill>
                  <a:schemeClr val="dk1"/>
                </a:solidFill>
              </a:defRPr>
            </a:lvl6pPr>
            <a:lvl7pPr lvl="6" algn="l" rtl="0">
              <a:lnSpc>
                <a:spcPct val="115000"/>
              </a:lnSpc>
              <a:spcBef>
                <a:spcPts val="400"/>
              </a:spcBef>
              <a:spcAft>
                <a:spcPts val="0"/>
              </a:spcAft>
              <a:buSzPts val="1400"/>
              <a:buNone/>
              <a:defRPr>
                <a:solidFill>
                  <a:schemeClr val="dk1"/>
                </a:solidFill>
              </a:defRPr>
            </a:lvl7pPr>
            <a:lvl8pPr lvl="7" algn="l" rtl="0">
              <a:lnSpc>
                <a:spcPct val="115000"/>
              </a:lnSpc>
              <a:spcBef>
                <a:spcPts val="400"/>
              </a:spcBef>
              <a:spcAft>
                <a:spcPts val="0"/>
              </a:spcAft>
              <a:buSzPts val="1400"/>
              <a:buNone/>
              <a:defRPr>
                <a:solidFill>
                  <a:schemeClr val="dk1"/>
                </a:solidFill>
              </a:defRPr>
            </a:lvl8pPr>
            <a:lvl9pPr lvl="8" algn="l" rtl="0">
              <a:lnSpc>
                <a:spcPct val="115000"/>
              </a:lnSpc>
              <a:spcBef>
                <a:spcPts val="400"/>
              </a:spcBef>
              <a:spcAft>
                <a:spcPts val="400"/>
              </a:spcAft>
              <a:buSzPts val="1400"/>
              <a:buNone/>
              <a:defRPr>
                <a:solidFill>
                  <a:schemeClr val="dk1"/>
                </a:solidFill>
              </a:defRPr>
            </a:lvl9pPr>
          </a:lstStyle>
          <a:p>
            <a:endParaRPr/>
          </a:p>
        </p:txBody>
      </p:sp>
      <p:sp>
        <p:nvSpPr>
          <p:cNvPr id="477" name="Google Shape;477;p80"/>
          <p:cNvSpPr/>
          <p:nvPr/>
        </p:nvSpPr>
        <p:spPr>
          <a:xfrm flipH="1">
            <a:off x="7254300" y="197377"/>
            <a:ext cx="18897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FFFFFF"/>
                </a:solidFill>
                <a:latin typeface="Calibri"/>
                <a:ea typeface="Calibri"/>
                <a:cs typeface="Calibri"/>
                <a:sym typeface="Calibri"/>
              </a:rPr>
              <a:t>Representation</a:t>
            </a:r>
            <a:endParaRPr sz="1800" b="0" i="0" u="none" strike="noStrike" cap="none">
              <a:solidFill>
                <a:srgbClr val="FFFFFF"/>
              </a:solidFill>
              <a:latin typeface="Calibri"/>
              <a:ea typeface="Calibri"/>
              <a:cs typeface="Calibri"/>
              <a:sym typeface="Calibri"/>
            </a:endParaRPr>
          </a:p>
        </p:txBody>
      </p:sp>
      <p:pic>
        <p:nvPicPr>
          <p:cNvPr id="478" name="Google Shape;478;p80"/>
          <p:cNvPicPr preferRelativeResize="0"/>
          <p:nvPr/>
        </p:nvPicPr>
        <p:blipFill rotWithShape="1">
          <a:blip r:embed="rId2">
            <a:alphaModFix/>
          </a:blip>
          <a:srcRect b="17197"/>
          <a:stretch/>
        </p:blipFill>
        <p:spPr>
          <a:xfrm>
            <a:off x="3940350" y="1322000"/>
            <a:ext cx="5203675" cy="32272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 Further Extension Title">
  <p:cSld name="CUSTOM_3_2_1_1">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 name="Google Shape;42;p9"/>
          <p:cNvSpPr/>
          <p:nvPr/>
        </p:nvSpPr>
        <p:spPr>
          <a:xfrm flipH="1">
            <a:off x="7055400" y="197375"/>
            <a:ext cx="2088600" cy="449100"/>
          </a:xfrm>
          <a:prstGeom prst="homePlate">
            <a:avLst>
              <a:gd name="adj" fmla="val 50000"/>
            </a:avLst>
          </a:prstGeom>
          <a:solidFill>
            <a:srgbClr val="5C99CE"/>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Further Extension</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 Rich Task Title">
  <p:cSld name="CUSTOM_3_2_1_1_1">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311700" y="105200"/>
            <a:ext cx="6681900" cy="607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PT Sans"/>
                <a:ea typeface="PT Sans"/>
                <a:cs typeface="PT Sans"/>
                <a:sym typeface="PT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5" name="Google Shape;45;p10"/>
          <p:cNvSpPr/>
          <p:nvPr/>
        </p:nvSpPr>
        <p:spPr>
          <a:xfrm flipH="1">
            <a:off x="7055400" y="197375"/>
            <a:ext cx="2088600" cy="449100"/>
          </a:xfrm>
          <a:prstGeom prst="homePlate">
            <a:avLst>
              <a:gd name="adj" fmla="val 50000"/>
            </a:avLst>
          </a:prstGeom>
          <a:solidFill>
            <a:schemeClr val="accent4"/>
          </a:solidFill>
          <a:ln w="12700" cap="flat" cmpd="sng">
            <a:solidFill>
              <a:srgbClr val="5C99CE"/>
            </a:solidFill>
            <a:prstDash val="solid"/>
            <a:round/>
            <a:headEnd type="none" w="sm" len="sm"/>
            <a:tailEnd type="none" w="sm" len="sm"/>
          </a:ln>
          <a:effectLst>
            <a:outerShdw blurRad="50800" dist="25400" algn="b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FFFFFF"/>
                </a:solidFill>
                <a:latin typeface="Calibri"/>
                <a:ea typeface="Calibri"/>
                <a:cs typeface="Calibri"/>
                <a:sym typeface="Calibri"/>
              </a:rPr>
              <a:t>Rich Task</a:t>
            </a: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image" Target="../media/image1.png"/><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theme" Target="../theme/theme4.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PT Sans"/>
              <a:buNone/>
              <a:defRPr sz="3000">
                <a:solidFill>
                  <a:schemeClr val="dk1"/>
                </a:solidFill>
                <a:latin typeface="PT Sans"/>
                <a:ea typeface="PT Sans"/>
                <a:cs typeface="PT Sans"/>
                <a:sym typeface="PT Sans"/>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741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T Sans"/>
              <a:buChar char="●"/>
              <a:defRPr sz="1800">
                <a:solidFill>
                  <a:schemeClr val="dk2"/>
                </a:solidFill>
                <a:latin typeface="PT Sans"/>
                <a:ea typeface="PT Sans"/>
                <a:cs typeface="PT Sans"/>
                <a:sym typeface="PT Sans"/>
              </a:defRPr>
            </a:lvl1pPr>
            <a:lvl2pPr marL="914400" lvl="1" indent="-3175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2pPr>
            <a:lvl3pPr marL="1371600" lvl="2" indent="-3175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3pPr>
            <a:lvl4pPr marL="1828800" lvl="3" indent="-3175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4pPr>
            <a:lvl5pPr marL="2286000" lvl="4" indent="-3175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5pPr>
            <a:lvl6pPr marL="2743200" lvl="5" indent="-3175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6pPr>
            <a:lvl7pPr marL="3200400" lvl="6" indent="-317500">
              <a:lnSpc>
                <a:spcPct val="115000"/>
              </a:lnSpc>
              <a:spcBef>
                <a:spcPts val="400"/>
              </a:spcBef>
              <a:spcAft>
                <a:spcPts val="0"/>
              </a:spcAft>
              <a:buClr>
                <a:schemeClr val="dk2"/>
              </a:buClr>
              <a:buSzPts val="1400"/>
              <a:buFont typeface="PT Sans"/>
              <a:buChar char="●"/>
              <a:defRPr>
                <a:solidFill>
                  <a:schemeClr val="dk2"/>
                </a:solidFill>
                <a:latin typeface="PT Sans"/>
                <a:ea typeface="PT Sans"/>
                <a:cs typeface="PT Sans"/>
                <a:sym typeface="PT Sans"/>
              </a:defRPr>
            </a:lvl7pPr>
            <a:lvl8pPr marL="3657600" lvl="7" indent="-317500">
              <a:lnSpc>
                <a:spcPct val="115000"/>
              </a:lnSpc>
              <a:spcBef>
                <a:spcPts val="1600"/>
              </a:spcBef>
              <a:spcAft>
                <a:spcPts val="0"/>
              </a:spcAft>
              <a:buClr>
                <a:schemeClr val="dk2"/>
              </a:buClr>
              <a:buSzPts val="1400"/>
              <a:buFont typeface="PT Sans"/>
              <a:buChar char="○"/>
              <a:defRPr>
                <a:solidFill>
                  <a:schemeClr val="dk2"/>
                </a:solidFill>
                <a:latin typeface="PT Sans"/>
                <a:ea typeface="PT Sans"/>
                <a:cs typeface="PT Sans"/>
                <a:sym typeface="PT Sans"/>
              </a:defRPr>
            </a:lvl8pPr>
            <a:lvl9pPr marL="4114800" lvl="8" indent="-317500">
              <a:lnSpc>
                <a:spcPct val="115000"/>
              </a:lnSpc>
              <a:spcBef>
                <a:spcPts val="1600"/>
              </a:spcBef>
              <a:spcAft>
                <a:spcPts val="1600"/>
              </a:spcAft>
              <a:buClr>
                <a:schemeClr val="dk2"/>
              </a:buClr>
              <a:buSzPts val="1400"/>
              <a:buFont typeface="PT Sans"/>
              <a:buChar char="■"/>
              <a:defRPr>
                <a:solidFill>
                  <a:schemeClr val="dk2"/>
                </a:solidFill>
                <a:latin typeface="PT Sans"/>
                <a:ea typeface="PT Sans"/>
                <a:cs typeface="PT Sans"/>
                <a:sym typeface="PT Sans"/>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grpSp>
        <p:nvGrpSpPr>
          <p:cNvPr id="9" name="Google Shape;9;p1"/>
          <p:cNvGrpSpPr/>
          <p:nvPr/>
        </p:nvGrpSpPr>
        <p:grpSpPr>
          <a:xfrm>
            <a:off x="74002" y="4604087"/>
            <a:ext cx="1615747" cy="487849"/>
            <a:chOff x="74002" y="4604087"/>
            <a:chExt cx="1615747" cy="487849"/>
          </a:xfrm>
        </p:grpSpPr>
        <p:sp>
          <p:nvSpPr>
            <p:cNvPr id="10" name="Google Shape;10;p1"/>
            <p:cNvSpPr/>
            <p:nvPr/>
          </p:nvSpPr>
          <p:spPr>
            <a:xfrm>
              <a:off x="74002" y="4604087"/>
              <a:ext cx="1615747" cy="487849"/>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a:blip r:embed="rId30">
              <a:alphaModFix/>
            </a:blip>
            <a:stretch>
              <a:fillRect/>
            </a:stretch>
          </p:blipFill>
          <p:spPr>
            <a:xfrm>
              <a:off x="74234" y="4611516"/>
              <a:ext cx="1615282" cy="429416"/>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PT Sans"/>
              <a:buNone/>
              <a:defRPr sz="3000" b="0" i="0" u="none" strike="noStrike" cap="none">
                <a:solidFill>
                  <a:schemeClr val="dk1"/>
                </a:solidFill>
                <a:latin typeface="PT Sans"/>
                <a:ea typeface="PT Sans"/>
                <a:cs typeface="PT Sans"/>
                <a:sym typeface="PT Sans"/>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169" name="Google Shape;169;p30"/>
          <p:cNvSpPr txBox="1">
            <a:spLocks noGrp="1"/>
          </p:cNvSpPr>
          <p:nvPr>
            <p:ph type="body" idx="1"/>
          </p:nvPr>
        </p:nvSpPr>
        <p:spPr>
          <a:xfrm>
            <a:off x="311700" y="1229875"/>
            <a:ext cx="8520600" cy="3374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T Sans"/>
              <a:buChar char="●"/>
              <a:defRPr sz="1800" b="0" i="0" u="none" strike="noStrike" cap="none">
                <a:solidFill>
                  <a:schemeClr val="dk2"/>
                </a:solidFill>
                <a:latin typeface="PT Sans"/>
                <a:ea typeface="PT Sans"/>
                <a:cs typeface="PT Sans"/>
                <a:sym typeface="PT Sans"/>
              </a:defRPr>
            </a:lvl1pPr>
            <a:lvl2pPr marL="914400" marR="0" lvl="1"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2pPr>
            <a:lvl3pPr marL="1371600" marR="0" lvl="2"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3pPr>
            <a:lvl4pPr marL="1828800" marR="0" lvl="3"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4pPr>
            <a:lvl5pPr marL="2286000" marR="0" lvl="4"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5pPr>
            <a:lvl6pPr marL="2743200" marR="0" lvl="5"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6pPr>
            <a:lvl7pPr marL="3200400" marR="0" lvl="6"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7pPr>
            <a:lvl8pPr marL="3657600" marR="0" lvl="7" indent="-317500" algn="l" rtl="0">
              <a:lnSpc>
                <a:spcPct val="115000"/>
              </a:lnSpc>
              <a:spcBef>
                <a:spcPts val="16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8pPr>
            <a:lvl9pPr marL="4114800" marR="0" lvl="8" indent="-317500" algn="l" rtl="0">
              <a:lnSpc>
                <a:spcPct val="115000"/>
              </a:lnSpc>
              <a:spcBef>
                <a:spcPts val="1600"/>
              </a:spcBef>
              <a:spcAft>
                <a:spcPts val="160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9pPr>
          </a:lstStyle>
          <a:p>
            <a:endParaRPr/>
          </a:p>
        </p:txBody>
      </p:sp>
      <p:sp>
        <p:nvSpPr>
          <p:cNvPr id="170" name="Google Shape;170;p30"/>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grpSp>
        <p:nvGrpSpPr>
          <p:cNvPr id="171" name="Google Shape;171;p30"/>
          <p:cNvGrpSpPr/>
          <p:nvPr/>
        </p:nvGrpSpPr>
        <p:grpSpPr>
          <a:xfrm>
            <a:off x="74002" y="4604087"/>
            <a:ext cx="1615800" cy="487800"/>
            <a:chOff x="74002" y="4604087"/>
            <a:chExt cx="1615800" cy="487800"/>
          </a:xfrm>
        </p:grpSpPr>
        <p:sp>
          <p:nvSpPr>
            <p:cNvPr id="172" name="Google Shape;172;p30"/>
            <p:cNvSpPr/>
            <p:nvPr/>
          </p:nvSpPr>
          <p:spPr>
            <a:xfrm>
              <a:off x="74002" y="4604087"/>
              <a:ext cx="1615800" cy="4878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3" name="Google Shape;173;p30"/>
            <p:cNvPicPr preferRelativeResize="0"/>
            <p:nvPr/>
          </p:nvPicPr>
          <p:blipFill rotWithShape="1">
            <a:blip r:embed="rId14">
              <a:alphaModFix/>
            </a:blip>
            <a:srcRect/>
            <a:stretch/>
          </p:blipFill>
          <p:spPr>
            <a:xfrm>
              <a:off x="74234" y="4611516"/>
              <a:ext cx="1615280" cy="429417"/>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PT Sans"/>
              <a:buNone/>
              <a:defRPr sz="3000" b="0" i="0" u="none" strike="noStrike" cap="none">
                <a:solidFill>
                  <a:schemeClr val="dk1"/>
                </a:solidFill>
                <a:latin typeface="PT Sans"/>
                <a:ea typeface="PT Sans"/>
                <a:cs typeface="PT Sans"/>
                <a:sym typeface="PT Sans"/>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257" name="Google Shape;257;p43"/>
          <p:cNvSpPr txBox="1">
            <a:spLocks noGrp="1"/>
          </p:cNvSpPr>
          <p:nvPr>
            <p:ph type="body" idx="1"/>
          </p:nvPr>
        </p:nvSpPr>
        <p:spPr>
          <a:xfrm>
            <a:off x="311700" y="1229875"/>
            <a:ext cx="8520600" cy="3374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T Sans"/>
              <a:buChar char="●"/>
              <a:defRPr sz="1800" b="0" i="0" u="none" strike="noStrike" cap="none">
                <a:solidFill>
                  <a:schemeClr val="dk2"/>
                </a:solidFill>
                <a:latin typeface="PT Sans"/>
                <a:ea typeface="PT Sans"/>
                <a:cs typeface="PT Sans"/>
                <a:sym typeface="PT Sans"/>
              </a:defRPr>
            </a:lvl1pPr>
            <a:lvl2pPr marL="914400" marR="0" lvl="1"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2pPr>
            <a:lvl3pPr marL="1371600" marR="0" lvl="2"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3pPr>
            <a:lvl4pPr marL="1828800" marR="0" lvl="3"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4pPr>
            <a:lvl5pPr marL="2286000" marR="0" lvl="4"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5pPr>
            <a:lvl6pPr marL="2743200" marR="0" lvl="5"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6pPr>
            <a:lvl7pPr marL="3200400" marR="0" lvl="6"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7pPr>
            <a:lvl8pPr marL="3657600" marR="0" lvl="7" indent="-317500" algn="l" rtl="0">
              <a:lnSpc>
                <a:spcPct val="115000"/>
              </a:lnSpc>
              <a:spcBef>
                <a:spcPts val="16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8pPr>
            <a:lvl9pPr marL="4114800" marR="0" lvl="8" indent="-317500" algn="l" rtl="0">
              <a:lnSpc>
                <a:spcPct val="115000"/>
              </a:lnSpc>
              <a:spcBef>
                <a:spcPts val="1600"/>
              </a:spcBef>
              <a:spcAft>
                <a:spcPts val="160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9pPr>
          </a:lstStyle>
          <a:p>
            <a:endParaRPr/>
          </a:p>
        </p:txBody>
      </p:sp>
      <p:sp>
        <p:nvSpPr>
          <p:cNvPr id="258" name="Google Shape;258;p43"/>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grpSp>
        <p:nvGrpSpPr>
          <p:cNvPr id="259" name="Google Shape;259;p43"/>
          <p:cNvGrpSpPr/>
          <p:nvPr/>
        </p:nvGrpSpPr>
        <p:grpSpPr>
          <a:xfrm>
            <a:off x="74002" y="4604087"/>
            <a:ext cx="1615800" cy="487800"/>
            <a:chOff x="74002" y="4604087"/>
            <a:chExt cx="1615800" cy="487800"/>
          </a:xfrm>
        </p:grpSpPr>
        <p:sp>
          <p:nvSpPr>
            <p:cNvPr id="260" name="Google Shape;260;p43"/>
            <p:cNvSpPr/>
            <p:nvPr/>
          </p:nvSpPr>
          <p:spPr>
            <a:xfrm>
              <a:off x="74002" y="4604087"/>
              <a:ext cx="1615800" cy="4878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1" name="Google Shape;261;p43"/>
            <p:cNvPicPr preferRelativeResize="0"/>
            <p:nvPr/>
          </p:nvPicPr>
          <p:blipFill rotWithShape="1">
            <a:blip r:embed="rId14">
              <a:alphaModFix/>
            </a:blip>
            <a:srcRect/>
            <a:stretch/>
          </p:blipFill>
          <p:spPr>
            <a:xfrm>
              <a:off x="74234" y="4611516"/>
              <a:ext cx="1615280" cy="429417"/>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343"/>
        <p:cNvGrpSpPr/>
        <p:nvPr/>
      </p:nvGrpSpPr>
      <p:grpSpPr>
        <a:xfrm>
          <a:off x="0" y="0"/>
          <a:ext cx="0" cy="0"/>
          <a:chOff x="0" y="0"/>
          <a:chExt cx="0" cy="0"/>
        </a:xfrm>
      </p:grpSpPr>
      <p:sp>
        <p:nvSpPr>
          <p:cNvPr id="344" name="Google Shape;344;p5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PT Sans"/>
              <a:buNone/>
              <a:defRPr sz="3000" b="0" i="0" u="none" strike="noStrike" cap="none">
                <a:solidFill>
                  <a:schemeClr val="dk1"/>
                </a:solidFill>
                <a:latin typeface="PT Sans"/>
                <a:ea typeface="PT Sans"/>
                <a:cs typeface="PT Sans"/>
                <a:sym typeface="PT Sans"/>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endParaRPr/>
          </a:p>
        </p:txBody>
      </p:sp>
      <p:sp>
        <p:nvSpPr>
          <p:cNvPr id="345" name="Google Shape;345;p56"/>
          <p:cNvSpPr txBox="1">
            <a:spLocks noGrp="1"/>
          </p:cNvSpPr>
          <p:nvPr>
            <p:ph type="body" idx="1"/>
          </p:nvPr>
        </p:nvSpPr>
        <p:spPr>
          <a:xfrm>
            <a:off x="311700" y="1229875"/>
            <a:ext cx="8520600" cy="3374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PT Sans"/>
              <a:buChar char="●"/>
              <a:defRPr sz="1800" b="0" i="0" u="none" strike="noStrike" cap="none">
                <a:solidFill>
                  <a:schemeClr val="dk2"/>
                </a:solidFill>
                <a:latin typeface="PT Sans"/>
                <a:ea typeface="PT Sans"/>
                <a:cs typeface="PT Sans"/>
                <a:sym typeface="PT Sans"/>
              </a:defRPr>
            </a:lvl1pPr>
            <a:lvl2pPr marL="914400" marR="0" lvl="1"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2pPr>
            <a:lvl3pPr marL="1371600" marR="0" lvl="2"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3pPr>
            <a:lvl4pPr marL="1828800" marR="0" lvl="3"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4pPr>
            <a:lvl5pPr marL="2286000" marR="0" lvl="4"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5pPr>
            <a:lvl6pPr marL="2743200" marR="0" lvl="5"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6pPr>
            <a:lvl7pPr marL="3200400" marR="0" lvl="6" indent="-317500" algn="l" rtl="0">
              <a:lnSpc>
                <a:spcPct val="115000"/>
              </a:lnSpc>
              <a:spcBef>
                <a:spcPts val="4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7pPr>
            <a:lvl8pPr marL="3657600" marR="0" lvl="7" indent="-317500" algn="l" rtl="0">
              <a:lnSpc>
                <a:spcPct val="115000"/>
              </a:lnSpc>
              <a:spcBef>
                <a:spcPts val="1600"/>
              </a:spcBef>
              <a:spcAft>
                <a:spcPts val="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8pPr>
            <a:lvl9pPr marL="4114800" marR="0" lvl="8" indent="-317500" algn="l" rtl="0">
              <a:lnSpc>
                <a:spcPct val="115000"/>
              </a:lnSpc>
              <a:spcBef>
                <a:spcPts val="1600"/>
              </a:spcBef>
              <a:spcAft>
                <a:spcPts val="1600"/>
              </a:spcAft>
              <a:buClr>
                <a:schemeClr val="dk2"/>
              </a:buClr>
              <a:buSzPts val="1400"/>
              <a:buFont typeface="PT Sans"/>
              <a:buChar char="■"/>
              <a:defRPr sz="1400" b="0" i="0" u="none" strike="noStrike" cap="none">
                <a:solidFill>
                  <a:schemeClr val="dk2"/>
                </a:solidFill>
                <a:latin typeface="PT Sans"/>
                <a:ea typeface="PT Sans"/>
                <a:cs typeface="PT Sans"/>
                <a:sym typeface="PT Sans"/>
              </a:defRPr>
            </a:lvl9pPr>
          </a:lstStyle>
          <a:p>
            <a:endParaRPr/>
          </a:p>
        </p:txBody>
      </p:sp>
      <p:sp>
        <p:nvSpPr>
          <p:cNvPr id="346" name="Google Shape;346;p56"/>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grpSp>
        <p:nvGrpSpPr>
          <p:cNvPr id="347" name="Google Shape;347;p56"/>
          <p:cNvGrpSpPr/>
          <p:nvPr/>
        </p:nvGrpSpPr>
        <p:grpSpPr>
          <a:xfrm>
            <a:off x="74002" y="4604087"/>
            <a:ext cx="1615800" cy="487800"/>
            <a:chOff x="74002" y="4604087"/>
            <a:chExt cx="1615800" cy="487800"/>
          </a:xfrm>
        </p:grpSpPr>
        <p:sp>
          <p:nvSpPr>
            <p:cNvPr id="348" name="Google Shape;348;p56"/>
            <p:cNvSpPr/>
            <p:nvPr/>
          </p:nvSpPr>
          <p:spPr>
            <a:xfrm>
              <a:off x="74002" y="4604087"/>
              <a:ext cx="1615800" cy="487800"/>
            </a:xfrm>
            <a:prstGeom prst="rect">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9" name="Google Shape;349;p56"/>
            <p:cNvPicPr preferRelativeResize="0"/>
            <p:nvPr/>
          </p:nvPicPr>
          <p:blipFill rotWithShape="1">
            <a:blip r:embed="rId26">
              <a:alphaModFix/>
            </a:blip>
            <a:srcRect/>
            <a:stretch/>
          </p:blipFill>
          <p:spPr>
            <a:xfrm>
              <a:off x="74234" y="4611516"/>
              <a:ext cx="1615280" cy="429417"/>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hyperlink" Target="http://drive.google.com/file/d/1oKFCrlq__qnJN7x9Gt2r1LT7K1FrJjzP/view" TargetMode="External"/><Relationship Id="rId2" Type="http://schemas.openxmlformats.org/officeDocument/2006/relationships/notesSlide" Target="../notesSlides/notesSlide14.xml"/><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5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ZVAgMlBbUAY"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81"/>
          <p:cNvSpPr txBox="1">
            <a:spLocks noGrp="1"/>
          </p:cNvSpPr>
          <p:nvPr>
            <p:ph type="ctrTitle"/>
          </p:nvPr>
        </p:nvSpPr>
        <p:spPr>
          <a:xfrm>
            <a:off x="598100" y="2315072"/>
            <a:ext cx="8222100" cy="83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b="1"/>
              <a:t>Will there be a second series?</a:t>
            </a:r>
            <a:endParaRPr b="1"/>
          </a:p>
          <a:p>
            <a:pPr marL="0" lvl="0" indent="0" algn="ctr" rtl="0">
              <a:spcBef>
                <a:spcPts val="0"/>
              </a:spcBef>
              <a:spcAft>
                <a:spcPts val="0"/>
              </a:spcAft>
              <a:buNone/>
            </a:pPr>
            <a:r>
              <a:rPr lang="en-GB"/>
              <a:t>Using audience figures and social media data to evaluate success</a:t>
            </a:r>
            <a:endParaRPr/>
          </a:p>
        </p:txBody>
      </p:sp>
      <p:sp>
        <p:nvSpPr>
          <p:cNvPr id="484" name="Google Shape;484;p81"/>
          <p:cNvSpPr txBox="1">
            <a:spLocks noGrp="1"/>
          </p:cNvSpPr>
          <p:nvPr>
            <p:ph type="subTitle" idx="1"/>
          </p:nvPr>
        </p:nvSpPr>
        <p:spPr>
          <a:xfrm>
            <a:off x="598088" y="3325513"/>
            <a:ext cx="8222100" cy="43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Year 7 </a:t>
            </a:r>
            <a:endParaRPr/>
          </a:p>
        </p:txBody>
      </p:sp>
      <p:pic>
        <p:nvPicPr>
          <p:cNvPr id="485" name="Google Shape;485;p81"/>
          <p:cNvPicPr preferRelativeResize="0"/>
          <p:nvPr/>
        </p:nvPicPr>
        <p:blipFill>
          <a:blip r:embed="rId3">
            <a:alphaModFix/>
          </a:blip>
          <a:stretch>
            <a:fillRect/>
          </a:stretch>
        </p:blipFill>
        <p:spPr>
          <a:xfrm>
            <a:off x="1757523" y="4633649"/>
            <a:ext cx="1066875" cy="4328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90"/>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Reach vs Engagement </a:t>
            </a:r>
            <a:endParaRPr/>
          </a:p>
        </p:txBody>
      </p:sp>
      <p:pic>
        <p:nvPicPr>
          <p:cNvPr id="547" name="Google Shape;547;p90"/>
          <p:cNvPicPr preferRelativeResize="0"/>
          <p:nvPr/>
        </p:nvPicPr>
        <p:blipFill rotWithShape="1">
          <a:blip r:embed="rId3">
            <a:alphaModFix/>
          </a:blip>
          <a:srcRect t="20190" b="23395"/>
          <a:stretch/>
        </p:blipFill>
        <p:spPr>
          <a:xfrm>
            <a:off x="6156625" y="0"/>
            <a:ext cx="2857500" cy="902725"/>
          </a:xfrm>
          <a:prstGeom prst="rect">
            <a:avLst/>
          </a:prstGeom>
          <a:noFill/>
          <a:ln>
            <a:noFill/>
          </a:ln>
        </p:spPr>
      </p:pic>
      <p:sp>
        <p:nvSpPr>
          <p:cNvPr id="548" name="Google Shape;548;p90"/>
          <p:cNvSpPr txBox="1">
            <a:spLocks noGrp="1"/>
          </p:cNvSpPr>
          <p:nvPr>
            <p:ph type="body" idx="4294967295"/>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t>Reach: how many people does our social media content reach?</a:t>
            </a:r>
            <a:endParaRPr/>
          </a:p>
          <a:p>
            <a:pPr marL="457200" lvl="0" indent="-342900" algn="l" rtl="0">
              <a:lnSpc>
                <a:spcPct val="115000"/>
              </a:lnSpc>
              <a:spcBef>
                <a:spcPts val="400"/>
              </a:spcBef>
              <a:spcAft>
                <a:spcPts val="0"/>
              </a:spcAft>
              <a:buSzPts val="1800"/>
              <a:buChar char="➔"/>
            </a:pPr>
            <a:r>
              <a:rPr lang="en-GB"/>
              <a:t>Reach matters only if your audience listens to or reads what you’re saying.</a:t>
            </a:r>
            <a:endParaRPr/>
          </a:p>
          <a:p>
            <a:pPr marL="0" lvl="0" indent="0" algn="l" rtl="0">
              <a:lnSpc>
                <a:spcPct val="115000"/>
              </a:lnSpc>
              <a:spcBef>
                <a:spcPts val="400"/>
              </a:spcBef>
              <a:spcAft>
                <a:spcPts val="0"/>
              </a:spcAft>
              <a:buNone/>
            </a:pPr>
            <a:endParaRPr/>
          </a:p>
          <a:p>
            <a:pPr marL="0" lvl="0" indent="0" algn="l" rtl="0">
              <a:lnSpc>
                <a:spcPct val="115000"/>
              </a:lnSpc>
              <a:spcBef>
                <a:spcPts val="400"/>
              </a:spcBef>
              <a:spcAft>
                <a:spcPts val="0"/>
              </a:spcAft>
              <a:buNone/>
            </a:pPr>
            <a:r>
              <a:rPr lang="en-GB"/>
              <a:t>Engagement: how many people liked/shared/commented on our social media content? </a:t>
            </a:r>
            <a:endParaRPr/>
          </a:p>
          <a:p>
            <a:pPr marL="457200" lvl="0" indent="-342900" algn="l" rtl="0">
              <a:lnSpc>
                <a:spcPct val="115000"/>
              </a:lnSpc>
              <a:spcBef>
                <a:spcPts val="400"/>
              </a:spcBef>
              <a:spcAft>
                <a:spcPts val="0"/>
              </a:spcAft>
              <a:buSzPts val="1800"/>
              <a:buChar char="➔"/>
            </a:pPr>
            <a:r>
              <a:rPr lang="en-GB"/>
              <a:t>Engagement is a better metric to ensure your audience has seen that piece of content and engaged with it. </a:t>
            </a:r>
            <a:endParaRPr/>
          </a:p>
          <a:p>
            <a:pPr marL="0" lvl="0" indent="0" algn="l" rtl="0">
              <a:lnSpc>
                <a:spcPct val="115000"/>
              </a:lnSpc>
              <a:spcBef>
                <a:spcPts val="400"/>
              </a:spcBef>
              <a:spcAft>
                <a:spcPts val="0"/>
              </a:spcAft>
              <a:buNone/>
            </a:pPr>
            <a:endParaRPr/>
          </a:p>
          <a:p>
            <a:pPr marL="0" lvl="0" indent="0" algn="l" rtl="0">
              <a:lnSpc>
                <a:spcPct val="115000"/>
              </a:lnSpc>
              <a:spcBef>
                <a:spcPts val="400"/>
              </a:spcBef>
              <a:spcAft>
                <a:spcPts val="0"/>
              </a:spcAft>
              <a:buNone/>
            </a:pPr>
            <a:endParaRPr/>
          </a:p>
          <a:p>
            <a:pPr marL="457200" lvl="0" indent="0" algn="l" rtl="0">
              <a:lnSpc>
                <a:spcPct val="115000"/>
              </a:lnSpc>
              <a:spcBef>
                <a:spcPts val="40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549" name="Google Shape;549;p90"/>
          <p:cNvPicPr preferRelativeResize="0"/>
          <p:nvPr/>
        </p:nvPicPr>
        <p:blipFill>
          <a:blip r:embed="rId4">
            <a:alphaModFix/>
          </a:blip>
          <a:stretch>
            <a:fillRect/>
          </a:stretch>
        </p:blipFill>
        <p:spPr>
          <a:xfrm>
            <a:off x="1770150" y="4637410"/>
            <a:ext cx="1074099" cy="4358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91"/>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Example of a current campaign</a:t>
            </a:r>
            <a:endParaRPr/>
          </a:p>
        </p:txBody>
      </p:sp>
      <p:sp>
        <p:nvSpPr>
          <p:cNvPr id="555" name="Google Shape;555;p91"/>
          <p:cNvSpPr txBox="1">
            <a:spLocks noGrp="1"/>
          </p:cNvSpPr>
          <p:nvPr>
            <p:ph type="body" idx="4294967295"/>
          </p:nvPr>
        </p:nvSpPr>
        <p:spPr>
          <a:xfrm>
            <a:off x="444050" y="880275"/>
            <a:ext cx="8140800" cy="332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t>Pinewood Studios takes part in #CreativeCareersWeek. Top posts were: </a:t>
            </a:r>
            <a:endParaRPr/>
          </a:p>
          <a:p>
            <a:pPr marL="0" lvl="0" indent="0" algn="l" rtl="0">
              <a:lnSpc>
                <a:spcPct val="115000"/>
              </a:lnSpc>
              <a:spcBef>
                <a:spcPts val="400"/>
              </a:spcBef>
              <a:spcAft>
                <a:spcPts val="0"/>
              </a:spcAft>
              <a:buNone/>
            </a:pPr>
            <a:r>
              <a:rPr lang="en-GB"/>
              <a:t>							</a:t>
            </a:r>
            <a:endParaRPr/>
          </a:p>
          <a:p>
            <a:pPr marL="0" lvl="0" indent="0" algn="l" rtl="0">
              <a:lnSpc>
                <a:spcPct val="115000"/>
              </a:lnSpc>
              <a:spcBef>
                <a:spcPts val="400"/>
              </a:spcBef>
              <a:spcAft>
                <a:spcPts val="0"/>
              </a:spcAft>
              <a:buNone/>
            </a:pPr>
            <a:endParaRPr/>
          </a:p>
          <a:p>
            <a:pPr marL="0" lvl="0" indent="0" algn="l" rtl="0">
              <a:lnSpc>
                <a:spcPct val="115000"/>
              </a:lnSpc>
              <a:spcBef>
                <a:spcPts val="40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556" name="Google Shape;556;p91"/>
          <p:cNvPicPr preferRelativeResize="0"/>
          <p:nvPr/>
        </p:nvPicPr>
        <p:blipFill>
          <a:blip r:embed="rId3">
            <a:alphaModFix/>
          </a:blip>
          <a:stretch>
            <a:fillRect/>
          </a:stretch>
        </p:blipFill>
        <p:spPr>
          <a:xfrm>
            <a:off x="566725" y="1826575"/>
            <a:ext cx="2307650" cy="2133625"/>
          </a:xfrm>
          <a:prstGeom prst="rect">
            <a:avLst/>
          </a:prstGeom>
          <a:noFill/>
          <a:ln>
            <a:noFill/>
          </a:ln>
        </p:spPr>
      </p:pic>
      <p:sp>
        <p:nvSpPr>
          <p:cNvPr id="557" name="Google Shape;557;p91"/>
          <p:cNvSpPr txBox="1"/>
          <p:nvPr/>
        </p:nvSpPr>
        <p:spPr>
          <a:xfrm>
            <a:off x="566725" y="3960200"/>
            <a:ext cx="2216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solidFill>
                  <a:schemeClr val="dk2"/>
                </a:solidFill>
                <a:latin typeface="PT Sans"/>
                <a:ea typeface="PT Sans"/>
                <a:cs typeface="PT Sans"/>
                <a:sym typeface="PT Sans"/>
              </a:rPr>
              <a:t>Impressions:  7,705</a:t>
            </a:r>
            <a:endParaRPr>
              <a:solidFill>
                <a:schemeClr val="dk2"/>
              </a:solidFill>
              <a:latin typeface="PT Sans"/>
              <a:ea typeface="PT Sans"/>
              <a:cs typeface="PT Sans"/>
              <a:sym typeface="PT Sans"/>
            </a:endParaRPr>
          </a:p>
          <a:p>
            <a:pPr marL="0" lvl="0" indent="0" algn="ctr" rtl="0">
              <a:spcBef>
                <a:spcPts val="0"/>
              </a:spcBef>
              <a:spcAft>
                <a:spcPts val="0"/>
              </a:spcAft>
              <a:buNone/>
            </a:pPr>
            <a:r>
              <a:rPr lang="en-GB">
                <a:solidFill>
                  <a:schemeClr val="dk2"/>
                </a:solidFill>
                <a:latin typeface="PT Sans"/>
                <a:ea typeface="PT Sans"/>
                <a:cs typeface="PT Sans"/>
                <a:sym typeface="PT Sans"/>
              </a:rPr>
              <a:t>Engagement: 186</a:t>
            </a:r>
            <a:endParaRPr>
              <a:solidFill>
                <a:schemeClr val="dk2"/>
              </a:solidFill>
              <a:latin typeface="PT Sans"/>
              <a:ea typeface="PT Sans"/>
              <a:cs typeface="PT Sans"/>
              <a:sym typeface="PT Sans"/>
            </a:endParaRPr>
          </a:p>
        </p:txBody>
      </p:sp>
      <p:pic>
        <p:nvPicPr>
          <p:cNvPr id="558" name="Google Shape;558;p91"/>
          <p:cNvPicPr preferRelativeResize="0"/>
          <p:nvPr/>
        </p:nvPicPr>
        <p:blipFill>
          <a:blip r:embed="rId4">
            <a:alphaModFix/>
          </a:blip>
          <a:stretch>
            <a:fillRect/>
          </a:stretch>
        </p:blipFill>
        <p:spPr>
          <a:xfrm>
            <a:off x="3124025" y="1826575"/>
            <a:ext cx="3223300" cy="1908625"/>
          </a:xfrm>
          <a:prstGeom prst="rect">
            <a:avLst/>
          </a:prstGeom>
          <a:noFill/>
          <a:ln>
            <a:noFill/>
          </a:ln>
        </p:spPr>
      </p:pic>
      <p:pic>
        <p:nvPicPr>
          <p:cNvPr id="559" name="Google Shape;559;p91"/>
          <p:cNvPicPr preferRelativeResize="0"/>
          <p:nvPr/>
        </p:nvPicPr>
        <p:blipFill>
          <a:blip r:embed="rId5">
            <a:alphaModFix/>
          </a:blip>
          <a:stretch>
            <a:fillRect/>
          </a:stretch>
        </p:blipFill>
        <p:spPr>
          <a:xfrm>
            <a:off x="1329312" y="1392500"/>
            <a:ext cx="690925" cy="386925"/>
          </a:xfrm>
          <a:prstGeom prst="rect">
            <a:avLst/>
          </a:prstGeom>
          <a:noFill/>
          <a:ln>
            <a:noFill/>
          </a:ln>
        </p:spPr>
      </p:pic>
      <p:pic>
        <p:nvPicPr>
          <p:cNvPr id="560" name="Google Shape;560;p91"/>
          <p:cNvPicPr preferRelativeResize="0"/>
          <p:nvPr/>
        </p:nvPicPr>
        <p:blipFill>
          <a:blip r:embed="rId6">
            <a:alphaModFix/>
          </a:blip>
          <a:stretch>
            <a:fillRect/>
          </a:stretch>
        </p:blipFill>
        <p:spPr>
          <a:xfrm>
            <a:off x="4320988" y="1392500"/>
            <a:ext cx="386925" cy="386926"/>
          </a:xfrm>
          <a:prstGeom prst="rect">
            <a:avLst/>
          </a:prstGeom>
          <a:noFill/>
          <a:ln>
            <a:noFill/>
          </a:ln>
        </p:spPr>
      </p:pic>
      <p:sp>
        <p:nvSpPr>
          <p:cNvPr id="561" name="Google Shape;561;p91"/>
          <p:cNvSpPr txBox="1"/>
          <p:nvPr/>
        </p:nvSpPr>
        <p:spPr>
          <a:xfrm>
            <a:off x="3124025" y="3960200"/>
            <a:ext cx="2216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solidFill>
                  <a:schemeClr val="dk2"/>
                </a:solidFill>
                <a:latin typeface="PT Sans"/>
                <a:ea typeface="PT Sans"/>
                <a:cs typeface="PT Sans"/>
                <a:sym typeface="PT Sans"/>
              </a:rPr>
              <a:t>Reach: 8,892</a:t>
            </a:r>
            <a:endParaRPr>
              <a:solidFill>
                <a:schemeClr val="dk2"/>
              </a:solidFill>
              <a:latin typeface="PT Sans"/>
              <a:ea typeface="PT Sans"/>
              <a:cs typeface="PT Sans"/>
              <a:sym typeface="PT Sans"/>
            </a:endParaRPr>
          </a:p>
          <a:p>
            <a:pPr marL="0" lvl="0" indent="0" algn="ctr" rtl="0">
              <a:spcBef>
                <a:spcPts val="0"/>
              </a:spcBef>
              <a:spcAft>
                <a:spcPts val="0"/>
              </a:spcAft>
              <a:buNone/>
            </a:pPr>
            <a:r>
              <a:rPr lang="en-GB">
                <a:solidFill>
                  <a:schemeClr val="dk2"/>
                </a:solidFill>
                <a:latin typeface="PT Sans"/>
                <a:ea typeface="PT Sans"/>
                <a:cs typeface="PT Sans"/>
                <a:sym typeface="PT Sans"/>
              </a:rPr>
              <a:t>Views: 2,170</a:t>
            </a:r>
            <a:endParaRPr>
              <a:solidFill>
                <a:schemeClr val="dk2"/>
              </a:solidFill>
              <a:latin typeface="PT Sans"/>
              <a:ea typeface="PT Sans"/>
              <a:cs typeface="PT Sans"/>
              <a:sym typeface="PT Sans"/>
            </a:endParaRPr>
          </a:p>
        </p:txBody>
      </p:sp>
      <p:pic>
        <p:nvPicPr>
          <p:cNvPr id="562" name="Google Shape;562;p91"/>
          <p:cNvPicPr preferRelativeResize="0"/>
          <p:nvPr/>
        </p:nvPicPr>
        <p:blipFill>
          <a:blip r:embed="rId7">
            <a:alphaModFix/>
          </a:blip>
          <a:stretch>
            <a:fillRect/>
          </a:stretch>
        </p:blipFill>
        <p:spPr>
          <a:xfrm>
            <a:off x="6756650" y="1803000"/>
            <a:ext cx="1533087" cy="1955775"/>
          </a:xfrm>
          <a:prstGeom prst="rect">
            <a:avLst/>
          </a:prstGeom>
          <a:noFill/>
          <a:ln>
            <a:noFill/>
          </a:ln>
        </p:spPr>
      </p:pic>
      <p:pic>
        <p:nvPicPr>
          <p:cNvPr id="563" name="Google Shape;563;p91"/>
          <p:cNvPicPr preferRelativeResize="0"/>
          <p:nvPr/>
        </p:nvPicPr>
        <p:blipFill>
          <a:blip r:embed="rId8">
            <a:alphaModFix/>
          </a:blip>
          <a:stretch>
            <a:fillRect/>
          </a:stretch>
        </p:blipFill>
        <p:spPr>
          <a:xfrm>
            <a:off x="7055398" y="1278163"/>
            <a:ext cx="861827" cy="615600"/>
          </a:xfrm>
          <a:prstGeom prst="rect">
            <a:avLst/>
          </a:prstGeom>
          <a:noFill/>
          <a:ln>
            <a:noFill/>
          </a:ln>
        </p:spPr>
      </p:pic>
      <p:sp>
        <p:nvSpPr>
          <p:cNvPr id="564" name="Google Shape;564;p91"/>
          <p:cNvSpPr txBox="1"/>
          <p:nvPr/>
        </p:nvSpPr>
        <p:spPr>
          <a:xfrm>
            <a:off x="6347325" y="3960200"/>
            <a:ext cx="2216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solidFill>
                  <a:schemeClr val="dk2"/>
                </a:solidFill>
                <a:latin typeface="PT Sans"/>
                <a:ea typeface="PT Sans"/>
                <a:cs typeface="PT Sans"/>
                <a:sym typeface="PT Sans"/>
              </a:rPr>
              <a:t>Reach: 5,886</a:t>
            </a:r>
            <a:endParaRPr>
              <a:solidFill>
                <a:schemeClr val="dk2"/>
              </a:solidFill>
              <a:latin typeface="PT Sans"/>
              <a:ea typeface="PT Sans"/>
              <a:cs typeface="PT Sans"/>
              <a:sym typeface="PT Sans"/>
            </a:endParaRPr>
          </a:p>
          <a:p>
            <a:pPr marL="0" lvl="0" indent="0" algn="ctr" rtl="0">
              <a:spcBef>
                <a:spcPts val="0"/>
              </a:spcBef>
              <a:spcAft>
                <a:spcPts val="0"/>
              </a:spcAft>
              <a:buNone/>
            </a:pPr>
            <a:r>
              <a:rPr lang="en-GB">
                <a:solidFill>
                  <a:schemeClr val="dk2"/>
                </a:solidFill>
                <a:latin typeface="PT Sans"/>
                <a:ea typeface="PT Sans"/>
                <a:cs typeface="PT Sans"/>
                <a:sym typeface="PT Sans"/>
              </a:rPr>
              <a:t>Engagement: 333</a:t>
            </a:r>
            <a:endParaRPr>
              <a:solidFill>
                <a:schemeClr val="dk2"/>
              </a:solidFill>
              <a:latin typeface="PT Sans"/>
              <a:ea typeface="PT Sans"/>
              <a:cs typeface="PT Sans"/>
              <a:sym typeface="PT Sans"/>
            </a:endParaRPr>
          </a:p>
        </p:txBody>
      </p:sp>
      <p:pic>
        <p:nvPicPr>
          <p:cNvPr id="565" name="Google Shape;565;p91"/>
          <p:cNvPicPr preferRelativeResize="0"/>
          <p:nvPr/>
        </p:nvPicPr>
        <p:blipFill>
          <a:blip r:embed="rId9">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92"/>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a:t>
            </a:r>
            <a:endParaRPr/>
          </a:p>
        </p:txBody>
      </p:sp>
      <p:pic>
        <p:nvPicPr>
          <p:cNvPr id="571" name="Google Shape;571;p92"/>
          <p:cNvPicPr preferRelativeResize="0"/>
          <p:nvPr/>
        </p:nvPicPr>
        <p:blipFill>
          <a:blip r:embed="rId3">
            <a:alphaModFix/>
          </a:blip>
          <a:stretch>
            <a:fillRect/>
          </a:stretch>
        </p:blipFill>
        <p:spPr>
          <a:xfrm>
            <a:off x="0" y="-320475"/>
            <a:ext cx="9143995" cy="6101719"/>
          </a:xfrm>
          <a:prstGeom prst="rect">
            <a:avLst/>
          </a:prstGeom>
          <a:noFill/>
          <a:ln>
            <a:noFill/>
          </a:ln>
        </p:spPr>
      </p:pic>
      <p:sp>
        <p:nvSpPr>
          <p:cNvPr id="572" name="Google Shape;572;p92"/>
          <p:cNvSpPr txBox="1"/>
          <p:nvPr/>
        </p:nvSpPr>
        <p:spPr>
          <a:xfrm>
            <a:off x="7569350" y="4835700"/>
            <a:ext cx="4600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800">
                <a:solidFill>
                  <a:srgbClr val="FFFFFF"/>
                </a:solidFill>
                <a:latin typeface="PT Sans"/>
                <a:ea typeface="PT Sans"/>
                <a:cs typeface="PT Sans"/>
                <a:sym typeface="PT Sans"/>
              </a:rPr>
              <a:t>© Pinewood Studios Limited</a:t>
            </a:r>
            <a:endParaRPr sz="800">
              <a:solidFill>
                <a:srgbClr val="FFFFFF"/>
              </a:solidFill>
              <a:latin typeface="PT Sans"/>
              <a:ea typeface="PT Sans"/>
              <a:cs typeface="PT Sans"/>
              <a:sym typeface="PT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93"/>
          <p:cNvPicPr preferRelativeResize="0"/>
          <p:nvPr/>
        </p:nvPicPr>
        <p:blipFill>
          <a:blip r:embed="rId3">
            <a:alphaModFix/>
          </a:blip>
          <a:stretch>
            <a:fillRect/>
          </a:stretch>
        </p:blipFill>
        <p:spPr>
          <a:xfrm>
            <a:off x="1739648" y="4651549"/>
            <a:ext cx="1066875" cy="4328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94"/>
          <p:cNvSpPr txBox="1">
            <a:spLocks noGrp="1"/>
          </p:cNvSpPr>
          <p:nvPr>
            <p:ph type="title"/>
          </p:nvPr>
        </p:nvSpPr>
        <p:spPr>
          <a:xfrm>
            <a:off x="311700" y="105200"/>
            <a:ext cx="7708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Welcome to the Research &amp; Insights team</a:t>
            </a:r>
            <a:endParaRPr/>
          </a:p>
        </p:txBody>
      </p:sp>
      <p:pic>
        <p:nvPicPr>
          <p:cNvPr id="583" name="Google Shape;583;p94" title="YEAR 10 Maths_Part2_FINAL.mp4">
            <a:hlinkClick r:id="rId3"/>
          </p:cNvPr>
          <p:cNvPicPr preferRelativeResize="0"/>
          <p:nvPr/>
        </p:nvPicPr>
        <p:blipFill>
          <a:blip r:embed="rId4">
            <a:alphaModFix/>
          </a:blip>
          <a:stretch>
            <a:fillRect/>
          </a:stretch>
        </p:blipFill>
        <p:spPr>
          <a:xfrm>
            <a:off x="1530975" y="857250"/>
            <a:ext cx="5902100" cy="3429000"/>
          </a:xfrm>
          <a:prstGeom prst="rect">
            <a:avLst/>
          </a:prstGeom>
          <a:noFill/>
          <a:ln>
            <a:noFill/>
          </a:ln>
        </p:spPr>
      </p:pic>
      <p:pic>
        <p:nvPicPr>
          <p:cNvPr id="584" name="Google Shape;584;p94"/>
          <p:cNvPicPr preferRelativeResize="0"/>
          <p:nvPr/>
        </p:nvPicPr>
        <p:blipFill>
          <a:blip r:embed="rId5">
            <a:alphaModFix/>
          </a:blip>
          <a:stretch>
            <a:fillRect/>
          </a:stretch>
        </p:blipFill>
        <p:spPr>
          <a:xfrm>
            <a:off x="1800275" y="4628010"/>
            <a:ext cx="1074099" cy="435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
                                        </p:tgtEl>
                                        <p:attrNameLst>
                                          <p:attrName>style.visibility</p:attrName>
                                        </p:attrNameLst>
                                      </p:cBhvr>
                                      <p:to>
                                        <p:strVal val="visible"/>
                                      </p:to>
                                    </p:set>
                                    <p:animEffect transition="in" filter="fade">
                                      <p:cBhvr>
                                        <p:cTn id="7" dur="1000"/>
                                        <p:tgtEl>
                                          <p:spTgt spid="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5"/>
          <p:cNvSpPr txBox="1">
            <a:spLocks noGrp="1"/>
          </p:cNvSpPr>
          <p:nvPr>
            <p:ph type="title"/>
          </p:nvPr>
        </p:nvSpPr>
        <p:spPr>
          <a:xfrm>
            <a:off x="311700" y="105200"/>
            <a:ext cx="7708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Welcome to the Research &amp; Insights team</a:t>
            </a:r>
            <a:endParaRPr/>
          </a:p>
        </p:txBody>
      </p:sp>
      <p:sp>
        <p:nvSpPr>
          <p:cNvPr id="590" name="Google Shape;590;p95"/>
          <p:cNvSpPr txBox="1">
            <a:spLocks noGrp="1"/>
          </p:cNvSpPr>
          <p:nvPr>
            <p:ph type="body" idx="4294967295"/>
          </p:nvPr>
        </p:nvSpPr>
        <p:spPr>
          <a:xfrm>
            <a:off x="444050" y="710200"/>
            <a:ext cx="81408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a:t>We have just come to the end of the first series of a new Saturday night talent show called ‘Way to the Stage’, recorded at Pinewood Studios.</a:t>
            </a:r>
            <a:endParaRPr/>
          </a:p>
          <a:p>
            <a:pPr marL="0" lvl="0" indent="0" algn="ctr"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a:t>We think the show has been a great success </a:t>
            </a:r>
            <a:r>
              <a:rPr lang="en-GB" b="1" i="1"/>
              <a:t>but</a:t>
            </a:r>
            <a:r>
              <a:rPr lang="en-GB"/>
              <a:t> we now need to provide support as to whether or not to recommission series 2 and we need some evidence to present to the Commissioning and Programming teams. </a:t>
            </a:r>
            <a:endParaRPr/>
          </a:p>
          <a:p>
            <a:pPr marL="0" lvl="0" indent="0" algn="ctr"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a:t>It’s your job to review the data and prepare a report to explain whether or not to recommission the show for a second series. </a:t>
            </a: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591" name="Google Shape;591;p95"/>
          <p:cNvPicPr preferRelativeResize="0"/>
          <p:nvPr/>
        </p:nvPicPr>
        <p:blipFill>
          <a:blip r:embed="rId3">
            <a:alphaModFix/>
          </a:blip>
          <a:stretch>
            <a:fillRect/>
          </a:stretch>
        </p:blipFill>
        <p:spPr>
          <a:xfrm>
            <a:off x="7672850" y="3773725"/>
            <a:ext cx="1255775" cy="1253975"/>
          </a:xfrm>
          <a:prstGeom prst="rect">
            <a:avLst/>
          </a:prstGeom>
          <a:noFill/>
          <a:ln>
            <a:noFill/>
          </a:ln>
        </p:spPr>
      </p:pic>
      <p:sp>
        <p:nvSpPr>
          <p:cNvPr id="592" name="Google Shape;592;p95"/>
          <p:cNvSpPr txBox="1"/>
          <p:nvPr/>
        </p:nvSpPr>
        <p:spPr>
          <a:xfrm>
            <a:off x="5760850" y="3877363"/>
            <a:ext cx="1963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i="1">
                <a:latin typeface="PT Sans"/>
                <a:ea typeface="PT Sans"/>
                <a:cs typeface="PT Sans"/>
                <a:sym typeface="PT Sans"/>
              </a:rPr>
              <a:t>Hint: you’ll use problem solving skills to research the problem and suggest a solution</a:t>
            </a:r>
            <a:endParaRPr i="1">
              <a:latin typeface="PT Sans"/>
              <a:ea typeface="PT Sans"/>
              <a:cs typeface="PT Sans"/>
              <a:sym typeface="PT Sans"/>
            </a:endParaRPr>
          </a:p>
        </p:txBody>
      </p:sp>
      <p:pic>
        <p:nvPicPr>
          <p:cNvPr id="593" name="Google Shape;593;p95"/>
          <p:cNvPicPr preferRelativeResize="0"/>
          <p:nvPr/>
        </p:nvPicPr>
        <p:blipFill>
          <a:blip r:embed="rId4">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grpSp>
        <p:nvGrpSpPr>
          <p:cNvPr id="598" name="Google Shape;598;p96"/>
          <p:cNvGrpSpPr/>
          <p:nvPr/>
        </p:nvGrpSpPr>
        <p:grpSpPr>
          <a:xfrm>
            <a:off x="2902488" y="902232"/>
            <a:ext cx="3339000" cy="3339000"/>
            <a:chOff x="2902488" y="902232"/>
            <a:chExt cx="3339000" cy="3339000"/>
          </a:xfrm>
        </p:grpSpPr>
        <p:sp>
          <p:nvSpPr>
            <p:cNvPr id="599" name="Google Shape;599;p96"/>
            <p:cNvSpPr/>
            <p:nvPr/>
          </p:nvSpPr>
          <p:spPr>
            <a:xfrm rot="-5400000">
              <a:off x="2902488" y="902232"/>
              <a:ext cx="3339000" cy="3339000"/>
            </a:xfrm>
            <a:prstGeom prst="ellipse">
              <a:avLst/>
            </a:prstGeom>
            <a:noFill/>
            <a:ln w="19050" cap="flat" cmpd="sng">
              <a:solidFill>
                <a:srgbClr val="0D5DDF"/>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6"/>
            <p:cNvSpPr/>
            <p:nvPr/>
          </p:nvSpPr>
          <p:spPr>
            <a:xfrm>
              <a:off x="3123875" y="1123625"/>
              <a:ext cx="2896500" cy="2896200"/>
            </a:xfrm>
            <a:prstGeom prst="pie">
              <a:avLst>
                <a:gd name="adj1" fmla="val 2689583"/>
                <a:gd name="adj2" fmla="val 13510993"/>
              </a:avLst>
            </a:prstGeom>
            <a:solidFill>
              <a:srgbClr val="A1C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96"/>
          <p:cNvGrpSpPr/>
          <p:nvPr/>
        </p:nvGrpSpPr>
        <p:grpSpPr>
          <a:xfrm>
            <a:off x="3664038" y="1663782"/>
            <a:ext cx="1815900" cy="1815900"/>
            <a:chOff x="3664038" y="1663782"/>
            <a:chExt cx="1815900" cy="1815900"/>
          </a:xfrm>
        </p:grpSpPr>
        <p:sp>
          <p:nvSpPr>
            <p:cNvPr id="602" name="Google Shape;602;p96"/>
            <p:cNvSpPr/>
            <p:nvPr/>
          </p:nvSpPr>
          <p:spPr>
            <a:xfrm>
              <a:off x="3664038" y="1663782"/>
              <a:ext cx="1815900" cy="1815900"/>
            </a:xfrm>
            <a:prstGeom prst="ellipse">
              <a:avLst/>
            </a:prstGeom>
            <a:solidFill>
              <a:srgbClr val="0C58D3"/>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96"/>
            <p:cNvSpPr txBox="1"/>
            <p:nvPr/>
          </p:nvSpPr>
          <p:spPr>
            <a:xfrm>
              <a:off x="3899988" y="2158482"/>
              <a:ext cx="1344000" cy="826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b="1">
                  <a:solidFill>
                    <a:srgbClr val="FFFFFF"/>
                  </a:solidFill>
                  <a:latin typeface="Roboto"/>
                  <a:ea typeface="Roboto"/>
                  <a:cs typeface="Roboto"/>
                  <a:sym typeface="Roboto"/>
                </a:rPr>
                <a:t>Should we recommission the show?</a:t>
              </a:r>
              <a:endParaRPr b="1">
                <a:solidFill>
                  <a:srgbClr val="FFFFFF"/>
                </a:solidFill>
                <a:latin typeface="Roboto"/>
                <a:ea typeface="Roboto"/>
                <a:cs typeface="Roboto"/>
                <a:sym typeface="Roboto"/>
              </a:endParaRPr>
            </a:p>
          </p:txBody>
        </p:sp>
      </p:grpSp>
      <p:grpSp>
        <p:nvGrpSpPr>
          <p:cNvPr id="604" name="Google Shape;604;p96"/>
          <p:cNvGrpSpPr/>
          <p:nvPr/>
        </p:nvGrpSpPr>
        <p:grpSpPr>
          <a:xfrm>
            <a:off x="2859873" y="853971"/>
            <a:ext cx="1068600" cy="1068600"/>
            <a:chOff x="2859873" y="853971"/>
            <a:chExt cx="1068600" cy="1068600"/>
          </a:xfrm>
        </p:grpSpPr>
        <p:sp>
          <p:nvSpPr>
            <p:cNvPr id="605" name="Google Shape;605;p96"/>
            <p:cNvSpPr/>
            <p:nvPr/>
          </p:nvSpPr>
          <p:spPr>
            <a:xfrm>
              <a:off x="2859873" y="853971"/>
              <a:ext cx="1068600" cy="10686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96"/>
            <p:cNvSpPr txBox="1"/>
            <p:nvPr/>
          </p:nvSpPr>
          <p:spPr>
            <a:xfrm>
              <a:off x="3012800" y="1022197"/>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800" b="1">
                  <a:solidFill>
                    <a:srgbClr val="FFFFFF"/>
                  </a:solidFill>
                  <a:latin typeface="Roboto"/>
                  <a:ea typeface="Roboto"/>
                  <a:cs typeface="Roboto"/>
                  <a:sym typeface="Roboto"/>
                </a:rPr>
                <a:t>Audience data trends</a:t>
              </a:r>
              <a:endParaRPr sz="800" b="1">
                <a:solidFill>
                  <a:srgbClr val="FFFFFF"/>
                </a:solidFill>
                <a:latin typeface="Roboto"/>
                <a:ea typeface="Roboto"/>
                <a:cs typeface="Roboto"/>
                <a:sym typeface="Roboto"/>
              </a:endParaRPr>
            </a:p>
          </p:txBody>
        </p:sp>
      </p:grpSp>
      <p:grpSp>
        <p:nvGrpSpPr>
          <p:cNvPr id="607" name="Google Shape;607;p96"/>
          <p:cNvGrpSpPr/>
          <p:nvPr/>
        </p:nvGrpSpPr>
        <p:grpSpPr>
          <a:xfrm>
            <a:off x="5214448" y="3234278"/>
            <a:ext cx="1068600" cy="1068600"/>
            <a:chOff x="5214448" y="3234278"/>
            <a:chExt cx="1068600" cy="1068600"/>
          </a:xfrm>
        </p:grpSpPr>
        <p:sp>
          <p:nvSpPr>
            <p:cNvPr id="608" name="Google Shape;608;p96"/>
            <p:cNvSpPr/>
            <p:nvPr/>
          </p:nvSpPr>
          <p:spPr>
            <a:xfrm>
              <a:off x="5214448" y="3234278"/>
              <a:ext cx="1068600" cy="10686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6"/>
            <p:cNvSpPr txBox="1"/>
            <p:nvPr/>
          </p:nvSpPr>
          <p:spPr>
            <a:xfrm>
              <a:off x="5367375" y="3402503"/>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800" b="1">
                  <a:solidFill>
                    <a:srgbClr val="FFFFFF"/>
                  </a:solidFill>
                  <a:latin typeface="Roboto"/>
                  <a:ea typeface="Roboto"/>
                  <a:cs typeface="Roboto"/>
                  <a:sym typeface="Roboto"/>
                </a:rPr>
                <a:t>Social Media Engagement Trends</a:t>
              </a:r>
              <a:endParaRPr sz="800" b="1">
                <a:solidFill>
                  <a:srgbClr val="FFFFFF"/>
                </a:solidFill>
                <a:latin typeface="Roboto"/>
                <a:ea typeface="Roboto"/>
                <a:cs typeface="Roboto"/>
                <a:sym typeface="Roboto"/>
              </a:endParaRPr>
            </a:p>
          </p:txBody>
        </p:sp>
      </p:grpSp>
      <p:sp>
        <p:nvSpPr>
          <p:cNvPr id="610" name="Google Shape;610;p96"/>
          <p:cNvSpPr/>
          <p:nvPr/>
        </p:nvSpPr>
        <p:spPr>
          <a:xfrm>
            <a:off x="5781298" y="1847328"/>
            <a:ext cx="1068600" cy="10686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6"/>
          <p:cNvSpPr txBox="1"/>
          <p:nvPr/>
        </p:nvSpPr>
        <p:spPr>
          <a:xfrm>
            <a:off x="5934300" y="2015478"/>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800" b="1">
                <a:solidFill>
                  <a:srgbClr val="FFFFFF"/>
                </a:solidFill>
                <a:latin typeface="Roboto"/>
                <a:ea typeface="Roboto"/>
                <a:cs typeface="Roboto"/>
                <a:sym typeface="Roboto"/>
              </a:rPr>
              <a:t>Budgets  and Funding</a:t>
            </a:r>
            <a:endParaRPr sz="800" b="1">
              <a:solidFill>
                <a:srgbClr val="FFFFFF"/>
              </a:solidFill>
              <a:latin typeface="Roboto"/>
              <a:ea typeface="Roboto"/>
              <a:cs typeface="Roboto"/>
              <a:sym typeface="Roboto"/>
            </a:endParaRPr>
          </a:p>
        </p:txBody>
      </p:sp>
      <p:sp>
        <p:nvSpPr>
          <p:cNvPr id="612" name="Google Shape;612;p96"/>
          <p:cNvSpPr/>
          <p:nvPr/>
        </p:nvSpPr>
        <p:spPr>
          <a:xfrm>
            <a:off x="4638298" y="551928"/>
            <a:ext cx="1068600" cy="10686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6"/>
          <p:cNvSpPr txBox="1"/>
          <p:nvPr/>
        </p:nvSpPr>
        <p:spPr>
          <a:xfrm>
            <a:off x="4791300" y="720078"/>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800" b="1">
                <a:solidFill>
                  <a:srgbClr val="FFFFFF"/>
                </a:solidFill>
                <a:latin typeface="Roboto"/>
                <a:ea typeface="Roboto"/>
                <a:cs typeface="Roboto"/>
                <a:sym typeface="Roboto"/>
              </a:rPr>
              <a:t>Talent Availability</a:t>
            </a:r>
            <a:endParaRPr sz="800" b="1">
              <a:solidFill>
                <a:srgbClr val="FFFFFF"/>
              </a:solidFill>
              <a:latin typeface="Roboto"/>
              <a:ea typeface="Roboto"/>
              <a:cs typeface="Roboto"/>
              <a:sym typeface="Roboto"/>
            </a:endParaRPr>
          </a:p>
        </p:txBody>
      </p:sp>
      <p:sp>
        <p:nvSpPr>
          <p:cNvPr id="614" name="Google Shape;614;p96"/>
          <p:cNvSpPr/>
          <p:nvPr/>
        </p:nvSpPr>
        <p:spPr>
          <a:xfrm>
            <a:off x="2215523" y="2300153"/>
            <a:ext cx="1068600" cy="10686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96"/>
          <p:cNvSpPr txBox="1"/>
          <p:nvPr/>
        </p:nvSpPr>
        <p:spPr>
          <a:xfrm>
            <a:off x="2263000" y="2468300"/>
            <a:ext cx="8682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800" b="1">
                <a:solidFill>
                  <a:srgbClr val="FFFFFF"/>
                </a:solidFill>
                <a:latin typeface="Roboto"/>
                <a:ea typeface="Roboto"/>
                <a:cs typeface="Roboto"/>
                <a:sym typeface="Roboto"/>
              </a:rPr>
              <a:t>Studio &amp; Crew Availability</a:t>
            </a:r>
            <a:endParaRPr sz="800" b="1">
              <a:solidFill>
                <a:srgbClr val="FFFFFF"/>
              </a:solidFill>
              <a:latin typeface="Roboto"/>
              <a:ea typeface="Roboto"/>
              <a:cs typeface="Roboto"/>
              <a:sym typeface="Roboto"/>
            </a:endParaRPr>
          </a:p>
        </p:txBody>
      </p:sp>
      <p:sp>
        <p:nvSpPr>
          <p:cNvPr id="616" name="Google Shape;616;p96"/>
          <p:cNvSpPr/>
          <p:nvPr/>
        </p:nvSpPr>
        <p:spPr>
          <a:xfrm>
            <a:off x="3380323" y="3510853"/>
            <a:ext cx="1068600" cy="10686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6"/>
          <p:cNvSpPr txBox="1"/>
          <p:nvPr/>
        </p:nvSpPr>
        <p:spPr>
          <a:xfrm>
            <a:off x="3513325" y="3679003"/>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800" b="1">
                <a:solidFill>
                  <a:srgbClr val="FFFFFF"/>
                </a:solidFill>
                <a:latin typeface="Roboto"/>
                <a:ea typeface="Roboto"/>
                <a:cs typeface="Roboto"/>
                <a:sym typeface="Roboto"/>
              </a:rPr>
              <a:t>Revenue and profitability</a:t>
            </a:r>
            <a:endParaRPr sz="800" b="1">
              <a:solidFill>
                <a:srgbClr val="FFFFFF"/>
              </a:solidFill>
              <a:latin typeface="Roboto"/>
              <a:ea typeface="Roboto"/>
              <a:cs typeface="Roboto"/>
              <a:sym typeface="Roboto"/>
            </a:endParaRPr>
          </a:p>
        </p:txBody>
      </p:sp>
      <p:sp>
        <p:nvSpPr>
          <p:cNvPr id="618" name="Google Shape;618;p96"/>
          <p:cNvSpPr txBox="1"/>
          <p:nvPr/>
        </p:nvSpPr>
        <p:spPr>
          <a:xfrm>
            <a:off x="2985400" y="1038825"/>
            <a:ext cx="803700" cy="732300"/>
          </a:xfrm>
          <a:prstGeom prst="rect">
            <a:avLst/>
          </a:prstGeom>
          <a:solidFill>
            <a:srgbClr val="0944A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1100" b="1">
                <a:solidFill>
                  <a:srgbClr val="FFFFFF"/>
                </a:solidFill>
                <a:highlight>
                  <a:srgbClr val="0944A1"/>
                </a:highlight>
                <a:latin typeface="Roboto"/>
                <a:ea typeface="Roboto"/>
                <a:cs typeface="Roboto"/>
                <a:sym typeface="Roboto"/>
              </a:rPr>
              <a:t>Audience data trends</a:t>
            </a:r>
            <a:endParaRPr sz="1100" b="1">
              <a:solidFill>
                <a:srgbClr val="FFFFFF"/>
              </a:solidFill>
              <a:highlight>
                <a:srgbClr val="0944A1"/>
              </a:highlight>
              <a:latin typeface="Roboto"/>
              <a:ea typeface="Roboto"/>
              <a:cs typeface="Roboto"/>
              <a:sym typeface="Roboto"/>
            </a:endParaRPr>
          </a:p>
        </p:txBody>
      </p:sp>
      <p:sp>
        <p:nvSpPr>
          <p:cNvPr id="619" name="Google Shape;619;p96"/>
          <p:cNvSpPr txBox="1"/>
          <p:nvPr/>
        </p:nvSpPr>
        <p:spPr>
          <a:xfrm>
            <a:off x="5391600" y="3402425"/>
            <a:ext cx="714300" cy="732300"/>
          </a:xfrm>
          <a:prstGeom prst="rect">
            <a:avLst/>
          </a:prstGeom>
          <a:solidFill>
            <a:srgbClr val="0944A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GB" sz="1100" b="1">
                <a:solidFill>
                  <a:srgbClr val="FFFFFF"/>
                </a:solidFill>
                <a:highlight>
                  <a:srgbClr val="0944A1"/>
                </a:highlight>
                <a:latin typeface="Roboto"/>
                <a:ea typeface="Roboto"/>
                <a:cs typeface="Roboto"/>
                <a:sym typeface="Roboto"/>
              </a:rPr>
              <a:t>Social Media data trends</a:t>
            </a:r>
            <a:endParaRPr sz="1100" b="1">
              <a:solidFill>
                <a:srgbClr val="FFFFFF"/>
              </a:solidFill>
              <a:highlight>
                <a:srgbClr val="0944A1"/>
              </a:highlight>
              <a:latin typeface="Roboto"/>
              <a:ea typeface="Roboto"/>
              <a:cs typeface="Roboto"/>
              <a:sym typeface="Roboto"/>
            </a:endParaRPr>
          </a:p>
        </p:txBody>
      </p:sp>
      <p:sp>
        <p:nvSpPr>
          <p:cNvPr id="620" name="Google Shape;620;p96"/>
          <p:cNvSpPr/>
          <p:nvPr/>
        </p:nvSpPr>
        <p:spPr>
          <a:xfrm>
            <a:off x="2859850" y="853975"/>
            <a:ext cx="1068600" cy="1068600"/>
          </a:xfrm>
          <a:prstGeom prst="ellipse">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6"/>
          <p:cNvSpPr/>
          <p:nvPr/>
        </p:nvSpPr>
        <p:spPr>
          <a:xfrm>
            <a:off x="5214450" y="3234275"/>
            <a:ext cx="1068600" cy="1068600"/>
          </a:xfrm>
          <a:prstGeom prst="ellipse">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2" name="Google Shape;622;p96"/>
          <p:cNvPicPr preferRelativeResize="0"/>
          <p:nvPr/>
        </p:nvPicPr>
        <p:blipFill>
          <a:blip r:embed="rId3">
            <a:alphaModFix/>
          </a:blip>
          <a:stretch>
            <a:fillRect/>
          </a:stretch>
        </p:blipFill>
        <p:spPr>
          <a:xfrm>
            <a:off x="7715828" y="3705875"/>
            <a:ext cx="1330649" cy="1328751"/>
          </a:xfrm>
          <a:prstGeom prst="rect">
            <a:avLst/>
          </a:prstGeom>
          <a:noFill/>
          <a:ln>
            <a:noFill/>
          </a:ln>
        </p:spPr>
      </p:pic>
      <p:sp>
        <p:nvSpPr>
          <p:cNvPr id="623" name="Google Shape;623;p96"/>
          <p:cNvSpPr txBox="1"/>
          <p:nvPr/>
        </p:nvSpPr>
        <p:spPr>
          <a:xfrm>
            <a:off x="7305825" y="2468288"/>
            <a:ext cx="19635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i="1">
                <a:latin typeface="PT Sans"/>
                <a:ea typeface="PT Sans"/>
                <a:cs typeface="PT Sans"/>
                <a:sym typeface="PT Sans"/>
              </a:rPr>
              <a:t>Hint: problem solving skills includes using information from lots of sources to find a solution</a:t>
            </a:r>
            <a:endParaRPr i="1">
              <a:latin typeface="PT Sans"/>
              <a:ea typeface="PT Sans"/>
              <a:cs typeface="PT Sans"/>
              <a:sym typeface="PT Sans"/>
            </a:endParaRPr>
          </a:p>
        </p:txBody>
      </p:sp>
      <p:pic>
        <p:nvPicPr>
          <p:cNvPr id="624" name="Google Shape;624;p96"/>
          <p:cNvPicPr preferRelativeResize="0"/>
          <p:nvPr/>
        </p:nvPicPr>
        <p:blipFill>
          <a:blip r:embed="rId4">
            <a:alphaModFix/>
          </a:blip>
          <a:stretch>
            <a:fillRect/>
          </a:stretch>
        </p:blipFill>
        <p:spPr>
          <a:xfrm>
            <a:off x="1800275" y="4628010"/>
            <a:ext cx="1074099" cy="435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fade">
                                      <p:cBhvr>
                                        <p:cTn id="7" dur="1000"/>
                                        <p:tgtEl>
                                          <p:spTgt spid="618"/>
                                        </p:tgtEl>
                                      </p:cBhvr>
                                    </p:animEffect>
                                  </p:childTnLst>
                                </p:cTn>
                              </p:par>
                              <p:par>
                                <p:cTn id="8" presetID="10" presetClass="entr" presetSubtype="0" fill="hold" nodeType="withEffect">
                                  <p:stCondLst>
                                    <p:cond delay="0"/>
                                  </p:stCondLst>
                                  <p:childTnLst>
                                    <p:set>
                                      <p:cBhvr>
                                        <p:cTn id="9" dur="1" fill="hold">
                                          <p:stCondLst>
                                            <p:cond delay="0"/>
                                          </p:stCondLst>
                                        </p:cTn>
                                        <p:tgtEl>
                                          <p:spTgt spid="620"/>
                                        </p:tgtEl>
                                        <p:attrNameLst>
                                          <p:attrName>style.visibility</p:attrName>
                                        </p:attrNameLst>
                                      </p:cBhvr>
                                      <p:to>
                                        <p:strVal val="visible"/>
                                      </p:to>
                                    </p:set>
                                    <p:animEffect transition="in" filter="fade">
                                      <p:cBhvr>
                                        <p:cTn id="10" dur="1000"/>
                                        <p:tgtEl>
                                          <p:spTgt spid="62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19"/>
                                        </p:tgtEl>
                                        <p:attrNameLst>
                                          <p:attrName>style.visibility</p:attrName>
                                        </p:attrNameLst>
                                      </p:cBhvr>
                                      <p:to>
                                        <p:strVal val="visible"/>
                                      </p:to>
                                    </p:set>
                                    <p:animEffect transition="in" filter="fade">
                                      <p:cBhvr>
                                        <p:cTn id="14" dur="1000"/>
                                        <p:tgtEl>
                                          <p:spTgt spid="619"/>
                                        </p:tgtEl>
                                      </p:cBhvr>
                                    </p:animEffect>
                                  </p:childTnLst>
                                </p:cTn>
                              </p:par>
                              <p:par>
                                <p:cTn id="15" presetID="10" presetClass="entr" presetSubtype="0" fill="hold" nodeType="withEffect">
                                  <p:stCondLst>
                                    <p:cond delay="0"/>
                                  </p:stCondLst>
                                  <p:childTnLst>
                                    <p:set>
                                      <p:cBhvr>
                                        <p:cTn id="16" dur="1" fill="hold">
                                          <p:stCondLst>
                                            <p:cond delay="0"/>
                                          </p:stCondLst>
                                        </p:cTn>
                                        <p:tgtEl>
                                          <p:spTgt spid="621"/>
                                        </p:tgtEl>
                                        <p:attrNameLst>
                                          <p:attrName>style.visibility</p:attrName>
                                        </p:attrNameLst>
                                      </p:cBhvr>
                                      <p:to>
                                        <p:strVal val="visible"/>
                                      </p:to>
                                    </p:set>
                                    <p:animEffect transition="in" filter="fade">
                                      <p:cBhvr>
                                        <p:cTn id="17" dur="1000"/>
                                        <p:tgtEl>
                                          <p:spTgt spid="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97"/>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Audience Data Trends </a:t>
            </a:r>
            <a:endParaRPr/>
          </a:p>
        </p:txBody>
      </p:sp>
      <p:sp>
        <p:nvSpPr>
          <p:cNvPr id="630" name="Google Shape;630;p97"/>
          <p:cNvSpPr txBox="1">
            <a:spLocks noGrp="1"/>
          </p:cNvSpPr>
          <p:nvPr>
            <p:ph type="body" idx="4294967295"/>
          </p:nvPr>
        </p:nvSpPr>
        <p:spPr>
          <a:xfrm>
            <a:off x="444050" y="710200"/>
            <a:ext cx="8140800" cy="332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GB"/>
              <a:t>By using data collected on the UK’s weekly top programmes, analyse whether the audience data trends suggest if the show was a success. </a:t>
            </a:r>
            <a:endParaRPr/>
          </a:p>
          <a:p>
            <a:pPr marL="0" lvl="0" indent="0" algn="ctr" rtl="0">
              <a:lnSpc>
                <a:spcPct val="115000"/>
              </a:lnSpc>
              <a:spcBef>
                <a:spcPts val="400"/>
              </a:spcBef>
              <a:spcAft>
                <a:spcPts val="0"/>
              </a:spcAft>
              <a:buSzPts val="2400"/>
              <a:buNone/>
            </a:pPr>
            <a:endParaRPr u="sng"/>
          </a:p>
          <a:p>
            <a:pPr marL="0" lvl="0" indent="0" algn="ctr" rtl="0">
              <a:lnSpc>
                <a:spcPct val="115000"/>
              </a:lnSpc>
              <a:spcBef>
                <a:spcPts val="400"/>
              </a:spcBef>
              <a:spcAft>
                <a:spcPts val="0"/>
              </a:spcAft>
              <a:buSzPts val="2400"/>
              <a:buNone/>
            </a:pPr>
            <a:r>
              <a:rPr lang="en-GB" u="sng"/>
              <a:t>Key Questions to consider and explore: </a:t>
            </a:r>
            <a:endParaRPr u="sng"/>
          </a:p>
          <a:p>
            <a:pPr marL="457200" lvl="0" indent="-342900" algn="ctr" rtl="0">
              <a:lnSpc>
                <a:spcPct val="115000"/>
              </a:lnSpc>
              <a:spcBef>
                <a:spcPts val="400"/>
              </a:spcBef>
              <a:spcAft>
                <a:spcPts val="0"/>
              </a:spcAft>
              <a:buSzPts val="1800"/>
              <a:buChar char="●"/>
            </a:pPr>
            <a:r>
              <a:rPr lang="en-GB"/>
              <a:t>For how many weeks was the programme at number 1? </a:t>
            </a:r>
            <a:endParaRPr/>
          </a:p>
          <a:p>
            <a:pPr marL="457200" lvl="0" indent="-342900" algn="ctr" rtl="0">
              <a:lnSpc>
                <a:spcPct val="115000"/>
              </a:lnSpc>
              <a:spcBef>
                <a:spcPts val="0"/>
              </a:spcBef>
              <a:spcAft>
                <a:spcPts val="0"/>
              </a:spcAft>
              <a:buSzPts val="1800"/>
              <a:buChar char="●"/>
            </a:pPr>
            <a:r>
              <a:rPr lang="en-GB"/>
              <a:t>Did the viewing numbers increase or decrease throughout the series What does this tell us about whether people liked the programme or not?</a:t>
            </a:r>
            <a:endParaRPr/>
          </a:p>
          <a:p>
            <a:pPr marL="457200" lvl="0" indent="-342900" algn="ctr" rtl="0">
              <a:lnSpc>
                <a:spcPct val="115000"/>
              </a:lnSpc>
              <a:spcBef>
                <a:spcPts val="0"/>
              </a:spcBef>
              <a:spcAft>
                <a:spcPts val="0"/>
              </a:spcAft>
              <a:buSzPts val="1800"/>
              <a:buChar char="●"/>
            </a:pPr>
            <a:r>
              <a:rPr lang="en-GB"/>
              <a:t>Were there any viewing highs or lows throughout the series? If so, when? What might be the explanations for this? </a:t>
            </a:r>
            <a:endParaRPr/>
          </a:p>
          <a:p>
            <a:pPr marL="457200" lvl="0" indent="-342900" algn="ctr" rtl="0">
              <a:lnSpc>
                <a:spcPct val="115000"/>
              </a:lnSpc>
              <a:spcBef>
                <a:spcPts val="0"/>
              </a:spcBef>
              <a:spcAft>
                <a:spcPts val="0"/>
              </a:spcAft>
              <a:buSzPts val="1800"/>
              <a:buChar char="●"/>
            </a:pPr>
            <a:r>
              <a:rPr lang="en-GB"/>
              <a:t>What were the average viewing figures for the series? What average will you use to calculate this, could you compare the difference between the different averages?</a:t>
            </a: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631" name="Google Shape;631;p97"/>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98"/>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Audience Data Trends</a:t>
            </a:r>
            <a:endParaRPr/>
          </a:p>
        </p:txBody>
      </p:sp>
      <p:sp>
        <p:nvSpPr>
          <p:cNvPr id="637" name="Google Shape;637;p98"/>
          <p:cNvSpPr txBox="1">
            <a:spLocks noGrp="1"/>
          </p:cNvSpPr>
          <p:nvPr>
            <p:ph type="body" idx="4294967295"/>
          </p:nvPr>
        </p:nvSpPr>
        <p:spPr>
          <a:xfrm>
            <a:off x="430600" y="790775"/>
            <a:ext cx="8140800" cy="458100"/>
          </a:xfrm>
          <a:prstGeom prst="rect">
            <a:avLst/>
          </a:prstGeom>
          <a:solidFill>
            <a:srgbClr val="CFE2F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b="1"/>
              <a:t>What conclusions can we make about the audience data trends?</a:t>
            </a:r>
            <a:endParaRPr b="1"/>
          </a:p>
          <a:p>
            <a:pPr marL="457200" lvl="0" indent="0" algn="l" rtl="0">
              <a:lnSpc>
                <a:spcPct val="115000"/>
              </a:lnSpc>
              <a:spcBef>
                <a:spcPts val="400"/>
              </a:spcBef>
              <a:spcAft>
                <a:spcPts val="0"/>
              </a:spcAft>
              <a:buNone/>
            </a:pPr>
            <a:endParaRPr/>
          </a:p>
          <a:p>
            <a:pPr marL="457200" lvl="0" indent="0" algn="ctr" rtl="0">
              <a:lnSpc>
                <a:spcPct val="115000"/>
              </a:lnSpc>
              <a:spcBef>
                <a:spcPts val="40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638" name="Google Shape;638;p98"/>
          <p:cNvSpPr txBox="1">
            <a:spLocks noGrp="1"/>
          </p:cNvSpPr>
          <p:nvPr>
            <p:ph type="body" idx="4294967295"/>
          </p:nvPr>
        </p:nvSpPr>
        <p:spPr>
          <a:xfrm>
            <a:off x="241725" y="1256050"/>
            <a:ext cx="8756100" cy="27681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GB" sz="1600"/>
              <a:t>Looking at the audience data trends we can see that across the series the audience figures … from … to …  </a:t>
            </a:r>
            <a:endParaRPr sz="1600"/>
          </a:p>
          <a:p>
            <a:pPr marL="457200" lvl="0" indent="0" algn="ctr" rtl="0">
              <a:lnSpc>
                <a:spcPct val="115000"/>
              </a:lnSpc>
              <a:spcBef>
                <a:spcPts val="400"/>
              </a:spcBef>
              <a:spcAft>
                <a:spcPts val="0"/>
              </a:spcAft>
              <a:buNone/>
            </a:pPr>
            <a:r>
              <a:rPr lang="en-GB" sz="1600"/>
              <a:t>This tells us that … </a:t>
            </a:r>
            <a:endParaRPr sz="1600"/>
          </a:p>
          <a:p>
            <a:pPr marL="457200" lvl="0" indent="0" algn="ctr" rtl="0">
              <a:lnSpc>
                <a:spcPct val="115000"/>
              </a:lnSpc>
              <a:spcBef>
                <a:spcPts val="400"/>
              </a:spcBef>
              <a:spcAft>
                <a:spcPts val="0"/>
              </a:spcAft>
              <a:buNone/>
            </a:pPr>
            <a:endParaRPr sz="1600"/>
          </a:p>
          <a:p>
            <a:pPr marL="0" lvl="0" indent="0" algn="ctr" rtl="0">
              <a:lnSpc>
                <a:spcPct val="115000"/>
              </a:lnSpc>
              <a:spcBef>
                <a:spcPts val="400"/>
              </a:spcBef>
              <a:spcAft>
                <a:spcPts val="0"/>
              </a:spcAft>
              <a:buSzPts val="2400"/>
              <a:buNone/>
            </a:pPr>
            <a:r>
              <a:rPr lang="en-GB" sz="1600"/>
              <a:t>The highest viewing figures was for episode … and the lowest viewing figures was for episode… </a:t>
            </a:r>
            <a:endParaRPr sz="1600"/>
          </a:p>
          <a:p>
            <a:pPr marL="0" lvl="0" indent="0" algn="ctr" rtl="0">
              <a:lnSpc>
                <a:spcPct val="115000"/>
              </a:lnSpc>
              <a:spcBef>
                <a:spcPts val="400"/>
              </a:spcBef>
              <a:spcAft>
                <a:spcPts val="0"/>
              </a:spcAft>
              <a:buSzPts val="2400"/>
              <a:buNone/>
            </a:pPr>
            <a:r>
              <a:rPr lang="en-GB" sz="1600"/>
              <a:t>This might have been because... </a:t>
            </a:r>
            <a:endParaRPr sz="1600"/>
          </a:p>
          <a:p>
            <a:pPr marL="0" lvl="0" indent="0" algn="ctr" rtl="0">
              <a:lnSpc>
                <a:spcPct val="115000"/>
              </a:lnSpc>
              <a:spcBef>
                <a:spcPts val="400"/>
              </a:spcBef>
              <a:spcAft>
                <a:spcPts val="0"/>
              </a:spcAft>
              <a:buSzPts val="2400"/>
              <a:buNone/>
            </a:pPr>
            <a:endParaRPr sz="1600"/>
          </a:p>
          <a:p>
            <a:pPr marL="0" lvl="0" indent="0" algn="ctr" rtl="0">
              <a:lnSpc>
                <a:spcPct val="115000"/>
              </a:lnSpc>
              <a:spcBef>
                <a:spcPts val="400"/>
              </a:spcBef>
              <a:spcAft>
                <a:spcPts val="0"/>
              </a:spcAft>
              <a:buSzPts val="2400"/>
              <a:buNone/>
            </a:pPr>
            <a:r>
              <a:rPr lang="en-GB" sz="1600"/>
              <a:t>The average viewing figures for the series was … The average I used was … because ...</a:t>
            </a:r>
            <a:r>
              <a:rPr lang="en-GB"/>
              <a:t> </a:t>
            </a:r>
            <a:endParaRPr/>
          </a:p>
          <a:p>
            <a:pPr marL="0" lvl="0" indent="0" algn="ctr" rtl="0">
              <a:spcBef>
                <a:spcPts val="400"/>
              </a:spcBef>
              <a:spcAft>
                <a:spcPts val="0"/>
              </a:spcAft>
              <a:buSzPts val="2400"/>
              <a:buNone/>
            </a:pPr>
            <a:endParaRPr sz="1600"/>
          </a:p>
          <a:p>
            <a:pPr marL="0" lvl="0" indent="0" algn="ctr" rtl="0">
              <a:spcBef>
                <a:spcPts val="400"/>
              </a:spcBef>
              <a:spcAft>
                <a:spcPts val="0"/>
              </a:spcAft>
              <a:buSzPts val="2400"/>
              <a:buNone/>
            </a:pPr>
            <a:r>
              <a:rPr lang="en-GB" sz="1600"/>
              <a:t>In conclusion based on this data I would recommend that there should/should not be a second series because... </a:t>
            </a:r>
            <a:endParaRPr sz="1600"/>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639" name="Google Shape;639;p98"/>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99"/>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Social Media Data Trends | Facebook</a:t>
            </a:r>
            <a:endParaRPr/>
          </a:p>
        </p:txBody>
      </p:sp>
      <p:sp>
        <p:nvSpPr>
          <p:cNvPr id="645" name="Google Shape;645;p99"/>
          <p:cNvSpPr txBox="1">
            <a:spLocks noGrp="1"/>
          </p:cNvSpPr>
          <p:nvPr>
            <p:ph type="body" idx="4294967295"/>
          </p:nvPr>
        </p:nvSpPr>
        <p:spPr>
          <a:xfrm>
            <a:off x="444050" y="710200"/>
            <a:ext cx="81408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a:t>By using data collected from the social media channels, we can analyse whether there was engagement with this show and if the audience was engaged with our content. </a:t>
            </a:r>
            <a:endParaRPr/>
          </a:p>
          <a:p>
            <a:pPr marL="0" lvl="0" indent="0" algn="ctr"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a:t>Let’s look at the data trends from Facebook as a class.</a:t>
            </a:r>
            <a:endParaRPr/>
          </a:p>
          <a:p>
            <a:pPr marL="457200" lvl="0" indent="0" algn="l" rtl="0">
              <a:lnSpc>
                <a:spcPct val="115000"/>
              </a:lnSpc>
              <a:spcBef>
                <a:spcPts val="400"/>
              </a:spcBef>
              <a:spcAft>
                <a:spcPts val="0"/>
              </a:spcAft>
              <a:buNone/>
            </a:pPr>
            <a:endParaRPr/>
          </a:p>
          <a:p>
            <a:pPr marL="457200" lvl="0" indent="0" algn="ctr" rtl="0">
              <a:lnSpc>
                <a:spcPct val="115000"/>
              </a:lnSpc>
              <a:spcBef>
                <a:spcPts val="40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646" name="Google Shape;646;p99"/>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82"/>
          <p:cNvSpPr txBox="1">
            <a:spLocks noGrp="1"/>
          </p:cNvSpPr>
          <p:nvPr>
            <p:ph type="body" idx="1"/>
          </p:nvPr>
        </p:nvSpPr>
        <p:spPr>
          <a:xfrm>
            <a:off x="444050" y="1015000"/>
            <a:ext cx="8516400" cy="332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2400"/>
              <a:buNone/>
            </a:pPr>
            <a:r>
              <a:rPr lang="en-GB"/>
              <a:t>Maths: To interpret data in a variety of forms for a specific purpose, understanding the limitations of such interpretation </a:t>
            </a:r>
            <a:endParaRPr/>
          </a:p>
          <a:p>
            <a:pPr marL="0" lvl="0" indent="0" algn="l" rtl="0">
              <a:lnSpc>
                <a:spcPct val="115000"/>
              </a:lnSpc>
              <a:spcBef>
                <a:spcPts val="400"/>
              </a:spcBef>
              <a:spcAft>
                <a:spcPts val="0"/>
              </a:spcAft>
              <a:buSzPts val="2400"/>
              <a:buNone/>
            </a:pPr>
            <a:r>
              <a:rPr lang="en-GB"/>
              <a:t>Careers: To highlight the relevance of Maths to future career paths</a:t>
            </a:r>
            <a:endParaRPr/>
          </a:p>
          <a:p>
            <a:pPr marL="0" lvl="0" indent="0" algn="l" rtl="0">
              <a:lnSpc>
                <a:spcPct val="115000"/>
              </a:lnSpc>
              <a:spcBef>
                <a:spcPts val="400"/>
              </a:spcBef>
              <a:spcAft>
                <a:spcPts val="0"/>
              </a:spcAft>
              <a:buSzPts val="2400"/>
              <a:buNone/>
            </a:pPr>
            <a:r>
              <a:rPr lang="en-GB"/>
              <a:t>Essential Skills: Speaking, Listening, Problem Solving </a:t>
            </a: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491" name="Google Shape;491;p82"/>
          <p:cNvPicPr preferRelativeResize="0"/>
          <p:nvPr/>
        </p:nvPicPr>
        <p:blipFill>
          <a:blip r:embed="rId3">
            <a:alphaModFix/>
          </a:blip>
          <a:stretch>
            <a:fillRect/>
          </a:stretch>
        </p:blipFill>
        <p:spPr>
          <a:xfrm>
            <a:off x="4285150" y="3371519"/>
            <a:ext cx="1456634" cy="1456632"/>
          </a:xfrm>
          <a:prstGeom prst="rect">
            <a:avLst/>
          </a:prstGeom>
          <a:noFill/>
          <a:ln>
            <a:noFill/>
          </a:ln>
        </p:spPr>
      </p:pic>
      <p:pic>
        <p:nvPicPr>
          <p:cNvPr id="492" name="Google Shape;492;p82"/>
          <p:cNvPicPr preferRelativeResize="0"/>
          <p:nvPr/>
        </p:nvPicPr>
        <p:blipFill>
          <a:blip r:embed="rId4">
            <a:alphaModFix/>
          </a:blip>
          <a:stretch>
            <a:fillRect/>
          </a:stretch>
        </p:blipFill>
        <p:spPr>
          <a:xfrm>
            <a:off x="7472561" y="3329325"/>
            <a:ext cx="1458714" cy="1456632"/>
          </a:xfrm>
          <a:prstGeom prst="rect">
            <a:avLst/>
          </a:prstGeom>
          <a:noFill/>
          <a:ln>
            <a:noFill/>
          </a:ln>
        </p:spPr>
      </p:pic>
      <p:pic>
        <p:nvPicPr>
          <p:cNvPr id="493" name="Google Shape;493;p82"/>
          <p:cNvPicPr preferRelativeResize="0"/>
          <p:nvPr/>
        </p:nvPicPr>
        <p:blipFill>
          <a:blip r:embed="rId5">
            <a:alphaModFix/>
          </a:blip>
          <a:stretch>
            <a:fillRect/>
          </a:stretch>
        </p:blipFill>
        <p:spPr>
          <a:xfrm>
            <a:off x="5878848" y="3371519"/>
            <a:ext cx="1456634" cy="1456631"/>
          </a:xfrm>
          <a:prstGeom prst="rect">
            <a:avLst/>
          </a:prstGeom>
          <a:noFill/>
          <a:ln>
            <a:noFill/>
          </a:ln>
        </p:spPr>
      </p:pic>
      <p:pic>
        <p:nvPicPr>
          <p:cNvPr id="494" name="Google Shape;494;p82"/>
          <p:cNvPicPr preferRelativeResize="0"/>
          <p:nvPr/>
        </p:nvPicPr>
        <p:blipFill>
          <a:blip r:embed="rId6">
            <a:alphaModFix/>
          </a:blip>
          <a:stretch>
            <a:fillRect/>
          </a:stretch>
        </p:blipFill>
        <p:spPr>
          <a:xfrm>
            <a:off x="1782775" y="4617425"/>
            <a:ext cx="1128376" cy="457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00"/>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Social Media Data Trends | Facebook</a:t>
            </a:r>
            <a:endParaRPr/>
          </a:p>
        </p:txBody>
      </p:sp>
      <p:pic>
        <p:nvPicPr>
          <p:cNvPr id="652" name="Google Shape;652;p100"/>
          <p:cNvPicPr preferRelativeResize="0"/>
          <p:nvPr/>
        </p:nvPicPr>
        <p:blipFill>
          <a:blip r:embed="rId3">
            <a:alphaModFix/>
          </a:blip>
          <a:stretch>
            <a:fillRect/>
          </a:stretch>
        </p:blipFill>
        <p:spPr>
          <a:xfrm>
            <a:off x="630888" y="1163150"/>
            <a:ext cx="4581525" cy="2743200"/>
          </a:xfrm>
          <a:prstGeom prst="rect">
            <a:avLst/>
          </a:prstGeom>
          <a:noFill/>
          <a:ln>
            <a:noFill/>
          </a:ln>
        </p:spPr>
      </p:pic>
      <p:sp>
        <p:nvSpPr>
          <p:cNvPr id="653" name="Google Shape;653;p100"/>
          <p:cNvSpPr txBox="1">
            <a:spLocks noGrp="1"/>
          </p:cNvSpPr>
          <p:nvPr>
            <p:ph type="body" idx="4294967295"/>
          </p:nvPr>
        </p:nvSpPr>
        <p:spPr>
          <a:xfrm>
            <a:off x="5535750" y="1163150"/>
            <a:ext cx="3041700" cy="23658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a:t>What does this data tell us about reach vs engagement? </a:t>
            </a:r>
            <a:endParaRPr/>
          </a:p>
          <a:p>
            <a:pPr marL="0" lvl="0" indent="0" algn="ctr"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a:t>What are the limitations of this data? </a:t>
            </a:r>
            <a:endParaRPr/>
          </a:p>
          <a:p>
            <a:pPr marL="0" lvl="0" indent="0" algn="ctr" rtl="0">
              <a:lnSpc>
                <a:spcPct val="115000"/>
              </a:lnSpc>
              <a:spcBef>
                <a:spcPts val="400"/>
              </a:spcBef>
              <a:spcAft>
                <a:spcPts val="0"/>
              </a:spcAft>
              <a:buSzPts val="2400"/>
              <a:buNone/>
            </a:pPr>
            <a:r>
              <a:rPr lang="en-GB"/>
              <a:t>(What does it </a:t>
            </a:r>
            <a:r>
              <a:rPr lang="en-GB" i="1"/>
              <a:t>not</a:t>
            </a:r>
            <a:r>
              <a:rPr lang="en-GB"/>
              <a:t> tell us)</a:t>
            </a:r>
            <a:endParaRPr/>
          </a:p>
          <a:p>
            <a:pPr marL="457200" lvl="0" indent="0" algn="l" rtl="0">
              <a:lnSpc>
                <a:spcPct val="115000"/>
              </a:lnSpc>
              <a:spcBef>
                <a:spcPts val="400"/>
              </a:spcBef>
              <a:spcAft>
                <a:spcPts val="0"/>
              </a:spcAft>
              <a:buNone/>
            </a:pPr>
            <a:endParaRPr/>
          </a:p>
          <a:p>
            <a:pPr marL="457200" lvl="0" indent="0" algn="ctr" rtl="0">
              <a:lnSpc>
                <a:spcPct val="115000"/>
              </a:lnSpc>
              <a:spcBef>
                <a:spcPts val="40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654" name="Google Shape;654;p100"/>
          <p:cNvPicPr preferRelativeResize="0"/>
          <p:nvPr/>
        </p:nvPicPr>
        <p:blipFill>
          <a:blip r:embed="rId4">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101"/>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Social Media Data Trends | Facebook</a:t>
            </a:r>
            <a:endParaRPr/>
          </a:p>
        </p:txBody>
      </p:sp>
      <p:pic>
        <p:nvPicPr>
          <p:cNvPr id="660" name="Google Shape;660;p101"/>
          <p:cNvPicPr preferRelativeResize="0"/>
          <p:nvPr/>
        </p:nvPicPr>
        <p:blipFill>
          <a:blip r:embed="rId3">
            <a:alphaModFix/>
          </a:blip>
          <a:stretch>
            <a:fillRect/>
          </a:stretch>
        </p:blipFill>
        <p:spPr>
          <a:xfrm>
            <a:off x="336050" y="816625"/>
            <a:ext cx="4295425" cy="3643500"/>
          </a:xfrm>
          <a:prstGeom prst="rect">
            <a:avLst/>
          </a:prstGeom>
          <a:noFill/>
          <a:ln>
            <a:noFill/>
          </a:ln>
        </p:spPr>
      </p:pic>
      <p:sp>
        <p:nvSpPr>
          <p:cNvPr id="661" name="Google Shape;661;p101"/>
          <p:cNvSpPr txBox="1">
            <a:spLocks noGrp="1"/>
          </p:cNvSpPr>
          <p:nvPr>
            <p:ph type="body" idx="4294967295"/>
          </p:nvPr>
        </p:nvSpPr>
        <p:spPr>
          <a:xfrm>
            <a:off x="4968925" y="812350"/>
            <a:ext cx="3693000" cy="39147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a:t>What was the most popular type of interaction? Does this engagement increase reach? What does it tell us about reach vs engagement?</a:t>
            </a:r>
            <a:endParaRPr/>
          </a:p>
          <a:p>
            <a:pPr marL="0" lvl="0" indent="0" algn="ctr"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a:t>Which post had the most engagement?</a:t>
            </a:r>
            <a:endParaRPr/>
          </a:p>
          <a:p>
            <a:pPr marL="0" lvl="0" indent="0" algn="ctr"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a:t>What does this data tell us about the number of people that engaged with the content pre-launch? </a:t>
            </a:r>
            <a:endParaRPr/>
          </a:p>
          <a:p>
            <a:pPr marL="457200" lvl="0" indent="0" algn="l" rtl="0">
              <a:lnSpc>
                <a:spcPct val="115000"/>
              </a:lnSpc>
              <a:spcBef>
                <a:spcPts val="400"/>
              </a:spcBef>
              <a:spcAft>
                <a:spcPts val="0"/>
              </a:spcAft>
              <a:buNone/>
            </a:pPr>
            <a:endParaRPr/>
          </a:p>
          <a:p>
            <a:pPr marL="457200" lvl="0" indent="0" algn="ctr" rtl="0">
              <a:lnSpc>
                <a:spcPct val="115000"/>
              </a:lnSpc>
              <a:spcBef>
                <a:spcPts val="40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662" name="Google Shape;662;p101"/>
          <p:cNvPicPr preferRelativeResize="0"/>
          <p:nvPr/>
        </p:nvPicPr>
        <p:blipFill>
          <a:blip r:embed="rId4">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02"/>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Social Media Data Trends | Facebook</a:t>
            </a:r>
            <a:endParaRPr/>
          </a:p>
        </p:txBody>
      </p:sp>
      <p:sp>
        <p:nvSpPr>
          <p:cNvPr id="668" name="Google Shape;668;p102"/>
          <p:cNvSpPr txBox="1">
            <a:spLocks noGrp="1"/>
          </p:cNvSpPr>
          <p:nvPr>
            <p:ph type="body" idx="4294967295"/>
          </p:nvPr>
        </p:nvSpPr>
        <p:spPr>
          <a:xfrm>
            <a:off x="4968925" y="812350"/>
            <a:ext cx="3693000" cy="39147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a:t>What was the most popular type of interaction? Does this engagement increase reach? What does it tell us about reach vs engagement?</a:t>
            </a:r>
            <a:endParaRPr/>
          </a:p>
          <a:p>
            <a:pPr marL="0" lvl="0" indent="0" algn="ctr"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a:t>Which post had the most engagement?</a:t>
            </a:r>
            <a:endParaRPr/>
          </a:p>
          <a:p>
            <a:pPr marL="0" lvl="0" indent="0" algn="ctr"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a:t>What does this data tell us about the number of people that engaged with the content pre-launch? </a:t>
            </a:r>
            <a:endParaRPr/>
          </a:p>
          <a:p>
            <a:pPr marL="457200" lvl="0" indent="0" algn="l" rtl="0">
              <a:lnSpc>
                <a:spcPct val="115000"/>
              </a:lnSpc>
              <a:spcBef>
                <a:spcPts val="400"/>
              </a:spcBef>
              <a:spcAft>
                <a:spcPts val="0"/>
              </a:spcAft>
              <a:buNone/>
            </a:pPr>
            <a:endParaRPr/>
          </a:p>
          <a:p>
            <a:pPr marL="457200" lvl="0" indent="0" algn="ctr" rtl="0">
              <a:lnSpc>
                <a:spcPct val="115000"/>
              </a:lnSpc>
              <a:spcBef>
                <a:spcPts val="40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669" name="Google Shape;669;p102"/>
          <p:cNvSpPr txBox="1">
            <a:spLocks noGrp="1"/>
          </p:cNvSpPr>
          <p:nvPr>
            <p:ph type="body" idx="4294967295"/>
          </p:nvPr>
        </p:nvSpPr>
        <p:spPr>
          <a:xfrm>
            <a:off x="389150" y="911550"/>
            <a:ext cx="3954300" cy="33204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GB"/>
              <a:t>In pairs, you will be assigned the data for one of the episodes; and you will need to answer the same 3 questions. </a:t>
            </a:r>
            <a:endParaRPr/>
          </a:p>
          <a:p>
            <a:pPr marL="457200" lvl="0" indent="0" algn="ctr" rtl="0">
              <a:lnSpc>
                <a:spcPct val="115000"/>
              </a:lnSpc>
              <a:spcBef>
                <a:spcPts val="400"/>
              </a:spcBef>
              <a:spcAft>
                <a:spcPts val="0"/>
              </a:spcAft>
              <a:buNone/>
            </a:pPr>
            <a:endParaRPr/>
          </a:p>
          <a:p>
            <a:pPr marL="457200" lvl="0" indent="0" algn="ctr" rtl="0">
              <a:lnSpc>
                <a:spcPct val="115000"/>
              </a:lnSpc>
              <a:spcBef>
                <a:spcPts val="400"/>
              </a:spcBef>
              <a:spcAft>
                <a:spcPts val="0"/>
              </a:spcAft>
              <a:buNone/>
            </a:pPr>
            <a:endParaRPr/>
          </a:p>
          <a:p>
            <a:pPr marL="457200" lvl="0" indent="0" algn="ctr" rtl="0">
              <a:lnSpc>
                <a:spcPct val="115000"/>
              </a:lnSpc>
              <a:spcBef>
                <a:spcPts val="400"/>
              </a:spcBef>
              <a:spcAft>
                <a:spcPts val="0"/>
              </a:spcAft>
              <a:buNone/>
            </a:pPr>
            <a:r>
              <a:rPr lang="en-GB"/>
              <a:t>We will then compare the findings across the series.</a:t>
            </a: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670" name="Google Shape;670;p102"/>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103"/>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Social Media Data Trends | Facebook</a:t>
            </a:r>
            <a:endParaRPr/>
          </a:p>
        </p:txBody>
      </p:sp>
      <p:graphicFrame>
        <p:nvGraphicFramePr>
          <p:cNvPr id="676" name="Google Shape;676;p103"/>
          <p:cNvGraphicFramePr/>
          <p:nvPr/>
        </p:nvGraphicFramePr>
        <p:xfrm>
          <a:off x="190825" y="1212575"/>
          <a:ext cx="3000000" cy="3000000"/>
        </p:xfrm>
        <a:graphic>
          <a:graphicData uri="http://schemas.openxmlformats.org/drawingml/2006/table">
            <a:tbl>
              <a:tblPr>
                <a:noFill/>
                <a:tableStyleId>{0B3F9967-137E-4D75-BBB6-13B0D9039026}</a:tableStyleId>
              </a:tblPr>
              <a:tblGrid>
                <a:gridCol w="2496575">
                  <a:extLst>
                    <a:ext uri="{9D8B030D-6E8A-4147-A177-3AD203B41FA5}">
                      <a16:colId xmlns:a16="http://schemas.microsoft.com/office/drawing/2014/main" val="20000"/>
                    </a:ext>
                  </a:extLst>
                </a:gridCol>
                <a:gridCol w="766525">
                  <a:extLst>
                    <a:ext uri="{9D8B030D-6E8A-4147-A177-3AD203B41FA5}">
                      <a16:colId xmlns:a16="http://schemas.microsoft.com/office/drawing/2014/main" val="20001"/>
                    </a:ext>
                  </a:extLst>
                </a:gridCol>
                <a:gridCol w="766525">
                  <a:extLst>
                    <a:ext uri="{9D8B030D-6E8A-4147-A177-3AD203B41FA5}">
                      <a16:colId xmlns:a16="http://schemas.microsoft.com/office/drawing/2014/main" val="20002"/>
                    </a:ext>
                  </a:extLst>
                </a:gridCol>
                <a:gridCol w="766525">
                  <a:extLst>
                    <a:ext uri="{9D8B030D-6E8A-4147-A177-3AD203B41FA5}">
                      <a16:colId xmlns:a16="http://schemas.microsoft.com/office/drawing/2014/main" val="20003"/>
                    </a:ext>
                  </a:extLst>
                </a:gridCol>
                <a:gridCol w="766525">
                  <a:extLst>
                    <a:ext uri="{9D8B030D-6E8A-4147-A177-3AD203B41FA5}">
                      <a16:colId xmlns:a16="http://schemas.microsoft.com/office/drawing/2014/main" val="20004"/>
                    </a:ext>
                  </a:extLst>
                </a:gridCol>
                <a:gridCol w="766525">
                  <a:extLst>
                    <a:ext uri="{9D8B030D-6E8A-4147-A177-3AD203B41FA5}">
                      <a16:colId xmlns:a16="http://schemas.microsoft.com/office/drawing/2014/main" val="20005"/>
                    </a:ext>
                  </a:extLst>
                </a:gridCol>
                <a:gridCol w="766525">
                  <a:extLst>
                    <a:ext uri="{9D8B030D-6E8A-4147-A177-3AD203B41FA5}">
                      <a16:colId xmlns:a16="http://schemas.microsoft.com/office/drawing/2014/main" val="20006"/>
                    </a:ext>
                  </a:extLst>
                </a:gridCol>
                <a:gridCol w="766525">
                  <a:extLst>
                    <a:ext uri="{9D8B030D-6E8A-4147-A177-3AD203B41FA5}">
                      <a16:colId xmlns:a16="http://schemas.microsoft.com/office/drawing/2014/main" val="20007"/>
                    </a:ext>
                  </a:extLst>
                </a:gridCol>
                <a:gridCol w="766525">
                  <a:extLst>
                    <a:ext uri="{9D8B030D-6E8A-4147-A177-3AD203B41FA5}">
                      <a16:colId xmlns:a16="http://schemas.microsoft.com/office/drawing/2014/main" val="20008"/>
                    </a:ext>
                  </a:extLst>
                </a:gridCol>
              </a:tblGrid>
              <a:tr h="488050">
                <a:tc>
                  <a:txBody>
                    <a:bodyPr/>
                    <a:lstStyle/>
                    <a:p>
                      <a:pPr marL="0" lvl="0" indent="0" algn="ctr" rtl="0">
                        <a:spcBef>
                          <a:spcPts val="0"/>
                        </a:spcBef>
                        <a:spcAft>
                          <a:spcPts val="0"/>
                        </a:spcAft>
                        <a:buNone/>
                      </a:pPr>
                      <a:r>
                        <a:rPr lang="en-GB" b="1">
                          <a:solidFill>
                            <a:srgbClr val="434343"/>
                          </a:solidFill>
                        </a:rPr>
                        <a:t>Episode</a:t>
                      </a:r>
                      <a:endParaRPr b="1">
                        <a:solidFill>
                          <a:srgbClr val="434343"/>
                        </a:solidFill>
                      </a:endParaRPr>
                    </a:p>
                  </a:txBody>
                  <a:tcPr marL="91425" marR="91425" marT="91425" marB="91425" anchor="ctr"/>
                </a:tc>
                <a:tc>
                  <a:txBody>
                    <a:bodyPr/>
                    <a:lstStyle/>
                    <a:p>
                      <a:pPr marL="0" lvl="0" indent="0" algn="ctr" rtl="0">
                        <a:spcBef>
                          <a:spcPts val="0"/>
                        </a:spcBef>
                        <a:spcAft>
                          <a:spcPts val="0"/>
                        </a:spcAft>
                        <a:buNone/>
                      </a:pPr>
                      <a:r>
                        <a:rPr lang="en-GB" b="1"/>
                        <a:t>1</a:t>
                      </a:r>
                      <a:endParaRPr b="1"/>
                    </a:p>
                  </a:txBody>
                  <a:tcPr marL="91425" marR="91425" marT="91425" marB="91425" anchor="ctr"/>
                </a:tc>
                <a:tc>
                  <a:txBody>
                    <a:bodyPr/>
                    <a:lstStyle/>
                    <a:p>
                      <a:pPr marL="0" lvl="0" indent="0" algn="ctr" rtl="0">
                        <a:spcBef>
                          <a:spcPts val="0"/>
                        </a:spcBef>
                        <a:spcAft>
                          <a:spcPts val="0"/>
                        </a:spcAft>
                        <a:buNone/>
                      </a:pPr>
                      <a:r>
                        <a:rPr lang="en-GB" b="1"/>
                        <a:t>2</a:t>
                      </a:r>
                      <a:endParaRPr b="1"/>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b="1"/>
                        <a:t>3</a:t>
                      </a:r>
                      <a:endParaRPr b="1"/>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b="1"/>
                        <a:t>4</a:t>
                      </a:r>
                      <a:endParaRPr b="1"/>
                    </a:p>
                  </a:txBody>
                  <a:tcPr marL="91425" marR="91425" marT="91425" marB="91425" anchor="ctr"/>
                </a:tc>
                <a:tc>
                  <a:txBody>
                    <a:bodyPr/>
                    <a:lstStyle/>
                    <a:p>
                      <a:pPr marL="0" lvl="0" indent="0" algn="ctr" rtl="0">
                        <a:spcBef>
                          <a:spcPts val="0"/>
                        </a:spcBef>
                        <a:spcAft>
                          <a:spcPts val="0"/>
                        </a:spcAft>
                        <a:buNone/>
                      </a:pPr>
                      <a:r>
                        <a:rPr lang="en-GB" b="1"/>
                        <a:t>5</a:t>
                      </a:r>
                      <a:endParaRPr b="1"/>
                    </a:p>
                  </a:txBody>
                  <a:tcPr marL="91425" marR="91425" marT="91425" marB="91425" anchor="ctr"/>
                </a:tc>
                <a:tc>
                  <a:txBody>
                    <a:bodyPr/>
                    <a:lstStyle/>
                    <a:p>
                      <a:pPr marL="0" lvl="0" indent="0" algn="ctr" rtl="0">
                        <a:spcBef>
                          <a:spcPts val="0"/>
                        </a:spcBef>
                        <a:spcAft>
                          <a:spcPts val="0"/>
                        </a:spcAft>
                        <a:buNone/>
                      </a:pPr>
                      <a:r>
                        <a:rPr lang="en-GB" b="1"/>
                        <a:t>6</a:t>
                      </a:r>
                      <a:endParaRPr b="1"/>
                    </a:p>
                  </a:txBody>
                  <a:tcPr marL="91425" marR="91425" marT="91425" marB="91425" anchor="ctr"/>
                </a:tc>
                <a:tc>
                  <a:txBody>
                    <a:bodyPr/>
                    <a:lstStyle/>
                    <a:p>
                      <a:pPr marL="0" lvl="0" indent="0" algn="ctr" rtl="0">
                        <a:spcBef>
                          <a:spcPts val="0"/>
                        </a:spcBef>
                        <a:spcAft>
                          <a:spcPts val="0"/>
                        </a:spcAft>
                        <a:buNone/>
                      </a:pPr>
                      <a:r>
                        <a:rPr lang="en-GB" b="1"/>
                        <a:t>7</a:t>
                      </a:r>
                      <a:endParaRPr b="1"/>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b="1"/>
                        <a:t>8</a:t>
                      </a:r>
                      <a:endParaRPr b="1"/>
                    </a:p>
                  </a:txBody>
                  <a:tcPr marL="91425" marR="91425" marT="91425" marB="91425" anchor="ct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88050">
                <a:tc>
                  <a:txBody>
                    <a:bodyPr/>
                    <a:lstStyle/>
                    <a:p>
                      <a:pPr marL="0" lvl="0" indent="0" algn="ctr" rtl="0">
                        <a:spcBef>
                          <a:spcPts val="0"/>
                        </a:spcBef>
                        <a:spcAft>
                          <a:spcPts val="0"/>
                        </a:spcAft>
                        <a:buNone/>
                      </a:pPr>
                      <a:r>
                        <a:rPr lang="en-GB" b="1">
                          <a:solidFill>
                            <a:srgbClr val="434343"/>
                          </a:solidFill>
                        </a:rPr>
                        <a:t>Most popular interaction</a:t>
                      </a:r>
                      <a:endParaRPr b="1">
                        <a:solidFill>
                          <a:srgbClr val="434343"/>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03250">
                <a:tc>
                  <a:txBody>
                    <a:bodyPr/>
                    <a:lstStyle/>
                    <a:p>
                      <a:pPr marL="0" lvl="0" indent="0" algn="ctr" rtl="0">
                        <a:spcBef>
                          <a:spcPts val="0"/>
                        </a:spcBef>
                        <a:spcAft>
                          <a:spcPts val="0"/>
                        </a:spcAft>
                        <a:buNone/>
                      </a:pPr>
                      <a:r>
                        <a:rPr lang="en-GB" b="1">
                          <a:solidFill>
                            <a:srgbClr val="434343"/>
                          </a:solidFill>
                        </a:rPr>
                        <a:t>Most engagement</a:t>
                      </a:r>
                      <a:endParaRPr b="1">
                        <a:solidFill>
                          <a:srgbClr val="434343"/>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88050">
                <a:tc>
                  <a:txBody>
                    <a:bodyPr/>
                    <a:lstStyle/>
                    <a:p>
                      <a:pPr marL="0" lvl="0" indent="0" algn="ctr" rtl="0">
                        <a:spcBef>
                          <a:spcPts val="0"/>
                        </a:spcBef>
                        <a:spcAft>
                          <a:spcPts val="0"/>
                        </a:spcAft>
                        <a:buNone/>
                      </a:pPr>
                      <a:r>
                        <a:rPr lang="en-GB" b="1">
                          <a:solidFill>
                            <a:srgbClr val="434343"/>
                          </a:solidFill>
                        </a:rPr>
                        <a:t>Total numbers</a:t>
                      </a:r>
                      <a:endParaRPr b="1">
                        <a:solidFill>
                          <a:srgbClr val="434343"/>
                        </a:solidFill>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tc>
                <a:tc>
                  <a:txBody>
                    <a:bodyPr/>
                    <a:lstStyle/>
                    <a:p>
                      <a:pPr marL="0" lvl="0" indent="0" algn="l" rtl="0">
                        <a:spcBef>
                          <a:spcPts val="0"/>
                        </a:spcBef>
                        <a:spcAft>
                          <a:spcPts val="0"/>
                        </a:spcAft>
                        <a:buNone/>
                      </a:pPr>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25" marR="91425" marT="91425" marB="91425" anchor="ct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3"/>
                  </a:ext>
                </a:extLst>
              </a:tr>
            </a:tbl>
          </a:graphicData>
        </a:graphic>
      </p:graphicFrame>
      <p:pic>
        <p:nvPicPr>
          <p:cNvPr id="677" name="Google Shape;677;p103"/>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104"/>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Social Media Data Trends | Facebook</a:t>
            </a:r>
            <a:endParaRPr/>
          </a:p>
        </p:txBody>
      </p:sp>
      <p:graphicFrame>
        <p:nvGraphicFramePr>
          <p:cNvPr id="683" name="Google Shape;683;p104"/>
          <p:cNvGraphicFramePr/>
          <p:nvPr/>
        </p:nvGraphicFramePr>
        <p:xfrm>
          <a:off x="190825" y="1212575"/>
          <a:ext cx="3000000" cy="3000000"/>
        </p:xfrm>
        <a:graphic>
          <a:graphicData uri="http://schemas.openxmlformats.org/drawingml/2006/table">
            <a:tbl>
              <a:tblPr>
                <a:noFill/>
                <a:tableStyleId>{0B3F9967-137E-4D75-BBB6-13B0D9039026}</a:tableStyleId>
              </a:tblPr>
              <a:tblGrid>
                <a:gridCol w="2496575">
                  <a:extLst>
                    <a:ext uri="{9D8B030D-6E8A-4147-A177-3AD203B41FA5}">
                      <a16:colId xmlns:a16="http://schemas.microsoft.com/office/drawing/2014/main" val="20000"/>
                    </a:ext>
                  </a:extLst>
                </a:gridCol>
                <a:gridCol w="766525">
                  <a:extLst>
                    <a:ext uri="{9D8B030D-6E8A-4147-A177-3AD203B41FA5}">
                      <a16:colId xmlns:a16="http://schemas.microsoft.com/office/drawing/2014/main" val="20001"/>
                    </a:ext>
                  </a:extLst>
                </a:gridCol>
                <a:gridCol w="766525">
                  <a:extLst>
                    <a:ext uri="{9D8B030D-6E8A-4147-A177-3AD203B41FA5}">
                      <a16:colId xmlns:a16="http://schemas.microsoft.com/office/drawing/2014/main" val="20002"/>
                    </a:ext>
                  </a:extLst>
                </a:gridCol>
                <a:gridCol w="766525">
                  <a:extLst>
                    <a:ext uri="{9D8B030D-6E8A-4147-A177-3AD203B41FA5}">
                      <a16:colId xmlns:a16="http://schemas.microsoft.com/office/drawing/2014/main" val="20003"/>
                    </a:ext>
                  </a:extLst>
                </a:gridCol>
                <a:gridCol w="766525">
                  <a:extLst>
                    <a:ext uri="{9D8B030D-6E8A-4147-A177-3AD203B41FA5}">
                      <a16:colId xmlns:a16="http://schemas.microsoft.com/office/drawing/2014/main" val="20004"/>
                    </a:ext>
                  </a:extLst>
                </a:gridCol>
                <a:gridCol w="766525">
                  <a:extLst>
                    <a:ext uri="{9D8B030D-6E8A-4147-A177-3AD203B41FA5}">
                      <a16:colId xmlns:a16="http://schemas.microsoft.com/office/drawing/2014/main" val="20005"/>
                    </a:ext>
                  </a:extLst>
                </a:gridCol>
                <a:gridCol w="766525">
                  <a:extLst>
                    <a:ext uri="{9D8B030D-6E8A-4147-A177-3AD203B41FA5}">
                      <a16:colId xmlns:a16="http://schemas.microsoft.com/office/drawing/2014/main" val="20006"/>
                    </a:ext>
                  </a:extLst>
                </a:gridCol>
                <a:gridCol w="766525">
                  <a:extLst>
                    <a:ext uri="{9D8B030D-6E8A-4147-A177-3AD203B41FA5}">
                      <a16:colId xmlns:a16="http://schemas.microsoft.com/office/drawing/2014/main" val="20007"/>
                    </a:ext>
                  </a:extLst>
                </a:gridCol>
                <a:gridCol w="766525">
                  <a:extLst>
                    <a:ext uri="{9D8B030D-6E8A-4147-A177-3AD203B41FA5}">
                      <a16:colId xmlns:a16="http://schemas.microsoft.com/office/drawing/2014/main" val="20008"/>
                    </a:ext>
                  </a:extLst>
                </a:gridCol>
              </a:tblGrid>
              <a:tr h="488050">
                <a:tc>
                  <a:txBody>
                    <a:bodyPr/>
                    <a:lstStyle/>
                    <a:p>
                      <a:pPr marL="0" lvl="0" indent="0" algn="ctr" rtl="0">
                        <a:spcBef>
                          <a:spcPts val="0"/>
                        </a:spcBef>
                        <a:spcAft>
                          <a:spcPts val="0"/>
                        </a:spcAft>
                        <a:buNone/>
                      </a:pPr>
                      <a:r>
                        <a:rPr lang="en-GB" b="1">
                          <a:solidFill>
                            <a:srgbClr val="434343"/>
                          </a:solidFill>
                        </a:rPr>
                        <a:t>Episode</a:t>
                      </a:r>
                      <a:endParaRPr b="1">
                        <a:solidFill>
                          <a:srgbClr val="434343"/>
                        </a:solidFill>
                      </a:endParaRPr>
                    </a:p>
                  </a:txBody>
                  <a:tcPr marL="91425" marR="91425" marT="91425" marB="91425" anchor="ctr"/>
                </a:tc>
                <a:tc>
                  <a:txBody>
                    <a:bodyPr/>
                    <a:lstStyle/>
                    <a:p>
                      <a:pPr marL="0" lvl="0" indent="0" algn="ctr" rtl="0">
                        <a:spcBef>
                          <a:spcPts val="0"/>
                        </a:spcBef>
                        <a:spcAft>
                          <a:spcPts val="0"/>
                        </a:spcAft>
                        <a:buNone/>
                      </a:pPr>
                      <a:r>
                        <a:rPr lang="en-GB" b="1">
                          <a:solidFill>
                            <a:srgbClr val="434343"/>
                          </a:solidFill>
                        </a:rPr>
                        <a:t>1</a:t>
                      </a:r>
                      <a:endParaRPr b="1">
                        <a:solidFill>
                          <a:srgbClr val="434343"/>
                        </a:solidFill>
                      </a:endParaRPr>
                    </a:p>
                  </a:txBody>
                  <a:tcPr marL="91425" marR="91425" marT="91425" marB="91425" anchor="ctr"/>
                </a:tc>
                <a:tc>
                  <a:txBody>
                    <a:bodyPr/>
                    <a:lstStyle/>
                    <a:p>
                      <a:pPr marL="0" lvl="0" indent="0" algn="ctr" rtl="0">
                        <a:spcBef>
                          <a:spcPts val="0"/>
                        </a:spcBef>
                        <a:spcAft>
                          <a:spcPts val="0"/>
                        </a:spcAft>
                        <a:buNone/>
                      </a:pPr>
                      <a:r>
                        <a:rPr lang="en-GB" b="1">
                          <a:solidFill>
                            <a:srgbClr val="434343"/>
                          </a:solidFill>
                        </a:rPr>
                        <a:t>2</a:t>
                      </a:r>
                      <a:endParaRPr b="1">
                        <a:solidFill>
                          <a:srgbClr val="434343"/>
                        </a:solidFill>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b="1">
                          <a:solidFill>
                            <a:srgbClr val="434343"/>
                          </a:solidFill>
                        </a:rPr>
                        <a:t>3</a:t>
                      </a:r>
                      <a:endParaRPr b="1">
                        <a:solidFill>
                          <a:srgbClr val="434343"/>
                        </a:solidFill>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b="1">
                          <a:solidFill>
                            <a:srgbClr val="434343"/>
                          </a:solidFill>
                        </a:rPr>
                        <a:t>4</a:t>
                      </a:r>
                      <a:endParaRPr b="1">
                        <a:solidFill>
                          <a:srgbClr val="434343"/>
                        </a:solidFill>
                      </a:endParaRPr>
                    </a:p>
                  </a:txBody>
                  <a:tcPr marL="91425" marR="91425" marT="91425" marB="91425" anchor="ctr"/>
                </a:tc>
                <a:tc>
                  <a:txBody>
                    <a:bodyPr/>
                    <a:lstStyle/>
                    <a:p>
                      <a:pPr marL="0" lvl="0" indent="0" algn="ctr" rtl="0">
                        <a:spcBef>
                          <a:spcPts val="0"/>
                        </a:spcBef>
                        <a:spcAft>
                          <a:spcPts val="0"/>
                        </a:spcAft>
                        <a:buNone/>
                      </a:pPr>
                      <a:r>
                        <a:rPr lang="en-GB" b="1">
                          <a:solidFill>
                            <a:srgbClr val="434343"/>
                          </a:solidFill>
                        </a:rPr>
                        <a:t>5</a:t>
                      </a:r>
                      <a:endParaRPr b="1">
                        <a:solidFill>
                          <a:srgbClr val="434343"/>
                        </a:solidFill>
                      </a:endParaRPr>
                    </a:p>
                  </a:txBody>
                  <a:tcPr marL="91425" marR="91425" marT="91425" marB="91425" anchor="ctr"/>
                </a:tc>
                <a:tc>
                  <a:txBody>
                    <a:bodyPr/>
                    <a:lstStyle/>
                    <a:p>
                      <a:pPr marL="0" lvl="0" indent="0" algn="ctr" rtl="0">
                        <a:spcBef>
                          <a:spcPts val="0"/>
                        </a:spcBef>
                        <a:spcAft>
                          <a:spcPts val="0"/>
                        </a:spcAft>
                        <a:buNone/>
                      </a:pPr>
                      <a:r>
                        <a:rPr lang="en-GB" b="1">
                          <a:solidFill>
                            <a:srgbClr val="434343"/>
                          </a:solidFill>
                        </a:rPr>
                        <a:t>6</a:t>
                      </a:r>
                      <a:endParaRPr b="1">
                        <a:solidFill>
                          <a:srgbClr val="434343"/>
                        </a:solidFill>
                      </a:endParaRPr>
                    </a:p>
                  </a:txBody>
                  <a:tcPr marL="91425" marR="91425" marT="91425" marB="91425" anchor="ctr"/>
                </a:tc>
                <a:tc>
                  <a:txBody>
                    <a:bodyPr/>
                    <a:lstStyle/>
                    <a:p>
                      <a:pPr marL="0" lvl="0" indent="0" algn="ctr" rtl="0">
                        <a:spcBef>
                          <a:spcPts val="0"/>
                        </a:spcBef>
                        <a:spcAft>
                          <a:spcPts val="0"/>
                        </a:spcAft>
                        <a:buNone/>
                      </a:pPr>
                      <a:r>
                        <a:rPr lang="en-GB" b="1">
                          <a:solidFill>
                            <a:srgbClr val="434343"/>
                          </a:solidFill>
                        </a:rPr>
                        <a:t>7</a:t>
                      </a:r>
                      <a:endParaRPr b="1">
                        <a:solidFill>
                          <a:srgbClr val="434343"/>
                        </a:solidFill>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b="1">
                          <a:solidFill>
                            <a:srgbClr val="434343"/>
                          </a:solidFill>
                        </a:rPr>
                        <a:t>8</a:t>
                      </a:r>
                      <a:endParaRPr b="1">
                        <a:solidFill>
                          <a:srgbClr val="434343"/>
                        </a:solidFill>
                      </a:endParaRPr>
                    </a:p>
                  </a:txBody>
                  <a:tcPr marL="91425" marR="91425" marT="91425" marB="91425" anchor="ct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88050">
                <a:tc>
                  <a:txBody>
                    <a:bodyPr/>
                    <a:lstStyle/>
                    <a:p>
                      <a:pPr marL="0" lvl="0" indent="0" algn="ctr" rtl="0">
                        <a:spcBef>
                          <a:spcPts val="0"/>
                        </a:spcBef>
                        <a:spcAft>
                          <a:spcPts val="0"/>
                        </a:spcAft>
                        <a:buNone/>
                      </a:pPr>
                      <a:r>
                        <a:rPr lang="en-GB" b="1">
                          <a:solidFill>
                            <a:srgbClr val="434343"/>
                          </a:solidFill>
                        </a:rPr>
                        <a:t>Most popular interaction</a:t>
                      </a:r>
                      <a:endParaRPr b="1">
                        <a:solidFill>
                          <a:srgbClr val="434343"/>
                        </a:solidFill>
                      </a:endParaRPr>
                    </a:p>
                  </a:txBody>
                  <a:tcPr marL="91425" marR="91425" marT="91425" marB="91425" anchor="ctr"/>
                </a:tc>
                <a:tc>
                  <a:txBody>
                    <a:bodyPr/>
                    <a:lstStyle/>
                    <a:p>
                      <a:pPr marL="0" lvl="0" indent="0" algn="ctr" rtl="0">
                        <a:spcBef>
                          <a:spcPts val="0"/>
                        </a:spcBef>
                        <a:spcAft>
                          <a:spcPts val="0"/>
                        </a:spcAft>
                        <a:buNone/>
                      </a:pPr>
                      <a:r>
                        <a:rPr lang="en-GB" sz="1200">
                          <a:solidFill>
                            <a:srgbClr val="434343"/>
                          </a:solidFill>
                        </a:rPr>
                        <a:t>C</a:t>
                      </a:r>
                      <a:endParaRPr sz="1200">
                        <a:solidFill>
                          <a:srgbClr val="434343"/>
                        </a:solidFill>
                      </a:endParaRPr>
                    </a:p>
                    <a:p>
                      <a:pPr marL="0" lvl="0" indent="0" algn="ctr" rtl="0">
                        <a:spcBef>
                          <a:spcPts val="0"/>
                        </a:spcBef>
                        <a:spcAft>
                          <a:spcPts val="0"/>
                        </a:spcAft>
                        <a:buNone/>
                      </a:pPr>
                      <a:r>
                        <a:rPr lang="en-GB" sz="1200">
                          <a:solidFill>
                            <a:srgbClr val="434343"/>
                          </a:solidFill>
                        </a:rPr>
                        <a:t>(942)</a:t>
                      </a:r>
                      <a:endParaRPr sz="1200">
                        <a:solidFill>
                          <a:srgbClr val="434343"/>
                        </a:solidFill>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GB" sz="1200">
                          <a:solidFill>
                            <a:srgbClr val="434343"/>
                          </a:solidFill>
                        </a:rPr>
                        <a:t>C</a:t>
                      </a:r>
                      <a:endParaRPr sz="1200">
                        <a:solidFill>
                          <a:srgbClr val="434343"/>
                        </a:solidFill>
                      </a:endParaRPr>
                    </a:p>
                    <a:p>
                      <a:pPr marL="0" lvl="0" indent="0" algn="ctr" rtl="0">
                        <a:spcBef>
                          <a:spcPts val="0"/>
                        </a:spcBef>
                        <a:spcAft>
                          <a:spcPts val="0"/>
                        </a:spcAft>
                        <a:buNone/>
                      </a:pPr>
                      <a:r>
                        <a:rPr lang="en-GB" sz="1200">
                          <a:solidFill>
                            <a:srgbClr val="434343"/>
                          </a:solidFill>
                        </a:rPr>
                        <a:t>(1275)</a:t>
                      </a:r>
                      <a:endParaRPr sz="1200">
                        <a:solidFill>
                          <a:srgbClr val="434343"/>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1200">
                          <a:solidFill>
                            <a:srgbClr val="434343"/>
                          </a:solidFill>
                        </a:rPr>
                        <a:t>C</a:t>
                      </a:r>
                      <a:endParaRPr sz="1200">
                        <a:solidFill>
                          <a:srgbClr val="434343"/>
                        </a:solidFill>
                      </a:endParaRPr>
                    </a:p>
                    <a:p>
                      <a:pPr marL="0" lvl="0" indent="0" algn="ctr" rtl="0">
                        <a:spcBef>
                          <a:spcPts val="0"/>
                        </a:spcBef>
                        <a:spcAft>
                          <a:spcPts val="0"/>
                        </a:spcAft>
                        <a:buNone/>
                      </a:pPr>
                      <a:r>
                        <a:rPr lang="en-GB" sz="1200">
                          <a:solidFill>
                            <a:srgbClr val="434343"/>
                          </a:solidFill>
                        </a:rPr>
                        <a:t>(796)</a:t>
                      </a:r>
                      <a:endParaRPr sz="1200">
                        <a:solidFill>
                          <a:srgbClr val="434343"/>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1200">
                          <a:solidFill>
                            <a:srgbClr val="434343"/>
                          </a:solidFill>
                        </a:rPr>
                        <a:t>C</a:t>
                      </a:r>
                      <a:endParaRPr sz="1200">
                        <a:solidFill>
                          <a:srgbClr val="434343"/>
                        </a:solidFill>
                      </a:endParaRPr>
                    </a:p>
                    <a:p>
                      <a:pPr marL="0" lvl="0" indent="0" algn="ctr" rtl="0">
                        <a:spcBef>
                          <a:spcPts val="0"/>
                        </a:spcBef>
                        <a:spcAft>
                          <a:spcPts val="0"/>
                        </a:spcAft>
                        <a:buNone/>
                      </a:pPr>
                      <a:r>
                        <a:rPr lang="en-GB" sz="1200">
                          <a:solidFill>
                            <a:srgbClr val="434343"/>
                          </a:solidFill>
                        </a:rPr>
                        <a:t>(1248)</a:t>
                      </a:r>
                      <a:endParaRPr sz="1200">
                        <a:solidFill>
                          <a:srgbClr val="434343"/>
                        </a:solidFill>
                      </a:endParaRPr>
                    </a:p>
                  </a:txBody>
                  <a:tcPr marL="91425" marR="91425" marT="91425" marB="91425" anchor="ctr">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GB" sz="1200">
                          <a:solidFill>
                            <a:srgbClr val="434343"/>
                          </a:solidFill>
                        </a:rPr>
                        <a:t>C</a:t>
                      </a:r>
                      <a:endParaRPr sz="1200">
                        <a:solidFill>
                          <a:srgbClr val="434343"/>
                        </a:solidFill>
                      </a:endParaRPr>
                    </a:p>
                    <a:p>
                      <a:pPr marL="0" lvl="0" indent="0" algn="ctr" rtl="0">
                        <a:spcBef>
                          <a:spcPts val="0"/>
                        </a:spcBef>
                        <a:spcAft>
                          <a:spcPts val="0"/>
                        </a:spcAft>
                        <a:buNone/>
                      </a:pPr>
                      <a:r>
                        <a:rPr lang="en-GB" sz="1200">
                          <a:solidFill>
                            <a:srgbClr val="434343"/>
                          </a:solidFill>
                        </a:rPr>
                        <a:t>(1873)</a:t>
                      </a:r>
                      <a:endParaRPr sz="1200">
                        <a:solidFill>
                          <a:srgbClr val="434343"/>
                        </a:solidFill>
                      </a:endParaRPr>
                    </a:p>
                  </a:txBody>
                  <a:tcPr marL="91425" marR="91425" marT="91425" marB="91425" anchor="ctr"/>
                </a:tc>
                <a:tc>
                  <a:txBody>
                    <a:bodyPr/>
                    <a:lstStyle/>
                    <a:p>
                      <a:pPr marL="0" lvl="0" indent="0" algn="ctr" rtl="0">
                        <a:spcBef>
                          <a:spcPts val="0"/>
                        </a:spcBef>
                        <a:spcAft>
                          <a:spcPts val="0"/>
                        </a:spcAft>
                        <a:buNone/>
                      </a:pPr>
                      <a:r>
                        <a:rPr lang="en-GB" sz="1200">
                          <a:solidFill>
                            <a:srgbClr val="434343"/>
                          </a:solidFill>
                        </a:rPr>
                        <a:t>L</a:t>
                      </a:r>
                      <a:endParaRPr sz="1200">
                        <a:solidFill>
                          <a:srgbClr val="434343"/>
                        </a:solidFill>
                      </a:endParaRPr>
                    </a:p>
                    <a:p>
                      <a:pPr marL="0" lvl="0" indent="0" algn="ctr" rtl="0">
                        <a:spcBef>
                          <a:spcPts val="0"/>
                        </a:spcBef>
                        <a:spcAft>
                          <a:spcPts val="0"/>
                        </a:spcAft>
                        <a:buNone/>
                      </a:pPr>
                      <a:r>
                        <a:rPr lang="en-GB" sz="1200">
                          <a:solidFill>
                            <a:srgbClr val="434343"/>
                          </a:solidFill>
                        </a:rPr>
                        <a:t>(1570)</a:t>
                      </a:r>
                      <a:endParaRPr sz="1200">
                        <a:solidFill>
                          <a:srgbClr val="434343"/>
                        </a:solidFill>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GB" sz="1200">
                          <a:solidFill>
                            <a:srgbClr val="434343"/>
                          </a:solidFill>
                        </a:rPr>
                        <a:t>L</a:t>
                      </a:r>
                      <a:endParaRPr sz="1200">
                        <a:solidFill>
                          <a:srgbClr val="434343"/>
                        </a:solidFill>
                      </a:endParaRPr>
                    </a:p>
                    <a:p>
                      <a:pPr marL="0" lvl="0" indent="0" algn="ctr" rtl="0">
                        <a:spcBef>
                          <a:spcPts val="0"/>
                        </a:spcBef>
                        <a:spcAft>
                          <a:spcPts val="0"/>
                        </a:spcAft>
                        <a:buNone/>
                      </a:pPr>
                      <a:r>
                        <a:rPr lang="en-GB" sz="1200">
                          <a:solidFill>
                            <a:srgbClr val="434343"/>
                          </a:solidFill>
                        </a:rPr>
                        <a:t>(2260)</a:t>
                      </a:r>
                      <a:endParaRPr sz="1200">
                        <a:solidFill>
                          <a:srgbClr val="434343"/>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1200">
                          <a:solidFill>
                            <a:srgbClr val="434343"/>
                          </a:solidFill>
                        </a:rPr>
                        <a:t>C</a:t>
                      </a:r>
                      <a:endParaRPr sz="1200">
                        <a:solidFill>
                          <a:srgbClr val="434343"/>
                        </a:solidFill>
                      </a:endParaRPr>
                    </a:p>
                    <a:p>
                      <a:pPr marL="0" lvl="0" indent="0" algn="ctr" rtl="0">
                        <a:spcBef>
                          <a:spcPts val="0"/>
                        </a:spcBef>
                        <a:spcAft>
                          <a:spcPts val="0"/>
                        </a:spcAft>
                        <a:buNone/>
                      </a:pPr>
                      <a:r>
                        <a:rPr lang="en-GB" sz="1200">
                          <a:solidFill>
                            <a:srgbClr val="434343"/>
                          </a:solidFill>
                        </a:rPr>
                        <a:t>(2516)</a:t>
                      </a:r>
                      <a:endParaRPr sz="1200">
                        <a:solidFill>
                          <a:srgbClr val="434343"/>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03250">
                <a:tc>
                  <a:txBody>
                    <a:bodyPr/>
                    <a:lstStyle/>
                    <a:p>
                      <a:pPr marL="0" lvl="0" indent="0" algn="ctr" rtl="0">
                        <a:spcBef>
                          <a:spcPts val="0"/>
                        </a:spcBef>
                        <a:spcAft>
                          <a:spcPts val="0"/>
                        </a:spcAft>
                        <a:buNone/>
                      </a:pPr>
                      <a:r>
                        <a:rPr lang="en-GB" b="1">
                          <a:solidFill>
                            <a:srgbClr val="434343"/>
                          </a:solidFill>
                        </a:rPr>
                        <a:t>Most engagement</a:t>
                      </a:r>
                      <a:endParaRPr b="1">
                        <a:solidFill>
                          <a:srgbClr val="434343"/>
                        </a:solidFill>
                      </a:endParaRPr>
                    </a:p>
                  </a:txBody>
                  <a:tcPr marL="91425" marR="91425" marT="91425" marB="91425" anchor="ctr"/>
                </a:tc>
                <a:tc>
                  <a:txBody>
                    <a:bodyPr/>
                    <a:lstStyle/>
                    <a:p>
                      <a:pPr marL="0" lvl="0" indent="0" algn="ctr" rtl="0">
                        <a:spcBef>
                          <a:spcPts val="0"/>
                        </a:spcBef>
                        <a:spcAft>
                          <a:spcPts val="0"/>
                        </a:spcAft>
                        <a:buNone/>
                      </a:pPr>
                      <a:r>
                        <a:rPr lang="en-GB" sz="1200">
                          <a:solidFill>
                            <a:srgbClr val="434343"/>
                          </a:solidFill>
                        </a:rPr>
                        <a:t>Morning of</a:t>
                      </a:r>
                      <a:endParaRPr sz="1200">
                        <a:solidFill>
                          <a:srgbClr val="434343"/>
                        </a:solidFill>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GB" sz="1200">
                          <a:solidFill>
                            <a:srgbClr val="434343"/>
                          </a:solidFill>
                        </a:rPr>
                        <a:t>Morning of</a:t>
                      </a:r>
                      <a:endParaRPr sz="1200">
                        <a:solidFill>
                          <a:srgbClr val="434343"/>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1200">
                          <a:solidFill>
                            <a:srgbClr val="434343"/>
                          </a:solidFill>
                        </a:rPr>
                        <a:t>Morning of</a:t>
                      </a:r>
                      <a:endParaRPr sz="1200">
                        <a:solidFill>
                          <a:srgbClr val="434343"/>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1200">
                          <a:solidFill>
                            <a:srgbClr val="434343"/>
                          </a:solidFill>
                        </a:rPr>
                        <a:t>3 Days ‘pre’</a:t>
                      </a:r>
                      <a:endParaRPr sz="1200">
                        <a:solidFill>
                          <a:srgbClr val="434343"/>
                        </a:solidFill>
                      </a:endParaRPr>
                    </a:p>
                  </a:txBody>
                  <a:tcPr marL="91425" marR="91425" marT="91425" marB="91425" anchor="ctr">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GB" sz="1200">
                          <a:solidFill>
                            <a:srgbClr val="434343"/>
                          </a:solidFill>
                        </a:rPr>
                        <a:t>During Ep</a:t>
                      </a:r>
                      <a:endParaRPr sz="1200">
                        <a:solidFill>
                          <a:srgbClr val="434343"/>
                        </a:solidFill>
                      </a:endParaRPr>
                    </a:p>
                  </a:txBody>
                  <a:tcPr marL="91425" marR="91425" marT="91425" marB="91425" anchor="ctr"/>
                </a:tc>
                <a:tc>
                  <a:txBody>
                    <a:bodyPr/>
                    <a:lstStyle/>
                    <a:p>
                      <a:pPr marL="0" lvl="0" indent="0" algn="ctr" rtl="0">
                        <a:spcBef>
                          <a:spcPts val="0"/>
                        </a:spcBef>
                        <a:spcAft>
                          <a:spcPts val="0"/>
                        </a:spcAft>
                        <a:buNone/>
                      </a:pPr>
                      <a:r>
                        <a:rPr lang="en-GB" sz="1200">
                          <a:solidFill>
                            <a:srgbClr val="434343"/>
                          </a:solidFill>
                        </a:rPr>
                        <a:t>During Ep</a:t>
                      </a:r>
                      <a:endParaRPr sz="1200">
                        <a:solidFill>
                          <a:srgbClr val="434343"/>
                        </a:solidFill>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GB" sz="1200">
                          <a:solidFill>
                            <a:srgbClr val="434343"/>
                          </a:solidFill>
                        </a:rPr>
                        <a:t>During Ep</a:t>
                      </a:r>
                      <a:endParaRPr sz="1200">
                        <a:solidFill>
                          <a:srgbClr val="434343"/>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1200">
                          <a:solidFill>
                            <a:srgbClr val="434343"/>
                          </a:solidFill>
                        </a:rPr>
                        <a:t>Morning of</a:t>
                      </a:r>
                      <a:endParaRPr sz="1200">
                        <a:solidFill>
                          <a:srgbClr val="434343"/>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88050">
                <a:tc>
                  <a:txBody>
                    <a:bodyPr/>
                    <a:lstStyle/>
                    <a:p>
                      <a:pPr marL="0" lvl="0" indent="0" algn="ctr" rtl="0">
                        <a:spcBef>
                          <a:spcPts val="0"/>
                        </a:spcBef>
                        <a:spcAft>
                          <a:spcPts val="0"/>
                        </a:spcAft>
                        <a:buNone/>
                      </a:pPr>
                      <a:r>
                        <a:rPr lang="en-GB" b="1">
                          <a:solidFill>
                            <a:srgbClr val="434343"/>
                          </a:solidFill>
                        </a:rPr>
                        <a:t>Total numbers</a:t>
                      </a:r>
                      <a:endParaRPr b="1">
                        <a:solidFill>
                          <a:srgbClr val="434343"/>
                        </a:solidFill>
                      </a:endParaRPr>
                    </a:p>
                  </a:txBody>
                  <a:tcPr marL="91425" marR="91425" marT="91425" marB="91425" anchor="ctr"/>
                </a:tc>
                <a:tc>
                  <a:txBody>
                    <a:bodyPr/>
                    <a:lstStyle/>
                    <a:p>
                      <a:pPr marL="0" lvl="0" indent="0" algn="ctr" rtl="0">
                        <a:spcBef>
                          <a:spcPts val="0"/>
                        </a:spcBef>
                        <a:spcAft>
                          <a:spcPts val="0"/>
                        </a:spcAft>
                        <a:buNone/>
                      </a:pPr>
                      <a:r>
                        <a:rPr lang="en-GB" sz="1200">
                          <a:solidFill>
                            <a:srgbClr val="434343"/>
                          </a:solidFill>
                        </a:rPr>
                        <a:t>1687</a:t>
                      </a:r>
                      <a:endParaRPr sz="1200">
                        <a:solidFill>
                          <a:srgbClr val="434343"/>
                        </a:solidFill>
                      </a:endParaRPr>
                    </a:p>
                  </a:txBody>
                  <a:tcPr marL="91425" marR="91425" marT="91425" marB="91425" anchor="ctr"/>
                </a:tc>
                <a:tc>
                  <a:txBody>
                    <a:bodyPr/>
                    <a:lstStyle/>
                    <a:p>
                      <a:pPr marL="0" lvl="0" indent="0" algn="ctr" rtl="0">
                        <a:spcBef>
                          <a:spcPts val="0"/>
                        </a:spcBef>
                        <a:spcAft>
                          <a:spcPts val="0"/>
                        </a:spcAft>
                        <a:buNone/>
                      </a:pPr>
                      <a:r>
                        <a:rPr lang="en-GB" sz="1200">
                          <a:solidFill>
                            <a:srgbClr val="434343"/>
                          </a:solidFill>
                        </a:rPr>
                        <a:t>2007</a:t>
                      </a:r>
                      <a:endParaRPr sz="1200">
                        <a:solidFill>
                          <a:srgbClr val="434343"/>
                        </a:solidFill>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GB" sz="1200">
                          <a:solidFill>
                            <a:srgbClr val="434343"/>
                          </a:solidFill>
                        </a:rPr>
                        <a:t>1611</a:t>
                      </a:r>
                      <a:endParaRPr sz="1200">
                        <a:solidFill>
                          <a:srgbClr val="434343"/>
                        </a:solidFill>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GB" sz="1200">
                          <a:solidFill>
                            <a:srgbClr val="434343"/>
                          </a:solidFill>
                        </a:rPr>
                        <a:t>2212</a:t>
                      </a:r>
                      <a:endParaRPr sz="1200">
                        <a:solidFill>
                          <a:srgbClr val="434343"/>
                        </a:solidFill>
                      </a:endParaRPr>
                    </a:p>
                  </a:txBody>
                  <a:tcPr marL="91425" marR="91425" marT="91425" marB="91425" anchor="ctr"/>
                </a:tc>
                <a:tc>
                  <a:txBody>
                    <a:bodyPr/>
                    <a:lstStyle/>
                    <a:p>
                      <a:pPr marL="0" lvl="0" indent="0" algn="ctr" rtl="0">
                        <a:spcBef>
                          <a:spcPts val="0"/>
                        </a:spcBef>
                        <a:spcAft>
                          <a:spcPts val="0"/>
                        </a:spcAft>
                        <a:buNone/>
                      </a:pPr>
                      <a:r>
                        <a:rPr lang="en-GB" sz="1200">
                          <a:solidFill>
                            <a:srgbClr val="434343"/>
                          </a:solidFill>
                        </a:rPr>
                        <a:t>3045</a:t>
                      </a:r>
                      <a:endParaRPr sz="1200">
                        <a:solidFill>
                          <a:srgbClr val="434343"/>
                        </a:solidFill>
                      </a:endParaRPr>
                    </a:p>
                  </a:txBody>
                  <a:tcPr marL="91425" marR="91425" marT="91425" marB="91425" anchor="ctr"/>
                </a:tc>
                <a:tc>
                  <a:txBody>
                    <a:bodyPr/>
                    <a:lstStyle/>
                    <a:p>
                      <a:pPr marL="0" lvl="0" indent="0" algn="ctr" rtl="0">
                        <a:spcBef>
                          <a:spcPts val="0"/>
                        </a:spcBef>
                        <a:spcAft>
                          <a:spcPts val="0"/>
                        </a:spcAft>
                        <a:buNone/>
                      </a:pPr>
                      <a:r>
                        <a:rPr lang="en-GB" sz="1200">
                          <a:solidFill>
                            <a:srgbClr val="434343"/>
                          </a:solidFill>
                        </a:rPr>
                        <a:t>3170</a:t>
                      </a:r>
                      <a:endParaRPr sz="1200">
                        <a:solidFill>
                          <a:srgbClr val="434343"/>
                        </a:solidFill>
                      </a:endParaRPr>
                    </a:p>
                  </a:txBody>
                  <a:tcPr marL="91425" marR="91425" marT="91425" marB="91425" anchor="ctr"/>
                </a:tc>
                <a:tc>
                  <a:txBody>
                    <a:bodyPr/>
                    <a:lstStyle/>
                    <a:p>
                      <a:pPr marL="0" lvl="0" indent="0" algn="ctr" rtl="0">
                        <a:spcBef>
                          <a:spcPts val="0"/>
                        </a:spcBef>
                        <a:spcAft>
                          <a:spcPts val="0"/>
                        </a:spcAft>
                        <a:buNone/>
                      </a:pPr>
                      <a:r>
                        <a:rPr lang="en-GB" sz="1200">
                          <a:solidFill>
                            <a:srgbClr val="434343"/>
                          </a:solidFill>
                        </a:rPr>
                        <a:t>3892</a:t>
                      </a:r>
                      <a:endParaRPr sz="1200">
                        <a:solidFill>
                          <a:srgbClr val="434343"/>
                        </a:solidFill>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GB" sz="1200">
                          <a:solidFill>
                            <a:srgbClr val="434343"/>
                          </a:solidFill>
                        </a:rPr>
                        <a:t>5064</a:t>
                      </a:r>
                      <a:endParaRPr sz="1200">
                        <a:solidFill>
                          <a:srgbClr val="434343"/>
                        </a:solidFill>
                      </a:endParaRPr>
                    </a:p>
                  </a:txBody>
                  <a:tcPr marL="91425" marR="91425" marT="91425" marB="91425" anchor="ct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3"/>
                  </a:ext>
                </a:extLst>
              </a:tr>
            </a:tbl>
          </a:graphicData>
        </a:graphic>
      </p:graphicFrame>
      <p:pic>
        <p:nvPicPr>
          <p:cNvPr id="684" name="Google Shape;684;p104"/>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105"/>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Social Media Data Trends | Facebook</a:t>
            </a:r>
            <a:endParaRPr/>
          </a:p>
        </p:txBody>
      </p:sp>
      <p:sp>
        <p:nvSpPr>
          <p:cNvPr id="690" name="Google Shape;690;p105"/>
          <p:cNvSpPr txBox="1">
            <a:spLocks noGrp="1"/>
          </p:cNvSpPr>
          <p:nvPr>
            <p:ph type="body" idx="4294967295"/>
          </p:nvPr>
        </p:nvSpPr>
        <p:spPr>
          <a:xfrm>
            <a:off x="430600" y="790775"/>
            <a:ext cx="8140800" cy="458100"/>
          </a:xfrm>
          <a:prstGeom prst="rect">
            <a:avLst/>
          </a:prstGeom>
          <a:solidFill>
            <a:srgbClr val="CFE2F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b="1"/>
              <a:t>What conclusions can we make about the social media engagement on Facebook?</a:t>
            </a:r>
            <a:endParaRPr b="1"/>
          </a:p>
          <a:p>
            <a:pPr marL="457200" lvl="0" indent="0" algn="l" rtl="0">
              <a:lnSpc>
                <a:spcPct val="115000"/>
              </a:lnSpc>
              <a:spcBef>
                <a:spcPts val="400"/>
              </a:spcBef>
              <a:spcAft>
                <a:spcPts val="0"/>
              </a:spcAft>
              <a:buNone/>
            </a:pPr>
            <a:endParaRPr/>
          </a:p>
          <a:p>
            <a:pPr marL="457200" lvl="0" indent="0" algn="ctr" rtl="0">
              <a:lnSpc>
                <a:spcPct val="115000"/>
              </a:lnSpc>
              <a:spcBef>
                <a:spcPts val="40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691" name="Google Shape;691;p105"/>
          <p:cNvSpPr txBox="1">
            <a:spLocks noGrp="1"/>
          </p:cNvSpPr>
          <p:nvPr>
            <p:ph type="body" idx="4294967295"/>
          </p:nvPr>
        </p:nvSpPr>
        <p:spPr>
          <a:xfrm>
            <a:off x="241725" y="1256050"/>
            <a:ext cx="8756100" cy="27681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GB" sz="1600"/>
              <a:t>Looking at the data from the social media content on facebook we can see that the engagement … across the series. In the pre-launch week total engagement was . and for the final episode it was … This shows us that… </a:t>
            </a:r>
            <a:endParaRPr sz="1600"/>
          </a:p>
          <a:p>
            <a:pPr marL="0" lvl="0" indent="0" algn="l" rtl="0">
              <a:lnSpc>
                <a:spcPct val="115000"/>
              </a:lnSpc>
              <a:spcBef>
                <a:spcPts val="400"/>
              </a:spcBef>
              <a:spcAft>
                <a:spcPts val="0"/>
              </a:spcAft>
              <a:buSzPts val="2400"/>
              <a:buNone/>
            </a:pPr>
            <a:endParaRPr sz="1600"/>
          </a:p>
          <a:p>
            <a:pPr marL="0" lvl="0" indent="0" algn="ctr" rtl="0">
              <a:lnSpc>
                <a:spcPct val="115000"/>
              </a:lnSpc>
              <a:spcBef>
                <a:spcPts val="400"/>
              </a:spcBef>
              <a:spcAft>
                <a:spcPts val="0"/>
              </a:spcAft>
              <a:buSzPts val="2400"/>
              <a:buNone/>
            </a:pPr>
            <a:r>
              <a:rPr lang="en-GB" sz="1600"/>
              <a:t>The most popular type of engagement across the series was … In total there were … (number of) … This shows … but would not …</a:t>
            </a:r>
            <a:endParaRPr sz="1600"/>
          </a:p>
          <a:p>
            <a:pPr marL="0" lvl="0" indent="0" algn="ctr" rtl="0">
              <a:lnSpc>
                <a:spcPct val="115000"/>
              </a:lnSpc>
              <a:spcBef>
                <a:spcPts val="400"/>
              </a:spcBef>
              <a:spcAft>
                <a:spcPts val="0"/>
              </a:spcAft>
              <a:buSzPts val="2400"/>
              <a:buNone/>
            </a:pPr>
            <a:endParaRPr sz="1600"/>
          </a:p>
          <a:p>
            <a:pPr marL="0" lvl="0" indent="0" algn="ctr" rtl="0">
              <a:lnSpc>
                <a:spcPct val="115000"/>
              </a:lnSpc>
              <a:spcBef>
                <a:spcPts val="400"/>
              </a:spcBef>
              <a:spcAft>
                <a:spcPts val="0"/>
              </a:spcAft>
              <a:buSzPts val="2400"/>
              <a:buNone/>
            </a:pPr>
            <a:r>
              <a:rPr lang="en-GB" sz="1600"/>
              <a:t>The most popular time for engagement throughout the show was … and … This suggests that…</a:t>
            </a:r>
            <a:endParaRPr sz="1600"/>
          </a:p>
          <a:p>
            <a:pPr marL="0" lvl="0" indent="0" algn="ctr" rtl="0">
              <a:lnSpc>
                <a:spcPct val="115000"/>
              </a:lnSpc>
              <a:spcBef>
                <a:spcPts val="400"/>
              </a:spcBef>
              <a:spcAft>
                <a:spcPts val="0"/>
              </a:spcAft>
              <a:buSzPts val="2400"/>
              <a:buNone/>
            </a:pPr>
            <a:endParaRPr sz="1600"/>
          </a:p>
          <a:p>
            <a:pPr marL="0" lvl="0" indent="0" algn="ctr" rtl="0">
              <a:lnSpc>
                <a:spcPct val="115000"/>
              </a:lnSpc>
              <a:spcBef>
                <a:spcPts val="400"/>
              </a:spcBef>
              <a:spcAft>
                <a:spcPts val="0"/>
              </a:spcAft>
              <a:buSzPts val="2400"/>
              <a:buNone/>
            </a:pPr>
            <a:r>
              <a:rPr lang="en-GB" sz="1600"/>
              <a:t>In conclusion we think this data tells supports the decision to have/not have a second series because... </a:t>
            </a:r>
            <a:endParaRPr sz="1600"/>
          </a:p>
          <a:p>
            <a:pPr marL="0" lvl="0" indent="0" algn="ctr"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a:t> </a:t>
            </a: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692" name="Google Shape;692;p105"/>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06"/>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Social Media Data Trends | Facebook</a:t>
            </a:r>
            <a:endParaRPr/>
          </a:p>
        </p:txBody>
      </p:sp>
      <p:sp>
        <p:nvSpPr>
          <p:cNvPr id="698" name="Google Shape;698;p106"/>
          <p:cNvSpPr txBox="1">
            <a:spLocks noGrp="1"/>
          </p:cNvSpPr>
          <p:nvPr>
            <p:ph type="body" idx="4294967295"/>
          </p:nvPr>
        </p:nvSpPr>
        <p:spPr>
          <a:xfrm>
            <a:off x="430600" y="790775"/>
            <a:ext cx="8140800" cy="458100"/>
          </a:xfrm>
          <a:prstGeom prst="rect">
            <a:avLst/>
          </a:prstGeom>
          <a:solidFill>
            <a:srgbClr val="CFE2F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b="1"/>
              <a:t>What conclusions can we make about the social media engagement on Facebook?</a:t>
            </a:r>
            <a:endParaRPr b="1"/>
          </a:p>
          <a:p>
            <a:pPr marL="457200" lvl="0" indent="0" algn="l" rtl="0">
              <a:lnSpc>
                <a:spcPct val="115000"/>
              </a:lnSpc>
              <a:spcBef>
                <a:spcPts val="400"/>
              </a:spcBef>
              <a:spcAft>
                <a:spcPts val="0"/>
              </a:spcAft>
              <a:buNone/>
            </a:pPr>
            <a:endParaRPr/>
          </a:p>
          <a:p>
            <a:pPr marL="457200" lvl="0" indent="0" algn="ctr" rtl="0">
              <a:lnSpc>
                <a:spcPct val="115000"/>
              </a:lnSpc>
              <a:spcBef>
                <a:spcPts val="40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699" name="Google Shape;699;p106"/>
          <p:cNvSpPr txBox="1">
            <a:spLocks noGrp="1"/>
          </p:cNvSpPr>
          <p:nvPr>
            <p:ph type="body" idx="4294967295"/>
          </p:nvPr>
        </p:nvSpPr>
        <p:spPr>
          <a:xfrm>
            <a:off x="241725" y="1256050"/>
            <a:ext cx="8756100" cy="33636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GB" sz="1600"/>
              <a:t>Looking at the data from the social media content on facebook we can see that the engagement </a:t>
            </a:r>
            <a:r>
              <a:rPr lang="en-GB" sz="1600" b="1"/>
              <a:t>increased</a:t>
            </a:r>
            <a:r>
              <a:rPr lang="en-GB" sz="1600"/>
              <a:t> across the series. In the pre-launch week total engagement was </a:t>
            </a:r>
            <a:r>
              <a:rPr lang="en-GB" sz="1600" b="1"/>
              <a:t>approximately</a:t>
            </a:r>
            <a:r>
              <a:rPr lang="en-GB" sz="1600"/>
              <a:t> </a:t>
            </a:r>
            <a:r>
              <a:rPr lang="en-GB" sz="1600" b="1"/>
              <a:t>700</a:t>
            </a:r>
            <a:r>
              <a:rPr lang="en-GB" sz="1600"/>
              <a:t> and for the final episode it was </a:t>
            </a:r>
            <a:r>
              <a:rPr lang="en-GB" sz="1600" b="1"/>
              <a:t>approximately 5000. </a:t>
            </a:r>
            <a:r>
              <a:rPr lang="en-GB" sz="1600"/>
              <a:t>This shows us that </a:t>
            </a:r>
            <a:r>
              <a:rPr lang="en-GB" sz="1600" b="1"/>
              <a:t>the series became more popular. </a:t>
            </a:r>
            <a:endParaRPr sz="1600" b="1"/>
          </a:p>
          <a:p>
            <a:pPr marL="0" lvl="0" indent="0" algn="ctr" rtl="0">
              <a:lnSpc>
                <a:spcPct val="115000"/>
              </a:lnSpc>
              <a:spcBef>
                <a:spcPts val="400"/>
              </a:spcBef>
              <a:spcAft>
                <a:spcPts val="0"/>
              </a:spcAft>
              <a:buSzPts val="2400"/>
              <a:buNone/>
            </a:pPr>
            <a:r>
              <a:rPr lang="en-GB" sz="1600"/>
              <a:t>The most popular type of engagement across the series was </a:t>
            </a:r>
            <a:r>
              <a:rPr lang="en-GB" sz="1600" b="1"/>
              <a:t>comments</a:t>
            </a:r>
            <a:r>
              <a:rPr lang="en-GB" sz="1600"/>
              <a:t>. In total there were </a:t>
            </a:r>
            <a:r>
              <a:rPr lang="en-GB" sz="1600" b="1"/>
              <a:t>approximately 11,500 comments. </a:t>
            </a:r>
            <a:r>
              <a:rPr lang="en-GB" sz="1600"/>
              <a:t>This shows </a:t>
            </a:r>
            <a:r>
              <a:rPr lang="en-GB" sz="1600" b="1"/>
              <a:t>engagement</a:t>
            </a:r>
            <a:r>
              <a:rPr lang="en-GB" sz="1600"/>
              <a:t> but would not </a:t>
            </a:r>
            <a:r>
              <a:rPr lang="en-GB" sz="1600" b="1"/>
              <a:t>increase reach</a:t>
            </a:r>
            <a:r>
              <a:rPr lang="en-GB" sz="1600"/>
              <a:t>.</a:t>
            </a:r>
            <a:endParaRPr sz="1600"/>
          </a:p>
          <a:p>
            <a:pPr marL="0" lvl="0" indent="0" algn="ctr" rtl="0">
              <a:lnSpc>
                <a:spcPct val="115000"/>
              </a:lnSpc>
              <a:spcBef>
                <a:spcPts val="400"/>
              </a:spcBef>
              <a:spcAft>
                <a:spcPts val="0"/>
              </a:spcAft>
              <a:buSzPts val="2400"/>
              <a:buNone/>
            </a:pPr>
            <a:r>
              <a:rPr lang="en-GB" sz="1600"/>
              <a:t>The most popular time for engagement throughout the show was </a:t>
            </a:r>
            <a:r>
              <a:rPr lang="en-GB" sz="1600" b="1"/>
              <a:t>the morning of the episode</a:t>
            </a:r>
            <a:r>
              <a:rPr lang="en-GB" sz="1600"/>
              <a:t> and </a:t>
            </a:r>
            <a:r>
              <a:rPr lang="en-GB" sz="1600" b="1"/>
              <a:t>during the episode</a:t>
            </a:r>
            <a:r>
              <a:rPr lang="en-GB" sz="1600"/>
              <a:t>. This suggests that </a:t>
            </a:r>
            <a:r>
              <a:rPr lang="en-GB" sz="1600" b="1"/>
              <a:t>people were excited about the show and were engaging whilst they were watching it. </a:t>
            </a:r>
            <a:endParaRPr sz="1600" b="1"/>
          </a:p>
          <a:p>
            <a:pPr marL="0" lvl="0" indent="0" algn="ctr" rtl="0">
              <a:lnSpc>
                <a:spcPct val="115000"/>
              </a:lnSpc>
              <a:spcBef>
                <a:spcPts val="400"/>
              </a:spcBef>
              <a:spcAft>
                <a:spcPts val="0"/>
              </a:spcAft>
              <a:buSzPts val="2400"/>
              <a:buNone/>
            </a:pPr>
            <a:r>
              <a:rPr lang="en-GB" sz="1600"/>
              <a:t>In conclusion we think this data supports the decision to </a:t>
            </a:r>
            <a:r>
              <a:rPr lang="en-GB" sz="1600" b="1"/>
              <a:t>have</a:t>
            </a:r>
            <a:r>
              <a:rPr lang="en-GB" sz="1600"/>
              <a:t> a second series because there </a:t>
            </a:r>
            <a:r>
              <a:rPr lang="en-GB" sz="1600" b="1"/>
              <a:t>were high levels of engagement that increased showing that it became more popular throughout the series. </a:t>
            </a:r>
            <a:endParaRPr sz="1600" b="1"/>
          </a:p>
          <a:p>
            <a:pPr marL="0" lvl="0" indent="0" algn="ctr"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a:t> </a:t>
            </a: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700" name="Google Shape;700;p106"/>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107"/>
          <p:cNvSpPr txBox="1">
            <a:spLocks noGrp="1"/>
          </p:cNvSpPr>
          <p:nvPr>
            <p:ph type="title"/>
          </p:nvPr>
        </p:nvSpPr>
        <p:spPr>
          <a:xfrm>
            <a:off x="311700" y="105200"/>
            <a:ext cx="85248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Social Media Data Trends | Twitter &amp; Instagram </a:t>
            </a:r>
            <a:endParaRPr/>
          </a:p>
        </p:txBody>
      </p:sp>
      <p:sp>
        <p:nvSpPr>
          <p:cNvPr id="706" name="Google Shape;706;p107"/>
          <p:cNvSpPr txBox="1">
            <a:spLocks noGrp="1"/>
          </p:cNvSpPr>
          <p:nvPr>
            <p:ph type="body" idx="4294967295"/>
          </p:nvPr>
        </p:nvSpPr>
        <p:spPr>
          <a:xfrm>
            <a:off x="444050" y="710200"/>
            <a:ext cx="8140800" cy="332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400"/>
              <a:buNone/>
            </a:pPr>
            <a:r>
              <a:rPr lang="en-GB"/>
              <a:t>Now we’ve looked at Facebook together, you need to look </a:t>
            </a:r>
            <a:endParaRPr/>
          </a:p>
          <a:p>
            <a:pPr marL="0" lvl="0" indent="0" algn="l" rtl="0">
              <a:lnSpc>
                <a:spcPct val="115000"/>
              </a:lnSpc>
              <a:spcBef>
                <a:spcPts val="400"/>
              </a:spcBef>
              <a:spcAft>
                <a:spcPts val="0"/>
              </a:spcAft>
              <a:buSzPts val="2400"/>
              <a:buNone/>
            </a:pPr>
            <a:r>
              <a:rPr lang="en-GB"/>
              <a:t>at the social media data trends on twitter &amp; instagram </a:t>
            </a:r>
            <a:endParaRPr/>
          </a:p>
          <a:p>
            <a:pPr marL="0" lvl="0" indent="0" algn="l"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u="sng"/>
              <a:t>Key Questions to consider and explore: </a:t>
            </a:r>
            <a:endParaRPr u="sng"/>
          </a:p>
          <a:p>
            <a:pPr marL="457200" lvl="0" indent="-342900" algn="ctr" rtl="0">
              <a:lnSpc>
                <a:spcPct val="115000"/>
              </a:lnSpc>
              <a:spcBef>
                <a:spcPts val="400"/>
              </a:spcBef>
              <a:spcAft>
                <a:spcPts val="0"/>
              </a:spcAft>
              <a:buSzPts val="1800"/>
              <a:buChar char="●"/>
            </a:pPr>
            <a:r>
              <a:rPr lang="en-GB"/>
              <a:t>How many likes/comments/shares did posts related to each episode get? What was the split between likes/comments/shares? Does this show engagement? Would this increase reach?</a:t>
            </a:r>
            <a:endParaRPr/>
          </a:p>
          <a:p>
            <a:pPr marL="457200" lvl="0" indent="-342900" algn="ctr" rtl="0">
              <a:lnSpc>
                <a:spcPct val="115000"/>
              </a:lnSpc>
              <a:spcBef>
                <a:spcPts val="0"/>
              </a:spcBef>
              <a:spcAft>
                <a:spcPts val="0"/>
              </a:spcAft>
              <a:buSzPts val="1800"/>
              <a:buChar char="●"/>
            </a:pPr>
            <a:r>
              <a:rPr lang="en-GB"/>
              <a:t>How did the number of likes/comments/shares change throughout the series? </a:t>
            </a:r>
            <a:endParaRPr/>
          </a:p>
          <a:p>
            <a:pPr marL="457200" lvl="0" indent="-342900" algn="ctr" rtl="0">
              <a:lnSpc>
                <a:spcPct val="115000"/>
              </a:lnSpc>
              <a:spcBef>
                <a:spcPts val="0"/>
              </a:spcBef>
              <a:spcAft>
                <a:spcPts val="0"/>
              </a:spcAft>
              <a:buSzPts val="1800"/>
              <a:buChar char="●"/>
            </a:pPr>
            <a:r>
              <a:rPr lang="en-GB"/>
              <a:t>Was one platform more successful than another? Why might this have been?</a:t>
            </a:r>
            <a:endParaRPr/>
          </a:p>
          <a:p>
            <a:pPr marL="457200" lvl="0" indent="-342900" algn="ctr" rtl="0">
              <a:lnSpc>
                <a:spcPct val="115000"/>
              </a:lnSpc>
              <a:spcBef>
                <a:spcPts val="0"/>
              </a:spcBef>
              <a:spcAft>
                <a:spcPts val="0"/>
              </a:spcAft>
              <a:buSzPts val="1800"/>
              <a:buChar char="●"/>
            </a:pPr>
            <a:r>
              <a:rPr lang="en-GB"/>
              <a:t>What are the limitations of this data? What does the data tell us, and what does it not tell us? </a:t>
            </a:r>
            <a:endParaRPr/>
          </a:p>
          <a:p>
            <a:pPr marL="457200" lvl="0" indent="0" algn="ctr" rtl="0">
              <a:lnSpc>
                <a:spcPct val="115000"/>
              </a:lnSpc>
              <a:spcBef>
                <a:spcPts val="40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707" name="Google Shape;707;p107"/>
          <p:cNvPicPr preferRelativeResize="0"/>
          <p:nvPr/>
        </p:nvPicPr>
        <p:blipFill>
          <a:blip r:embed="rId3">
            <a:alphaModFix/>
          </a:blip>
          <a:stretch>
            <a:fillRect/>
          </a:stretch>
        </p:blipFill>
        <p:spPr>
          <a:xfrm>
            <a:off x="7127700" y="713000"/>
            <a:ext cx="1163625" cy="1161949"/>
          </a:xfrm>
          <a:prstGeom prst="rect">
            <a:avLst/>
          </a:prstGeom>
          <a:noFill/>
          <a:ln>
            <a:noFill/>
          </a:ln>
        </p:spPr>
      </p:pic>
      <p:pic>
        <p:nvPicPr>
          <p:cNvPr id="708" name="Google Shape;708;p107"/>
          <p:cNvPicPr preferRelativeResize="0"/>
          <p:nvPr/>
        </p:nvPicPr>
        <p:blipFill>
          <a:blip r:embed="rId4">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108"/>
          <p:cNvSpPr txBox="1">
            <a:spLocks noGrp="1"/>
          </p:cNvSpPr>
          <p:nvPr>
            <p:ph type="title"/>
          </p:nvPr>
        </p:nvSpPr>
        <p:spPr>
          <a:xfrm>
            <a:off x="311700" y="105200"/>
            <a:ext cx="8578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Social Media Data Trends | Twitter &amp; Instagram</a:t>
            </a:r>
            <a:endParaRPr/>
          </a:p>
        </p:txBody>
      </p:sp>
      <p:sp>
        <p:nvSpPr>
          <p:cNvPr id="714" name="Google Shape;714;p108"/>
          <p:cNvSpPr txBox="1">
            <a:spLocks noGrp="1"/>
          </p:cNvSpPr>
          <p:nvPr>
            <p:ph type="body" idx="4294967295"/>
          </p:nvPr>
        </p:nvSpPr>
        <p:spPr>
          <a:xfrm>
            <a:off x="430600" y="790775"/>
            <a:ext cx="8140800" cy="458100"/>
          </a:xfrm>
          <a:prstGeom prst="rect">
            <a:avLst/>
          </a:prstGeom>
          <a:solidFill>
            <a:srgbClr val="CFE2F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b="1"/>
              <a:t>What conclusions can we make about the social media engagement?</a:t>
            </a:r>
            <a:endParaRPr b="1"/>
          </a:p>
          <a:p>
            <a:pPr marL="457200" lvl="0" indent="0" algn="l" rtl="0">
              <a:lnSpc>
                <a:spcPct val="115000"/>
              </a:lnSpc>
              <a:spcBef>
                <a:spcPts val="400"/>
              </a:spcBef>
              <a:spcAft>
                <a:spcPts val="0"/>
              </a:spcAft>
              <a:buNone/>
            </a:pPr>
            <a:endParaRPr/>
          </a:p>
          <a:p>
            <a:pPr marL="457200" lvl="0" indent="0" algn="ctr" rtl="0">
              <a:lnSpc>
                <a:spcPct val="115000"/>
              </a:lnSpc>
              <a:spcBef>
                <a:spcPts val="40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715" name="Google Shape;715;p108"/>
          <p:cNvSpPr txBox="1">
            <a:spLocks noGrp="1"/>
          </p:cNvSpPr>
          <p:nvPr>
            <p:ph type="body" idx="4294967295"/>
          </p:nvPr>
        </p:nvSpPr>
        <p:spPr>
          <a:xfrm>
            <a:off x="241725" y="1256050"/>
            <a:ext cx="8756100" cy="27681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GB" sz="1600"/>
              <a:t>Looking at the data from the social media content on twitter/instagram we can see that the engagement … across the series. In the pre-launch week total engagement was . and for the final episode it was … This shows us that… </a:t>
            </a:r>
            <a:endParaRPr sz="1600"/>
          </a:p>
          <a:p>
            <a:pPr marL="0" lvl="0" indent="0" algn="l" rtl="0">
              <a:lnSpc>
                <a:spcPct val="115000"/>
              </a:lnSpc>
              <a:spcBef>
                <a:spcPts val="400"/>
              </a:spcBef>
              <a:spcAft>
                <a:spcPts val="0"/>
              </a:spcAft>
              <a:buSzPts val="2400"/>
              <a:buNone/>
            </a:pPr>
            <a:endParaRPr sz="1600"/>
          </a:p>
          <a:p>
            <a:pPr marL="0" lvl="0" indent="0" algn="ctr" rtl="0">
              <a:lnSpc>
                <a:spcPct val="115000"/>
              </a:lnSpc>
              <a:spcBef>
                <a:spcPts val="400"/>
              </a:spcBef>
              <a:spcAft>
                <a:spcPts val="0"/>
              </a:spcAft>
              <a:buSzPts val="2400"/>
              <a:buNone/>
            </a:pPr>
            <a:r>
              <a:rPr lang="en-GB" sz="1600"/>
              <a:t>The most popular type of engagement across the series was … In total there were … number of … This shows … but would not …</a:t>
            </a:r>
            <a:endParaRPr sz="1600"/>
          </a:p>
          <a:p>
            <a:pPr marL="0" lvl="0" indent="0" algn="ctr" rtl="0">
              <a:lnSpc>
                <a:spcPct val="115000"/>
              </a:lnSpc>
              <a:spcBef>
                <a:spcPts val="400"/>
              </a:spcBef>
              <a:spcAft>
                <a:spcPts val="0"/>
              </a:spcAft>
              <a:buSzPts val="2400"/>
              <a:buNone/>
            </a:pPr>
            <a:endParaRPr sz="1600"/>
          </a:p>
          <a:p>
            <a:pPr marL="0" lvl="0" indent="0" algn="ctr" rtl="0">
              <a:lnSpc>
                <a:spcPct val="115000"/>
              </a:lnSpc>
              <a:spcBef>
                <a:spcPts val="400"/>
              </a:spcBef>
              <a:spcAft>
                <a:spcPts val="0"/>
              </a:spcAft>
              <a:buSzPts val="2400"/>
              <a:buNone/>
            </a:pPr>
            <a:r>
              <a:rPr lang="en-GB" sz="1600"/>
              <a:t>The most popular time for engagement throughout the show was … and … This tells us that…</a:t>
            </a:r>
            <a:endParaRPr sz="1600"/>
          </a:p>
          <a:p>
            <a:pPr marL="0" lvl="0" indent="0" algn="ctr" rtl="0">
              <a:lnSpc>
                <a:spcPct val="115000"/>
              </a:lnSpc>
              <a:spcBef>
                <a:spcPts val="400"/>
              </a:spcBef>
              <a:spcAft>
                <a:spcPts val="0"/>
              </a:spcAft>
              <a:buSzPts val="2400"/>
              <a:buNone/>
            </a:pPr>
            <a:endParaRPr sz="1600"/>
          </a:p>
          <a:p>
            <a:pPr marL="0" lvl="0" indent="0" algn="ctr" rtl="0">
              <a:lnSpc>
                <a:spcPct val="115000"/>
              </a:lnSpc>
              <a:spcBef>
                <a:spcPts val="400"/>
              </a:spcBef>
              <a:spcAft>
                <a:spcPts val="0"/>
              </a:spcAft>
              <a:buSzPts val="2400"/>
              <a:buNone/>
            </a:pPr>
            <a:r>
              <a:rPr lang="en-GB" sz="1600"/>
              <a:t>In conclusion we think this data tells supports the decision to have/not have a second series because... </a:t>
            </a:r>
            <a:endParaRPr sz="1600"/>
          </a:p>
          <a:p>
            <a:pPr marL="0" lvl="0" indent="0" algn="ctr"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a:t> </a:t>
            </a: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716" name="Google Shape;716;p108"/>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109"/>
          <p:cNvSpPr txBox="1">
            <a:spLocks noGrp="1"/>
          </p:cNvSpPr>
          <p:nvPr>
            <p:ph type="ctrTitle"/>
          </p:nvPr>
        </p:nvSpPr>
        <p:spPr>
          <a:xfrm>
            <a:off x="460950" y="1910896"/>
            <a:ext cx="8222100" cy="838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GB" b="1"/>
              <a:t>Sharing Outcomes </a:t>
            </a:r>
            <a:endParaRPr b="1"/>
          </a:p>
        </p:txBody>
      </p:sp>
      <p:pic>
        <p:nvPicPr>
          <p:cNvPr id="722" name="Google Shape;722;p109"/>
          <p:cNvPicPr preferRelativeResize="0"/>
          <p:nvPr/>
        </p:nvPicPr>
        <p:blipFill>
          <a:blip r:embed="rId3">
            <a:alphaModFix/>
          </a:blip>
          <a:stretch>
            <a:fillRect/>
          </a:stretch>
        </p:blipFill>
        <p:spPr>
          <a:xfrm>
            <a:off x="1739648" y="4651549"/>
            <a:ext cx="1066875" cy="4328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83"/>
          <p:cNvPicPr preferRelativeResize="0"/>
          <p:nvPr/>
        </p:nvPicPr>
        <p:blipFill>
          <a:blip r:embed="rId3">
            <a:alphaModFix/>
          </a:blip>
          <a:stretch>
            <a:fillRect/>
          </a:stretch>
        </p:blipFill>
        <p:spPr>
          <a:xfrm>
            <a:off x="1757523" y="4638724"/>
            <a:ext cx="1066875" cy="4328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110"/>
          <p:cNvSpPr txBox="1">
            <a:spLocks noGrp="1"/>
          </p:cNvSpPr>
          <p:nvPr>
            <p:ph type="title"/>
          </p:nvPr>
        </p:nvSpPr>
        <p:spPr>
          <a:xfrm>
            <a:off x="311700" y="105200"/>
            <a:ext cx="8578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Should there be a second series? </a:t>
            </a:r>
            <a:endParaRPr/>
          </a:p>
        </p:txBody>
      </p:sp>
      <p:sp>
        <p:nvSpPr>
          <p:cNvPr id="728" name="Google Shape;728;p110"/>
          <p:cNvSpPr txBox="1">
            <a:spLocks noGrp="1"/>
          </p:cNvSpPr>
          <p:nvPr>
            <p:ph type="body" idx="4294967295"/>
          </p:nvPr>
        </p:nvSpPr>
        <p:spPr>
          <a:xfrm>
            <a:off x="430600" y="1324175"/>
            <a:ext cx="8140800" cy="458100"/>
          </a:xfrm>
          <a:prstGeom prst="rect">
            <a:avLst/>
          </a:prstGeom>
          <a:solidFill>
            <a:srgbClr val="CFE2F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a:t>How many of you think there should be a second series?</a:t>
            </a:r>
            <a:endParaRPr/>
          </a:p>
          <a:p>
            <a:pPr marL="457200" lvl="0" indent="0" algn="l" rtl="0">
              <a:lnSpc>
                <a:spcPct val="115000"/>
              </a:lnSpc>
              <a:spcBef>
                <a:spcPts val="400"/>
              </a:spcBef>
              <a:spcAft>
                <a:spcPts val="0"/>
              </a:spcAft>
              <a:buNone/>
            </a:pPr>
            <a:endParaRPr/>
          </a:p>
          <a:p>
            <a:pPr marL="457200" lvl="0" indent="0" algn="ctr" rtl="0">
              <a:lnSpc>
                <a:spcPct val="115000"/>
              </a:lnSpc>
              <a:spcBef>
                <a:spcPts val="40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729" name="Google Shape;729;p110"/>
          <p:cNvSpPr txBox="1">
            <a:spLocks noGrp="1"/>
          </p:cNvSpPr>
          <p:nvPr>
            <p:ph type="body" idx="4294967295"/>
          </p:nvPr>
        </p:nvSpPr>
        <p:spPr>
          <a:xfrm>
            <a:off x="430600" y="2086175"/>
            <a:ext cx="8140800" cy="458100"/>
          </a:xfrm>
          <a:prstGeom prst="rect">
            <a:avLst/>
          </a:prstGeom>
          <a:solidFill>
            <a:srgbClr val="CFE2F3"/>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a:t>How many of you think there should </a:t>
            </a:r>
            <a:r>
              <a:rPr lang="en-GB" b="1" i="1"/>
              <a:t>not</a:t>
            </a:r>
            <a:r>
              <a:rPr lang="en-GB" b="1"/>
              <a:t> </a:t>
            </a:r>
            <a:r>
              <a:rPr lang="en-GB"/>
              <a:t>be a second series?</a:t>
            </a:r>
            <a:endParaRPr/>
          </a:p>
          <a:p>
            <a:pPr marL="457200" lvl="0" indent="0" algn="l" rtl="0">
              <a:lnSpc>
                <a:spcPct val="115000"/>
              </a:lnSpc>
              <a:spcBef>
                <a:spcPts val="400"/>
              </a:spcBef>
              <a:spcAft>
                <a:spcPts val="0"/>
              </a:spcAft>
              <a:buNone/>
            </a:pPr>
            <a:endParaRPr/>
          </a:p>
          <a:p>
            <a:pPr marL="457200" lvl="0" indent="0" algn="ctr" rtl="0">
              <a:lnSpc>
                <a:spcPct val="115000"/>
              </a:lnSpc>
              <a:spcBef>
                <a:spcPts val="40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sp>
        <p:nvSpPr>
          <p:cNvPr id="730" name="Google Shape;730;p110"/>
          <p:cNvSpPr txBox="1">
            <a:spLocks noGrp="1"/>
          </p:cNvSpPr>
          <p:nvPr>
            <p:ph type="body" idx="4294967295"/>
          </p:nvPr>
        </p:nvSpPr>
        <p:spPr>
          <a:xfrm>
            <a:off x="430600" y="2848175"/>
            <a:ext cx="8140800" cy="458100"/>
          </a:xfrm>
          <a:prstGeom prst="rect">
            <a:avLst/>
          </a:prstGeom>
          <a:solidFill>
            <a:srgbClr val="CFE2F3"/>
          </a:solid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GB"/>
              <a:t>Can we reach a class consensus?</a:t>
            </a:r>
            <a:endParaRPr/>
          </a:p>
          <a:p>
            <a:pPr marL="457200" lvl="0" indent="0" algn="ctr" rtl="0">
              <a:lnSpc>
                <a:spcPct val="115000"/>
              </a:lnSpc>
              <a:spcBef>
                <a:spcPts val="400"/>
              </a:spcBef>
              <a:spcAft>
                <a:spcPts val="0"/>
              </a:spcAft>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731" name="Google Shape;731;p110"/>
          <p:cNvPicPr preferRelativeResize="0"/>
          <p:nvPr/>
        </p:nvPicPr>
        <p:blipFill>
          <a:blip r:embed="rId3">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11"/>
          <p:cNvSpPr txBox="1">
            <a:spLocks noGrp="1"/>
          </p:cNvSpPr>
          <p:nvPr>
            <p:ph type="title"/>
          </p:nvPr>
        </p:nvSpPr>
        <p:spPr>
          <a:xfrm>
            <a:off x="311700" y="105200"/>
            <a:ext cx="85785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What can this data tell us about our social media for the second series? </a:t>
            </a:r>
            <a:endParaRPr/>
          </a:p>
        </p:txBody>
      </p:sp>
      <p:pic>
        <p:nvPicPr>
          <p:cNvPr id="737" name="Google Shape;737;p111" title="Chart"/>
          <p:cNvPicPr preferRelativeResize="0"/>
          <p:nvPr/>
        </p:nvPicPr>
        <p:blipFill rotWithShape="1">
          <a:blip r:embed="rId3">
            <a:alphaModFix/>
          </a:blip>
          <a:srcRect l="19792" r="17750"/>
          <a:stretch/>
        </p:blipFill>
        <p:spPr>
          <a:xfrm>
            <a:off x="644600" y="1331350"/>
            <a:ext cx="4095999" cy="2971800"/>
          </a:xfrm>
          <a:prstGeom prst="rect">
            <a:avLst/>
          </a:prstGeom>
          <a:noFill/>
          <a:ln>
            <a:noFill/>
          </a:ln>
        </p:spPr>
      </p:pic>
      <p:sp>
        <p:nvSpPr>
          <p:cNvPr id="738" name="Google Shape;738;p111"/>
          <p:cNvSpPr txBox="1">
            <a:spLocks noGrp="1"/>
          </p:cNvSpPr>
          <p:nvPr>
            <p:ph type="body" idx="4294967295"/>
          </p:nvPr>
        </p:nvSpPr>
        <p:spPr>
          <a:xfrm>
            <a:off x="4544250" y="1097675"/>
            <a:ext cx="4390200" cy="28563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sz="1500"/>
              <a:t>Which social media platform had the highest following for series 1? </a:t>
            </a:r>
            <a:endParaRPr sz="1500"/>
          </a:p>
          <a:p>
            <a:pPr marL="0" lvl="0" indent="0" algn="ctr" rtl="0">
              <a:lnSpc>
                <a:spcPct val="115000"/>
              </a:lnSpc>
              <a:spcBef>
                <a:spcPts val="400"/>
              </a:spcBef>
              <a:spcAft>
                <a:spcPts val="0"/>
              </a:spcAft>
              <a:buSzPts val="2400"/>
              <a:buNone/>
            </a:pPr>
            <a:endParaRPr sz="1500"/>
          </a:p>
          <a:p>
            <a:pPr marL="0" lvl="0" indent="0" algn="ctr" rtl="0">
              <a:lnSpc>
                <a:spcPct val="115000"/>
              </a:lnSpc>
              <a:spcBef>
                <a:spcPts val="400"/>
              </a:spcBef>
              <a:spcAft>
                <a:spcPts val="0"/>
              </a:spcAft>
              <a:buSzPts val="2400"/>
              <a:buNone/>
            </a:pPr>
            <a:r>
              <a:rPr lang="en-GB" sz="1500"/>
              <a:t>If there is a series 2, what recommendations would you make to the social media ‘content’ team?</a:t>
            </a:r>
            <a:endParaRPr sz="1500"/>
          </a:p>
          <a:p>
            <a:pPr marL="0" lvl="0" indent="0" algn="ctr" rtl="0">
              <a:lnSpc>
                <a:spcPct val="115000"/>
              </a:lnSpc>
              <a:spcBef>
                <a:spcPts val="400"/>
              </a:spcBef>
              <a:spcAft>
                <a:spcPts val="0"/>
              </a:spcAft>
              <a:buSzPts val="2400"/>
              <a:buNone/>
            </a:pPr>
            <a:endParaRPr sz="1500"/>
          </a:p>
          <a:p>
            <a:pPr marL="0" lvl="0" indent="0" algn="ctr" rtl="0">
              <a:lnSpc>
                <a:spcPct val="115000"/>
              </a:lnSpc>
              <a:spcBef>
                <a:spcPts val="400"/>
              </a:spcBef>
              <a:spcAft>
                <a:spcPts val="0"/>
              </a:spcAft>
              <a:buSzPts val="2400"/>
              <a:buNone/>
            </a:pPr>
            <a:r>
              <a:rPr lang="en-GB" sz="1500"/>
              <a:t>Having looked through the data, what data do you think would be best for this team to review? </a:t>
            </a:r>
            <a:endParaRPr sz="1500"/>
          </a:p>
          <a:p>
            <a:pPr marL="457200" lvl="0" indent="0" algn="l" rtl="0">
              <a:lnSpc>
                <a:spcPct val="115000"/>
              </a:lnSpc>
              <a:spcBef>
                <a:spcPts val="400"/>
              </a:spcBef>
              <a:spcAft>
                <a:spcPts val="0"/>
              </a:spcAft>
              <a:buNone/>
            </a:pPr>
            <a:endParaRPr sz="1500"/>
          </a:p>
          <a:p>
            <a:pPr marL="457200" lvl="0" indent="0" algn="ctr" rtl="0">
              <a:lnSpc>
                <a:spcPct val="115000"/>
              </a:lnSpc>
              <a:spcBef>
                <a:spcPts val="400"/>
              </a:spcBef>
              <a:spcAft>
                <a:spcPts val="0"/>
              </a:spcAft>
              <a:buNone/>
            </a:pPr>
            <a:endParaRPr sz="1500"/>
          </a:p>
          <a:p>
            <a:pPr marL="0" lvl="0" indent="0" algn="l" rtl="0">
              <a:lnSpc>
                <a:spcPct val="115000"/>
              </a:lnSpc>
              <a:spcBef>
                <a:spcPts val="400"/>
              </a:spcBef>
              <a:spcAft>
                <a:spcPts val="0"/>
              </a:spcAft>
              <a:buSzPts val="2400"/>
              <a:buNone/>
            </a:pPr>
            <a:endParaRPr sz="1500"/>
          </a:p>
          <a:p>
            <a:pPr marL="0" lvl="0" indent="0" algn="l" rtl="0">
              <a:lnSpc>
                <a:spcPct val="115000"/>
              </a:lnSpc>
              <a:spcBef>
                <a:spcPts val="400"/>
              </a:spcBef>
              <a:spcAft>
                <a:spcPts val="0"/>
              </a:spcAft>
              <a:buSzPts val="2400"/>
              <a:buNone/>
            </a:pPr>
            <a:endParaRPr sz="1500"/>
          </a:p>
          <a:p>
            <a:pPr marL="0" lvl="0" indent="0" algn="l" rtl="0">
              <a:lnSpc>
                <a:spcPct val="115000"/>
              </a:lnSpc>
              <a:spcBef>
                <a:spcPts val="400"/>
              </a:spcBef>
              <a:spcAft>
                <a:spcPts val="400"/>
              </a:spcAft>
              <a:buSzPts val="2400"/>
              <a:buNone/>
            </a:pPr>
            <a:endParaRPr sz="1500"/>
          </a:p>
        </p:txBody>
      </p:sp>
      <p:pic>
        <p:nvPicPr>
          <p:cNvPr id="739" name="Google Shape;739;p111"/>
          <p:cNvPicPr preferRelativeResize="0"/>
          <p:nvPr/>
        </p:nvPicPr>
        <p:blipFill>
          <a:blip r:embed="rId4">
            <a:alphaModFix/>
          </a:blip>
          <a:stretch>
            <a:fillRect/>
          </a:stretch>
        </p:blipFill>
        <p:spPr>
          <a:xfrm>
            <a:off x="5408742" y="3593458"/>
            <a:ext cx="1356721" cy="1272567"/>
          </a:xfrm>
          <a:prstGeom prst="rect">
            <a:avLst/>
          </a:prstGeom>
          <a:noFill/>
          <a:ln>
            <a:noFill/>
          </a:ln>
        </p:spPr>
      </p:pic>
      <p:pic>
        <p:nvPicPr>
          <p:cNvPr id="740" name="Google Shape;740;p111"/>
          <p:cNvPicPr preferRelativeResize="0"/>
          <p:nvPr/>
        </p:nvPicPr>
        <p:blipFill>
          <a:blip r:embed="rId5">
            <a:alphaModFix/>
          </a:blip>
          <a:stretch>
            <a:fillRect/>
          </a:stretch>
        </p:blipFill>
        <p:spPr>
          <a:xfrm>
            <a:off x="6963105" y="3593450"/>
            <a:ext cx="1356721" cy="1272567"/>
          </a:xfrm>
          <a:prstGeom prst="rect">
            <a:avLst/>
          </a:prstGeom>
          <a:noFill/>
          <a:ln>
            <a:noFill/>
          </a:ln>
        </p:spPr>
      </p:pic>
      <p:pic>
        <p:nvPicPr>
          <p:cNvPr id="741" name="Google Shape;741;p111"/>
          <p:cNvPicPr preferRelativeResize="0"/>
          <p:nvPr/>
        </p:nvPicPr>
        <p:blipFill>
          <a:blip r:embed="rId6">
            <a:alphaModFix/>
          </a:blip>
          <a:stretch>
            <a:fillRect/>
          </a:stretch>
        </p:blipFill>
        <p:spPr>
          <a:xfrm>
            <a:off x="1800275" y="4628010"/>
            <a:ext cx="1074099" cy="4358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112"/>
          <p:cNvSpPr txBox="1">
            <a:spLocks noGrp="1"/>
          </p:cNvSpPr>
          <p:nvPr>
            <p:ph type="ctrTitle"/>
          </p:nvPr>
        </p:nvSpPr>
        <p:spPr>
          <a:xfrm>
            <a:off x="460950" y="1014308"/>
            <a:ext cx="8222100" cy="838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GB" sz="1800" b="1"/>
              <a:t>CAST</a:t>
            </a:r>
            <a:endParaRPr sz="1800" b="1"/>
          </a:p>
        </p:txBody>
      </p:sp>
      <p:sp>
        <p:nvSpPr>
          <p:cNvPr id="747" name="Google Shape;747;p112"/>
          <p:cNvSpPr txBox="1">
            <a:spLocks noGrp="1"/>
          </p:cNvSpPr>
          <p:nvPr>
            <p:ph type="subTitle" idx="1"/>
          </p:nvPr>
        </p:nvSpPr>
        <p:spPr>
          <a:xfrm>
            <a:off x="624275" y="1832225"/>
            <a:ext cx="7802100" cy="43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1600"/>
              <a:t>Rosie Moutrie		Senior Communications &amp; Social Media Manager, Pinewood Group</a:t>
            </a:r>
            <a:endParaRPr sz="1600"/>
          </a:p>
        </p:txBody>
      </p:sp>
      <p:sp>
        <p:nvSpPr>
          <p:cNvPr id="748" name="Google Shape;748;p112"/>
          <p:cNvSpPr txBox="1"/>
          <p:nvPr/>
        </p:nvSpPr>
        <p:spPr>
          <a:xfrm>
            <a:off x="1565676" y="3200400"/>
            <a:ext cx="6860700" cy="43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2800"/>
              <a:buFont typeface="PT Sans"/>
              <a:buNone/>
            </a:pPr>
            <a:r>
              <a:rPr lang="en-GB" sz="1600" b="0" i="0" u="none" strike="noStrike" cap="none">
                <a:solidFill>
                  <a:schemeClr val="lt1"/>
                </a:solidFill>
                <a:latin typeface="PT Sans"/>
                <a:ea typeface="PT Sans"/>
                <a:cs typeface="PT Sans"/>
                <a:sym typeface="PT Sans"/>
              </a:rPr>
              <a:t>Fern Colao		Senior Brand &amp; Marketing Manager, Pinewood Group</a:t>
            </a:r>
            <a:endParaRPr/>
          </a:p>
          <a:p>
            <a:pPr marL="0" marR="0" lvl="0" indent="0" algn="l" rtl="0">
              <a:lnSpc>
                <a:spcPct val="100000"/>
              </a:lnSpc>
              <a:spcBef>
                <a:spcPts val="0"/>
              </a:spcBef>
              <a:spcAft>
                <a:spcPts val="0"/>
              </a:spcAft>
              <a:buClr>
                <a:schemeClr val="lt1"/>
              </a:buClr>
              <a:buSzPts val="2800"/>
              <a:buFont typeface="PT Sans"/>
              <a:buNone/>
            </a:pPr>
            <a:r>
              <a:rPr lang="en-GB" sz="1600" b="0" i="0" u="none" strike="noStrike" cap="none">
                <a:solidFill>
                  <a:schemeClr val="lt1"/>
                </a:solidFill>
                <a:latin typeface="PT Sans"/>
                <a:ea typeface="PT Sans"/>
                <a:cs typeface="PT Sans"/>
                <a:sym typeface="PT Sans"/>
              </a:rPr>
              <a:t>Nick Long			Head of Production, Turtle Canyon Media</a:t>
            </a:r>
            <a:endParaRPr/>
          </a:p>
          <a:p>
            <a:pPr marL="0" marR="0" lvl="0" indent="0" algn="l" rtl="0">
              <a:lnSpc>
                <a:spcPct val="100000"/>
              </a:lnSpc>
              <a:spcBef>
                <a:spcPts val="0"/>
              </a:spcBef>
              <a:spcAft>
                <a:spcPts val="0"/>
              </a:spcAft>
              <a:buClr>
                <a:schemeClr val="lt1"/>
              </a:buClr>
              <a:buSzPts val="2800"/>
              <a:buFont typeface="PT Sans"/>
              <a:buNone/>
            </a:pPr>
            <a:r>
              <a:rPr lang="en-GB" sz="1600" b="0" i="0" u="none" strike="noStrike" cap="none">
                <a:solidFill>
                  <a:schemeClr val="lt1"/>
                </a:solidFill>
                <a:latin typeface="PT Sans"/>
                <a:ea typeface="PT Sans"/>
                <a:cs typeface="PT Sans"/>
                <a:sym typeface="PT Sans"/>
              </a:rPr>
              <a:t>Al Clayton		        Camera Operator, Turtle Canyon Media</a:t>
            </a:r>
            <a:endParaRPr/>
          </a:p>
          <a:p>
            <a:pPr marL="0" marR="0" lvl="0" indent="0" algn="l" rtl="0">
              <a:lnSpc>
                <a:spcPct val="100000"/>
              </a:lnSpc>
              <a:spcBef>
                <a:spcPts val="0"/>
              </a:spcBef>
              <a:spcAft>
                <a:spcPts val="0"/>
              </a:spcAft>
              <a:buClr>
                <a:schemeClr val="lt1"/>
              </a:buClr>
              <a:buSzPts val="2800"/>
              <a:buFont typeface="PT Sans"/>
              <a:buNone/>
            </a:pPr>
            <a:endParaRPr sz="1600" b="0" i="0" u="none" strike="noStrike" cap="none">
              <a:solidFill>
                <a:schemeClr val="lt1"/>
              </a:solidFill>
              <a:latin typeface="PT Sans"/>
              <a:ea typeface="PT Sans"/>
              <a:cs typeface="PT Sans"/>
              <a:sym typeface="PT Sans"/>
            </a:endParaRPr>
          </a:p>
          <a:p>
            <a:pPr marL="0" marR="0" lvl="0" indent="0" algn="l" rtl="0">
              <a:lnSpc>
                <a:spcPct val="100000"/>
              </a:lnSpc>
              <a:spcBef>
                <a:spcPts val="0"/>
              </a:spcBef>
              <a:spcAft>
                <a:spcPts val="0"/>
              </a:spcAft>
              <a:buClr>
                <a:schemeClr val="lt1"/>
              </a:buClr>
              <a:buSzPts val="2800"/>
              <a:buFont typeface="PT Sans"/>
              <a:buNone/>
            </a:pPr>
            <a:endParaRPr sz="1600" b="0" i="0" u="none" strike="noStrike" cap="none">
              <a:solidFill>
                <a:schemeClr val="lt1"/>
              </a:solidFill>
              <a:latin typeface="PT Sans"/>
              <a:ea typeface="PT Sans"/>
              <a:cs typeface="PT Sans"/>
              <a:sym typeface="PT Sans"/>
            </a:endParaRPr>
          </a:p>
        </p:txBody>
      </p:sp>
      <p:sp>
        <p:nvSpPr>
          <p:cNvPr id="749" name="Google Shape;749;p112"/>
          <p:cNvSpPr txBox="1"/>
          <p:nvPr/>
        </p:nvSpPr>
        <p:spPr>
          <a:xfrm>
            <a:off x="460950" y="2361600"/>
            <a:ext cx="8222100" cy="8388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4200"/>
              <a:buFont typeface="PT Sans"/>
              <a:buNone/>
            </a:pPr>
            <a:r>
              <a:rPr lang="en-GB" sz="1800" b="1" i="0" u="none" strike="noStrike" cap="none">
                <a:solidFill>
                  <a:schemeClr val="lt1"/>
                </a:solidFill>
                <a:latin typeface="PT Sans"/>
                <a:ea typeface="PT Sans"/>
                <a:cs typeface="PT Sans"/>
                <a:sym typeface="PT Sans"/>
              </a:rPr>
              <a:t>CREW</a:t>
            </a:r>
            <a:endParaRPr/>
          </a:p>
        </p:txBody>
      </p:sp>
      <p:pic>
        <p:nvPicPr>
          <p:cNvPr id="750" name="Google Shape;750;p112" descr="A picture containing text, clipart&#10;&#10;Description automatically generated"/>
          <p:cNvPicPr preferRelativeResize="0"/>
          <p:nvPr/>
        </p:nvPicPr>
        <p:blipFill rotWithShape="1">
          <a:blip r:embed="rId3">
            <a:alphaModFix/>
          </a:blip>
          <a:srcRect/>
          <a:stretch/>
        </p:blipFill>
        <p:spPr>
          <a:xfrm>
            <a:off x="3532444" y="440120"/>
            <a:ext cx="2079109" cy="715465"/>
          </a:xfrm>
          <a:prstGeom prst="rect">
            <a:avLst/>
          </a:prstGeom>
          <a:noFill/>
          <a:ln>
            <a:noFill/>
          </a:ln>
        </p:spPr>
      </p:pic>
      <p:pic>
        <p:nvPicPr>
          <p:cNvPr id="751" name="Google Shape;751;p112"/>
          <p:cNvPicPr preferRelativeResize="0"/>
          <p:nvPr/>
        </p:nvPicPr>
        <p:blipFill>
          <a:blip r:embed="rId4">
            <a:alphaModFix/>
          </a:blip>
          <a:stretch>
            <a:fillRect/>
          </a:stretch>
        </p:blipFill>
        <p:spPr>
          <a:xfrm>
            <a:off x="1739648" y="4651549"/>
            <a:ext cx="1066875" cy="432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Google Shape;504;p84" title="YEAR 10 Maths_Part1_FINAL.mp4">
            <a:hlinkClick r:id="rId3"/>
          </p:cNvPr>
          <p:cNvPicPr preferRelativeResize="0"/>
          <p:nvPr/>
        </p:nvPicPr>
        <p:blipFill>
          <a:blip r:embed="rId4">
            <a:alphaModFix/>
          </a:blip>
          <a:stretch>
            <a:fillRect/>
          </a:stretch>
        </p:blipFill>
        <p:spPr>
          <a:xfrm>
            <a:off x="902951" y="152400"/>
            <a:ext cx="7746802" cy="4357576"/>
          </a:xfrm>
          <a:prstGeom prst="rect">
            <a:avLst/>
          </a:prstGeom>
          <a:noFill/>
          <a:ln>
            <a:noFill/>
          </a:ln>
        </p:spPr>
      </p:pic>
      <p:pic>
        <p:nvPicPr>
          <p:cNvPr id="505" name="Google Shape;505;p84"/>
          <p:cNvPicPr preferRelativeResize="0"/>
          <p:nvPr/>
        </p:nvPicPr>
        <p:blipFill>
          <a:blip r:embed="rId5">
            <a:alphaModFix/>
          </a:blip>
          <a:stretch>
            <a:fillRect/>
          </a:stretch>
        </p:blipFill>
        <p:spPr>
          <a:xfrm>
            <a:off x="1764900" y="4617400"/>
            <a:ext cx="1128376" cy="457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animEffect transition="in" filter="fade">
                                      <p:cBhvr>
                                        <p:cTn id="7" dur="1000"/>
                                        <p:tgtEl>
                                          <p:spTgt spid="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85"/>
          <p:cNvSpPr txBox="1">
            <a:spLocks noGrp="1"/>
          </p:cNvSpPr>
          <p:nvPr>
            <p:ph type="title"/>
          </p:nvPr>
        </p:nvSpPr>
        <p:spPr>
          <a:xfrm>
            <a:off x="937425" y="1153625"/>
            <a:ext cx="7080000" cy="146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Re-commission</a:t>
            </a:r>
            <a:endParaRPr/>
          </a:p>
        </p:txBody>
      </p:sp>
      <p:sp>
        <p:nvSpPr>
          <p:cNvPr id="511" name="Google Shape;511;p85"/>
          <p:cNvSpPr txBox="1">
            <a:spLocks noGrp="1"/>
          </p:cNvSpPr>
          <p:nvPr>
            <p:ph type="subTitle" idx="1"/>
          </p:nvPr>
        </p:nvSpPr>
        <p:spPr>
          <a:xfrm>
            <a:off x="666075" y="2706000"/>
            <a:ext cx="7598100" cy="102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To commission something again</a:t>
            </a:r>
            <a:endParaRPr/>
          </a:p>
          <a:p>
            <a:pPr marL="0" lvl="0" indent="0" algn="ctr" rtl="0">
              <a:spcBef>
                <a:spcPts val="400"/>
              </a:spcBef>
              <a:spcAft>
                <a:spcPts val="0"/>
              </a:spcAft>
              <a:buNone/>
            </a:pPr>
            <a:endParaRPr/>
          </a:p>
          <a:p>
            <a:pPr marL="0" lvl="0" indent="0" algn="ctr" rtl="0">
              <a:spcBef>
                <a:spcPts val="400"/>
              </a:spcBef>
              <a:spcAft>
                <a:spcPts val="400"/>
              </a:spcAft>
              <a:buNone/>
            </a:pPr>
            <a:r>
              <a:rPr lang="en-GB" i="1"/>
              <a:t>A ‘commission’ is a piece of work that someone is asked to do and is paid for, for example creating a TV show </a:t>
            </a:r>
            <a:endParaRPr i="1"/>
          </a:p>
        </p:txBody>
      </p:sp>
      <p:pic>
        <p:nvPicPr>
          <p:cNvPr id="512" name="Google Shape;512;p85"/>
          <p:cNvPicPr preferRelativeResize="0"/>
          <p:nvPr/>
        </p:nvPicPr>
        <p:blipFill>
          <a:blip r:embed="rId3">
            <a:alphaModFix/>
          </a:blip>
          <a:stretch>
            <a:fillRect/>
          </a:stretch>
        </p:blipFill>
        <p:spPr>
          <a:xfrm>
            <a:off x="1757523" y="4638724"/>
            <a:ext cx="1066875" cy="432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86"/>
          <p:cNvSpPr txBox="1">
            <a:spLocks noGrp="1"/>
          </p:cNvSpPr>
          <p:nvPr>
            <p:ph type="ctrTitle"/>
          </p:nvPr>
        </p:nvSpPr>
        <p:spPr>
          <a:xfrm>
            <a:off x="598100" y="1546622"/>
            <a:ext cx="8222100" cy="838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r>
              <a:rPr lang="en-GB"/>
              <a:t>Context </a:t>
            </a:r>
            <a:endParaRPr/>
          </a:p>
        </p:txBody>
      </p:sp>
      <p:pic>
        <p:nvPicPr>
          <p:cNvPr id="518" name="Google Shape;518;p86"/>
          <p:cNvPicPr preferRelativeResize="0"/>
          <p:nvPr/>
        </p:nvPicPr>
        <p:blipFill>
          <a:blip r:embed="rId3">
            <a:alphaModFix/>
          </a:blip>
          <a:stretch>
            <a:fillRect/>
          </a:stretch>
        </p:blipFill>
        <p:spPr>
          <a:xfrm>
            <a:off x="1757523" y="4638724"/>
            <a:ext cx="1066875" cy="4328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87"/>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Audience Share Analysis </a:t>
            </a:r>
            <a:endParaRPr/>
          </a:p>
        </p:txBody>
      </p:sp>
      <p:sp>
        <p:nvSpPr>
          <p:cNvPr id="524" name="Google Shape;524;p87"/>
          <p:cNvSpPr txBox="1">
            <a:spLocks noGrp="1"/>
          </p:cNvSpPr>
          <p:nvPr>
            <p:ph type="body" idx="4294967295"/>
          </p:nvPr>
        </p:nvSpPr>
        <p:spPr>
          <a:xfrm>
            <a:off x="444050" y="1015000"/>
            <a:ext cx="3276300" cy="3320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2400"/>
              <a:buNone/>
            </a:pPr>
            <a:r>
              <a:rPr lang="en-GB"/>
              <a:t>What is it? </a:t>
            </a:r>
            <a:endParaRPr/>
          </a:p>
          <a:p>
            <a:pPr marL="0" lvl="0" indent="0" algn="ctr" rtl="0">
              <a:lnSpc>
                <a:spcPct val="115000"/>
              </a:lnSpc>
              <a:spcBef>
                <a:spcPts val="400"/>
              </a:spcBef>
              <a:spcAft>
                <a:spcPts val="0"/>
              </a:spcAft>
              <a:buSzPts val="2400"/>
              <a:buNone/>
            </a:pPr>
            <a:endParaRPr/>
          </a:p>
          <a:p>
            <a:pPr marL="0" lvl="0" indent="0" algn="ctr" rtl="0">
              <a:lnSpc>
                <a:spcPct val="115000"/>
              </a:lnSpc>
              <a:spcBef>
                <a:spcPts val="400"/>
              </a:spcBef>
              <a:spcAft>
                <a:spcPts val="0"/>
              </a:spcAft>
              <a:buSzPts val="2400"/>
              <a:buNone/>
            </a:pPr>
            <a:r>
              <a:rPr lang="en-GB"/>
              <a:t>Why’s it important?</a:t>
            </a:r>
            <a:endParaRPr/>
          </a:p>
          <a:p>
            <a:pPr marL="0" lvl="0" indent="0" algn="ctr"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525" name="Google Shape;525;p87"/>
          <p:cNvPicPr preferRelativeResize="0"/>
          <p:nvPr/>
        </p:nvPicPr>
        <p:blipFill>
          <a:blip r:embed="rId3">
            <a:alphaModFix/>
          </a:blip>
          <a:stretch>
            <a:fillRect/>
          </a:stretch>
        </p:blipFill>
        <p:spPr>
          <a:xfrm>
            <a:off x="3758846" y="960074"/>
            <a:ext cx="4974505" cy="3320401"/>
          </a:xfrm>
          <a:prstGeom prst="rect">
            <a:avLst/>
          </a:prstGeom>
          <a:noFill/>
          <a:ln>
            <a:noFill/>
          </a:ln>
        </p:spPr>
      </p:pic>
      <p:pic>
        <p:nvPicPr>
          <p:cNvPr id="526" name="Google Shape;526;p87"/>
          <p:cNvPicPr preferRelativeResize="0"/>
          <p:nvPr/>
        </p:nvPicPr>
        <p:blipFill>
          <a:blip r:embed="rId4">
            <a:alphaModFix/>
          </a:blip>
          <a:stretch>
            <a:fillRect/>
          </a:stretch>
        </p:blipFill>
        <p:spPr>
          <a:xfrm>
            <a:off x="1796975" y="4637410"/>
            <a:ext cx="1074099" cy="4358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88"/>
          <p:cNvSpPr txBox="1">
            <a:spLocks noGrp="1"/>
          </p:cNvSpPr>
          <p:nvPr>
            <p:ph type="title"/>
          </p:nvPr>
        </p:nvSpPr>
        <p:spPr>
          <a:xfrm>
            <a:off x="937425" y="1153625"/>
            <a:ext cx="7080000" cy="146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Audience Share Analysis</a:t>
            </a:r>
            <a:endParaRPr/>
          </a:p>
        </p:txBody>
      </p:sp>
      <p:sp>
        <p:nvSpPr>
          <p:cNvPr id="532" name="Google Shape;532;p88"/>
          <p:cNvSpPr txBox="1">
            <a:spLocks noGrp="1"/>
          </p:cNvSpPr>
          <p:nvPr>
            <p:ph type="subTitle" idx="1"/>
          </p:nvPr>
        </p:nvSpPr>
        <p:spPr>
          <a:xfrm>
            <a:off x="666075" y="2706000"/>
            <a:ext cx="7598100" cy="1023900"/>
          </a:xfrm>
          <a:prstGeom prst="rect">
            <a:avLst/>
          </a:prstGeom>
        </p:spPr>
        <p:txBody>
          <a:bodyPr spcFirstLastPara="1" wrap="square" lIns="91425" tIns="91425" rIns="91425" bIns="91425" anchor="t" anchorCtr="0">
            <a:noAutofit/>
          </a:bodyPr>
          <a:lstStyle/>
          <a:p>
            <a:pPr marL="0" lvl="0" indent="0" algn="ctr" rtl="0">
              <a:spcBef>
                <a:spcPts val="0"/>
              </a:spcBef>
              <a:spcAft>
                <a:spcPts val="400"/>
              </a:spcAft>
              <a:buNone/>
            </a:pPr>
            <a:r>
              <a:rPr lang="en-GB" i="1"/>
              <a:t>TV programme share of audience, based on the size of the total viewing audience over the week.</a:t>
            </a:r>
            <a:endParaRPr i="1"/>
          </a:p>
        </p:txBody>
      </p:sp>
      <p:pic>
        <p:nvPicPr>
          <p:cNvPr id="533" name="Google Shape;533;p88"/>
          <p:cNvPicPr preferRelativeResize="0"/>
          <p:nvPr/>
        </p:nvPicPr>
        <p:blipFill>
          <a:blip r:embed="rId3">
            <a:alphaModFix/>
          </a:blip>
          <a:stretch>
            <a:fillRect/>
          </a:stretch>
        </p:blipFill>
        <p:spPr>
          <a:xfrm>
            <a:off x="1748598" y="4633649"/>
            <a:ext cx="1066875" cy="4328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89"/>
          <p:cNvSpPr txBox="1">
            <a:spLocks noGrp="1"/>
          </p:cNvSpPr>
          <p:nvPr>
            <p:ph type="title"/>
          </p:nvPr>
        </p:nvSpPr>
        <p:spPr>
          <a:xfrm>
            <a:off x="311700" y="105200"/>
            <a:ext cx="67437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Social Media Platforms &amp; Metrics </a:t>
            </a:r>
            <a:endParaRPr/>
          </a:p>
        </p:txBody>
      </p:sp>
      <p:pic>
        <p:nvPicPr>
          <p:cNvPr id="539" name="Google Shape;539;p89"/>
          <p:cNvPicPr preferRelativeResize="0"/>
          <p:nvPr/>
        </p:nvPicPr>
        <p:blipFill rotWithShape="1">
          <a:blip r:embed="rId3">
            <a:alphaModFix/>
          </a:blip>
          <a:srcRect t="20190" b="23395"/>
          <a:stretch/>
        </p:blipFill>
        <p:spPr>
          <a:xfrm>
            <a:off x="6211325" y="0"/>
            <a:ext cx="2857500" cy="902725"/>
          </a:xfrm>
          <a:prstGeom prst="rect">
            <a:avLst/>
          </a:prstGeom>
          <a:noFill/>
          <a:ln>
            <a:noFill/>
          </a:ln>
        </p:spPr>
      </p:pic>
      <p:sp>
        <p:nvSpPr>
          <p:cNvPr id="540" name="Google Shape;540;p89"/>
          <p:cNvSpPr txBox="1">
            <a:spLocks noGrp="1"/>
          </p:cNvSpPr>
          <p:nvPr>
            <p:ph type="body" idx="4294967295"/>
          </p:nvPr>
        </p:nvSpPr>
        <p:spPr>
          <a:xfrm>
            <a:off x="444050" y="1015000"/>
            <a:ext cx="8140800" cy="332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t>Top social media platforms include: twitter, facebook and instagram</a:t>
            </a:r>
            <a:endParaRPr/>
          </a:p>
          <a:p>
            <a:pPr marL="0" lvl="0" indent="0" algn="l" rtl="0">
              <a:lnSpc>
                <a:spcPct val="115000"/>
              </a:lnSpc>
              <a:spcBef>
                <a:spcPts val="400"/>
              </a:spcBef>
              <a:spcAft>
                <a:spcPts val="0"/>
              </a:spcAft>
              <a:buNone/>
            </a:pPr>
            <a:endParaRPr/>
          </a:p>
          <a:p>
            <a:pPr marL="0" lvl="0" indent="0" algn="l" rtl="0">
              <a:lnSpc>
                <a:spcPct val="115000"/>
              </a:lnSpc>
              <a:spcBef>
                <a:spcPts val="400"/>
              </a:spcBef>
              <a:spcAft>
                <a:spcPts val="0"/>
              </a:spcAft>
              <a:buNone/>
            </a:pPr>
            <a:r>
              <a:rPr lang="en-GB"/>
              <a:t>Metrics to assess success of campaign can include: </a:t>
            </a:r>
            <a:endParaRPr/>
          </a:p>
          <a:p>
            <a:pPr marL="457200" lvl="0" indent="-342900" algn="l" rtl="0">
              <a:lnSpc>
                <a:spcPct val="115000"/>
              </a:lnSpc>
              <a:spcBef>
                <a:spcPts val="400"/>
              </a:spcBef>
              <a:spcAft>
                <a:spcPts val="0"/>
              </a:spcAft>
              <a:buSzPts val="1800"/>
              <a:buAutoNum type="arabicPeriod"/>
            </a:pPr>
            <a:r>
              <a:rPr lang="en-GB"/>
              <a:t>Follows</a:t>
            </a:r>
            <a:endParaRPr/>
          </a:p>
          <a:p>
            <a:pPr marL="457200" lvl="0" indent="-342900" algn="l" rtl="0">
              <a:lnSpc>
                <a:spcPct val="115000"/>
              </a:lnSpc>
              <a:spcBef>
                <a:spcPts val="0"/>
              </a:spcBef>
              <a:spcAft>
                <a:spcPts val="0"/>
              </a:spcAft>
              <a:buSzPts val="1800"/>
              <a:buAutoNum type="arabicPeriod"/>
            </a:pPr>
            <a:r>
              <a:rPr lang="en-GB"/>
              <a:t>Fans</a:t>
            </a:r>
            <a:endParaRPr/>
          </a:p>
          <a:p>
            <a:pPr marL="457200" lvl="0" indent="-342900" algn="l" rtl="0">
              <a:lnSpc>
                <a:spcPct val="115000"/>
              </a:lnSpc>
              <a:spcBef>
                <a:spcPts val="0"/>
              </a:spcBef>
              <a:spcAft>
                <a:spcPts val="0"/>
              </a:spcAft>
              <a:buSzPts val="1800"/>
              <a:buAutoNum type="arabicPeriod"/>
            </a:pPr>
            <a:r>
              <a:rPr lang="en-GB"/>
              <a:t>Reach</a:t>
            </a:r>
            <a:endParaRPr/>
          </a:p>
          <a:p>
            <a:pPr marL="457200" lvl="0" indent="-342900" algn="l" rtl="0">
              <a:lnSpc>
                <a:spcPct val="115000"/>
              </a:lnSpc>
              <a:spcBef>
                <a:spcPts val="0"/>
              </a:spcBef>
              <a:spcAft>
                <a:spcPts val="0"/>
              </a:spcAft>
              <a:buSzPts val="1800"/>
              <a:buAutoNum type="arabicPeriod"/>
            </a:pPr>
            <a:r>
              <a:rPr lang="en-GB"/>
              <a:t>Engagement</a:t>
            </a:r>
            <a:endParaRPr/>
          </a:p>
          <a:p>
            <a:pPr marL="0" lvl="0" indent="0" algn="l" rtl="0">
              <a:lnSpc>
                <a:spcPct val="115000"/>
              </a:lnSpc>
              <a:spcBef>
                <a:spcPts val="400"/>
              </a:spcBef>
              <a:spcAft>
                <a:spcPts val="0"/>
              </a:spcAft>
              <a:buNone/>
            </a:pPr>
            <a:endParaRPr/>
          </a:p>
          <a:p>
            <a:pPr marL="0" lvl="0" indent="0" algn="l" rtl="0">
              <a:lnSpc>
                <a:spcPct val="115000"/>
              </a:lnSpc>
              <a:spcBef>
                <a:spcPts val="400"/>
              </a:spcBef>
              <a:spcAft>
                <a:spcPts val="0"/>
              </a:spcAft>
              <a:buNone/>
            </a:pPr>
            <a:r>
              <a:rPr lang="en-GB"/>
              <a:t>Social media engagement is a metric by which we measure the popularity and therefore success of a TV or film production</a:t>
            </a: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0"/>
              </a:spcAft>
              <a:buSzPts val="2400"/>
              <a:buNone/>
            </a:pPr>
            <a:endParaRPr/>
          </a:p>
          <a:p>
            <a:pPr marL="0" lvl="0" indent="0" algn="l" rtl="0">
              <a:lnSpc>
                <a:spcPct val="115000"/>
              </a:lnSpc>
              <a:spcBef>
                <a:spcPts val="400"/>
              </a:spcBef>
              <a:spcAft>
                <a:spcPts val="400"/>
              </a:spcAft>
              <a:buSzPts val="2400"/>
              <a:buNone/>
            </a:pPr>
            <a:endParaRPr/>
          </a:p>
        </p:txBody>
      </p:sp>
      <p:pic>
        <p:nvPicPr>
          <p:cNvPr id="541" name="Google Shape;541;p89"/>
          <p:cNvPicPr preferRelativeResize="0"/>
          <p:nvPr/>
        </p:nvPicPr>
        <p:blipFill>
          <a:blip r:embed="rId4">
            <a:alphaModFix/>
          </a:blip>
          <a:stretch>
            <a:fillRect/>
          </a:stretch>
        </p:blipFill>
        <p:spPr>
          <a:xfrm>
            <a:off x="1814875" y="4637410"/>
            <a:ext cx="1074099" cy="435824"/>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499927"/>
      </a:accent3>
      <a:accent4>
        <a:srgbClr val="57C02A"/>
      </a:accent4>
      <a:accent5>
        <a:srgbClr val="A9EE3F"/>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2815</Words>
  <Application>Microsoft Office PowerPoint</Application>
  <PresentationFormat>On-screen Show (16:9)</PresentationFormat>
  <Paragraphs>336</Paragraphs>
  <Slides>32</Slides>
  <Notes>32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32</vt:i4>
      </vt:variant>
    </vt:vector>
  </HeadingPairs>
  <TitlesOfParts>
    <vt:vector size="40" baseType="lpstr">
      <vt:lpstr>Roboto</vt:lpstr>
      <vt:lpstr>Calibri</vt:lpstr>
      <vt:lpstr>Arial</vt:lpstr>
      <vt:lpstr>PT Sans</vt:lpstr>
      <vt:lpstr>Geometric</vt:lpstr>
      <vt:lpstr>Geometric</vt:lpstr>
      <vt:lpstr>Geometric</vt:lpstr>
      <vt:lpstr>Geometric</vt:lpstr>
      <vt:lpstr>Will there be a second series? Using audience figures and social media data to evaluate success</vt:lpstr>
      <vt:lpstr>PowerPoint Presentation</vt:lpstr>
      <vt:lpstr>PowerPoint Presentation</vt:lpstr>
      <vt:lpstr>PowerPoint Presentation</vt:lpstr>
      <vt:lpstr>Re-commission</vt:lpstr>
      <vt:lpstr>Context </vt:lpstr>
      <vt:lpstr>Audience Share Analysis </vt:lpstr>
      <vt:lpstr>Audience Share Analysis</vt:lpstr>
      <vt:lpstr>Social Media Platforms &amp; Metrics </vt:lpstr>
      <vt:lpstr>Reach vs Engagement </vt:lpstr>
      <vt:lpstr>Example of a current campaign</vt:lpstr>
      <vt:lpstr> </vt:lpstr>
      <vt:lpstr>PowerPoint Presentation</vt:lpstr>
      <vt:lpstr>Welcome to the Research &amp; Insights team</vt:lpstr>
      <vt:lpstr>Welcome to the Research &amp; Insights team</vt:lpstr>
      <vt:lpstr>PowerPoint Presentation</vt:lpstr>
      <vt:lpstr>Audience Data Trends </vt:lpstr>
      <vt:lpstr>Audience Data Trends</vt:lpstr>
      <vt:lpstr>Social Media Data Trends | Facebook</vt:lpstr>
      <vt:lpstr>Social Media Data Trends | Facebook</vt:lpstr>
      <vt:lpstr>Social Media Data Trends | Facebook</vt:lpstr>
      <vt:lpstr>Social Media Data Trends | Facebook</vt:lpstr>
      <vt:lpstr>Social Media Data Trends | Facebook</vt:lpstr>
      <vt:lpstr>Social Media Data Trends | Facebook</vt:lpstr>
      <vt:lpstr>Social Media Data Trends | Facebook</vt:lpstr>
      <vt:lpstr>Social Media Data Trends | Facebook</vt:lpstr>
      <vt:lpstr>Social Media Data Trends | Twitter &amp; Instagram </vt:lpstr>
      <vt:lpstr>Social Media Data Trends | Twitter &amp; Instagram</vt:lpstr>
      <vt:lpstr>Sharing Outcomes </vt:lpstr>
      <vt:lpstr>Should there be a second series? </vt:lpstr>
      <vt:lpstr>What can this data tell us about our social media for the second series? </vt:lpstr>
      <vt:lpstr>CAST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 there be a second series? Using audience figures and social media data to evaluate success</dc:title>
  <dc:creator>Kelly Dillon</dc:creator>
  <cp:lastModifiedBy>Kelly Dillon</cp:lastModifiedBy>
  <cp:revision>1</cp:revision>
  <dcterms:modified xsi:type="dcterms:W3CDTF">2021-07-05T09:34:43Z</dcterms:modified>
</cp:coreProperties>
</file>