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media/image3.jpg" ContentType="image/jpeg"/>
  <Override PartName="/ppt/media/image4.jpg" ContentType="image/jpeg"/>
  <Override PartName="/ppt/media/image5.jpg" ContentType="image/jpeg"/>
  <Override PartName="/ppt/media/image6.jpg" ContentType="image/jpeg"/>
  <Override PartName="/ppt/media/image7.jpg" ContentType="image/jpeg"/>
  <Override PartName="/ppt/media/image8.jpg" ContentType="image/jpeg"/>
  <Override PartName="/ppt/media/image9.jpg" ContentType="image/jpeg"/>
  <Override PartName="/ppt/media/image10.jpg" ContentType="image/jpeg"/>
  <Override PartName="/ppt/media/image11.jpg" ContentType="image/jpeg"/>
  <Override PartName="/ppt/media/image12.jpg" ContentType="image/jpe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0693400" cy="15125700"/>
  <p:notesSz cx="10693400" cy="15125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33"/>
  </p:normalViewPr>
  <p:slideViewPr>
    <p:cSldViewPr>
      <p:cViewPr varScale="1">
        <p:scale>
          <a:sx n="52" d="100"/>
          <a:sy n="52" d="100"/>
        </p:scale>
        <p:origin x="3078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758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758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0263EB-46F8-B549-B169-5F13343CF4F4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41713" y="1890713"/>
            <a:ext cx="3609975" cy="510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9975" y="7278688"/>
            <a:ext cx="8553450" cy="59563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4366875"/>
            <a:ext cx="4633913" cy="758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57900" y="14366875"/>
            <a:ext cx="4632325" cy="758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CE63C1-2615-F445-811A-3ECD9E63F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458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CE63C1-2615-F445-811A-3ECD9E63F41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23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group 7-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428096F0-A236-F042-A955-F91E8CA8F893}"/>
              </a:ext>
            </a:extLst>
          </p:cNvPr>
          <p:cNvSpPr txBox="1"/>
          <p:nvPr userDrawn="1"/>
        </p:nvSpPr>
        <p:spPr>
          <a:xfrm>
            <a:off x="6954290" y="14093721"/>
            <a:ext cx="3370579" cy="6096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2200"/>
              </a:lnSpc>
              <a:spcBef>
                <a:spcPts val="340"/>
              </a:spcBef>
            </a:pPr>
            <a:r>
              <a:rPr sz="2000" b="1" spc="-5" dirty="0">
                <a:solidFill>
                  <a:srgbClr val="00A8A8"/>
                </a:solidFill>
                <a:latin typeface="Lato"/>
                <a:cs typeface="Lato"/>
              </a:rPr>
              <a:t>Inspiring and preparing</a:t>
            </a:r>
            <a:r>
              <a:rPr sz="2000" b="1" spc="-7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2000" b="1" spc="-15" dirty="0">
                <a:solidFill>
                  <a:srgbClr val="00A8A8"/>
                </a:solidFill>
                <a:latin typeface="Lato"/>
                <a:cs typeface="Lato"/>
              </a:rPr>
              <a:t>young  </a:t>
            </a:r>
            <a:r>
              <a:rPr sz="2000" b="1" dirty="0">
                <a:solidFill>
                  <a:srgbClr val="00A8A8"/>
                </a:solidFill>
                <a:latin typeface="Lato"/>
                <a:cs typeface="Lato"/>
              </a:rPr>
              <a:t>people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for </a:t>
            </a:r>
            <a:r>
              <a:rPr sz="2000" b="1" dirty="0">
                <a:solidFill>
                  <a:srgbClr val="00A8A8"/>
                </a:solidFill>
                <a:latin typeface="Lato"/>
                <a:cs typeface="Lato"/>
              </a:rPr>
              <a:t>the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world </a:t>
            </a:r>
            <a:r>
              <a:rPr sz="2000" b="1" spc="-15" dirty="0">
                <a:solidFill>
                  <a:srgbClr val="00A8A8"/>
                </a:solidFill>
                <a:latin typeface="Lato"/>
                <a:cs typeface="Lato"/>
              </a:rPr>
              <a:t>of</a:t>
            </a:r>
            <a:r>
              <a:rPr sz="2000" b="1" spc="-21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work.</a:t>
            </a:r>
            <a:endParaRPr sz="2000">
              <a:latin typeface="Lato"/>
              <a:cs typeface="Lato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8DDACBDB-6D4B-7E46-92A1-D678733C5166}"/>
              </a:ext>
            </a:extLst>
          </p:cNvPr>
          <p:cNvSpPr/>
          <p:nvPr userDrawn="1"/>
        </p:nvSpPr>
        <p:spPr>
          <a:xfrm>
            <a:off x="7994519" y="457184"/>
            <a:ext cx="2119366" cy="859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E7924D7A-B8F8-254B-817B-278BAACD5E40}"/>
              </a:ext>
            </a:extLst>
          </p:cNvPr>
          <p:cNvSpPr txBox="1"/>
          <p:nvPr userDrawn="1"/>
        </p:nvSpPr>
        <p:spPr>
          <a:xfrm>
            <a:off x="615999" y="1681312"/>
            <a:ext cx="4676775" cy="351378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60"/>
              </a:spcBef>
            </a:pPr>
            <a:r>
              <a:rPr sz="1400" b="1" spc="-5" dirty="0">
                <a:solidFill>
                  <a:srgbClr val="00A8A8"/>
                </a:solidFill>
                <a:latin typeface="Lato"/>
                <a:cs typeface="Lato"/>
              </a:rPr>
              <a:t>Vision</a:t>
            </a:r>
            <a:r>
              <a:rPr sz="1400" b="1" spc="-10" dirty="0">
                <a:solidFill>
                  <a:srgbClr val="00A8A8"/>
                </a:solidFill>
                <a:latin typeface="Lato"/>
                <a:cs typeface="Lato"/>
              </a:rPr>
              <a:t> Statement</a:t>
            </a:r>
            <a:endParaRPr sz="1400" dirty="0">
              <a:latin typeface="Lato"/>
              <a:cs typeface="Lato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5F2FBBE9-386E-404A-A160-83460E8DA111}"/>
              </a:ext>
            </a:extLst>
          </p:cNvPr>
          <p:cNvSpPr/>
          <p:nvPr userDrawn="1"/>
        </p:nvSpPr>
        <p:spPr>
          <a:xfrm>
            <a:off x="488950" y="1914164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8756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E3FF1E5F-EA17-674F-B636-6F36327B8D6B}"/>
              </a:ext>
            </a:extLst>
          </p:cNvPr>
          <p:cNvSpPr/>
          <p:nvPr userDrawn="1"/>
        </p:nvSpPr>
        <p:spPr>
          <a:xfrm>
            <a:off x="708113" y="2878898"/>
            <a:ext cx="4638675" cy="0"/>
          </a:xfrm>
          <a:custGeom>
            <a:avLst/>
            <a:gdLst/>
            <a:ahLst/>
            <a:cxnLst/>
            <a:rect l="l" t="t" r="r" b="b"/>
            <a:pathLst>
              <a:path w="4638675">
                <a:moveTo>
                  <a:pt x="0" y="0"/>
                </a:moveTo>
                <a:lnTo>
                  <a:pt x="4638294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458B1C4B-4686-8D4C-9C4A-A7127A9AF675}"/>
              </a:ext>
            </a:extLst>
          </p:cNvPr>
          <p:cNvSpPr/>
          <p:nvPr userDrawn="1"/>
        </p:nvSpPr>
        <p:spPr>
          <a:xfrm>
            <a:off x="5503104" y="1857050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818756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000C49C9-5A8D-A34D-A97C-BE2A2064162F}"/>
              </a:ext>
            </a:extLst>
          </p:cNvPr>
          <p:cNvSpPr/>
          <p:nvPr userDrawn="1"/>
        </p:nvSpPr>
        <p:spPr>
          <a:xfrm>
            <a:off x="645646" y="1711072"/>
            <a:ext cx="4638675" cy="0"/>
          </a:xfrm>
          <a:custGeom>
            <a:avLst/>
            <a:gdLst/>
            <a:ahLst/>
            <a:cxnLst/>
            <a:rect l="l" t="t" r="r" b="b"/>
            <a:pathLst>
              <a:path w="4638675">
                <a:moveTo>
                  <a:pt x="4638294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7670E8E9-DAC9-3145-A679-6897061A7D8D}"/>
              </a:ext>
            </a:extLst>
          </p:cNvPr>
          <p:cNvSpPr/>
          <p:nvPr userDrawn="1"/>
        </p:nvSpPr>
        <p:spPr>
          <a:xfrm>
            <a:off x="488950" y="2790035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5" h="88900">
                <a:moveTo>
                  <a:pt x="0" y="0"/>
                </a:moveTo>
                <a:lnTo>
                  <a:pt x="0" y="88861"/>
                </a:lnTo>
                <a:lnTo>
                  <a:pt x="94221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E26E02A2-F3E4-EE4B-AB62-C1E87863D051}"/>
              </a:ext>
            </a:extLst>
          </p:cNvPr>
          <p:cNvSpPr/>
          <p:nvPr userDrawn="1"/>
        </p:nvSpPr>
        <p:spPr>
          <a:xfrm>
            <a:off x="5408879" y="2790035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4" h="88900">
                <a:moveTo>
                  <a:pt x="0" y="88861"/>
                </a:moveTo>
                <a:lnTo>
                  <a:pt x="94221" y="88861"/>
                </a:lnTo>
                <a:lnTo>
                  <a:pt x="94221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CD2B2700-CEA8-B84C-8B04-80664C4527BD}"/>
              </a:ext>
            </a:extLst>
          </p:cNvPr>
          <p:cNvSpPr/>
          <p:nvPr userDrawn="1"/>
        </p:nvSpPr>
        <p:spPr>
          <a:xfrm>
            <a:off x="5408879" y="1711069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4" h="88900">
                <a:moveTo>
                  <a:pt x="94221" y="88861"/>
                </a:moveTo>
                <a:lnTo>
                  <a:pt x="94221" y="0"/>
                </a:ln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09C6D168-F1B0-F543-8DA3-38535AACFF5B}"/>
              </a:ext>
            </a:extLst>
          </p:cNvPr>
          <p:cNvSpPr/>
          <p:nvPr userDrawn="1"/>
        </p:nvSpPr>
        <p:spPr>
          <a:xfrm>
            <a:off x="488950" y="1711069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5" h="88900">
                <a:moveTo>
                  <a:pt x="94221" y="0"/>
                </a:moveTo>
                <a:lnTo>
                  <a:pt x="0" y="0"/>
                </a:lnTo>
                <a:lnTo>
                  <a:pt x="0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7ACB79AF-354E-4247-A9A6-AAC2012E1987}"/>
              </a:ext>
            </a:extLst>
          </p:cNvPr>
          <p:cNvSpPr txBox="1"/>
          <p:nvPr userDrawn="1"/>
        </p:nvSpPr>
        <p:spPr>
          <a:xfrm>
            <a:off x="6743827" y="3120520"/>
            <a:ext cx="394842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051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solidFill>
                  <a:srgbClr val="FFFFFF"/>
                </a:solidFill>
                <a:latin typeface="Lato"/>
                <a:cs typeface="Lato"/>
              </a:rPr>
              <a:t>Key </a:t>
            </a:r>
            <a:r>
              <a:rPr sz="2000" b="1" dirty="0">
                <a:solidFill>
                  <a:srgbClr val="FFFFFF"/>
                </a:solidFill>
                <a:latin typeface="Lato"/>
                <a:cs typeface="Lato"/>
              </a:rPr>
              <a:t>Events </a:t>
            </a: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and</a:t>
            </a:r>
            <a:r>
              <a:rPr sz="2000" b="1" spc="7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000" b="1" spc="15" dirty="0">
                <a:solidFill>
                  <a:srgbClr val="FFFFFF"/>
                </a:solidFill>
                <a:latin typeface="Lato"/>
                <a:cs typeface="Lato"/>
              </a:rPr>
              <a:t>Experiences</a:t>
            </a:r>
            <a:endParaRPr sz="2000">
              <a:latin typeface="Lato"/>
              <a:cs typeface="Lato"/>
            </a:endParaRPr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47761EC7-FF61-124A-8F2D-F7976065E936}"/>
              </a:ext>
            </a:extLst>
          </p:cNvPr>
          <p:cNvSpPr txBox="1"/>
          <p:nvPr userDrawn="1"/>
        </p:nvSpPr>
        <p:spPr>
          <a:xfrm>
            <a:off x="0" y="3099184"/>
            <a:ext cx="65798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>
              <a:lnSpc>
                <a:spcPct val="100000"/>
              </a:lnSpc>
              <a:spcBef>
                <a:spcPts val="100"/>
              </a:spcBef>
            </a:pP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Milestones and Learning</a:t>
            </a:r>
            <a:r>
              <a:rPr sz="2000" b="1" spc="8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Outcomes</a:t>
            </a:r>
            <a:endParaRPr sz="2000" dirty="0">
              <a:latin typeface="Lato"/>
              <a:cs typeface="Lato"/>
            </a:endParaRPr>
          </a:p>
        </p:txBody>
      </p:sp>
      <p:sp>
        <p:nvSpPr>
          <p:cNvPr id="29" name="object 26">
            <a:extLst>
              <a:ext uri="{FF2B5EF4-FFF2-40B4-BE49-F238E27FC236}">
                <a16:creationId xmlns:a16="http://schemas.microsoft.com/office/drawing/2014/main" id="{1A0E5446-9813-E845-9137-779166FD706C}"/>
              </a:ext>
            </a:extLst>
          </p:cNvPr>
          <p:cNvSpPr txBox="1"/>
          <p:nvPr userDrawn="1"/>
        </p:nvSpPr>
        <p:spPr>
          <a:xfrm>
            <a:off x="7701982" y="1803449"/>
            <a:ext cx="889635" cy="984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A8A8"/>
                </a:solidFill>
                <a:latin typeface="Lato"/>
                <a:cs typeface="Lato"/>
              </a:rPr>
              <a:t>Contact:</a:t>
            </a:r>
            <a:endParaRPr sz="1400">
              <a:latin typeface="Lato"/>
              <a:cs typeface="Lato"/>
            </a:endParaRPr>
          </a:p>
          <a:p>
            <a:pPr marL="12700" marR="5080">
              <a:lnSpc>
                <a:spcPct val="174700"/>
              </a:lnSpc>
            </a:pPr>
            <a:r>
              <a:rPr sz="1400" b="1" spc="-10" dirty="0">
                <a:solidFill>
                  <a:srgbClr val="00A8A8"/>
                </a:solidFill>
                <a:latin typeface="Lato"/>
                <a:cs typeface="Lato"/>
              </a:rPr>
              <a:t>Email:  </a:t>
            </a:r>
            <a:r>
              <a:rPr sz="1400" b="1" spc="-170" dirty="0">
                <a:solidFill>
                  <a:srgbClr val="00A8A8"/>
                </a:solidFill>
                <a:latin typeface="Lato"/>
                <a:cs typeface="Lato"/>
              </a:rPr>
              <a:t>T</a:t>
            </a:r>
            <a:r>
              <a:rPr sz="1400" b="1" dirty="0">
                <a:solidFill>
                  <a:srgbClr val="00A8A8"/>
                </a:solidFill>
                <a:latin typeface="Lato"/>
                <a:cs typeface="Lato"/>
              </a:rPr>
              <a:t>elephone:</a:t>
            </a:r>
            <a:endParaRPr sz="1400">
              <a:latin typeface="Lato"/>
              <a:cs typeface="Lato"/>
            </a:endParaRPr>
          </a:p>
        </p:txBody>
      </p:sp>
      <p:sp>
        <p:nvSpPr>
          <p:cNvPr id="30" name="object 27">
            <a:extLst>
              <a:ext uri="{FF2B5EF4-FFF2-40B4-BE49-F238E27FC236}">
                <a16:creationId xmlns:a16="http://schemas.microsoft.com/office/drawing/2014/main" id="{0AB46DDF-55E9-9A4D-9BA7-0A9A3395099D}"/>
              </a:ext>
            </a:extLst>
          </p:cNvPr>
          <p:cNvSpPr/>
          <p:nvPr userDrawn="1"/>
        </p:nvSpPr>
        <p:spPr>
          <a:xfrm>
            <a:off x="7574932" y="1914164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8756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8">
            <a:extLst>
              <a:ext uri="{FF2B5EF4-FFF2-40B4-BE49-F238E27FC236}">
                <a16:creationId xmlns:a16="http://schemas.microsoft.com/office/drawing/2014/main" id="{0F7521D8-CA1F-B044-ACDE-F84E803FF8D6}"/>
              </a:ext>
            </a:extLst>
          </p:cNvPr>
          <p:cNvSpPr/>
          <p:nvPr userDrawn="1"/>
        </p:nvSpPr>
        <p:spPr>
          <a:xfrm>
            <a:off x="7805442" y="2878900"/>
            <a:ext cx="2233930" cy="0"/>
          </a:xfrm>
          <a:custGeom>
            <a:avLst/>
            <a:gdLst/>
            <a:ahLst/>
            <a:cxnLst/>
            <a:rect l="l" t="t" r="r" b="b"/>
            <a:pathLst>
              <a:path w="2233929">
                <a:moveTo>
                  <a:pt x="0" y="0"/>
                </a:moveTo>
                <a:lnTo>
                  <a:pt x="2233345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9">
            <a:extLst>
              <a:ext uri="{FF2B5EF4-FFF2-40B4-BE49-F238E27FC236}">
                <a16:creationId xmlns:a16="http://schemas.microsoft.com/office/drawing/2014/main" id="{F9DF9EC5-765B-8B4C-BB4E-837A951A0061}"/>
              </a:ext>
            </a:extLst>
          </p:cNvPr>
          <p:cNvSpPr/>
          <p:nvPr userDrawn="1"/>
        </p:nvSpPr>
        <p:spPr>
          <a:xfrm>
            <a:off x="10203050" y="1857050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818756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0">
            <a:extLst>
              <a:ext uri="{FF2B5EF4-FFF2-40B4-BE49-F238E27FC236}">
                <a16:creationId xmlns:a16="http://schemas.microsoft.com/office/drawing/2014/main" id="{914C3517-02D7-1341-9FA3-B04AD04528E7}"/>
              </a:ext>
            </a:extLst>
          </p:cNvPr>
          <p:cNvSpPr/>
          <p:nvPr userDrawn="1"/>
        </p:nvSpPr>
        <p:spPr>
          <a:xfrm>
            <a:off x="7739193" y="1711072"/>
            <a:ext cx="2233930" cy="0"/>
          </a:xfrm>
          <a:custGeom>
            <a:avLst/>
            <a:gdLst/>
            <a:ahLst/>
            <a:cxnLst/>
            <a:rect l="l" t="t" r="r" b="b"/>
            <a:pathLst>
              <a:path w="2233929">
                <a:moveTo>
                  <a:pt x="2233345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1">
            <a:extLst>
              <a:ext uri="{FF2B5EF4-FFF2-40B4-BE49-F238E27FC236}">
                <a16:creationId xmlns:a16="http://schemas.microsoft.com/office/drawing/2014/main" id="{52DA543E-D60B-8244-8363-3DE2EEB3267E}"/>
              </a:ext>
            </a:extLst>
          </p:cNvPr>
          <p:cNvSpPr/>
          <p:nvPr userDrawn="1"/>
        </p:nvSpPr>
        <p:spPr>
          <a:xfrm>
            <a:off x="7574932" y="2790035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0" y="0"/>
                </a:moveTo>
                <a:lnTo>
                  <a:pt x="0" y="88861"/>
                </a:lnTo>
                <a:lnTo>
                  <a:pt x="98005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2">
            <a:extLst>
              <a:ext uri="{FF2B5EF4-FFF2-40B4-BE49-F238E27FC236}">
                <a16:creationId xmlns:a16="http://schemas.microsoft.com/office/drawing/2014/main" id="{3FD5DE39-AE5C-884E-BBE4-BA8EE2D9295D}"/>
              </a:ext>
            </a:extLst>
          </p:cNvPr>
          <p:cNvSpPr/>
          <p:nvPr userDrawn="1"/>
        </p:nvSpPr>
        <p:spPr>
          <a:xfrm>
            <a:off x="10105052" y="2790035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0" y="88861"/>
                </a:moveTo>
                <a:lnTo>
                  <a:pt x="97993" y="88861"/>
                </a:lnTo>
                <a:lnTo>
                  <a:pt x="97993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3">
            <a:extLst>
              <a:ext uri="{FF2B5EF4-FFF2-40B4-BE49-F238E27FC236}">
                <a16:creationId xmlns:a16="http://schemas.microsoft.com/office/drawing/2014/main" id="{10932660-EA21-B840-9D12-FA2607AF8DBA}"/>
              </a:ext>
            </a:extLst>
          </p:cNvPr>
          <p:cNvSpPr/>
          <p:nvPr userDrawn="1"/>
        </p:nvSpPr>
        <p:spPr>
          <a:xfrm>
            <a:off x="10105052" y="1711069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97993" y="88861"/>
                </a:moveTo>
                <a:lnTo>
                  <a:pt x="97993" y="0"/>
                </a:ln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4">
            <a:extLst>
              <a:ext uri="{FF2B5EF4-FFF2-40B4-BE49-F238E27FC236}">
                <a16:creationId xmlns:a16="http://schemas.microsoft.com/office/drawing/2014/main" id="{C296ED71-5553-2A46-A284-7A502BDFF6B2}"/>
              </a:ext>
            </a:extLst>
          </p:cNvPr>
          <p:cNvSpPr/>
          <p:nvPr userDrawn="1"/>
        </p:nvSpPr>
        <p:spPr>
          <a:xfrm>
            <a:off x="7574932" y="1711069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98005" y="0"/>
                </a:moveTo>
                <a:lnTo>
                  <a:pt x="0" y="0"/>
                </a:lnTo>
                <a:lnTo>
                  <a:pt x="0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5">
            <a:extLst>
              <a:ext uri="{FF2B5EF4-FFF2-40B4-BE49-F238E27FC236}">
                <a16:creationId xmlns:a16="http://schemas.microsoft.com/office/drawing/2014/main" id="{2BD1DFF3-9864-DC41-965F-D4925DAEA062}"/>
              </a:ext>
            </a:extLst>
          </p:cNvPr>
          <p:cNvSpPr/>
          <p:nvPr userDrawn="1"/>
        </p:nvSpPr>
        <p:spPr>
          <a:xfrm>
            <a:off x="3819256" y="1199490"/>
            <a:ext cx="3104281" cy="142381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1F0538BD-5E55-CF4F-B16D-AAB6F472BE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3465" y="4345387"/>
            <a:ext cx="3105150" cy="231950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4A9AE2FF-71D1-C543-A641-0CCEC237D45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7740" y="2125789"/>
            <a:ext cx="4646575" cy="617389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1" name="Text Placeholder 39">
            <a:extLst>
              <a:ext uri="{FF2B5EF4-FFF2-40B4-BE49-F238E27FC236}">
                <a16:creationId xmlns:a16="http://schemas.microsoft.com/office/drawing/2014/main" id="{05EC7F9A-3A65-6440-A94C-115BAEC1686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671628" y="1875320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2" name="Text Placeholder 39">
            <a:extLst>
              <a:ext uri="{FF2B5EF4-FFF2-40B4-BE49-F238E27FC236}">
                <a16:creationId xmlns:a16="http://schemas.microsoft.com/office/drawing/2014/main" id="{2E36C075-057D-514E-8E2E-DE54F47EFB9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72238" y="2173358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3" name="Text Placeholder 39">
            <a:extLst>
              <a:ext uri="{FF2B5EF4-FFF2-40B4-BE49-F238E27FC236}">
                <a16:creationId xmlns:a16="http://schemas.microsoft.com/office/drawing/2014/main" id="{E39C1BD3-A5B3-7B44-8846-FBEE60C3B4F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72238" y="2552887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0FCB685-A781-BE4A-82A2-90C86FF795C5}"/>
              </a:ext>
            </a:extLst>
          </p:cNvPr>
          <p:cNvSpPr/>
          <p:nvPr userDrawn="1"/>
        </p:nvSpPr>
        <p:spPr>
          <a:xfrm>
            <a:off x="4447528" y="4179520"/>
            <a:ext cx="820268" cy="820268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B14842CC-2FF6-3C4F-B1A4-96EF33EECF9A}"/>
              </a:ext>
            </a:extLst>
          </p:cNvPr>
          <p:cNvSpPr/>
          <p:nvPr userDrawn="1"/>
        </p:nvSpPr>
        <p:spPr>
          <a:xfrm>
            <a:off x="5454554" y="5210777"/>
            <a:ext cx="828073" cy="828073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66EE34D4-BF2A-BA42-81F9-B7816C205A5A}"/>
              </a:ext>
            </a:extLst>
          </p:cNvPr>
          <p:cNvSpPr/>
          <p:nvPr userDrawn="1"/>
        </p:nvSpPr>
        <p:spPr>
          <a:xfrm>
            <a:off x="4441663" y="6155469"/>
            <a:ext cx="820268" cy="820268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93143F2D-2D1F-3748-A2F5-370C8C0064C2}"/>
              </a:ext>
            </a:extLst>
          </p:cNvPr>
          <p:cNvSpPr/>
          <p:nvPr userDrawn="1"/>
        </p:nvSpPr>
        <p:spPr>
          <a:xfrm>
            <a:off x="5454554" y="7151420"/>
            <a:ext cx="828073" cy="828073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14A40711-3EA3-AA45-B1FA-71C6DB21587E}"/>
              </a:ext>
            </a:extLst>
          </p:cNvPr>
          <p:cNvSpPr/>
          <p:nvPr userDrawn="1"/>
        </p:nvSpPr>
        <p:spPr>
          <a:xfrm>
            <a:off x="4476664" y="8169752"/>
            <a:ext cx="820268" cy="820268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342EB89-F930-D74F-B4E9-CC91D2CA0780}"/>
              </a:ext>
            </a:extLst>
          </p:cNvPr>
          <p:cNvSpPr/>
          <p:nvPr userDrawn="1"/>
        </p:nvSpPr>
        <p:spPr>
          <a:xfrm>
            <a:off x="5470310" y="9145585"/>
            <a:ext cx="828073" cy="828073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6D2ADC7E-8428-3547-8C2F-4DAC3CC6D0CE}"/>
              </a:ext>
            </a:extLst>
          </p:cNvPr>
          <p:cNvSpPr/>
          <p:nvPr userDrawn="1"/>
        </p:nvSpPr>
        <p:spPr>
          <a:xfrm>
            <a:off x="4485010" y="10124099"/>
            <a:ext cx="820988" cy="820988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60090B27-F39A-4C4A-9AC5-730C9C354CAA}"/>
              </a:ext>
            </a:extLst>
          </p:cNvPr>
          <p:cNvSpPr/>
          <p:nvPr userDrawn="1"/>
        </p:nvSpPr>
        <p:spPr>
          <a:xfrm>
            <a:off x="5475537" y="11131682"/>
            <a:ext cx="828073" cy="828073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E093B989-133C-9E4A-A940-8801CBA0F2B9}"/>
              </a:ext>
            </a:extLst>
          </p:cNvPr>
          <p:cNvSpPr/>
          <p:nvPr userDrawn="1"/>
        </p:nvSpPr>
        <p:spPr>
          <a:xfrm>
            <a:off x="4476664" y="12121908"/>
            <a:ext cx="820988" cy="820988"/>
          </a:xfrm>
          <a:prstGeom prst="ellipse">
            <a:avLst/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BA57DE6-B9B3-FC48-90B3-1799B92925AA}"/>
              </a:ext>
            </a:extLst>
          </p:cNvPr>
          <p:cNvSpPr/>
          <p:nvPr userDrawn="1"/>
        </p:nvSpPr>
        <p:spPr>
          <a:xfrm>
            <a:off x="5503104" y="13117779"/>
            <a:ext cx="846182" cy="846182"/>
          </a:xfrm>
          <a:prstGeom prst="ellipse">
            <a:avLst/>
          </a:prstGeom>
          <a:blipFill>
            <a:blip r:embed="rId1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bject 16">
            <a:extLst>
              <a:ext uri="{FF2B5EF4-FFF2-40B4-BE49-F238E27FC236}">
                <a16:creationId xmlns:a16="http://schemas.microsoft.com/office/drawing/2014/main" id="{50B7204B-13A2-7E44-89BD-26A0FBB60109}"/>
              </a:ext>
            </a:extLst>
          </p:cNvPr>
          <p:cNvSpPr txBox="1"/>
          <p:nvPr userDrawn="1"/>
        </p:nvSpPr>
        <p:spPr>
          <a:xfrm>
            <a:off x="1493386" y="3725107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7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72" name="object 16">
            <a:extLst>
              <a:ext uri="{FF2B5EF4-FFF2-40B4-BE49-F238E27FC236}">
                <a16:creationId xmlns:a16="http://schemas.microsoft.com/office/drawing/2014/main" id="{2F0FB307-856D-E843-A250-C149B757669B}"/>
              </a:ext>
            </a:extLst>
          </p:cNvPr>
          <p:cNvSpPr txBox="1"/>
          <p:nvPr userDrawn="1"/>
        </p:nvSpPr>
        <p:spPr>
          <a:xfrm>
            <a:off x="8261689" y="3756516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7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74" name="Text Placeholder 39">
            <a:extLst>
              <a:ext uri="{FF2B5EF4-FFF2-40B4-BE49-F238E27FC236}">
                <a16:creationId xmlns:a16="http://schemas.microsoft.com/office/drawing/2014/main" id="{9928C82F-F997-004F-9F34-8676467CB7C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54178" y="4316185"/>
            <a:ext cx="3105150" cy="231950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5" name="Text Placeholder 39">
            <a:extLst>
              <a:ext uri="{FF2B5EF4-FFF2-40B4-BE49-F238E27FC236}">
                <a16:creationId xmlns:a16="http://schemas.microsoft.com/office/drawing/2014/main" id="{FC1BE812-8F7E-8D4B-A9A6-C096276E0A1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88919" y="7417534"/>
            <a:ext cx="3105150" cy="231950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6" name="object 16">
            <a:extLst>
              <a:ext uri="{FF2B5EF4-FFF2-40B4-BE49-F238E27FC236}">
                <a16:creationId xmlns:a16="http://schemas.microsoft.com/office/drawing/2014/main" id="{6B9F9FD5-CF10-E54B-B500-D189EFA9F904}"/>
              </a:ext>
            </a:extLst>
          </p:cNvPr>
          <p:cNvSpPr txBox="1"/>
          <p:nvPr userDrawn="1"/>
        </p:nvSpPr>
        <p:spPr>
          <a:xfrm>
            <a:off x="1498840" y="6797254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8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77" name="object 16">
            <a:extLst>
              <a:ext uri="{FF2B5EF4-FFF2-40B4-BE49-F238E27FC236}">
                <a16:creationId xmlns:a16="http://schemas.microsoft.com/office/drawing/2014/main" id="{E2C125FC-6598-F149-8EF7-1CDC2879CCFC}"/>
              </a:ext>
            </a:extLst>
          </p:cNvPr>
          <p:cNvSpPr txBox="1"/>
          <p:nvPr userDrawn="1"/>
        </p:nvSpPr>
        <p:spPr>
          <a:xfrm>
            <a:off x="8267143" y="6828663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8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78" name="Text Placeholder 39">
            <a:extLst>
              <a:ext uri="{FF2B5EF4-FFF2-40B4-BE49-F238E27FC236}">
                <a16:creationId xmlns:a16="http://schemas.microsoft.com/office/drawing/2014/main" id="{325AFC5E-B06B-E64E-8DA9-4A02C4E8757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59632" y="7388332"/>
            <a:ext cx="3105150" cy="231950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9" name="Text Placeholder 39">
            <a:extLst>
              <a:ext uri="{FF2B5EF4-FFF2-40B4-BE49-F238E27FC236}">
                <a16:creationId xmlns:a16="http://schemas.microsoft.com/office/drawing/2014/main" id="{C5E85E88-8261-0E40-AA7D-1455BC9F929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82610" y="10664696"/>
            <a:ext cx="3105150" cy="231950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0" name="object 16">
            <a:extLst>
              <a:ext uri="{FF2B5EF4-FFF2-40B4-BE49-F238E27FC236}">
                <a16:creationId xmlns:a16="http://schemas.microsoft.com/office/drawing/2014/main" id="{5016A3C3-3FB4-A444-9346-5C55CE77EF58}"/>
              </a:ext>
            </a:extLst>
          </p:cNvPr>
          <p:cNvSpPr txBox="1"/>
          <p:nvPr userDrawn="1"/>
        </p:nvSpPr>
        <p:spPr>
          <a:xfrm>
            <a:off x="1492531" y="10044416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9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81" name="object 16">
            <a:extLst>
              <a:ext uri="{FF2B5EF4-FFF2-40B4-BE49-F238E27FC236}">
                <a16:creationId xmlns:a16="http://schemas.microsoft.com/office/drawing/2014/main" id="{BCBFE07A-6D70-BB4D-A0BB-C0A974EA815E}"/>
              </a:ext>
            </a:extLst>
          </p:cNvPr>
          <p:cNvSpPr txBox="1"/>
          <p:nvPr userDrawn="1"/>
        </p:nvSpPr>
        <p:spPr>
          <a:xfrm>
            <a:off x="8260834" y="10075825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9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82" name="Text Placeholder 39">
            <a:extLst>
              <a:ext uri="{FF2B5EF4-FFF2-40B4-BE49-F238E27FC236}">
                <a16:creationId xmlns:a16="http://schemas.microsoft.com/office/drawing/2014/main" id="{5AB97367-5E02-BA45-B850-996E179F7ED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153323" y="10635494"/>
            <a:ext cx="3105150" cy="231950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Year group 7-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428096F0-A236-F042-A955-F91E8CA8F893}"/>
              </a:ext>
            </a:extLst>
          </p:cNvPr>
          <p:cNvSpPr txBox="1"/>
          <p:nvPr userDrawn="1"/>
        </p:nvSpPr>
        <p:spPr>
          <a:xfrm>
            <a:off x="6954290" y="14093721"/>
            <a:ext cx="3370579" cy="6096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2200"/>
              </a:lnSpc>
              <a:spcBef>
                <a:spcPts val="340"/>
              </a:spcBef>
            </a:pPr>
            <a:r>
              <a:rPr sz="2000" b="1" spc="-5" dirty="0">
                <a:solidFill>
                  <a:srgbClr val="00A8A8"/>
                </a:solidFill>
                <a:latin typeface="Lato"/>
                <a:cs typeface="Lato"/>
              </a:rPr>
              <a:t>Inspiring and preparing</a:t>
            </a:r>
            <a:r>
              <a:rPr sz="2000" b="1" spc="-7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2000" b="1" spc="-15" dirty="0">
                <a:solidFill>
                  <a:srgbClr val="00A8A8"/>
                </a:solidFill>
                <a:latin typeface="Lato"/>
                <a:cs typeface="Lato"/>
              </a:rPr>
              <a:t>young  </a:t>
            </a:r>
            <a:r>
              <a:rPr sz="2000" b="1" dirty="0">
                <a:solidFill>
                  <a:srgbClr val="00A8A8"/>
                </a:solidFill>
                <a:latin typeface="Lato"/>
                <a:cs typeface="Lato"/>
              </a:rPr>
              <a:t>people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for </a:t>
            </a:r>
            <a:r>
              <a:rPr sz="2000" b="1" dirty="0">
                <a:solidFill>
                  <a:srgbClr val="00A8A8"/>
                </a:solidFill>
                <a:latin typeface="Lato"/>
                <a:cs typeface="Lato"/>
              </a:rPr>
              <a:t>the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world </a:t>
            </a:r>
            <a:r>
              <a:rPr sz="2000" b="1" spc="-15" dirty="0">
                <a:solidFill>
                  <a:srgbClr val="00A8A8"/>
                </a:solidFill>
                <a:latin typeface="Lato"/>
                <a:cs typeface="Lato"/>
              </a:rPr>
              <a:t>of</a:t>
            </a:r>
            <a:r>
              <a:rPr sz="2000" b="1" spc="-21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work.</a:t>
            </a:r>
            <a:endParaRPr sz="2000">
              <a:latin typeface="Lato"/>
              <a:cs typeface="Lato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8DDACBDB-6D4B-7E46-92A1-D678733C5166}"/>
              </a:ext>
            </a:extLst>
          </p:cNvPr>
          <p:cNvSpPr/>
          <p:nvPr userDrawn="1"/>
        </p:nvSpPr>
        <p:spPr>
          <a:xfrm>
            <a:off x="7994519" y="457184"/>
            <a:ext cx="2119366" cy="859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E7924D7A-B8F8-254B-817B-278BAACD5E40}"/>
              </a:ext>
            </a:extLst>
          </p:cNvPr>
          <p:cNvSpPr txBox="1"/>
          <p:nvPr userDrawn="1"/>
        </p:nvSpPr>
        <p:spPr>
          <a:xfrm>
            <a:off x="615999" y="1681312"/>
            <a:ext cx="4676775" cy="351378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60"/>
              </a:spcBef>
            </a:pPr>
            <a:r>
              <a:rPr sz="1400" b="1" spc="-5" dirty="0">
                <a:solidFill>
                  <a:srgbClr val="00A8A8"/>
                </a:solidFill>
                <a:latin typeface="Lato"/>
                <a:cs typeface="Lato"/>
              </a:rPr>
              <a:t>Vision</a:t>
            </a:r>
            <a:r>
              <a:rPr sz="1400" b="1" spc="-10" dirty="0">
                <a:solidFill>
                  <a:srgbClr val="00A8A8"/>
                </a:solidFill>
                <a:latin typeface="Lato"/>
                <a:cs typeface="Lato"/>
              </a:rPr>
              <a:t> Statement</a:t>
            </a:r>
            <a:endParaRPr sz="1400" dirty="0">
              <a:latin typeface="Lato"/>
              <a:cs typeface="Lato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5F2FBBE9-386E-404A-A160-83460E8DA111}"/>
              </a:ext>
            </a:extLst>
          </p:cNvPr>
          <p:cNvSpPr/>
          <p:nvPr userDrawn="1"/>
        </p:nvSpPr>
        <p:spPr>
          <a:xfrm>
            <a:off x="488950" y="1914164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8756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E3FF1E5F-EA17-674F-B636-6F36327B8D6B}"/>
              </a:ext>
            </a:extLst>
          </p:cNvPr>
          <p:cNvSpPr/>
          <p:nvPr userDrawn="1"/>
        </p:nvSpPr>
        <p:spPr>
          <a:xfrm>
            <a:off x="708113" y="2878898"/>
            <a:ext cx="4638675" cy="0"/>
          </a:xfrm>
          <a:custGeom>
            <a:avLst/>
            <a:gdLst/>
            <a:ahLst/>
            <a:cxnLst/>
            <a:rect l="l" t="t" r="r" b="b"/>
            <a:pathLst>
              <a:path w="4638675">
                <a:moveTo>
                  <a:pt x="0" y="0"/>
                </a:moveTo>
                <a:lnTo>
                  <a:pt x="4638294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458B1C4B-4686-8D4C-9C4A-A7127A9AF675}"/>
              </a:ext>
            </a:extLst>
          </p:cNvPr>
          <p:cNvSpPr/>
          <p:nvPr userDrawn="1"/>
        </p:nvSpPr>
        <p:spPr>
          <a:xfrm>
            <a:off x="5503104" y="1857050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818756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000C49C9-5A8D-A34D-A97C-BE2A2064162F}"/>
              </a:ext>
            </a:extLst>
          </p:cNvPr>
          <p:cNvSpPr/>
          <p:nvPr userDrawn="1"/>
        </p:nvSpPr>
        <p:spPr>
          <a:xfrm>
            <a:off x="645646" y="1711072"/>
            <a:ext cx="4638675" cy="0"/>
          </a:xfrm>
          <a:custGeom>
            <a:avLst/>
            <a:gdLst/>
            <a:ahLst/>
            <a:cxnLst/>
            <a:rect l="l" t="t" r="r" b="b"/>
            <a:pathLst>
              <a:path w="4638675">
                <a:moveTo>
                  <a:pt x="4638294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7670E8E9-DAC9-3145-A679-6897061A7D8D}"/>
              </a:ext>
            </a:extLst>
          </p:cNvPr>
          <p:cNvSpPr/>
          <p:nvPr userDrawn="1"/>
        </p:nvSpPr>
        <p:spPr>
          <a:xfrm>
            <a:off x="488950" y="2790035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5" h="88900">
                <a:moveTo>
                  <a:pt x="0" y="0"/>
                </a:moveTo>
                <a:lnTo>
                  <a:pt x="0" y="88861"/>
                </a:lnTo>
                <a:lnTo>
                  <a:pt x="94221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E26E02A2-F3E4-EE4B-AB62-C1E87863D051}"/>
              </a:ext>
            </a:extLst>
          </p:cNvPr>
          <p:cNvSpPr/>
          <p:nvPr userDrawn="1"/>
        </p:nvSpPr>
        <p:spPr>
          <a:xfrm>
            <a:off x="5408879" y="2790035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4" h="88900">
                <a:moveTo>
                  <a:pt x="0" y="88861"/>
                </a:moveTo>
                <a:lnTo>
                  <a:pt x="94221" y="88861"/>
                </a:lnTo>
                <a:lnTo>
                  <a:pt x="94221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CD2B2700-CEA8-B84C-8B04-80664C4527BD}"/>
              </a:ext>
            </a:extLst>
          </p:cNvPr>
          <p:cNvSpPr/>
          <p:nvPr userDrawn="1"/>
        </p:nvSpPr>
        <p:spPr>
          <a:xfrm>
            <a:off x="5408879" y="1711069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4" h="88900">
                <a:moveTo>
                  <a:pt x="94221" y="88861"/>
                </a:moveTo>
                <a:lnTo>
                  <a:pt x="94221" y="0"/>
                </a:ln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09C6D168-F1B0-F543-8DA3-38535AACFF5B}"/>
              </a:ext>
            </a:extLst>
          </p:cNvPr>
          <p:cNvSpPr/>
          <p:nvPr userDrawn="1"/>
        </p:nvSpPr>
        <p:spPr>
          <a:xfrm>
            <a:off x="488950" y="1711069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5" h="88900">
                <a:moveTo>
                  <a:pt x="94221" y="0"/>
                </a:moveTo>
                <a:lnTo>
                  <a:pt x="0" y="0"/>
                </a:lnTo>
                <a:lnTo>
                  <a:pt x="0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7ACB79AF-354E-4247-A9A6-AAC2012E1987}"/>
              </a:ext>
            </a:extLst>
          </p:cNvPr>
          <p:cNvSpPr txBox="1"/>
          <p:nvPr userDrawn="1"/>
        </p:nvSpPr>
        <p:spPr>
          <a:xfrm>
            <a:off x="6743827" y="3120520"/>
            <a:ext cx="394842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051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solidFill>
                  <a:srgbClr val="FFFFFF"/>
                </a:solidFill>
                <a:latin typeface="Lato"/>
                <a:cs typeface="Lato"/>
              </a:rPr>
              <a:t>Key </a:t>
            </a:r>
            <a:r>
              <a:rPr sz="2000" b="1" dirty="0">
                <a:solidFill>
                  <a:srgbClr val="FFFFFF"/>
                </a:solidFill>
                <a:latin typeface="Lato"/>
                <a:cs typeface="Lato"/>
              </a:rPr>
              <a:t>Events </a:t>
            </a: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and</a:t>
            </a:r>
            <a:r>
              <a:rPr sz="2000" b="1" spc="7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000" b="1" spc="15" dirty="0">
                <a:solidFill>
                  <a:srgbClr val="FFFFFF"/>
                </a:solidFill>
                <a:latin typeface="Lato"/>
                <a:cs typeface="Lato"/>
              </a:rPr>
              <a:t>Experiences</a:t>
            </a:r>
            <a:endParaRPr sz="2000">
              <a:latin typeface="Lato"/>
              <a:cs typeface="Lato"/>
            </a:endParaRPr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47761EC7-FF61-124A-8F2D-F7976065E936}"/>
              </a:ext>
            </a:extLst>
          </p:cNvPr>
          <p:cNvSpPr txBox="1"/>
          <p:nvPr userDrawn="1"/>
        </p:nvSpPr>
        <p:spPr>
          <a:xfrm>
            <a:off x="0" y="3099184"/>
            <a:ext cx="65798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>
              <a:lnSpc>
                <a:spcPct val="100000"/>
              </a:lnSpc>
              <a:spcBef>
                <a:spcPts val="100"/>
              </a:spcBef>
            </a:pP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Milestones and Learning</a:t>
            </a:r>
            <a:r>
              <a:rPr sz="2000" b="1" spc="8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Outcomes</a:t>
            </a:r>
            <a:endParaRPr sz="2000" dirty="0">
              <a:latin typeface="Lato"/>
              <a:cs typeface="Lato"/>
            </a:endParaRPr>
          </a:p>
        </p:txBody>
      </p:sp>
      <p:sp>
        <p:nvSpPr>
          <p:cNvPr id="29" name="object 26">
            <a:extLst>
              <a:ext uri="{FF2B5EF4-FFF2-40B4-BE49-F238E27FC236}">
                <a16:creationId xmlns:a16="http://schemas.microsoft.com/office/drawing/2014/main" id="{1A0E5446-9813-E845-9137-779166FD706C}"/>
              </a:ext>
            </a:extLst>
          </p:cNvPr>
          <p:cNvSpPr txBox="1"/>
          <p:nvPr userDrawn="1"/>
        </p:nvSpPr>
        <p:spPr>
          <a:xfrm>
            <a:off x="7701982" y="1803449"/>
            <a:ext cx="889635" cy="984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A8A8"/>
                </a:solidFill>
                <a:latin typeface="Lato"/>
                <a:cs typeface="Lato"/>
              </a:rPr>
              <a:t>Contact:</a:t>
            </a:r>
            <a:endParaRPr sz="1400">
              <a:latin typeface="Lato"/>
              <a:cs typeface="Lato"/>
            </a:endParaRPr>
          </a:p>
          <a:p>
            <a:pPr marL="12700" marR="5080">
              <a:lnSpc>
                <a:spcPct val="174700"/>
              </a:lnSpc>
            </a:pPr>
            <a:r>
              <a:rPr sz="1400" b="1" spc="-10" dirty="0">
                <a:solidFill>
                  <a:srgbClr val="00A8A8"/>
                </a:solidFill>
                <a:latin typeface="Lato"/>
                <a:cs typeface="Lato"/>
              </a:rPr>
              <a:t>Email:  </a:t>
            </a:r>
            <a:r>
              <a:rPr sz="1400" b="1" spc="-170" dirty="0">
                <a:solidFill>
                  <a:srgbClr val="00A8A8"/>
                </a:solidFill>
                <a:latin typeface="Lato"/>
                <a:cs typeface="Lato"/>
              </a:rPr>
              <a:t>T</a:t>
            </a:r>
            <a:r>
              <a:rPr sz="1400" b="1" dirty="0">
                <a:solidFill>
                  <a:srgbClr val="00A8A8"/>
                </a:solidFill>
                <a:latin typeface="Lato"/>
                <a:cs typeface="Lato"/>
              </a:rPr>
              <a:t>elephone:</a:t>
            </a:r>
            <a:endParaRPr sz="1400">
              <a:latin typeface="Lato"/>
              <a:cs typeface="Lato"/>
            </a:endParaRPr>
          </a:p>
        </p:txBody>
      </p:sp>
      <p:sp>
        <p:nvSpPr>
          <p:cNvPr id="30" name="object 27">
            <a:extLst>
              <a:ext uri="{FF2B5EF4-FFF2-40B4-BE49-F238E27FC236}">
                <a16:creationId xmlns:a16="http://schemas.microsoft.com/office/drawing/2014/main" id="{0AB46DDF-55E9-9A4D-9BA7-0A9A3395099D}"/>
              </a:ext>
            </a:extLst>
          </p:cNvPr>
          <p:cNvSpPr/>
          <p:nvPr userDrawn="1"/>
        </p:nvSpPr>
        <p:spPr>
          <a:xfrm>
            <a:off x="7574932" y="1914164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8756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8">
            <a:extLst>
              <a:ext uri="{FF2B5EF4-FFF2-40B4-BE49-F238E27FC236}">
                <a16:creationId xmlns:a16="http://schemas.microsoft.com/office/drawing/2014/main" id="{0F7521D8-CA1F-B044-ACDE-F84E803FF8D6}"/>
              </a:ext>
            </a:extLst>
          </p:cNvPr>
          <p:cNvSpPr/>
          <p:nvPr userDrawn="1"/>
        </p:nvSpPr>
        <p:spPr>
          <a:xfrm>
            <a:off x="7805442" y="2878900"/>
            <a:ext cx="2233930" cy="0"/>
          </a:xfrm>
          <a:custGeom>
            <a:avLst/>
            <a:gdLst/>
            <a:ahLst/>
            <a:cxnLst/>
            <a:rect l="l" t="t" r="r" b="b"/>
            <a:pathLst>
              <a:path w="2233929">
                <a:moveTo>
                  <a:pt x="0" y="0"/>
                </a:moveTo>
                <a:lnTo>
                  <a:pt x="2233345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9">
            <a:extLst>
              <a:ext uri="{FF2B5EF4-FFF2-40B4-BE49-F238E27FC236}">
                <a16:creationId xmlns:a16="http://schemas.microsoft.com/office/drawing/2014/main" id="{F9DF9EC5-765B-8B4C-BB4E-837A951A0061}"/>
              </a:ext>
            </a:extLst>
          </p:cNvPr>
          <p:cNvSpPr/>
          <p:nvPr userDrawn="1"/>
        </p:nvSpPr>
        <p:spPr>
          <a:xfrm>
            <a:off x="10203050" y="1857050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818756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0">
            <a:extLst>
              <a:ext uri="{FF2B5EF4-FFF2-40B4-BE49-F238E27FC236}">
                <a16:creationId xmlns:a16="http://schemas.microsoft.com/office/drawing/2014/main" id="{914C3517-02D7-1341-9FA3-B04AD04528E7}"/>
              </a:ext>
            </a:extLst>
          </p:cNvPr>
          <p:cNvSpPr/>
          <p:nvPr userDrawn="1"/>
        </p:nvSpPr>
        <p:spPr>
          <a:xfrm>
            <a:off x="7739193" y="1711072"/>
            <a:ext cx="2233930" cy="0"/>
          </a:xfrm>
          <a:custGeom>
            <a:avLst/>
            <a:gdLst/>
            <a:ahLst/>
            <a:cxnLst/>
            <a:rect l="l" t="t" r="r" b="b"/>
            <a:pathLst>
              <a:path w="2233929">
                <a:moveTo>
                  <a:pt x="2233345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1">
            <a:extLst>
              <a:ext uri="{FF2B5EF4-FFF2-40B4-BE49-F238E27FC236}">
                <a16:creationId xmlns:a16="http://schemas.microsoft.com/office/drawing/2014/main" id="{52DA543E-D60B-8244-8363-3DE2EEB3267E}"/>
              </a:ext>
            </a:extLst>
          </p:cNvPr>
          <p:cNvSpPr/>
          <p:nvPr userDrawn="1"/>
        </p:nvSpPr>
        <p:spPr>
          <a:xfrm>
            <a:off x="7574932" y="2790035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0" y="0"/>
                </a:moveTo>
                <a:lnTo>
                  <a:pt x="0" y="88861"/>
                </a:lnTo>
                <a:lnTo>
                  <a:pt x="98005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2">
            <a:extLst>
              <a:ext uri="{FF2B5EF4-FFF2-40B4-BE49-F238E27FC236}">
                <a16:creationId xmlns:a16="http://schemas.microsoft.com/office/drawing/2014/main" id="{3FD5DE39-AE5C-884E-BBE4-BA8EE2D9295D}"/>
              </a:ext>
            </a:extLst>
          </p:cNvPr>
          <p:cNvSpPr/>
          <p:nvPr userDrawn="1"/>
        </p:nvSpPr>
        <p:spPr>
          <a:xfrm>
            <a:off x="10105052" y="2790035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0" y="88861"/>
                </a:moveTo>
                <a:lnTo>
                  <a:pt x="97993" y="88861"/>
                </a:lnTo>
                <a:lnTo>
                  <a:pt x="97993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3">
            <a:extLst>
              <a:ext uri="{FF2B5EF4-FFF2-40B4-BE49-F238E27FC236}">
                <a16:creationId xmlns:a16="http://schemas.microsoft.com/office/drawing/2014/main" id="{10932660-EA21-B840-9D12-FA2607AF8DBA}"/>
              </a:ext>
            </a:extLst>
          </p:cNvPr>
          <p:cNvSpPr/>
          <p:nvPr userDrawn="1"/>
        </p:nvSpPr>
        <p:spPr>
          <a:xfrm>
            <a:off x="10105052" y="1711069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97993" y="88861"/>
                </a:moveTo>
                <a:lnTo>
                  <a:pt x="97993" y="0"/>
                </a:ln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4">
            <a:extLst>
              <a:ext uri="{FF2B5EF4-FFF2-40B4-BE49-F238E27FC236}">
                <a16:creationId xmlns:a16="http://schemas.microsoft.com/office/drawing/2014/main" id="{C296ED71-5553-2A46-A284-7A502BDFF6B2}"/>
              </a:ext>
            </a:extLst>
          </p:cNvPr>
          <p:cNvSpPr/>
          <p:nvPr userDrawn="1"/>
        </p:nvSpPr>
        <p:spPr>
          <a:xfrm>
            <a:off x="7574932" y="1711069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98005" y="0"/>
                </a:moveTo>
                <a:lnTo>
                  <a:pt x="0" y="0"/>
                </a:lnTo>
                <a:lnTo>
                  <a:pt x="0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5">
            <a:extLst>
              <a:ext uri="{FF2B5EF4-FFF2-40B4-BE49-F238E27FC236}">
                <a16:creationId xmlns:a16="http://schemas.microsoft.com/office/drawing/2014/main" id="{2BD1DFF3-9864-DC41-965F-D4925DAEA062}"/>
              </a:ext>
            </a:extLst>
          </p:cNvPr>
          <p:cNvSpPr/>
          <p:nvPr userDrawn="1"/>
        </p:nvSpPr>
        <p:spPr>
          <a:xfrm>
            <a:off x="3819256" y="1199490"/>
            <a:ext cx="3104281" cy="142381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1F0538BD-5E55-CF4F-B16D-AAB6F472BE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3465" y="4345387"/>
            <a:ext cx="3105150" cy="1765661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4A9AE2FF-71D1-C543-A641-0CCEC237D45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7740" y="2125789"/>
            <a:ext cx="4646575" cy="617389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1" name="Text Placeholder 39">
            <a:extLst>
              <a:ext uri="{FF2B5EF4-FFF2-40B4-BE49-F238E27FC236}">
                <a16:creationId xmlns:a16="http://schemas.microsoft.com/office/drawing/2014/main" id="{05EC7F9A-3A65-6440-A94C-115BAEC1686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671628" y="1875320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2" name="Text Placeholder 39">
            <a:extLst>
              <a:ext uri="{FF2B5EF4-FFF2-40B4-BE49-F238E27FC236}">
                <a16:creationId xmlns:a16="http://schemas.microsoft.com/office/drawing/2014/main" id="{2E36C075-057D-514E-8E2E-DE54F47EFB9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72238" y="2173358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3" name="Text Placeholder 39">
            <a:extLst>
              <a:ext uri="{FF2B5EF4-FFF2-40B4-BE49-F238E27FC236}">
                <a16:creationId xmlns:a16="http://schemas.microsoft.com/office/drawing/2014/main" id="{E39C1BD3-A5B3-7B44-8846-FBEE60C3B4F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72238" y="2552887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0FCB685-A781-BE4A-82A2-90C86FF795C5}"/>
              </a:ext>
            </a:extLst>
          </p:cNvPr>
          <p:cNvSpPr/>
          <p:nvPr userDrawn="1"/>
        </p:nvSpPr>
        <p:spPr>
          <a:xfrm>
            <a:off x="4447528" y="4179520"/>
            <a:ext cx="820268" cy="820268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B14842CC-2FF6-3C4F-B1A4-96EF33EECF9A}"/>
              </a:ext>
            </a:extLst>
          </p:cNvPr>
          <p:cNvSpPr/>
          <p:nvPr userDrawn="1"/>
        </p:nvSpPr>
        <p:spPr>
          <a:xfrm>
            <a:off x="5454554" y="5210777"/>
            <a:ext cx="828073" cy="828073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66EE34D4-BF2A-BA42-81F9-B7816C205A5A}"/>
              </a:ext>
            </a:extLst>
          </p:cNvPr>
          <p:cNvSpPr/>
          <p:nvPr userDrawn="1"/>
        </p:nvSpPr>
        <p:spPr>
          <a:xfrm>
            <a:off x="4441663" y="6155469"/>
            <a:ext cx="820268" cy="820268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93143F2D-2D1F-3748-A2F5-370C8C0064C2}"/>
              </a:ext>
            </a:extLst>
          </p:cNvPr>
          <p:cNvSpPr/>
          <p:nvPr userDrawn="1"/>
        </p:nvSpPr>
        <p:spPr>
          <a:xfrm>
            <a:off x="5454554" y="7151420"/>
            <a:ext cx="828073" cy="828073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14A40711-3EA3-AA45-B1FA-71C6DB21587E}"/>
              </a:ext>
            </a:extLst>
          </p:cNvPr>
          <p:cNvSpPr/>
          <p:nvPr userDrawn="1"/>
        </p:nvSpPr>
        <p:spPr>
          <a:xfrm>
            <a:off x="4476664" y="8169752"/>
            <a:ext cx="820268" cy="820268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342EB89-F930-D74F-B4E9-CC91D2CA0780}"/>
              </a:ext>
            </a:extLst>
          </p:cNvPr>
          <p:cNvSpPr/>
          <p:nvPr userDrawn="1"/>
        </p:nvSpPr>
        <p:spPr>
          <a:xfrm>
            <a:off x="5470310" y="9145585"/>
            <a:ext cx="828073" cy="828073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6D2ADC7E-8428-3547-8C2F-4DAC3CC6D0CE}"/>
              </a:ext>
            </a:extLst>
          </p:cNvPr>
          <p:cNvSpPr/>
          <p:nvPr userDrawn="1"/>
        </p:nvSpPr>
        <p:spPr>
          <a:xfrm>
            <a:off x="4485010" y="10124099"/>
            <a:ext cx="820988" cy="820988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60090B27-F39A-4C4A-9AC5-730C9C354CAA}"/>
              </a:ext>
            </a:extLst>
          </p:cNvPr>
          <p:cNvSpPr/>
          <p:nvPr userDrawn="1"/>
        </p:nvSpPr>
        <p:spPr>
          <a:xfrm>
            <a:off x="5475537" y="11131682"/>
            <a:ext cx="828073" cy="828073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E093B989-133C-9E4A-A940-8801CBA0F2B9}"/>
              </a:ext>
            </a:extLst>
          </p:cNvPr>
          <p:cNvSpPr/>
          <p:nvPr userDrawn="1"/>
        </p:nvSpPr>
        <p:spPr>
          <a:xfrm>
            <a:off x="4476664" y="12121908"/>
            <a:ext cx="820988" cy="820988"/>
          </a:xfrm>
          <a:prstGeom prst="ellipse">
            <a:avLst/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BA57DE6-B9B3-FC48-90B3-1799B92925AA}"/>
              </a:ext>
            </a:extLst>
          </p:cNvPr>
          <p:cNvSpPr/>
          <p:nvPr userDrawn="1"/>
        </p:nvSpPr>
        <p:spPr>
          <a:xfrm>
            <a:off x="5503104" y="13117779"/>
            <a:ext cx="846182" cy="846182"/>
          </a:xfrm>
          <a:prstGeom prst="ellipse">
            <a:avLst/>
          </a:prstGeom>
          <a:blipFill>
            <a:blip r:embed="rId1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bject 16">
            <a:extLst>
              <a:ext uri="{FF2B5EF4-FFF2-40B4-BE49-F238E27FC236}">
                <a16:creationId xmlns:a16="http://schemas.microsoft.com/office/drawing/2014/main" id="{50B7204B-13A2-7E44-89BD-26A0FBB60109}"/>
              </a:ext>
            </a:extLst>
          </p:cNvPr>
          <p:cNvSpPr txBox="1"/>
          <p:nvPr userDrawn="1"/>
        </p:nvSpPr>
        <p:spPr>
          <a:xfrm>
            <a:off x="1493386" y="3725107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7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72" name="object 16">
            <a:extLst>
              <a:ext uri="{FF2B5EF4-FFF2-40B4-BE49-F238E27FC236}">
                <a16:creationId xmlns:a16="http://schemas.microsoft.com/office/drawing/2014/main" id="{2F0FB307-856D-E843-A250-C149B757669B}"/>
              </a:ext>
            </a:extLst>
          </p:cNvPr>
          <p:cNvSpPr txBox="1"/>
          <p:nvPr userDrawn="1"/>
        </p:nvSpPr>
        <p:spPr>
          <a:xfrm>
            <a:off x="8261689" y="3756516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7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74" name="Text Placeholder 39">
            <a:extLst>
              <a:ext uri="{FF2B5EF4-FFF2-40B4-BE49-F238E27FC236}">
                <a16:creationId xmlns:a16="http://schemas.microsoft.com/office/drawing/2014/main" id="{9928C82F-F997-004F-9F34-8676467CB7C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54178" y="4316185"/>
            <a:ext cx="3105150" cy="1839284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5" name="Text Placeholder 39">
            <a:extLst>
              <a:ext uri="{FF2B5EF4-FFF2-40B4-BE49-F238E27FC236}">
                <a16:creationId xmlns:a16="http://schemas.microsoft.com/office/drawing/2014/main" id="{FC1BE812-8F7E-8D4B-A9A6-C096276E0A1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88919" y="7417534"/>
            <a:ext cx="3105150" cy="1728051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6" name="object 16">
            <a:extLst>
              <a:ext uri="{FF2B5EF4-FFF2-40B4-BE49-F238E27FC236}">
                <a16:creationId xmlns:a16="http://schemas.microsoft.com/office/drawing/2014/main" id="{6B9F9FD5-CF10-E54B-B500-D189EFA9F904}"/>
              </a:ext>
            </a:extLst>
          </p:cNvPr>
          <p:cNvSpPr txBox="1"/>
          <p:nvPr userDrawn="1"/>
        </p:nvSpPr>
        <p:spPr>
          <a:xfrm>
            <a:off x="1498840" y="6797254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8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77" name="object 16">
            <a:extLst>
              <a:ext uri="{FF2B5EF4-FFF2-40B4-BE49-F238E27FC236}">
                <a16:creationId xmlns:a16="http://schemas.microsoft.com/office/drawing/2014/main" id="{E2C125FC-6598-F149-8EF7-1CDC2879CCFC}"/>
              </a:ext>
            </a:extLst>
          </p:cNvPr>
          <p:cNvSpPr txBox="1"/>
          <p:nvPr userDrawn="1"/>
        </p:nvSpPr>
        <p:spPr>
          <a:xfrm>
            <a:off x="8267143" y="6828663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8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78" name="Text Placeholder 39">
            <a:extLst>
              <a:ext uri="{FF2B5EF4-FFF2-40B4-BE49-F238E27FC236}">
                <a16:creationId xmlns:a16="http://schemas.microsoft.com/office/drawing/2014/main" id="{325AFC5E-B06B-E64E-8DA9-4A02C4E8757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59632" y="7388332"/>
            <a:ext cx="3105150" cy="231950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9" name="Text Placeholder 39">
            <a:extLst>
              <a:ext uri="{FF2B5EF4-FFF2-40B4-BE49-F238E27FC236}">
                <a16:creationId xmlns:a16="http://schemas.microsoft.com/office/drawing/2014/main" id="{C5E85E88-8261-0E40-AA7D-1455BC9F929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82610" y="10664696"/>
            <a:ext cx="3105150" cy="231950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0" name="object 16">
            <a:extLst>
              <a:ext uri="{FF2B5EF4-FFF2-40B4-BE49-F238E27FC236}">
                <a16:creationId xmlns:a16="http://schemas.microsoft.com/office/drawing/2014/main" id="{5016A3C3-3FB4-A444-9346-5C55CE77EF58}"/>
              </a:ext>
            </a:extLst>
          </p:cNvPr>
          <p:cNvSpPr txBox="1"/>
          <p:nvPr userDrawn="1"/>
        </p:nvSpPr>
        <p:spPr>
          <a:xfrm>
            <a:off x="1492531" y="10044416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9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81" name="object 16">
            <a:extLst>
              <a:ext uri="{FF2B5EF4-FFF2-40B4-BE49-F238E27FC236}">
                <a16:creationId xmlns:a16="http://schemas.microsoft.com/office/drawing/2014/main" id="{BCBFE07A-6D70-BB4D-A0BB-C0A974EA815E}"/>
              </a:ext>
            </a:extLst>
          </p:cNvPr>
          <p:cNvSpPr txBox="1"/>
          <p:nvPr userDrawn="1"/>
        </p:nvSpPr>
        <p:spPr>
          <a:xfrm>
            <a:off x="8260834" y="10075825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9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82" name="Text Placeholder 39">
            <a:extLst>
              <a:ext uri="{FF2B5EF4-FFF2-40B4-BE49-F238E27FC236}">
                <a16:creationId xmlns:a16="http://schemas.microsoft.com/office/drawing/2014/main" id="{5AB97367-5E02-BA45-B850-996E179F7ED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153323" y="10635494"/>
            <a:ext cx="3105150" cy="231950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749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Year group 10-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428096F0-A236-F042-A955-F91E8CA8F893}"/>
              </a:ext>
            </a:extLst>
          </p:cNvPr>
          <p:cNvSpPr txBox="1"/>
          <p:nvPr userDrawn="1"/>
        </p:nvSpPr>
        <p:spPr>
          <a:xfrm>
            <a:off x="6954290" y="14093721"/>
            <a:ext cx="3370579" cy="6096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2200"/>
              </a:lnSpc>
              <a:spcBef>
                <a:spcPts val="340"/>
              </a:spcBef>
            </a:pPr>
            <a:r>
              <a:rPr sz="2000" b="1" spc="-5" dirty="0">
                <a:solidFill>
                  <a:srgbClr val="00A8A8"/>
                </a:solidFill>
                <a:latin typeface="Lato"/>
                <a:cs typeface="Lato"/>
              </a:rPr>
              <a:t>Inspiring and preparing</a:t>
            </a:r>
            <a:r>
              <a:rPr sz="2000" b="1" spc="-7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2000" b="1" spc="-15" dirty="0">
                <a:solidFill>
                  <a:srgbClr val="00A8A8"/>
                </a:solidFill>
                <a:latin typeface="Lato"/>
                <a:cs typeface="Lato"/>
              </a:rPr>
              <a:t>young  </a:t>
            </a:r>
            <a:r>
              <a:rPr sz="2000" b="1" dirty="0">
                <a:solidFill>
                  <a:srgbClr val="00A8A8"/>
                </a:solidFill>
                <a:latin typeface="Lato"/>
                <a:cs typeface="Lato"/>
              </a:rPr>
              <a:t>people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for </a:t>
            </a:r>
            <a:r>
              <a:rPr sz="2000" b="1" dirty="0">
                <a:solidFill>
                  <a:srgbClr val="00A8A8"/>
                </a:solidFill>
                <a:latin typeface="Lato"/>
                <a:cs typeface="Lato"/>
              </a:rPr>
              <a:t>the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world </a:t>
            </a:r>
            <a:r>
              <a:rPr sz="2000" b="1" spc="-15" dirty="0">
                <a:solidFill>
                  <a:srgbClr val="00A8A8"/>
                </a:solidFill>
                <a:latin typeface="Lato"/>
                <a:cs typeface="Lato"/>
              </a:rPr>
              <a:t>of</a:t>
            </a:r>
            <a:r>
              <a:rPr sz="2000" b="1" spc="-21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work.</a:t>
            </a:r>
            <a:endParaRPr sz="2000">
              <a:latin typeface="Lato"/>
              <a:cs typeface="Lato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8DDACBDB-6D4B-7E46-92A1-D678733C5166}"/>
              </a:ext>
            </a:extLst>
          </p:cNvPr>
          <p:cNvSpPr/>
          <p:nvPr userDrawn="1"/>
        </p:nvSpPr>
        <p:spPr>
          <a:xfrm>
            <a:off x="7994519" y="457184"/>
            <a:ext cx="2119366" cy="859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E7924D7A-B8F8-254B-817B-278BAACD5E40}"/>
              </a:ext>
            </a:extLst>
          </p:cNvPr>
          <p:cNvSpPr txBox="1"/>
          <p:nvPr userDrawn="1"/>
        </p:nvSpPr>
        <p:spPr>
          <a:xfrm>
            <a:off x="615999" y="1681312"/>
            <a:ext cx="4676775" cy="351378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60"/>
              </a:spcBef>
            </a:pPr>
            <a:r>
              <a:rPr sz="1400" b="1" spc="-5" dirty="0">
                <a:solidFill>
                  <a:srgbClr val="00A8A8"/>
                </a:solidFill>
                <a:latin typeface="Lato"/>
                <a:cs typeface="Lato"/>
              </a:rPr>
              <a:t>Vision</a:t>
            </a:r>
            <a:r>
              <a:rPr sz="1400" b="1" spc="-10" dirty="0">
                <a:solidFill>
                  <a:srgbClr val="00A8A8"/>
                </a:solidFill>
                <a:latin typeface="Lato"/>
                <a:cs typeface="Lato"/>
              </a:rPr>
              <a:t> Statement</a:t>
            </a:r>
            <a:endParaRPr sz="1400" dirty="0">
              <a:latin typeface="Lato"/>
              <a:cs typeface="Lato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5F2FBBE9-386E-404A-A160-83460E8DA111}"/>
              </a:ext>
            </a:extLst>
          </p:cNvPr>
          <p:cNvSpPr/>
          <p:nvPr userDrawn="1"/>
        </p:nvSpPr>
        <p:spPr>
          <a:xfrm>
            <a:off x="488950" y="1914164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8756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E3FF1E5F-EA17-674F-B636-6F36327B8D6B}"/>
              </a:ext>
            </a:extLst>
          </p:cNvPr>
          <p:cNvSpPr/>
          <p:nvPr userDrawn="1"/>
        </p:nvSpPr>
        <p:spPr>
          <a:xfrm>
            <a:off x="708113" y="2878898"/>
            <a:ext cx="4638675" cy="0"/>
          </a:xfrm>
          <a:custGeom>
            <a:avLst/>
            <a:gdLst/>
            <a:ahLst/>
            <a:cxnLst/>
            <a:rect l="l" t="t" r="r" b="b"/>
            <a:pathLst>
              <a:path w="4638675">
                <a:moveTo>
                  <a:pt x="0" y="0"/>
                </a:moveTo>
                <a:lnTo>
                  <a:pt x="4638294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458B1C4B-4686-8D4C-9C4A-A7127A9AF675}"/>
              </a:ext>
            </a:extLst>
          </p:cNvPr>
          <p:cNvSpPr/>
          <p:nvPr userDrawn="1"/>
        </p:nvSpPr>
        <p:spPr>
          <a:xfrm>
            <a:off x="5503104" y="1857050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818756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000C49C9-5A8D-A34D-A97C-BE2A2064162F}"/>
              </a:ext>
            </a:extLst>
          </p:cNvPr>
          <p:cNvSpPr/>
          <p:nvPr userDrawn="1"/>
        </p:nvSpPr>
        <p:spPr>
          <a:xfrm>
            <a:off x="645646" y="1711072"/>
            <a:ext cx="4638675" cy="0"/>
          </a:xfrm>
          <a:custGeom>
            <a:avLst/>
            <a:gdLst/>
            <a:ahLst/>
            <a:cxnLst/>
            <a:rect l="l" t="t" r="r" b="b"/>
            <a:pathLst>
              <a:path w="4638675">
                <a:moveTo>
                  <a:pt x="4638294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7670E8E9-DAC9-3145-A679-6897061A7D8D}"/>
              </a:ext>
            </a:extLst>
          </p:cNvPr>
          <p:cNvSpPr/>
          <p:nvPr userDrawn="1"/>
        </p:nvSpPr>
        <p:spPr>
          <a:xfrm>
            <a:off x="488950" y="2790035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5" h="88900">
                <a:moveTo>
                  <a:pt x="0" y="0"/>
                </a:moveTo>
                <a:lnTo>
                  <a:pt x="0" y="88861"/>
                </a:lnTo>
                <a:lnTo>
                  <a:pt x="94221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E26E02A2-F3E4-EE4B-AB62-C1E87863D051}"/>
              </a:ext>
            </a:extLst>
          </p:cNvPr>
          <p:cNvSpPr/>
          <p:nvPr userDrawn="1"/>
        </p:nvSpPr>
        <p:spPr>
          <a:xfrm>
            <a:off x="5408879" y="2790035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4" h="88900">
                <a:moveTo>
                  <a:pt x="0" y="88861"/>
                </a:moveTo>
                <a:lnTo>
                  <a:pt x="94221" y="88861"/>
                </a:lnTo>
                <a:lnTo>
                  <a:pt x="94221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CD2B2700-CEA8-B84C-8B04-80664C4527BD}"/>
              </a:ext>
            </a:extLst>
          </p:cNvPr>
          <p:cNvSpPr/>
          <p:nvPr userDrawn="1"/>
        </p:nvSpPr>
        <p:spPr>
          <a:xfrm>
            <a:off x="5408879" y="1711069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4" h="88900">
                <a:moveTo>
                  <a:pt x="94221" y="88861"/>
                </a:moveTo>
                <a:lnTo>
                  <a:pt x="94221" y="0"/>
                </a:ln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09C6D168-F1B0-F543-8DA3-38535AACFF5B}"/>
              </a:ext>
            </a:extLst>
          </p:cNvPr>
          <p:cNvSpPr/>
          <p:nvPr userDrawn="1"/>
        </p:nvSpPr>
        <p:spPr>
          <a:xfrm>
            <a:off x="488950" y="1711069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5" h="88900">
                <a:moveTo>
                  <a:pt x="94221" y="0"/>
                </a:moveTo>
                <a:lnTo>
                  <a:pt x="0" y="0"/>
                </a:lnTo>
                <a:lnTo>
                  <a:pt x="0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7ACB79AF-354E-4247-A9A6-AAC2012E1987}"/>
              </a:ext>
            </a:extLst>
          </p:cNvPr>
          <p:cNvSpPr txBox="1"/>
          <p:nvPr userDrawn="1"/>
        </p:nvSpPr>
        <p:spPr>
          <a:xfrm>
            <a:off x="6743827" y="3120520"/>
            <a:ext cx="394842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051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solidFill>
                  <a:srgbClr val="FFFFFF"/>
                </a:solidFill>
                <a:latin typeface="Lato"/>
                <a:cs typeface="Lato"/>
              </a:rPr>
              <a:t>Key </a:t>
            </a:r>
            <a:r>
              <a:rPr sz="2000" b="1" dirty="0">
                <a:solidFill>
                  <a:srgbClr val="FFFFFF"/>
                </a:solidFill>
                <a:latin typeface="Lato"/>
                <a:cs typeface="Lato"/>
              </a:rPr>
              <a:t>Events </a:t>
            </a: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and</a:t>
            </a:r>
            <a:r>
              <a:rPr sz="2000" b="1" spc="7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000" b="1" spc="15" dirty="0">
                <a:solidFill>
                  <a:srgbClr val="FFFFFF"/>
                </a:solidFill>
                <a:latin typeface="Lato"/>
                <a:cs typeface="Lato"/>
              </a:rPr>
              <a:t>Experiences</a:t>
            </a:r>
            <a:endParaRPr sz="2000">
              <a:latin typeface="Lato"/>
              <a:cs typeface="Lato"/>
            </a:endParaRPr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47761EC7-FF61-124A-8F2D-F7976065E936}"/>
              </a:ext>
            </a:extLst>
          </p:cNvPr>
          <p:cNvSpPr txBox="1"/>
          <p:nvPr userDrawn="1"/>
        </p:nvSpPr>
        <p:spPr>
          <a:xfrm>
            <a:off x="0" y="3099184"/>
            <a:ext cx="65798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>
              <a:lnSpc>
                <a:spcPct val="100000"/>
              </a:lnSpc>
              <a:spcBef>
                <a:spcPts val="100"/>
              </a:spcBef>
            </a:pP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Milestones and Learning</a:t>
            </a:r>
            <a:r>
              <a:rPr sz="2000" b="1" spc="8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Outcomes</a:t>
            </a:r>
            <a:endParaRPr sz="2000" dirty="0">
              <a:latin typeface="Lato"/>
              <a:cs typeface="Lato"/>
            </a:endParaRPr>
          </a:p>
        </p:txBody>
      </p:sp>
      <p:sp>
        <p:nvSpPr>
          <p:cNvPr id="29" name="object 26">
            <a:extLst>
              <a:ext uri="{FF2B5EF4-FFF2-40B4-BE49-F238E27FC236}">
                <a16:creationId xmlns:a16="http://schemas.microsoft.com/office/drawing/2014/main" id="{1A0E5446-9813-E845-9137-779166FD706C}"/>
              </a:ext>
            </a:extLst>
          </p:cNvPr>
          <p:cNvSpPr txBox="1"/>
          <p:nvPr userDrawn="1"/>
        </p:nvSpPr>
        <p:spPr>
          <a:xfrm>
            <a:off x="7701982" y="1803449"/>
            <a:ext cx="889635" cy="984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A8A8"/>
                </a:solidFill>
                <a:latin typeface="Lato"/>
                <a:cs typeface="Lato"/>
              </a:rPr>
              <a:t>Contact:</a:t>
            </a:r>
            <a:endParaRPr sz="1400">
              <a:latin typeface="Lato"/>
              <a:cs typeface="Lato"/>
            </a:endParaRPr>
          </a:p>
          <a:p>
            <a:pPr marL="12700" marR="5080">
              <a:lnSpc>
                <a:spcPct val="174700"/>
              </a:lnSpc>
            </a:pPr>
            <a:r>
              <a:rPr sz="1400" b="1" spc="-10" dirty="0">
                <a:solidFill>
                  <a:srgbClr val="00A8A8"/>
                </a:solidFill>
                <a:latin typeface="Lato"/>
                <a:cs typeface="Lato"/>
              </a:rPr>
              <a:t>Email:  </a:t>
            </a:r>
            <a:r>
              <a:rPr sz="1400" b="1" spc="-170" dirty="0">
                <a:solidFill>
                  <a:srgbClr val="00A8A8"/>
                </a:solidFill>
                <a:latin typeface="Lato"/>
                <a:cs typeface="Lato"/>
              </a:rPr>
              <a:t>T</a:t>
            </a:r>
            <a:r>
              <a:rPr sz="1400" b="1" dirty="0">
                <a:solidFill>
                  <a:srgbClr val="00A8A8"/>
                </a:solidFill>
                <a:latin typeface="Lato"/>
                <a:cs typeface="Lato"/>
              </a:rPr>
              <a:t>elephone:</a:t>
            </a:r>
            <a:endParaRPr sz="1400">
              <a:latin typeface="Lato"/>
              <a:cs typeface="Lato"/>
            </a:endParaRPr>
          </a:p>
        </p:txBody>
      </p:sp>
      <p:sp>
        <p:nvSpPr>
          <p:cNvPr id="30" name="object 27">
            <a:extLst>
              <a:ext uri="{FF2B5EF4-FFF2-40B4-BE49-F238E27FC236}">
                <a16:creationId xmlns:a16="http://schemas.microsoft.com/office/drawing/2014/main" id="{0AB46DDF-55E9-9A4D-9BA7-0A9A3395099D}"/>
              </a:ext>
            </a:extLst>
          </p:cNvPr>
          <p:cNvSpPr/>
          <p:nvPr userDrawn="1"/>
        </p:nvSpPr>
        <p:spPr>
          <a:xfrm>
            <a:off x="7574932" y="1914164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8756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8">
            <a:extLst>
              <a:ext uri="{FF2B5EF4-FFF2-40B4-BE49-F238E27FC236}">
                <a16:creationId xmlns:a16="http://schemas.microsoft.com/office/drawing/2014/main" id="{0F7521D8-CA1F-B044-ACDE-F84E803FF8D6}"/>
              </a:ext>
            </a:extLst>
          </p:cNvPr>
          <p:cNvSpPr/>
          <p:nvPr userDrawn="1"/>
        </p:nvSpPr>
        <p:spPr>
          <a:xfrm>
            <a:off x="7805442" y="2878900"/>
            <a:ext cx="2233930" cy="0"/>
          </a:xfrm>
          <a:custGeom>
            <a:avLst/>
            <a:gdLst/>
            <a:ahLst/>
            <a:cxnLst/>
            <a:rect l="l" t="t" r="r" b="b"/>
            <a:pathLst>
              <a:path w="2233929">
                <a:moveTo>
                  <a:pt x="0" y="0"/>
                </a:moveTo>
                <a:lnTo>
                  <a:pt x="2233345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9">
            <a:extLst>
              <a:ext uri="{FF2B5EF4-FFF2-40B4-BE49-F238E27FC236}">
                <a16:creationId xmlns:a16="http://schemas.microsoft.com/office/drawing/2014/main" id="{F9DF9EC5-765B-8B4C-BB4E-837A951A0061}"/>
              </a:ext>
            </a:extLst>
          </p:cNvPr>
          <p:cNvSpPr/>
          <p:nvPr userDrawn="1"/>
        </p:nvSpPr>
        <p:spPr>
          <a:xfrm>
            <a:off x="10203050" y="1857050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818756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0">
            <a:extLst>
              <a:ext uri="{FF2B5EF4-FFF2-40B4-BE49-F238E27FC236}">
                <a16:creationId xmlns:a16="http://schemas.microsoft.com/office/drawing/2014/main" id="{914C3517-02D7-1341-9FA3-B04AD04528E7}"/>
              </a:ext>
            </a:extLst>
          </p:cNvPr>
          <p:cNvSpPr/>
          <p:nvPr userDrawn="1"/>
        </p:nvSpPr>
        <p:spPr>
          <a:xfrm>
            <a:off x="7739193" y="1711072"/>
            <a:ext cx="2233930" cy="0"/>
          </a:xfrm>
          <a:custGeom>
            <a:avLst/>
            <a:gdLst/>
            <a:ahLst/>
            <a:cxnLst/>
            <a:rect l="l" t="t" r="r" b="b"/>
            <a:pathLst>
              <a:path w="2233929">
                <a:moveTo>
                  <a:pt x="2233345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1">
            <a:extLst>
              <a:ext uri="{FF2B5EF4-FFF2-40B4-BE49-F238E27FC236}">
                <a16:creationId xmlns:a16="http://schemas.microsoft.com/office/drawing/2014/main" id="{52DA543E-D60B-8244-8363-3DE2EEB3267E}"/>
              </a:ext>
            </a:extLst>
          </p:cNvPr>
          <p:cNvSpPr/>
          <p:nvPr userDrawn="1"/>
        </p:nvSpPr>
        <p:spPr>
          <a:xfrm>
            <a:off x="7574932" y="2790035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0" y="0"/>
                </a:moveTo>
                <a:lnTo>
                  <a:pt x="0" y="88861"/>
                </a:lnTo>
                <a:lnTo>
                  <a:pt x="98005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2">
            <a:extLst>
              <a:ext uri="{FF2B5EF4-FFF2-40B4-BE49-F238E27FC236}">
                <a16:creationId xmlns:a16="http://schemas.microsoft.com/office/drawing/2014/main" id="{3FD5DE39-AE5C-884E-BBE4-BA8EE2D9295D}"/>
              </a:ext>
            </a:extLst>
          </p:cNvPr>
          <p:cNvSpPr/>
          <p:nvPr userDrawn="1"/>
        </p:nvSpPr>
        <p:spPr>
          <a:xfrm>
            <a:off x="10105052" y="2790035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0" y="88861"/>
                </a:moveTo>
                <a:lnTo>
                  <a:pt x="97993" y="88861"/>
                </a:lnTo>
                <a:lnTo>
                  <a:pt x="97993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3">
            <a:extLst>
              <a:ext uri="{FF2B5EF4-FFF2-40B4-BE49-F238E27FC236}">
                <a16:creationId xmlns:a16="http://schemas.microsoft.com/office/drawing/2014/main" id="{10932660-EA21-B840-9D12-FA2607AF8DBA}"/>
              </a:ext>
            </a:extLst>
          </p:cNvPr>
          <p:cNvSpPr/>
          <p:nvPr userDrawn="1"/>
        </p:nvSpPr>
        <p:spPr>
          <a:xfrm>
            <a:off x="10105052" y="1711069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97993" y="88861"/>
                </a:moveTo>
                <a:lnTo>
                  <a:pt x="97993" y="0"/>
                </a:ln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4">
            <a:extLst>
              <a:ext uri="{FF2B5EF4-FFF2-40B4-BE49-F238E27FC236}">
                <a16:creationId xmlns:a16="http://schemas.microsoft.com/office/drawing/2014/main" id="{C296ED71-5553-2A46-A284-7A502BDFF6B2}"/>
              </a:ext>
            </a:extLst>
          </p:cNvPr>
          <p:cNvSpPr/>
          <p:nvPr userDrawn="1"/>
        </p:nvSpPr>
        <p:spPr>
          <a:xfrm>
            <a:off x="7574932" y="1711069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98005" y="0"/>
                </a:moveTo>
                <a:lnTo>
                  <a:pt x="0" y="0"/>
                </a:lnTo>
                <a:lnTo>
                  <a:pt x="0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5">
            <a:extLst>
              <a:ext uri="{FF2B5EF4-FFF2-40B4-BE49-F238E27FC236}">
                <a16:creationId xmlns:a16="http://schemas.microsoft.com/office/drawing/2014/main" id="{2BD1DFF3-9864-DC41-965F-D4925DAEA062}"/>
              </a:ext>
            </a:extLst>
          </p:cNvPr>
          <p:cNvSpPr/>
          <p:nvPr userDrawn="1"/>
        </p:nvSpPr>
        <p:spPr>
          <a:xfrm>
            <a:off x="3819256" y="1199490"/>
            <a:ext cx="3104281" cy="142381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1F0538BD-5E55-CF4F-B16D-AAB6F472BE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8616" y="3989250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4A9AE2FF-71D1-C543-A641-0CCEC237D45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7740" y="2125789"/>
            <a:ext cx="4646575" cy="617389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1" name="Text Placeholder 39">
            <a:extLst>
              <a:ext uri="{FF2B5EF4-FFF2-40B4-BE49-F238E27FC236}">
                <a16:creationId xmlns:a16="http://schemas.microsoft.com/office/drawing/2014/main" id="{05EC7F9A-3A65-6440-A94C-115BAEC1686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671628" y="1875320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2" name="Text Placeholder 39">
            <a:extLst>
              <a:ext uri="{FF2B5EF4-FFF2-40B4-BE49-F238E27FC236}">
                <a16:creationId xmlns:a16="http://schemas.microsoft.com/office/drawing/2014/main" id="{2E36C075-057D-514E-8E2E-DE54F47EFB9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72238" y="2173358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3" name="Text Placeholder 39">
            <a:extLst>
              <a:ext uri="{FF2B5EF4-FFF2-40B4-BE49-F238E27FC236}">
                <a16:creationId xmlns:a16="http://schemas.microsoft.com/office/drawing/2014/main" id="{E39C1BD3-A5B3-7B44-8846-FBEE60C3B4F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72238" y="2552887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0FCB685-A781-BE4A-82A2-90C86FF795C5}"/>
              </a:ext>
            </a:extLst>
          </p:cNvPr>
          <p:cNvSpPr/>
          <p:nvPr userDrawn="1"/>
        </p:nvSpPr>
        <p:spPr>
          <a:xfrm>
            <a:off x="4447528" y="4179520"/>
            <a:ext cx="820268" cy="820268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B14842CC-2FF6-3C4F-B1A4-96EF33EECF9A}"/>
              </a:ext>
            </a:extLst>
          </p:cNvPr>
          <p:cNvSpPr/>
          <p:nvPr userDrawn="1"/>
        </p:nvSpPr>
        <p:spPr>
          <a:xfrm>
            <a:off x="5454554" y="5210777"/>
            <a:ext cx="828073" cy="828073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66EE34D4-BF2A-BA42-81F9-B7816C205A5A}"/>
              </a:ext>
            </a:extLst>
          </p:cNvPr>
          <p:cNvSpPr/>
          <p:nvPr userDrawn="1"/>
        </p:nvSpPr>
        <p:spPr>
          <a:xfrm>
            <a:off x="4441663" y="6155469"/>
            <a:ext cx="820268" cy="820268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93143F2D-2D1F-3748-A2F5-370C8C0064C2}"/>
              </a:ext>
            </a:extLst>
          </p:cNvPr>
          <p:cNvSpPr/>
          <p:nvPr userDrawn="1"/>
        </p:nvSpPr>
        <p:spPr>
          <a:xfrm>
            <a:off x="5454554" y="7151420"/>
            <a:ext cx="828073" cy="828073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14A40711-3EA3-AA45-B1FA-71C6DB21587E}"/>
              </a:ext>
            </a:extLst>
          </p:cNvPr>
          <p:cNvSpPr/>
          <p:nvPr userDrawn="1"/>
        </p:nvSpPr>
        <p:spPr>
          <a:xfrm>
            <a:off x="4476664" y="8169752"/>
            <a:ext cx="820268" cy="820268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342EB89-F930-D74F-B4E9-CC91D2CA0780}"/>
              </a:ext>
            </a:extLst>
          </p:cNvPr>
          <p:cNvSpPr/>
          <p:nvPr userDrawn="1"/>
        </p:nvSpPr>
        <p:spPr>
          <a:xfrm>
            <a:off x="5470310" y="9145585"/>
            <a:ext cx="828073" cy="828073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6D2ADC7E-8428-3547-8C2F-4DAC3CC6D0CE}"/>
              </a:ext>
            </a:extLst>
          </p:cNvPr>
          <p:cNvSpPr/>
          <p:nvPr userDrawn="1"/>
        </p:nvSpPr>
        <p:spPr>
          <a:xfrm>
            <a:off x="4485010" y="10124099"/>
            <a:ext cx="820988" cy="820988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60090B27-F39A-4C4A-9AC5-730C9C354CAA}"/>
              </a:ext>
            </a:extLst>
          </p:cNvPr>
          <p:cNvSpPr/>
          <p:nvPr userDrawn="1"/>
        </p:nvSpPr>
        <p:spPr>
          <a:xfrm>
            <a:off x="5475537" y="11131682"/>
            <a:ext cx="828073" cy="828073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E093B989-133C-9E4A-A940-8801CBA0F2B9}"/>
              </a:ext>
            </a:extLst>
          </p:cNvPr>
          <p:cNvSpPr/>
          <p:nvPr userDrawn="1"/>
        </p:nvSpPr>
        <p:spPr>
          <a:xfrm>
            <a:off x="4476664" y="12121908"/>
            <a:ext cx="820988" cy="820988"/>
          </a:xfrm>
          <a:prstGeom prst="ellipse">
            <a:avLst/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BA57DE6-B9B3-FC48-90B3-1799B92925AA}"/>
              </a:ext>
            </a:extLst>
          </p:cNvPr>
          <p:cNvSpPr/>
          <p:nvPr userDrawn="1"/>
        </p:nvSpPr>
        <p:spPr>
          <a:xfrm>
            <a:off x="5503104" y="13117779"/>
            <a:ext cx="846182" cy="846182"/>
          </a:xfrm>
          <a:prstGeom prst="ellipse">
            <a:avLst/>
          </a:prstGeom>
          <a:blipFill>
            <a:blip r:embed="rId1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bject 16">
            <a:extLst>
              <a:ext uri="{FF2B5EF4-FFF2-40B4-BE49-F238E27FC236}">
                <a16:creationId xmlns:a16="http://schemas.microsoft.com/office/drawing/2014/main" id="{50B7204B-13A2-7E44-89BD-26A0FBB60109}"/>
              </a:ext>
            </a:extLst>
          </p:cNvPr>
          <p:cNvSpPr txBox="1"/>
          <p:nvPr userDrawn="1"/>
        </p:nvSpPr>
        <p:spPr>
          <a:xfrm>
            <a:off x="1467374" y="3529811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rgbClr val="00A8A8"/>
                </a:solidFill>
                <a:latin typeface="Lato"/>
                <a:cs typeface="Lato"/>
              </a:rPr>
              <a:t>13</a:t>
            </a:r>
            <a:endParaRPr sz="2400" dirty="0">
              <a:latin typeface="Lato"/>
              <a:cs typeface="Lato"/>
            </a:endParaRPr>
          </a:p>
        </p:txBody>
      </p:sp>
      <p:sp>
        <p:nvSpPr>
          <p:cNvPr id="72" name="object 16">
            <a:extLst>
              <a:ext uri="{FF2B5EF4-FFF2-40B4-BE49-F238E27FC236}">
                <a16:creationId xmlns:a16="http://schemas.microsoft.com/office/drawing/2014/main" id="{595A4A03-475E-7D43-A75C-1768AFF0E7BC}"/>
              </a:ext>
            </a:extLst>
          </p:cNvPr>
          <p:cNvSpPr txBox="1"/>
          <p:nvPr userDrawn="1"/>
        </p:nvSpPr>
        <p:spPr>
          <a:xfrm>
            <a:off x="1467374" y="5018673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rgbClr val="00A8A8"/>
                </a:solidFill>
                <a:latin typeface="Lato"/>
                <a:cs typeface="Lato"/>
              </a:rPr>
              <a:t>12</a:t>
            </a:r>
            <a:endParaRPr sz="2400" dirty="0">
              <a:latin typeface="Lato"/>
              <a:cs typeface="Lato"/>
            </a:endParaRPr>
          </a:p>
        </p:txBody>
      </p:sp>
      <p:sp>
        <p:nvSpPr>
          <p:cNvPr id="79" name="Text Placeholder 39">
            <a:extLst>
              <a:ext uri="{FF2B5EF4-FFF2-40B4-BE49-F238E27FC236}">
                <a16:creationId xmlns:a16="http://schemas.microsoft.com/office/drawing/2014/main" id="{CB686790-CBB9-6C44-9652-36E8C2A5041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08616" y="5485772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0" name="Text Placeholder 39">
            <a:extLst>
              <a:ext uri="{FF2B5EF4-FFF2-40B4-BE49-F238E27FC236}">
                <a16:creationId xmlns:a16="http://schemas.microsoft.com/office/drawing/2014/main" id="{BF07AEF9-A15C-C44F-9EF0-3F153D8FDAE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08616" y="6974634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1" name="object 16">
            <a:extLst>
              <a:ext uri="{FF2B5EF4-FFF2-40B4-BE49-F238E27FC236}">
                <a16:creationId xmlns:a16="http://schemas.microsoft.com/office/drawing/2014/main" id="{C4602A8E-279A-0E46-AEC4-2CA48FC9512F}"/>
              </a:ext>
            </a:extLst>
          </p:cNvPr>
          <p:cNvSpPr txBox="1"/>
          <p:nvPr userDrawn="1"/>
        </p:nvSpPr>
        <p:spPr>
          <a:xfrm>
            <a:off x="1467374" y="6515195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rgbClr val="00A8A8"/>
                </a:solidFill>
                <a:latin typeface="Lato"/>
                <a:cs typeface="Lato"/>
              </a:rPr>
              <a:t>11</a:t>
            </a:r>
            <a:endParaRPr sz="2400" dirty="0">
              <a:latin typeface="Lato"/>
              <a:cs typeface="Lato"/>
            </a:endParaRPr>
          </a:p>
        </p:txBody>
      </p:sp>
      <p:sp>
        <p:nvSpPr>
          <p:cNvPr id="82" name="object 16">
            <a:extLst>
              <a:ext uri="{FF2B5EF4-FFF2-40B4-BE49-F238E27FC236}">
                <a16:creationId xmlns:a16="http://schemas.microsoft.com/office/drawing/2014/main" id="{FCD41CD8-DF27-FB4A-925A-C4AED45EF969}"/>
              </a:ext>
            </a:extLst>
          </p:cNvPr>
          <p:cNvSpPr txBox="1"/>
          <p:nvPr userDrawn="1"/>
        </p:nvSpPr>
        <p:spPr>
          <a:xfrm>
            <a:off x="1467374" y="8004057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rgbClr val="00A8A8"/>
                </a:solidFill>
                <a:latin typeface="Lato"/>
                <a:cs typeface="Lato"/>
              </a:rPr>
              <a:t>10</a:t>
            </a:r>
            <a:endParaRPr sz="2400" dirty="0">
              <a:latin typeface="Lato"/>
              <a:cs typeface="Lato"/>
            </a:endParaRPr>
          </a:p>
        </p:txBody>
      </p:sp>
      <p:sp>
        <p:nvSpPr>
          <p:cNvPr id="83" name="Text Placeholder 39">
            <a:extLst>
              <a:ext uri="{FF2B5EF4-FFF2-40B4-BE49-F238E27FC236}">
                <a16:creationId xmlns:a16="http://schemas.microsoft.com/office/drawing/2014/main" id="{44D7597A-A3D7-4147-86AC-0C71DABE938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08616" y="8471156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4" name="Text Placeholder 39">
            <a:extLst>
              <a:ext uri="{FF2B5EF4-FFF2-40B4-BE49-F238E27FC236}">
                <a16:creationId xmlns:a16="http://schemas.microsoft.com/office/drawing/2014/main" id="{94CCE378-3ABF-A84A-A65C-AEB3EE04801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83451" y="9960018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5" name="object 16">
            <a:extLst>
              <a:ext uri="{FF2B5EF4-FFF2-40B4-BE49-F238E27FC236}">
                <a16:creationId xmlns:a16="http://schemas.microsoft.com/office/drawing/2014/main" id="{95F06909-C729-2F46-B2A6-A6D4A07ACE6D}"/>
              </a:ext>
            </a:extLst>
          </p:cNvPr>
          <p:cNvSpPr txBox="1"/>
          <p:nvPr userDrawn="1"/>
        </p:nvSpPr>
        <p:spPr>
          <a:xfrm>
            <a:off x="1442209" y="9500579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rgbClr val="00A8A8"/>
                </a:solidFill>
                <a:latin typeface="Lato"/>
                <a:cs typeface="Lato"/>
              </a:rPr>
              <a:t>9</a:t>
            </a:r>
            <a:endParaRPr sz="2400" dirty="0">
              <a:latin typeface="Lato"/>
              <a:cs typeface="Lato"/>
            </a:endParaRPr>
          </a:p>
        </p:txBody>
      </p:sp>
      <p:sp>
        <p:nvSpPr>
          <p:cNvPr id="86" name="object 16">
            <a:extLst>
              <a:ext uri="{FF2B5EF4-FFF2-40B4-BE49-F238E27FC236}">
                <a16:creationId xmlns:a16="http://schemas.microsoft.com/office/drawing/2014/main" id="{1A63AD7B-B480-8C44-8DD6-6F7D8F77A48A}"/>
              </a:ext>
            </a:extLst>
          </p:cNvPr>
          <p:cNvSpPr txBox="1"/>
          <p:nvPr userDrawn="1"/>
        </p:nvSpPr>
        <p:spPr>
          <a:xfrm>
            <a:off x="1442209" y="10989441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rgbClr val="00A8A8"/>
                </a:solidFill>
                <a:latin typeface="Lato"/>
                <a:cs typeface="Lato"/>
              </a:rPr>
              <a:t>8</a:t>
            </a:r>
            <a:endParaRPr sz="2400" dirty="0">
              <a:latin typeface="Lato"/>
              <a:cs typeface="Lato"/>
            </a:endParaRPr>
          </a:p>
        </p:txBody>
      </p:sp>
      <p:sp>
        <p:nvSpPr>
          <p:cNvPr id="87" name="Text Placeholder 39">
            <a:extLst>
              <a:ext uri="{FF2B5EF4-FFF2-40B4-BE49-F238E27FC236}">
                <a16:creationId xmlns:a16="http://schemas.microsoft.com/office/drawing/2014/main" id="{F537B18D-09F9-7C4B-93A6-1F42FB9A0D6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83451" y="11456540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8" name="object 16">
            <a:extLst>
              <a:ext uri="{FF2B5EF4-FFF2-40B4-BE49-F238E27FC236}">
                <a16:creationId xmlns:a16="http://schemas.microsoft.com/office/drawing/2014/main" id="{2845E292-C56F-2640-A236-756761066702}"/>
              </a:ext>
            </a:extLst>
          </p:cNvPr>
          <p:cNvSpPr txBox="1"/>
          <p:nvPr userDrawn="1"/>
        </p:nvSpPr>
        <p:spPr>
          <a:xfrm>
            <a:off x="1467374" y="12475871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rgbClr val="00A8A8"/>
                </a:solidFill>
                <a:latin typeface="Lato"/>
                <a:cs typeface="Lato"/>
              </a:rPr>
              <a:t>7</a:t>
            </a:r>
            <a:endParaRPr sz="2400" dirty="0">
              <a:latin typeface="Lato"/>
              <a:cs typeface="Lato"/>
            </a:endParaRPr>
          </a:p>
        </p:txBody>
      </p:sp>
      <p:sp>
        <p:nvSpPr>
          <p:cNvPr id="89" name="Text Placeholder 39">
            <a:extLst>
              <a:ext uri="{FF2B5EF4-FFF2-40B4-BE49-F238E27FC236}">
                <a16:creationId xmlns:a16="http://schemas.microsoft.com/office/drawing/2014/main" id="{A0B2F7A3-8EA1-5D40-A2AF-8DEEC8552C1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08616" y="12942970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4" name="Text Placeholder 39">
            <a:extLst>
              <a:ext uri="{FF2B5EF4-FFF2-40B4-BE49-F238E27FC236}">
                <a16:creationId xmlns:a16="http://schemas.microsoft.com/office/drawing/2014/main" id="{E037574D-5DC8-3B4F-A241-9112BFADFE9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101510" y="3983100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5" name="object 16">
            <a:extLst>
              <a:ext uri="{FF2B5EF4-FFF2-40B4-BE49-F238E27FC236}">
                <a16:creationId xmlns:a16="http://schemas.microsoft.com/office/drawing/2014/main" id="{35C415A3-929E-DF44-8569-F33BF659038D}"/>
              </a:ext>
            </a:extLst>
          </p:cNvPr>
          <p:cNvSpPr txBox="1"/>
          <p:nvPr userDrawn="1"/>
        </p:nvSpPr>
        <p:spPr>
          <a:xfrm>
            <a:off x="8060268" y="3523661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chemeClr val="accent2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chemeClr val="accent2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chemeClr val="accent2"/>
                </a:solidFill>
                <a:latin typeface="Lato"/>
                <a:cs typeface="Lato"/>
              </a:rPr>
              <a:t>13</a:t>
            </a:r>
            <a:endParaRPr sz="2400" dirty="0">
              <a:solidFill>
                <a:schemeClr val="accent2"/>
              </a:solidFill>
              <a:latin typeface="Lato"/>
              <a:cs typeface="Lato"/>
            </a:endParaRPr>
          </a:p>
        </p:txBody>
      </p:sp>
      <p:sp>
        <p:nvSpPr>
          <p:cNvPr id="106" name="object 16">
            <a:extLst>
              <a:ext uri="{FF2B5EF4-FFF2-40B4-BE49-F238E27FC236}">
                <a16:creationId xmlns:a16="http://schemas.microsoft.com/office/drawing/2014/main" id="{D58CEE63-ED8E-8143-8EB4-50F4BF8A8D3E}"/>
              </a:ext>
            </a:extLst>
          </p:cNvPr>
          <p:cNvSpPr txBox="1"/>
          <p:nvPr userDrawn="1"/>
        </p:nvSpPr>
        <p:spPr>
          <a:xfrm>
            <a:off x="8060268" y="5012523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chemeClr val="accent2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chemeClr val="accent2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chemeClr val="accent2"/>
                </a:solidFill>
                <a:latin typeface="Lato"/>
                <a:cs typeface="Lato"/>
              </a:rPr>
              <a:t>12</a:t>
            </a:r>
            <a:endParaRPr sz="2400" dirty="0">
              <a:solidFill>
                <a:schemeClr val="accent2"/>
              </a:solidFill>
              <a:latin typeface="Lato"/>
              <a:cs typeface="Lato"/>
            </a:endParaRPr>
          </a:p>
        </p:txBody>
      </p:sp>
      <p:sp>
        <p:nvSpPr>
          <p:cNvPr id="107" name="Text Placeholder 39">
            <a:extLst>
              <a:ext uri="{FF2B5EF4-FFF2-40B4-BE49-F238E27FC236}">
                <a16:creationId xmlns:a16="http://schemas.microsoft.com/office/drawing/2014/main" id="{F5B2D54B-2A47-034B-8B58-C8D4D174B01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101510" y="5479622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8" name="Text Placeholder 39">
            <a:extLst>
              <a:ext uri="{FF2B5EF4-FFF2-40B4-BE49-F238E27FC236}">
                <a16:creationId xmlns:a16="http://schemas.microsoft.com/office/drawing/2014/main" id="{4674B3FD-EB8A-B34D-91A0-54937846FBF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101510" y="6968484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9" name="object 16">
            <a:extLst>
              <a:ext uri="{FF2B5EF4-FFF2-40B4-BE49-F238E27FC236}">
                <a16:creationId xmlns:a16="http://schemas.microsoft.com/office/drawing/2014/main" id="{6724C660-7199-1846-B773-DDA75CF92C78}"/>
              </a:ext>
            </a:extLst>
          </p:cNvPr>
          <p:cNvSpPr txBox="1"/>
          <p:nvPr userDrawn="1"/>
        </p:nvSpPr>
        <p:spPr>
          <a:xfrm>
            <a:off x="8060268" y="6509045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chemeClr val="accent2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chemeClr val="accent2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chemeClr val="accent2"/>
                </a:solidFill>
                <a:latin typeface="Lato"/>
                <a:cs typeface="Lato"/>
              </a:rPr>
              <a:t>11</a:t>
            </a:r>
            <a:endParaRPr sz="2400" dirty="0">
              <a:solidFill>
                <a:schemeClr val="accent2"/>
              </a:solidFill>
              <a:latin typeface="Lato"/>
              <a:cs typeface="Lato"/>
            </a:endParaRPr>
          </a:p>
        </p:txBody>
      </p:sp>
      <p:sp>
        <p:nvSpPr>
          <p:cNvPr id="110" name="object 16">
            <a:extLst>
              <a:ext uri="{FF2B5EF4-FFF2-40B4-BE49-F238E27FC236}">
                <a16:creationId xmlns:a16="http://schemas.microsoft.com/office/drawing/2014/main" id="{5CAD8D7D-149C-E544-99E9-1714F3FA525D}"/>
              </a:ext>
            </a:extLst>
          </p:cNvPr>
          <p:cNvSpPr txBox="1"/>
          <p:nvPr userDrawn="1"/>
        </p:nvSpPr>
        <p:spPr>
          <a:xfrm>
            <a:off x="8060268" y="7997907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chemeClr val="accent2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chemeClr val="accent2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chemeClr val="accent2"/>
                </a:solidFill>
                <a:latin typeface="Lato"/>
                <a:cs typeface="Lato"/>
              </a:rPr>
              <a:t>10</a:t>
            </a:r>
            <a:endParaRPr sz="2400" dirty="0">
              <a:solidFill>
                <a:schemeClr val="accent2"/>
              </a:solidFill>
              <a:latin typeface="Lato"/>
              <a:cs typeface="Lato"/>
            </a:endParaRPr>
          </a:p>
        </p:txBody>
      </p:sp>
      <p:sp>
        <p:nvSpPr>
          <p:cNvPr id="111" name="Text Placeholder 39">
            <a:extLst>
              <a:ext uri="{FF2B5EF4-FFF2-40B4-BE49-F238E27FC236}">
                <a16:creationId xmlns:a16="http://schemas.microsoft.com/office/drawing/2014/main" id="{A2FA56DD-25A6-8F4C-A952-6BD521A0549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101510" y="8465006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2" name="Text Placeholder 39">
            <a:extLst>
              <a:ext uri="{FF2B5EF4-FFF2-40B4-BE49-F238E27FC236}">
                <a16:creationId xmlns:a16="http://schemas.microsoft.com/office/drawing/2014/main" id="{D6270938-F045-1F4E-9C7E-47FA34503E6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076345" y="9953868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3" name="object 16">
            <a:extLst>
              <a:ext uri="{FF2B5EF4-FFF2-40B4-BE49-F238E27FC236}">
                <a16:creationId xmlns:a16="http://schemas.microsoft.com/office/drawing/2014/main" id="{75B360FD-E8E1-1E4D-8279-B8AD44002EAA}"/>
              </a:ext>
            </a:extLst>
          </p:cNvPr>
          <p:cNvSpPr txBox="1"/>
          <p:nvPr userDrawn="1"/>
        </p:nvSpPr>
        <p:spPr>
          <a:xfrm>
            <a:off x="8035103" y="9494429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chemeClr val="accent2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chemeClr val="accent2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chemeClr val="accent2"/>
                </a:solidFill>
                <a:latin typeface="Lato"/>
                <a:cs typeface="Lato"/>
              </a:rPr>
              <a:t>9</a:t>
            </a:r>
            <a:endParaRPr sz="2400" dirty="0">
              <a:solidFill>
                <a:schemeClr val="accent2"/>
              </a:solidFill>
              <a:latin typeface="Lato"/>
              <a:cs typeface="Lato"/>
            </a:endParaRPr>
          </a:p>
        </p:txBody>
      </p:sp>
      <p:sp>
        <p:nvSpPr>
          <p:cNvPr id="114" name="object 16">
            <a:extLst>
              <a:ext uri="{FF2B5EF4-FFF2-40B4-BE49-F238E27FC236}">
                <a16:creationId xmlns:a16="http://schemas.microsoft.com/office/drawing/2014/main" id="{2DA15F32-DE64-B34D-9392-852E60FFAEDF}"/>
              </a:ext>
            </a:extLst>
          </p:cNvPr>
          <p:cNvSpPr txBox="1"/>
          <p:nvPr userDrawn="1"/>
        </p:nvSpPr>
        <p:spPr>
          <a:xfrm>
            <a:off x="8035103" y="10983291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chemeClr val="accent2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chemeClr val="accent2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chemeClr val="accent2"/>
                </a:solidFill>
                <a:latin typeface="Lato"/>
                <a:cs typeface="Lato"/>
              </a:rPr>
              <a:t>8</a:t>
            </a:r>
            <a:endParaRPr sz="2400" dirty="0">
              <a:solidFill>
                <a:schemeClr val="accent2"/>
              </a:solidFill>
              <a:latin typeface="Lato"/>
              <a:cs typeface="Lato"/>
            </a:endParaRPr>
          </a:p>
        </p:txBody>
      </p:sp>
      <p:sp>
        <p:nvSpPr>
          <p:cNvPr id="115" name="Text Placeholder 39">
            <a:extLst>
              <a:ext uri="{FF2B5EF4-FFF2-40B4-BE49-F238E27FC236}">
                <a16:creationId xmlns:a16="http://schemas.microsoft.com/office/drawing/2014/main" id="{04BD134D-F38D-F948-8143-45FA80A063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076345" y="11450390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6" name="object 16">
            <a:extLst>
              <a:ext uri="{FF2B5EF4-FFF2-40B4-BE49-F238E27FC236}">
                <a16:creationId xmlns:a16="http://schemas.microsoft.com/office/drawing/2014/main" id="{2BF20FA7-F855-E841-9AF2-809F5F6F08A1}"/>
              </a:ext>
            </a:extLst>
          </p:cNvPr>
          <p:cNvSpPr txBox="1"/>
          <p:nvPr userDrawn="1"/>
        </p:nvSpPr>
        <p:spPr>
          <a:xfrm>
            <a:off x="8060268" y="12469721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chemeClr val="accent2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chemeClr val="accent2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chemeClr val="accent2"/>
                </a:solidFill>
                <a:latin typeface="Lato"/>
                <a:cs typeface="Lato"/>
              </a:rPr>
              <a:t>7</a:t>
            </a:r>
            <a:endParaRPr sz="2400" dirty="0">
              <a:solidFill>
                <a:schemeClr val="accent2"/>
              </a:solidFill>
              <a:latin typeface="Lato"/>
              <a:cs typeface="Lato"/>
            </a:endParaRPr>
          </a:p>
        </p:txBody>
      </p:sp>
      <p:sp>
        <p:nvSpPr>
          <p:cNvPr id="117" name="Text Placeholder 39">
            <a:extLst>
              <a:ext uri="{FF2B5EF4-FFF2-40B4-BE49-F238E27FC236}">
                <a16:creationId xmlns:a16="http://schemas.microsoft.com/office/drawing/2014/main" id="{EC1C78CB-FADB-8748-B07B-D3EBE9B579C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101510" y="12936820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811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3077985"/>
            <a:ext cx="6579870" cy="414020"/>
          </a:xfrm>
          <a:custGeom>
            <a:avLst/>
            <a:gdLst/>
            <a:ahLst/>
            <a:cxnLst/>
            <a:rect l="l" t="t" r="r" b="b"/>
            <a:pathLst>
              <a:path w="6579870" h="414020">
                <a:moveTo>
                  <a:pt x="0" y="413994"/>
                </a:moveTo>
                <a:lnTo>
                  <a:pt x="6579501" y="413994"/>
                </a:lnTo>
                <a:lnTo>
                  <a:pt x="6579501" y="0"/>
                </a:lnTo>
                <a:lnTo>
                  <a:pt x="0" y="0"/>
                </a:lnTo>
                <a:lnTo>
                  <a:pt x="0" y="413994"/>
                </a:lnTo>
                <a:close/>
              </a:path>
            </a:pathLst>
          </a:custGeom>
          <a:solidFill>
            <a:srgbClr val="45BA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743827" y="3077985"/>
            <a:ext cx="3948429" cy="414020"/>
          </a:xfrm>
          <a:custGeom>
            <a:avLst/>
            <a:gdLst/>
            <a:ahLst/>
            <a:cxnLst/>
            <a:rect l="l" t="t" r="r" b="b"/>
            <a:pathLst>
              <a:path w="3948429" h="414020">
                <a:moveTo>
                  <a:pt x="0" y="413994"/>
                </a:moveTo>
                <a:lnTo>
                  <a:pt x="3948176" y="413994"/>
                </a:lnTo>
                <a:lnTo>
                  <a:pt x="3948176" y="0"/>
                </a:lnTo>
                <a:lnTo>
                  <a:pt x="0" y="0"/>
                </a:lnTo>
                <a:lnTo>
                  <a:pt x="0" y="413994"/>
                </a:lnTo>
                <a:close/>
              </a:path>
            </a:pathLst>
          </a:custGeom>
          <a:solidFill>
            <a:srgbClr val="0069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1511986"/>
            <a:ext cx="10692130" cy="1566545"/>
          </a:xfrm>
          <a:custGeom>
            <a:avLst/>
            <a:gdLst/>
            <a:ahLst/>
            <a:cxnLst/>
            <a:rect l="l" t="t" r="r" b="b"/>
            <a:pathLst>
              <a:path w="10692130" h="1566545">
                <a:moveTo>
                  <a:pt x="0" y="1565998"/>
                </a:moveTo>
                <a:lnTo>
                  <a:pt x="10692003" y="1565998"/>
                </a:lnTo>
                <a:lnTo>
                  <a:pt x="10692003" y="0"/>
                </a:lnTo>
                <a:lnTo>
                  <a:pt x="0" y="0"/>
                </a:lnTo>
                <a:lnTo>
                  <a:pt x="0" y="1565998"/>
                </a:lnTo>
                <a:close/>
              </a:path>
            </a:pathLst>
          </a:custGeom>
          <a:solidFill>
            <a:srgbClr val="B6DE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66" r:id="rId3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6D9E6CEC-3E0A-FF4F-9FE6-A004E80981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F2726A54-7DB8-AB43-9440-9708682A308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C93A4278-E3DD-864D-9166-942AF90E9EB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E832AD73-D191-0742-BB67-8FC714C2B22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9EE7C55A-D836-1F43-8924-5F265B92D96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5B387894-F220-3045-8475-8A9540A3B90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8616" y="5485772"/>
            <a:ext cx="3105150" cy="944480"/>
          </a:xfrm>
        </p:spPr>
        <p:txBody>
          <a:bodyPr/>
          <a:lstStyle/>
          <a:p>
            <a:endParaRPr lang="en-US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7B801200-3F15-F841-83C0-E49D942B36E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5D839B7E-E36E-8640-9392-7FC37704C7C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9A14CCAD-7658-4742-8D60-085CE7DE17C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D729366F-E58D-2F47-824D-8A9D3B00C7E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54F77269-65E1-F740-9E70-CA498D443A9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91033989-EDF9-814F-8D4E-4F6B7A933C9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12A1F495-84D3-C545-B3CF-E992D7DFAA6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FEB6CA53-0E77-3C4E-82DA-379C027ACE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4F03364A-E1E0-CF4E-ABAB-A50D5D58834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C7384412-5E67-AF4C-8A5F-A48EAED2726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242A24E6-9BD6-CE45-8706-28C6F58BD40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5AB1473E-CA2B-8745-A011-CD66AA2B041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3BA8506F-790A-9443-9E4C-653B0A13BEE1}"/>
              </a:ext>
            </a:extLst>
          </p:cNvPr>
          <p:cNvSpPr txBox="1"/>
          <p:nvPr/>
        </p:nvSpPr>
        <p:spPr>
          <a:xfrm>
            <a:off x="444500" y="319515"/>
            <a:ext cx="6838950" cy="9967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en-GB" sz="3000" b="1" spc="15" dirty="0">
                <a:solidFill>
                  <a:srgbClr val="00A8A8"/>
                </a:solidFill>
                <a:latin typeface="Lato"/>
                <a:cs typeface="Lato"/>
              </a:rPr>
              <a:t>Careers </a:t>
            </a:r>
            <a:r>
              <a:rPr lang="en-GB" sz="3000" b="1" spc="10" dirty="0">
                <a:solidFill>
                  <a:srgbClr val="00A8A8"/>
                </a:solidFill>
                <a:latin typeface="Lato"/>
                <a:cs typeface="Lato"/>
              </a:rPr>
              <a:t>Programme </a:t>
            </a:r>
            <a:r>
              <a:rPr lang="en-GB" sz="3000" b="1" spc="15" dirty="0">
                <a:solidFill>
                  <a:srgbClr val="00A8A8"/>
                </a:solidFill>
                <a:latin typeface="Lato"/>
                <a:cs typeface="Lato"/>
              </a:rPr>
              <a:t>Overview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2020/21  </a:t>
            </a:r>
            <a:r>
              <a:rPr lang="en-GB" sz="3000" b="1" spc="10" dirty="0">
                <a:solidFill>
                  <a:srgbClr val="00A8A8"/>
                </a:solidFill>
                <a:latin typeface="Lato"/>
                <a:cs typeface="Lato"/>
              </a:rPr>
              <a:t>Name </a:t>
            </a:r>
            <a:r>
              <a:rPr lang="en-GB" sz="3000" b="1" spc="-5" dirty="0">
                <a:solidFill>
                  <a:srgbClr val="00A8A8"/>
                </a:solidFill>
                <a:latin typeface="Lato"/>
                <a:cs typeface="Lato"/>
              </a:rPr>
              <a:t>of</a:t>
            </a:r>
            <a:r>
              <a:rPr lang="en-GB" sz="3000" b="1" spc="40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25" dirty="0">
                <a:solidFill>
                  <a:srgbClr val="00A8A8"/>
                </a:solidFill>
                <a:latin typeface="Lato"/>
                <a:cs typeface="Lato"/>
              </a:rPr>
              <a:t>School</a:t>
            </a:r>
            <a:endParaRPr lang="en-GB" sz="3000" dirty="0">
              <a:latin typeface="Lato"/>
              <a:cs typeface="Lato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199F7F0-7EA8-4946-B079-9ED31B52D26B}"/>
              </a:ext>
            </a:extLst>
          </p:cNvPr>
          <p:cNvSpPr/>
          <p:nvPr/>
        </p:nvSpPr>
        <p:spPr>
          <a:xfrm>
            <a:off x="4447528" y="4179520"/>
            <a:ext cx="820268" cy="820268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FA3C749-FB38-0943-81A3-E608E08DB6A3}"/>
              </a:ext>
            </a:extLst>
          </p:cNvPr>
          <p:cNvSpPr/>
          <p:nvPr/>
        </p:nvSpPr>
        <p:spPr>
          <a:xfrm>
            <a:off x="5454554" y="5210777"/>
            <a:ext cx="828073" cy="828073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02B96E5-1E60-B648-93DB-2E554CBCB556}"/>
              </a:ext>
            </a:extLst>
          </p:cNvPr>
          <p:cNvSpPr/>
          <p:nvPr/>
        </p:nvSpPr>
        <p:spPr>
          <a:xfrm>
            <a:off x="4441663" y="6155469"/>
            <a:ext cx="820268" cy="820268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4FCE228-CBEE-E54B-A6D5-21736638AC77}"/>
              </a:ext>
            </a:extLst>
          </p:cNvPr>
          <p:cNvSpPr/>
          <p:nvPr/>
        </p:nvSpPr>
        <p:spPr>
          <a:xfrm>
            <a:off x="5454554" y="7151420"/>
            <a:ext cx="828073" cy="828073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C199711-C846-354D-BE9A-D5D5133CD970}"/>
              </a:ext>
            </a:extLst>
          </p:cNvPr>
          <p:cNvSpPr/>
          <p:nvPr/>
        </p:nvSpPr>
        <p:spPr>
          <a:xfrm>
            <a:off x="4476664" y="8169752"/>
            <a:ext cx="820268" cy="820268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4179A9F-8744-E548-8EC8-D22AB3A9B14D}"/>
              </a:ext>
            </a:extLst>
          </p:cNvPr>
          <p:cNvSpPr/>
          <p:nvPr/>
        </p:nvSpPr>
        <p:spPr>
          <a:xfrm>
            <a:off x="5470310" y="9145585"/>
            <a:ext cx="828073" cy="828073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B9DC68D-35C5-E04A-B4A0-6CC03D1BDC34}"/>
              </a:ext>
            </a:extLst>
          </p:cNvPr>
          <p:cNvSpPr/>
          <p:nvPr/>
        </p:nvSpPr>
        <p:spPr>
          <a:xfrm>
            <a:off x="4485010" y="10124099"/>
            <a:ext cx="820988" cy="820988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BEC462C-D9C3-9340-8347-BD6D5CF9E385}"/>
              </a:ext>
            </a:extLst>
          </p:cNvPr>
          <p:cNvSpPr/>
          <p:nvPr/>
        </p:nvSpPr>
        <p:spPr>
          <a:xfrm>
            <a:off x="5475537" y="11131682"/>
            <a:ext cx="828073" cy="828073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7B347EC-6CDB-2A4A-8907-1315D1CB0437}"/>
              </a:ext>
            </a:extLst>
          </p:cNvPr>
          <p:cNvSpPr/>
          <p:nvPr/>
        </p:nvSpPr>
        <p:spPr>
          <a:xfrm>
            <a:off x="4476664" y="12121908"/>
            <a:ext cx="820988" cy="820988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438ACF9-6146-F44A-B1BB-9DBA29FBA5E7}"/>
              </a:ext>
            </a:extLst>
          </p:cNvPr>
          <p:cNvSpPr/>
          <p:nvPr/>
        </p:nvSpPr>
        <p:spPr>
          <a:xfrm>
            <a:off x="5503104" y="13117779"/>
            <a:ext cx="846182" cy="846182"/>
          </a:xfrm>
          <a:prstGeom prst="ellipse">
            <a:avLst/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69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EC">
      <a:dk1>
        <a:srgbClr val="565755"/>
      </a:dk1>
      <a:lt1>
        <a:srgbClr val="FFFFFF"/>
      </a:lt1>
      <a:dk2>
        <a:srgbClr val="44546A"/>
      </a:dk2>
      <a:lt2>
        <a:srgbClr val="FFFFFF"/>
      </a:lt2>
      <a:accent1>
        <a:srgbClr val="00A8A8"/>
      </a:accent1>
      <a:accent2>
        <a:srgbClr val="006992"/>
      </a:accent2>
      <a:accent3>
        <a:srgbClr val="515E93"/>
      </a:accent3>
      <a:accent4>
        <a:srgbClr val="0B7976"/>
      </a:accent4>
      <a:accent5>
        <a:srgbClr val="124F44"/>
      </a:accent5>
      <a:accent6>
        <a:srgbClr val="E8B363"/>
      </a:accent6>
      <a:hlink>
        <a:srgbClr val="575756"/>
      </a:hlink>
      <a:folHlink>
        <a:srgbClr val="57575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wrap="square" lIns="0" tIns="12700" rIns="0" bIns="0" rtlCol="0">
        <a:spAutoFit/>
      </a:bodyPr>
      <a:lstStyle>
        <a:defPPr marL="12700" algn="l">
          <a:lnSpc>
            <a:spcPct val="100000"/>
          </a:lnSpc>
          <a:spcBef>
            <a:spcPts val="100"/>
          </a:spcBef>
          <a:defRPr sz="3000" b="1" spc="-65" dirty="0">
            <a:solidFill>
              <a:srgbClr val="00A8A8"/>
            </a:solidFill>
            <a:latin typeface="Lato"/>
            <a:cs typeface="Lato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</TotalTime>
  <Words>8</Words>
  <Application>Microsoft Office PowerPoint</Application>
  <PresentationFormat>Custom</PresentationFormat>
  <Paragraphs>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Lato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Dillon</dc:creator>
  <cp:lastModifiedBy>Kelly Dillon</cp:lastModifiedBy>
  <cp:revision>15</cp:revision>
  <dcterms:created xsi:type="dcterms:W3CDTF">2020-04-16T08:53:31Z</dcterms:created>
  <dcterms:modified xsi:type="dcterms:W3CDTF">2021-06-30T09:14:44Z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2020-04-16T00:00:00Z</vt:filetime>
  </property>
  <property fmtid="{D5CDD505-2E9C-101B-9397-08002B2CF9AE}" pid="3" name="Creator">
    <vt:lpwstr>Adobe InDesign 15.0 (Macintosh)</vt:lpwstr>
  </property>
  <property fmtid="{D5CDD505-2E9C-101B-9397-08002B2CF9AE}" pid="4" name="LastSaved">
    <vt:filetime>2020-04-16T00:00:00Z</vt:filetime>
  </property>
</Properties>
</file>