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2" r:id="rId5"/>
    <p:sldMasterId id="2147483713" r:id="rId6"/>
    <p:sldMasterId id="2147483714" r:id="rId7"/>
    <p:sldMasterId id="214748371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y="5143500" cx="9144000"/>
  <p:notesSz cx="6858000" cy="9144000"/>
  <p:embeddedFontLst>
    <p:embeddedFont>
      <p:font typeface="Roboto"/>
      <p:regular r:id="rId42"/>
      <p:bold r:id="rId43"/>
      <p:italic r:id="rId44"/>
      <p:boldItalic r:id="rId45"/>
    </p:embeddedFont>
    <p:embeddedFont>
      <p:font typeface="PT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D2C7F4-A72A-42A2-A636-035031C95744}">
  <a:tblStyle styleId="{CED2C7F4-A72A-42A2-A636-035031C957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font" Target="fonts/Roboto-regular.fntdata"/><Relationship Id="rId41" Type="http://schemas.openxmlformats.org/officeDocument/2006/relationships/slide" Target="slides/slide32.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PTSans-regular.fntdata"/><Relationship Id="rId45" Type="http://schemas.openxmlformats.org/officeDocument/2006/relationships/font" Target="fonts/Roboto-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PTSans-italic.fntdata"/><Relationship Id="rId47" Type="http://schemas.openxmlformats.org/officeDocument/2006/relationships/font" Target="fonts/PTSans-bold.fntdata"/><Relationship Id="rId49" Type="http://schemas.openxmlformats.org/officeDocument/2006/relationships/font" Target="fonts/PT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llsbuilder.org/hub"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killsbuilder.org/homelearn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7f51e8ab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7f51e8ab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More catchy title?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c0b5c63b4f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c0b5c63b4f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c64d2abe52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c64d2abe52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talk </a:t>
            </a:r>
            <a:r>
              <a:rPr lang="en-GB"/>
              <a:t>through</a:t>
            </a:r>
            <a:r>
              <a:rPr lang="en-GB"/>
              <a:t> slide</a:t>
            </a:r>
            <a:endParaRPr/>
          </a:p>
          <a:p>
            <a:pPr indent="0" lvl="0" marL="0" rtl="0" algn="l">
              <a:spcBef>
                <a:spcPts val="0"/>
              </a:spcBef>
              <a:spcAft>
                <a:spcPts val="0"/>
              </a:spcAft>
              <a:buNone/>
            </a:pPr>
            <a:r>
              <a:rPr lang="en-GB"/>
              <a:t>Highlight to students that creativity skills are not just about being </a:t>
            </a:r>
            <a:r>
              <a:rPr lang="en-GB"/>
              <a:t>artistic</a:t>
            </a:r>
            <a:r>
              <a:rPr lang="en-GB"/>
              <a:t>, but </a:t>
            </a:r>
            <a:r>
              <a:rPr lang="en-GB"/>
              <a:t>creativity</a:t>
            </a:r>
            <a:r>
              <a:rPr lang="en-GB"/>
              <a:t> is the ability to </a:t>
            </a:r>
            <a:r>
              <a:rPr lang="en-GB"/>
              <a:t>generate</a:t>
            </a:r>
            <a:r>
              <a:rPr lang="en-GB"/>
              <a:t> and develop ideas.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Creativity skills beyond this lesson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cb941b43a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cb941b43a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Play video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Listening skills beyond this lesson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c5305ae49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c5305ae49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talk through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c64d2abe5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c64d2abe5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Model example to work through with students. </a:t>
            </a:r>
            <a:br>
              <a:rPr lang="en-GB"/>
            </a:br>
            <a:r>
              <a:rPr lang="en-GB"/>
              <a:t>As a prop master you would be given a scene &amp; a prop brief</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c64d2abe5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c64d2abe5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Dimensions to support task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c64d2abe5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c64d2abe5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a:t>
            </a:r>
            <a:r>
              <a:rPr lang="en-GB"/>
              <a:t>reminder to students  of what’s happening when Alice shrinks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c8e81dfc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c8e81dfc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Pose the question to students and work together as a class: model the maths clearly so students have steps they can follow for independent task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c8e81dfca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c8e81dfca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c8e81dfca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c8e81dfca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led:Facilitate class discussion.</a:t>
            </a:r>
            <a:endParaRPr/>
          </a:p>
          <a:p>
            <a:pPr indent="0" lvl="0" marL="0" rtl="0" algn="l">
              <a:spcBef>
                <a:spcPts val="0"/>
              </a:spcBef>
              <a:spcAft>
                <a:spcPts val="0"/>
              </a:spcAft>
              <a:buNone/>
            </a:pPr>
            <a:r>
              <a:rPr lang="en-GB"/>
              <a:t>Emphasis she has becomes 4 times smaller, so the props will need to become 4 times bigger.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c9cab9dda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gc9cab9dda9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2A3990"/>
              </a:buClr>
              <a:buSzPts val="2400"/>
              <a:buFont typeface="Arial"/>
              <a:buNone/>
            </a:pPr>
            <a:r>
              <a:rPr lang="en-GB" sz="1200">
                <a:solidFill>
                  <a:srgbClr val="434343"/>
                </a:solidFill>
                <a:latin typeface="PT Sans"/>
                <a:ea typeface="PT Sans"/>
                <a:cs typeface="PT Sans"/>
                <a:sym typeface="PT Sans"/>
              </a:rPr>
              <a:t>Resources for explicitly teaching these essential skills are available through the Skills Builder Hub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here</a:t>
            </a:r>
            <a:r>
              <a:rPr lang="en-GB" sz="1200">
                <a:solidFill>
                  <a:srgbClr val="434343"/>
                </a:solidFill>
                <a:latin typeface="PT Sans"/>
                <a:ea typeface="PT Sans"/>
                <a:cs typeface="PT Sans"/>
                <a:sym typeface="PT Sans"/>
              </a:rPr>
              <a:t>. </a:t>
            </a:r>
            <a:endParaRPr sz="1200">
              <a:solidFill>
                <a:srgbClr val="434343"/>
              </a:solidFill>
              <a:latin typeface="PT Sans"/>
              <a:ea typeface="PT Sans"/>
              <a:cs typeface="PT Sans"/>
              <a:sym typeface="PT Sans"/>
            </a:endParaRPr>
          </a:p>
          <a:p>
            <a:pPr indent="0" lvl="0" marL="0" rtl="0" algn="l">
              <a:lnSpc>
                <a:spcPct val="115000"/>
              </a:lnSpc>
              <a:spcBef>
                <a:spcPts val="400"/>
              </a:spcBef>
              <a:spcAft>
                <a:spcPts val="0"/>
              </a:spcAft>
              <a:buClr>
                <a:srgbClr val="2A3990"/>
              </a:buClr>
              <a:buSzPts val="2400"/>
              <a:buFont typeface="Arial"/>
              <a:buNone/>
            </a:pPr>
            <a:r>
              <a:rPr lang="en-GB" sz="1200">
                <a:solidFill>
                  <a:srgbClr val="434343"/>
                </a:solidFill>
                <a:latin typeface="PT Sans"/>
                <a:ea typeface="PT Sans"/>
                <a:cs typeface="PT Sans"/>
                <a:sym typeface="PT Sans"/>
              </a:rPr>
              <a:t>There are simple speaking and listening activities throughout the lesson. </a:t>
            </a:r>
            <a:endParaRPr sz="1200">
              <a:solidFill>
                <a:srgbClr val="434343"/>
              </a:solidFill>
              <a:latin typeface="PT Sans"/>
              <a:ea typeface="PT Sans"/>
              <a:cs typeface="PT Sans"/>
              <a:sym typeface="PT Sans"/>
            </a:endParaRPr>
          </a:p>
          <a:p>
            <a:pPr indent="0" lvl="0" marL="0" rtl="0" algn="l">
              <a:lnSpc>
                <a:spcPct val="115000"/>
              </a:lnSpc>
              <a:spcBef>
                <a:spcPts val="400"/>
              </a:spcBef>
              <a:spcAft>
                <a:spcPts val="400"/>
              </a:spcAft>
              <a:buClr>
                <a:srgbClr val="2A3990"/>
              </a:buClr>
              <a:buSzPts val="2400"/>
              <a:buFont typeface="Arial"/>
              <a:buNone/>
            </a:pPr>
            <a:r>
              <a:rPr lang="en-GB" sz="1200">
                <a:solidFill>
                  <a:srgbClr val="434343"/>
                </a:solidFill>
                <a:latin typeface="PT Sans"/>
                <a:ea typeface="PT Sans"/>
                <a:cs typeface="PT Sans"/>
                <a:sym typeface="PT Sans"/>
              </a:rPr>
              <a:t>Highlight to students that Creativity is not just about being </a:t>
            </a:r>
            <a:r>
              <a:rPr lang="en-GB" sz="1200">
                <a:solidFill>
                  <a:srgbClr val="434343"/>
                </a:solidFill>
                <a:latin typeface="PT Sans"/>
                <a:ea typeface="PT Sans"/>
                <a:cs typeface="PT Sans"/>
                <a:sym typeface="PT Sans"/>
              </a:rPr>
              <a:t>artistic</a:t>
            </a:r>
            <a:r>
              <a:rPr lang="en-GB" sz="1200">
                <a:solidFill>
                  <a:srgbClr val="434343"/>
                </a:solidFill>
                <a:latin typeface="PT Sans"/>
                <a:ea typeface="PT Sans"/>
                <a:cs typeface="PT Sans"/>
                <a:sym typeface="PT Sans"/>
              </a:rPr>
              <a:t>, but about generating ideas and combining learning to develop ideas. Maths supports idea generation and therefore creativity.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c8e81dfca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c8e81dfca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Print for students to complete. Model the first prop and then ask </a:t>
            </a:r>
            <a:r>
              <a:rPr lang="en-GB"/>
              <a:t>students</a:t>
            </a:r>
            <a:r>
              <a:rPr lang="en-GB"/>
              <a:t> to complete the rest of the table.</a:t>
            </a:r>
            <a:endParaRPr/>
          </a:p>
          <a:p>
            <a:pPr indent="0" lvl="0" marL="0" rtl="0" algn="l">
              <a:spcBef>
                <a:spcPts val="0"/>
              </a:spcBef>
              <a:spcAft>
                <a:spcPts val="0"/>
              </a:spcAft>
              <a:buNone/>
            </a:pPr>
            <a:r>
              <a:rPr lang="en-GB"/>
              <a:t>Extend students by researching what other props they might want to include at their tea party.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c8e81dfca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c8e81dfca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Model for students that she is now 8 times smaller so the ratio from her ‘normal’ to scene 2 ‘miniature’ height is  160: 20 which simplifies to to 8:1. The ratio of scene 1 to 2 is 40: 20 which simplifies to 2:1.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c8e81dfca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c8e81dfca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Print for students to complete. Model the first prop and then ask students to complete the rest of the table.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Extend students by researching what other props they might want to include at their tea party.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c64d2abe52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c64d2abe52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Independent task: students now have a new scene to complete independently or in small groups. </a:t>
            </a:r>
            <a:endParaRPr/>
          </a:p>
          <a:p>
            <a:pPr indent="0" lvl="0" marL="0" rtl="0" algn="l">
              <a:spcBef>
                <a:spcPts val="0"/>
              </a:spcBef>
              <a:spcAft>
                <a:spcPts val="0"/>
              </a:spcAft>
              <a:buNone/>
            </a:pPr>
            <a:r>
              <a:rPr lang="en-GB"/>
              <a:t>Talk through the scene &amp; prop brief</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c8e81dfca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c8e81dfca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Display on the board for students and check understanding of the main task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c8e81dfca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c8e81dfca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2A3990"/>
                </a:solidFill>
              </a:rPr>
              <a:t>Print for students to complete.</a:t>
            </a:r>
            <a:endParaRPr/>
          </a:p>
          <a:p>
            <a:pPr indent="0" lvl="0" marL="0" rtl="0" algn="l">
              <a:spcBef>
                <a:spcPts val="0"/>
              </a:spcBef>
              <a:spcAft>
                <a:spcPts val="0"/>
              </a:spcAft>
              <a:buNone/>
            </a:pPr>
            <a:r>
              <a:rPr lang="en-GB"/>
              <a:t>Extend students by researching what other props they might want to include at their tea party.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c99754b373_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c99754b373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c8d518431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c8d518431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a:t>
            </a:r>
            <a:endParaRPr/>
          </a:p>
          <a:p>
            <a:pPr indent="0" lvl="0" marL="0" rtl="0" algn="l">
              <a:spcBef>
                <a:spcPts val="0"/>
              </a:spcBef>
              <a:spcAft>
                <a:spcPts val="0"/>
              </a:spcAft>
              <a:buNone/>
            </a:pPr>
            <a:r>
              <a:rPr lang="en-GB"/>
              <a:t>Can go into different level of depth for these questions: for lower ability groups - just get them to think about what would need to happen. For higher ability groups, </a:t>
            </a:r>
            <a:r>
              <a:rPr lang="en-GB"/>
              <a:t>could</a:t>
            </a:r>
            <a:r>
              <a:rPr lang="en-GB"/>
              <a:t> give a height for the rabbit and ask them to complete these calculations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c99754b373_1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gc99754b373_1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c99754b373_1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c99754b373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Facilitate class discussion. </a:t>
            </a:r>
            <a:endParaRPr/>
          </a:p>
          <a:p>
            <a:pPr indent="0" lvl="0" marL="0" rtl="0" algn="l">
              <a:spcBef>
                <a:spcPts val="0"/>
              </a:spcBef>
              <a:spcAft>
                <a:spcPts val="0"/>
              </a:spcAft>
              <a:buNone/>
            </a:pPr>
            <a:r>
              <a:rPr lang="en-GB"/>
              <a:t>Focus on the different methods students used and which ones were more </a:t>
            </a:r>
            <a:r>
              <a:rPr lang="en-GB"/>
              <a:t>efficient </a:t>
            </a:r>
            <a:endParaRPr/>
          </a:p>
          <a:p>
            <a:pPr indent="0" lvl="0" marL="0" rtl="0" algn="l">
              <a:spcBef>
                <a:spcPts val="0"/>
              </a:spcBef>
              <a:spcAft>
                <a:spcPts val="0"/>
              </a:spcAft>
              <a:buNone/>
            </a:pPr>
            <a:r>
              <a:rPr lang="en-GB"/>
              <a:t>Explore students creativity here - what different props did they chose to add 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c0b5c63b4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c0b5c63b4f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c99754b373_1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c99754b373_1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Explore how this is an example of what might happen in the workplace. Why might staying </a:t>
            </a:r>
            <a:r>
              <a:rPr lang="en-GB"/>
              <a:t>positive be an important skill for a manager in this scenario? Highlight that it is not just about putting on a happy face, but recognising when and how people can be frustrated by change and how this affects the outcome of the task</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If your students struggled with this last minute change, consider using the resources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to explicitly build Staying Positive skills beyond this lesson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c99754b373_1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c99754b373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level of detail in this final task may vary depending on the ability of the group. A more able group should be able to do the calculations and see the </a:t>
            </a:r>
            <a:r>
              <a:rPr lang="en-GB"/>
              <a:t>change</a:t>
            </a:r>
            <a:r>
              <a:rPr lang="en-GB"/>
              <a:t> in the </a:t>
            </a:r>
            <a:r>
              <a:rPr lang="en-GB"/>
              <a:t>ratio and answer these questions precisely</a:t>
            </a:r>
            <a:r>
              <a:rPr lang="en-GB"/>
              <a:t>; a less able group may just acknowledge that this </a:t>
            </a:r>
            <a:r>
              <a:rPr lang="en-GB"/>
              <a:t>would</a:t>
            </a:r>
            <a:r>
              <a:rPr lang="en-GB"/>
              <a:t> mean all the dimensions would need to change and that Alice wouldn’t appear as many times bigger as we </a:t>
            </a:r>
            <a:r>
              <a:rPr lang="en-GB"/>
              <a:t>originally</a:t>
            </a:r>
            <a:r>
              <a:rPr lang="en-GB"/>
              <a:t> wanted her to.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If your students struggled with this last minute change, consider using the resources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to explicitly build Staying Positive skills beyond this lesson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cb941b43a9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gcb941b43a9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c6ff8040b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c6ff8040b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Play video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for lots of resources that will help students build listening skills, </a:t>
            </a:r>
            <a:r>
              <a:rPr lang="en-GB" sz="1200">
                <a:solidFill>
                  <a:srgbClr val="2A3990"/>
                </a:solidFill>
                <a:latin typeface="PT Sans"/>
                <a:ea typeface="PT Sans"/>
                <a:cs typeface="PT Sans"/>
                <a:sym typeface="PT Sans"/>
              </a:rPr>
              <a:t>beyond</a:t>
            </a:r>
            <a:r>
              <a:rPr lang="en-GB" sz="1200">
                <a:solidFill>
                  <a:srgbClr val="2A3990"/>
                </a:solidFill>
                <a:latin typeface="PT Sans"/>
                <a:ea typeface="PT Sans"/>
                <a:cs typeface="PT Sans"/>
                <a:sym typeface="PT Sans"/>
              </a:rPr>
              <a:t> this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bf702cde9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bf702cde9c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c64d2abe52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c64d2abe52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talk through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c64d2abe52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c64d2abe52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Play video to set the scene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c64d2abe52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c64d2abe52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Facilitate class discussion </a:t>
            </a:r>
            <a:endParaRPr/>
          </a:p>
          <a:p>
            <a:pPr indent="0" lvl="0" marL="0" rtl="0" algn="l">
              <a:spcBef>
                <a:spcPts val="0"/>
              </a:spcBef>
              <a:spcAft>
                <a:spcPts val="0"/>
              </a:spcAft>
              <a:buNone/>
            </a:pPr>
            <a:r>
              <a:rPr lang="en-GB"/>
              <a:t>Encourage students to apply Teamwork skills by including everyone in the discussion - how did they make sure that they gained a diverse set of opinions in this discussion. Value the discussion not just the answer they come to.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2">
                  <a:extLst>
                    <a:ext uri="{A12FA001-AC4F-418D-AE19-62706E023703}">
                      <ahyp:hlinkClr val="tx"/>
                    </a:ext>
                  </a:extLst>
                </a:hlinkClick>
              </a:rPr>
              <a:t>https://www.skillsbuilder.org/homelearning</a:t>
            </a:r>
            <a:r>
              <a:rPr lang="en-GB" sz="1200">
                <a:solidFill>
                  <a:srgbClr val="2A3990"/>
                </a:solidFill>
                <a:latin typeface="PT Sans"/>
                <a:ea typeface="PT Sans"/>
                <a:cs typeface="PT Sans"/>
                <a:sym typeface="PT Sans"/>
              </a:rPr>
              <a:t> for Short 15min Lessons and resources to explicitly build Teamwork skills beyond this lesson. There’s also lots of resources on speaking and listening too.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c64d2abe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c64d2abe5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led: emphasis the importance of props to create this illusion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073763"/>
        </a:solid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598100" y="1546622"/>
            <a:ext cx="8222100" cy="838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p:txBody>
      </p:sp>
      <p:sp>
        <p:nvSpPr>
          <p:cNvPr id="14" name="Google Shape;14;p2"/>
          <p:cNvSpPr txBox="1"/>
          <p:nvPr>
            <p:ph idx="1" type="subTitle"/>
          </p:nvPr>
        </p:nvSpPr>
        <p:spPr>
          <a:xfrm>
            <a:off x="598088" y="2563513"/>
            <a:ext cx="8222100" cy="432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p:txBody>
      </p:sp>
      <p:sp>
        <p:nvSpPr>
          <p:cNvPr id="15" name="Google Shape;15;p2"/>
          <p:cNvSpPr txBox="1"/>
          <p:nvPr/>
        </p:nvSpPr>
        <p:spPr>
          <a:xfrm>
            <a:off x="1923878" y="46865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spcBef>
                <a:spcPts val="0"/>
              </a:spcBef>
              <a:spcAft>
                <a:spcPts val="0"/>
              </a:spcAft>
              <a:buClr>
                <a:srgbClr val="000000"/>
              </a:buClr>
              <a:buSzPts val="1400"/>
              <a:buFont typeface="Arial"/>
              <a:buNone/>
            </a:pPr>
            <a:r>
              <a:rPr lang="en-GB" sz="1000">
                <a:solidFill>
                  <a:srgbClr val="5DA4D3"/>
                </a:solidFill>
                <a:latin typeface="PT Sans"/>
                <a:ea typeface="PT Sans"/>
                <a:cs typeface="PT Sans"/>
                <a:sym typeface="PT Sans"/>
              </a:rPr>
              <a:t>To provide our pupils with the </a:t>
            </a:r>
            <a:r>
              <a:rPr b="1" lang="en-GB" sz="1000">
                <a:solidFill>
                  <a:srgbClr val="5DA4D3"/>
                </a:solidFill>
                <a:latin typeface="PT Sans"/>
                <a:ea typeface="PT Sans"/>
                <a:cs typeface="PT Sans"/>
                <a:sym typeface="PT Sans"/>
              </a:rPr>
              <a:t>knowledge, skills </a:t>
            </a:r>
            <a:r>
              <a:rPr lang="en-GB" sz="1000">
                <a:solidFill>
                  <a:srgbClr val="5DA4D3"/>
                </a:solidFill>
                <a:latin typeface="PT Sans"/>
                <a:ea typeface="PT Sans"/>
                <a:cs typeface="PT Sans"/>
                <a:sym typeface="PT Sans"/>
              </a:rPr>
              <a:t>and </a:t>
            </a:r>
            <a:r>
              <a:rPr b="1" lang="en-GB" sz="1000">
                <a:solidFill>
                  <a:srgbClr val="5DA4D3"/>
                </a:solidFill>
                <a:latin typeface="PT Sans"/>
                <a:ea typeface="PT Sans"/>
                <a:cs typeface="PT Sans"/>
                <a:sym typeface="PT Sans"/>
              </a:rPr>
              <a:t>character</a:t>
            </a:r>
            <a:r>
              <a:rPr lang="en-GB" sz="1000">
                <a:solidFill>
                  <a:srgbClr val="5DA4D3"/>
                </a:solidFill>
                <a:latin typeface="PT Sans"/>
                <a:ea typeface="PT Sans"/>
                <a:cs typeface="PT Sans"/>
                <a:sym typeface="PT Sans"/>
              </a:rPr>
              <a:t> to live a remarkable life</a:t>
            </a:r>
            <a:endParaRPr sz="1000">
              <a:solidFill>
                <a:srgbClr val="5DA4D3"/>
              </a:solidFill>
              <a:latin typeface="PT Sans"/>
              <a:ea typeface="PT Sans"/>
              <a:cs typeface="PT Sans"/>
              <a:sym typeface="PT Sans"/>
            </a:endParaRPr>
          </a:p>
          <a:p>
            <a:pPr indent="0" lvl="0" marL="0" rtl="0" algn="r">
              <a:lnSpc>
                <a:spcPct val="115000"/>
              </a:lnSpc>
              <a:spcBef>
                <a:spcPts val="0"/>
              </a:spcBef>
              <a:spcAft>
                <a:spcPts val="0"/>
              </a:spcAft>
              <a:buClr>
                <a:srgbClr val="000000"/>
              </a:buClr>
              <a:buSzPts val="1400"/>
              <a:buFont typeface="Arial"/>
              <a:buNone/>
            </a:pPr>
            <a:r>
              <a:t/>
            </a:r>
            <a:endParaRPr sz="1100">
              <a:solidFill>
                <a:srgbClr val="5DA4D3"/>
              </a:solidFill>
              <a:latin typeface="PT Sans"/>
              <a:ea typeface="PT Sans"/>
              <a:cs typeface="PT Sans"/>
              <a:sym typeface="PT Sans"/>
            </a:endParaRPr>
          </a:p>
          <a:p>
            <a:pPr indent="0" lvl="0" marL="0" rtl="0" algn="l">
              <a:spcBef>
                <a:spcPts val="0"/>
              </a:spcBef>
              <a:spcAft>
                <a:spcPts val="0"/>
              </a:spcAft>
              <a:buClr>
                <a:srgbClr val="000000"/>
              </a:buClr>
              <a:buSzPts val="1400"/>
              <a:buFont typeface="Arial"/>
              <a:buNone/>
            </a:pPr>
            <a:r>
              <a:t/>
            </a:r>
            <a:endParaRPr sz="1800">
              <a:solidFill>
                <a:srgbClr val="5DA4D3"/>
              </a:solidFill>
            </a:endParaRPr>
          </a:p>
          <a:p>
            <a:pPr indent="0" lvl="0" marL="0" rtl="0" algn="l">
              <a:spcBef>
                <a:spcPts val="0"/>
              </a:spcBef>
              <a:spcAft>
                <a:spcPts val="0"/>
              </a:spcAft>
              <a:buNone/>
            </a:pPr>
            <a:r>
              <a:t/>
            </a:r>
            <a:endParaRPr sz="1100">
              <a:solidFill>
                <a:srgbClr val="5DA4D3"/>
              </a:solidFill>
              <a:latin typeface="PT Sans"/>
              <a:ea typeface="PT Sans"/>
              <a:cs typeface="PT Sans"/>
              <a:sym typeface="PT Sans"/>
            </a:endParaRPr>
          </a:p>
        </p:txBody>
      </p:sp>
      <p:grpSp>
        <p:nvGrpSpPr>
          <p:cNvPr id="16" name="Google Shape;16;p2"/>
          <p:cNvGrpSpPr/>
          <p:nvPr/>
        </p:nvGrpSpPr>
        <p:grpSpPr>
          <a:xfrm>
            <a:off x="7084800" y="-100"/>
            <a:ext cx="2059400" cy="374675"/>
            <a:chOff x="7084800" y="-100"/>
            <a:chExt cx="2059400" cy="374675"/>
          </a:xfrm>
        </p:grpSpPr>
        <p:sp>
          <p:nvSpPr>
            <p:cNvPr id="17" name="Google Shape;17;p2"/>
            <p:cNvSpPr txBox="1"/>
            <p:nvPr/>
          </p:nvSpPr>
          <p:spPr>
            <a:xfrm>
              <a:off x="7989800" y="-100"/>
              <a:ext cx="1154400" cy="3648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T Sans"/>
                <a:ea typeface="PT Sans"/>
                <a:cs typeface="PT Sans"/>
                <a:sym typeface="PT Sans"/>
              </a:endParaRPr>
            </a:p>
          </p:txBody>
        </p:sp>
        <p:sp>
          <p:nvSpPr>
            <p:cNvPr id="18" name="Google Shape;18;p2"/>
            <p:cNvSpPr/>
            <p:nvPr/>
          </p:nvSpPr>
          <p:spPr>
            <a:xfrm>
              <a:off x="7122800" y="0"/>
              <a:ext cx="850500" cy="364800"/>
            </a:xfrm>
            <a:prstGeom prst="rect">
              <a:avLst/>
            </a:prstGeom>
            <a:solidFill>
              <a:srgbClr val="7BAF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txBox="1"/>
            <p:nvPr/>
          </p:nvSpPr>
          <p:spPr>
            <a:xfrm>
              <a:off x="7084800" y="9775"/>
              <a:ext cx="2059200" cy="36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003C71"/>
                  </a:solidFill>
                  <a:latin typeface="PT Sans"/>
                  <a:ea typeface="PT Sans"/>
                  <a:cs typeface="PT Sans"/>
                  <a:sym typeface="PT Sans"/>
                </a:rPr>
                <a:t>#OneAET </a:t>
              </a:r>
              <a:r>
                <a:rPr lang="en-GB">
                  <a:solidFill>
                    <a:srgbClr val="FFFFFF"/>
                  </a:solidFill>
                  <a:latin typeface="PT Sans"/>
                  <a:ea typeface="PT Sans"/>
                  <a:cs typeface="PT Sans"/>
                  <a:sym typeface="PT Sans"/>
                </a:rPr>
                <a:t>  </a:t>
              </a:r>
              <a:r>
                <a:rPr lang="en-GB">
                  <a:solidFill>
                    <a:srgbClr val="7BAFD4"/>
                  </a:solidFill>
                  <a:latin typeface="PT Sans"/>
                  <a:ea typeface="PT Sans"/>
                  <a:cs typeface="PT Sans"/>
                  <a:sym typeface="PT Sans"/>
                </a:rPr>
                <a:t> </a:t>
              </a:r>
              <a:r>
                <a:rPr lang="en-GB">
                  <a:solidFill>
                    <a:srgbClr val="1C4587"/>
                  </a:solidFill>
                  <a:latin typeface="PT Sans"/>
                  <a:ea typeface="PT Sans"/>
                  <a:cs typeface="PT Sans"/>
                  <a:sym typeface="PT Sans"/>
                </a:rPr>
                <a:t>Curriculum</a:t>
              </a:r>
              <a:endParaRPr>
                <a:solidFill>
                  <a:srgbClr val="1C4587"/>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Title and Text">
  <p:cSld name="CUSTOM_3_1">
    <p:spTree>
      <p:nvGrpSpPr>
        <p:cNvPr id="46" name="Shape 46"/>
        <p:cNvGrpSpPr/>
        <p:nvPr/>
      </p:nvGrpSpPr>
      <p:grpSpPr>
        <a:xfrm>
          <a:off x="0" y="0"/>
          <a:ext cx="0" cy="0"/>
          <a:chOff x="0" y="0"/>
          <a:chExt cx="0" cy="0"/>
        </a:xfrm>
      </p:grpSpPr>
      <p:sp>
        <p:nvSpPr>
          <p:cNvPr id="47" name="Google Shape;47;p11"/>
          <p:cNvSpPr txBox="1"/>
          <p:nvPr>
            <p:ph type="title"/>
          </p:nvPr>
        </p:nvSpPr>
        <p:spPr>
          <a:xfrm>
            <a:off x="311700" y="181400"/>
            <a:ext cx="68916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11"/>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49" name="Google Shape;49;p11"/>
          <p:cNvSpPr txBox="1"/>
          <p:nvPr>
            <p:ph idx="1" type="body"/>
          </p:nvPr>
        </p:nvSpPr>
        <p:spPr>
          <a:xfrm>
            <a:off x="468700" y="1078850"/>
            <a:ext cx="8153100" cy="34110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Font typeface="PT Sans"/>
              <a:buChar char="●"/>
              <a:defRPr sz="2000">
                <a:latin typeface="PT Sans"/>
                <a:ea typeface="PT Sans"/>
                <a:cs typeface="PT Sans"/>
                <a:sym typeface="PT Sans"/>
              </a:defRPr>
            </a:lvl1pPr>
            <a:lvl2pPr indent="-330200" lvl="1" marL="914400">
              <a:spcBef>
                <a:spcPts val="400"/>
              </a:spcBef>
              <a:spcAft>
                <a:spcPts val="0"/>
              </a:spcAft>
              <a:buSzPts val="1600"/>
              <a:buFont typeface="PT Sans"/>
              <a:buChar char="○"/>
              <a:defRPr sz="1600">
                <a:latin typeface="PT Sans"/>
                <a:ea typeface="PT Sans"/>
                <a:cs typeface="PT Sans"/>
                <a:sym typeface="PT Sans"/>
              </a:defRPr>
            </a:lvl2pPr>
            <a:lvl3pPr indent="-317500" lvl="2" marL="1371600">
              <a:spcBef>
                <a:spcPts val="400"/>
              </a:spcBef>
              <a:spcAft>
                <a:spcPts val="0"/>
              </a:spcAft>
              <a:buSzPts val="1400"/>
              <a:buFont typeface="PT Sans"/>
              <a:buChar char="■"/>
              <a:defRPr>
                <a:latin typeface="PT Sans"/>
                <a:ea typeface="PT Sans"/>
                <a:cs typeface="PT Sans"/>
                <a:sym typeface="PT Sans"/>
              </a:defRPr>
            </a:lvl3pPr>
            <a:lvl4pPr indent="-317500" lvl="3" marL="1828800">
              <a:spcBef>
                <a:spcPts val="400"/>
              </a:spcBef>
              <a:spcAft>
                <a:spcPts val="0"/>
              </a:spcAft>
              <a:buSzPts val="1400"/>
              <a:buFont typeface="PT Sans"/>
              <a:buChar char="●"/>
              <a:defRPr>
                <a:latin typeface="PT Sans"/>
                <a:ea typeface="PT Sans"/>
                <a:cs typeface="PT Sans"/>
                <a:sym typeface="PT Sans"/>
              </a:defRPr>
            </a:lvl4pPr>
            <a:lvl5pPr indent="-317500" lvl="4" marL="2286000">
              <a:spcBef>
                <a:spcPts val="400"/>
              </a:spcBef>
              <a:spcAft>
                <a:spcPts val="0"/>
              </a:spcAft>
              <a:buSzPts val="1400"/>
              <a:buFont typeface="PT Sans"/>
              <a:buChar char="○"/>
              <a:defRPr>
                <a:latin typeface="PT Sans"/>
                <a:ea typeface="PT Sans"/>
                <a:cs typeface="PT Sans"/>
                <a:sym typeface="PT Sans"/>
              </a:defRPr>
            </a:lvl5pPr>
            <a:lvl6pPr indent="-317500" lvl="5" marL="2743200">
              <a:spcBef>
                <a:spcPts val="400"/>
              </a:spcBef>
              <a:spcAft>
                <a:spcPts val="0"/>
              </a:spcAft>
              <a:buSzPts val="1400"/>
              <a:buFont typeface="PT Sans"/>
              <a:buChar char="■"/>
              <a:defRPr>
                <a:latin typeface="PT Sans"/>
                <a:ea typeface="PT Sans"/>
                <a:cs typeface="PT Sans"/>
                <a:sym typeface="PT Sans"/>
              </a:defRPr>
            </a:lvl6pPr>
            <a:lvl7pPr indent="-317500" lvl="6" marL="3200400">
              <a:spcBef>
                <a:spcPts val="400"/>
              </a:spcBef>
              <a:spcAft>
                <a:spcPts val="0"/>
              </a:spcAft>
              <a:buSzPts val="1400"/>
              <a:buFont typeface="PT Sans"/>
              <a:buChar char="●"/>
              <a:defRPr>
                <a:latin typeface="PT Sans"/>
                <a:ea typeface="PT Sans"/>
                <a:cs typeface="PT Sans"/>
                <a:sym typeface="PT Sans"/>
              </a:defRPr>
            </a:lvl7pPr>
            <a:lvl8pPr indent="-317500" lvl="7" marL="3657600">
              <a:spcBef>
                <a:spcPts val="1600"/>
              </a:spcBef>
              <a:spcAft>
                <a:spcPts val="0"/>
              </a:spcAft>
              <a:buSzPts val="1400"/>
              <a:buFont typeface="PT Sans"/>
              <a:buChar char="○"/>
              <a:defRPr>
                <a:latin typeface="PT Sans"/>
                <a:ea typeface="PT Sans"/>
                <a:cs typeface="PT Sans"/>
                <a:sym typeface="PT Sans"/>
              </a:defRPr>
            </a:lvl8pPr>
            <a:lvl9pPr indent="-317500" lvl="8" marL="4114800">
              <a:spcBef>
                <a:spcPts val="1600"/>
              </a:spcBef>
              <a:spcAft>
                <a:spcPts val="1600"/>
              </a:spcAft>
              <a:buSzPts val="1400"/>
              <a:buFont typeface="PT Sans"/>
              <a:buChar char="■"/>
              <a:defRPr>
                <a:latin typeface="PT Sans"/>
                <a:ea typeface="PT Sans"/>
                <a:cs typeface="PT Sans"/>
                <a:sym typeface="PT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and Text">
  <p:cSld name="CUSTOM_3_1_2">
    <p:spTree>
      <p:nvGrpSpPr>
        <p:cNvPr id="50" name="Shape 50"/>
        <p:cNvGrpSpPr/>
        <p:nvPr/>
      </p:nvGrpSpPr>
      <p:grpSpPr>
        <a:xfrm>
          <a:off x="0" y="0"/>
          <a:ext cx="0" cy="0"/>
          <a:chOff x="0" y="0"/>
          <a:chExt cx="0" cy="0"/>
        </a:xfrm>
      </p:grpSpPr>
      <p:sp>
        <p:nvSpPr>
          <p:cNvPr id="51" name="Google Shape;51;p12"/>
          <p:cNvSpPr txBox="1"/>
          <p:nvPr>
            <p:ph type="title"/>
          </p:nvPr>
        </p:nvSpPr>
        <p:spPr>
          <a:xfrm>
            <a:off x="311700" y="181400"/>
            <a:ext cx="68175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12"/>
          <p:cNvSpPr txBox="1"/>
          <p:nvPr>
            <p:ph idx="1" type="body"/>
          </p:nvPr>
        </p:nvSpPr>
        <p:spPr>
          <a:xfrm>
            <a:off x="468700" y="1078850"/>
            <a:ext cx="8042100" cy="3380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53" name="Google Shape;53;p12"/>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ext Solutions">
  <p:cSld name="CUSTOM_3_1_2_2">
    <p:bg>
      <p:bgPr>
        <a:solidFill>
          <a:srgbClr val="CFE2F3"/>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181400"/>
            <a:ext cx="68301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13"/>
          <p:cNvSpPr txBox="1"/>
          <p:nvPr>
            <p:ph idx="1" type="body"/>
          </p:nvPr>
        </p:nvSpPr>
        <p:spPr>
          <a:xfrm>
            <a:off x="468700" y="1078850"/>
            <a:ext cx="8042100" cy="3380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57" name="Google Shape;57;p13"/>
          <p:cNvSpPr/>
          <p:nvPr/>
        </p:nvSpPr>
        <p:spPr>
          <a:xfrm flipH="1">
            <a:off x="7141800" y="197375"/>
            <a:ext cx="20022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 Answers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Title and Text">
  <p:cSld name="CUSTOM_3_1_2_1">
    <p:spTree>
      <p:nvGrpSpPr>
        <p:cNvPr id="58" name="Shape 58"/>
        <p:cNvGrpSpPr/>
        <p:nvPr/>
      </p:nvGrpSpPr>
      <p:grpSpPr>
        <a:xfrm>
          <a:off x="0" y="0"/>
          <a:ext cx="0" cy="0"/>
          <a:chOff x="0" y="0"/>
          <a:chExt cx="0" cy="0"/>
        </a:xfrm>
      </p:grpSpPr>
      <p:sp>
        <p:nvSpPr>
          <p:cNvPr id="59" name="Google Shape;59;p14"/>
          <p:cNvSpPr txBox="1"/>
          <p:nvPr>
            <p:ph type="title"/>
          </p:nvPr>
        </p:nvSpPr>
        <p:spPr>
          <a:xfrm>
            <a:off x="311700" y="169075"/>
            <a:ext cx="66819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14"/>
          <p:cNvSpPr txBox="1"/>
          <p:nvPr>
            <p:ph idx="1" type="body"/>
          </p:nvPr>
        </p:nvSpPr>
        <p:spPr>
          <a:xfrm>
            <a:off x="468700" y="1078850"/>
            <a:ext cx="8116200" cy="33069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61" name="Google Shape;61;p14"/>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Title and Text">
  <p:cSld name="CUSTOM_3_1_2_1_1">
    <p:spTree>
      <p:nvGrpSpPr>
        <p:cNvPr id="62" name="Shape 62"/>
        <p:cNvGrpSpPr/>
        <p:nvPr/>
      </p:nvGrpSpPr>
      <p:grpSpPr>
        <a:xfrm>
          <a:off x="0" y="0"/>
          <a:ext cx="0" cy="0"/>
          <a:chOff x="0" y="0"/>
          <a:chExt cx="0" cy="0"/>
        </a:xfrm>
      </p:grpSpPr>
      <p:sp>
        <p:nvSpPr>
          <p:cNvPr id="63" name="Google Shape;63;p15"/>
          <p:cNvSpPr txBox="1"/>
          <p:nvPr>
            <p:ph type="title"/>
          </p:nvPr>
        </p:nvSpPr>
        <p:spPr>
          <a:xfrm>
            <a:off x="311700" y="169075"/>
            <a:ext cx="66819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4" name="Google Shape;64;p15"/>
          <p:cNvSpPr txBox="1"/>
          <p:nvPr>
            <p:ph idx="1" type="body"/>
          </p:nvPr>
        </p:nvSpPr>
        <p:spPr>
          <a:xfrm>
            <a:off x="468700" y="1078850"/>
            <a:ext cx="8140800" cy="33684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65" name="Google Shape;65;p15"/>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Title and Text">
  <p:cSld name="CUSTOM_3_1_2_1_1_1">
    <p:spTree>
      <p:nvGrpSpPr>
        <p:cNvPr id="66" name="Shape 66"/>
        <p:cNvGrpSpPr/>
        <p:nvPr/>
      </p:nvGrpSpPr>
      <p:grpSpPr>
        <a:xfrm>
          <a:off x="0" y="0"/>
          <a:ext cx="0" cy="0"/>
          <a:chOff x="0" y="0"/>
          <a:chExt cx="0" cy="0"/>
        </a:xfrm>
      </p:grpSpPr>
      <p:sp>
        <p:nvSpPr>
          <p:cNvPr id="67" name="Google Shape;67;p16"/>
          <p:cNvSpPr txBox="1"/>
          <p:nvPr>
            <p:ph type="title"/>
          </p:nvPr>
        </p:nvSpPr>
        <p:spPr>
          <a:xfrm>
            <a:off x="311700" y="169075"/>
            <a:ext cx="66942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8" name="Google Shape;68;p16"/>
          <p:cNvSpPr txBox="1"/>
          <p:nvPr>
            <p:ph idx="1" type="body"/>
          </p:nvPr>
        </p:nvSpPr>
        <p:spPr>
          <a:xfrm>
            <a:off x="468700" y="1078850"/>
            <a:ext cx="7980600" cy="3331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PT Sans"/>
              <a:buChar char="●"/>
              <a:defRPr sz="2400">
                <a:latin typeface="PT Sans"/>
                <a:ea typeface="PT Sans"/>
                <a:cs typeface="PT Sans"/>
                <a:sym typeface="PT Sans"/>
              </a:defRPr>
            </a:lvl1pPr>
            <a:lvl2pPr indent="-342900" lvl="1" marL="914400" rtl="0">
              <a:spcBef>
                <a:spcPts val="400"/>
              </a:spcBef>
              <a:spcAft>
                <a:spcPts val="0"/>
              </a:spcAft>
              <a:buSzPts val="1800"/>
              <a:buFont typeface="PT Sans"/>
              <a:buChar char="○"/>
              <a:defRPr sz="1800">
                <a:latin typeface="PT Sans"/>
                <a:ea typeface="PT Sans"/>
                <a:cs typeface="PT Sans"/>
                <a:sym typeface="PT Sans"/>
              </a:defRPr>
            </a:lvl2pPr>
            <a:lvl3pPr indent="-317500" lvl="2" marL="1371600" rtl="0">
              <a:spcBef>
                <a:spcPts val="400"/>
              </a:spcBef>
              <a:spcAft>
                <a:spcPts val="0"/>
              </a:spcAft>
              <a:buSzPts val="1400"/>
              <a:buFont typeface="PT Sans"/>
              <a:buChar char="■"/>
              <a:defRPr>
                <a:latin typeface="PT Sans"/>
                <a:ea typeface="PT Sans"/>
                <a:cs typeface="PT Sans"/>
                <a:sym typeface="PT Sans"/>
              </a:defRPr>
            </a:lvl3pPr>
            <a:lvl4pPr indent="-317500" lvl="3" marL="1828800" rtl="0">
              <a:spcBef>
                <a:spcPts val="400"/>
              </a:spcBef>
              <a:spcAft>
                <a:spcPts val="0"/>
              </a:spcAft>
              <a:buSzPts val="1400"/>
              <a:buFont typeface="PT Sans"/>
              <a:buChar char="●"/>
              <a:defRPr>
                <a:latin typeface="PT Sans"/>
                <a:ea typeface="PT Sans"/>
                <a:cs typeface="PT Sans"/>
                <a:sym typeface="PT Sans"/>
              </a:defRPr>
            </a:lvl4pPr>
            <a:lvl5pPr indent="-317500" lvl="4" marL="2286000" rtl="0">
              <a:spcBef>
                <a:spcPts val="400"/>
              </a:spcBef>
              <a:spcAft>
                <a:spcPts val="0"/>
              </a:spcAft>
              <a:buSzPts val="1400"/>
              <a:buFont typeface="PT Sans"/>
              <a:buChar char="○"/>
              <a:defRPr>
                <a:latin typeface="PT Sans"/>
                <a:ea typeface="PT Sans"/>
                <a:cs typeface="PT Sans"/>
                <a:sym typeface="PT Sans"/>
              </a:defRPr>
            </a:lvl5pPr>
            <a:lvl6pPr indent="-317500" lvl="5" marL="2743200" rtl="0">
              <a:spcBef>
                <a:spcPts val="400"/>
              </a:spcBef>
              <a:spcAft>
                <a:spcPts val="0"/>
              </a:spcAft>
              <a:buSzPts val="1400"/>
              <a:buFont typeface="PT Sans"/>
              <a:buChar char="■"/>
              <a:defRPr>
                <a:latin typeface="PT Sans"/>
                <a:ea typeface="PT Sans"/>
                <a:cs typeface="PT Sans"/>
                <a:sym typeface="PT Sans"/>
              </a:defRPr>
            </a:lvl6pPr>
            <a:lvl7pPr indent="-317500" lvl="6" marL="3200400" rtl="0">
              <a:spcBef>
                <a:spcPts val="400"/>
              </a:spcBef>
              <a:spcAft>
                <a:spcPts val="0"/>
              </a:spcAft>
              <a:buSzPts val="1400"/>
              <a:buFont typeface="PT Sans"/>
              <a:buChar char="●"/>
              <a:defRPr>
                <a:latin typeface="PT Sans"/>
                <a:ea typeface="PT Sans"/>
                <a:cs typeface="PT Sans"/>
                <a:sym typeface="PT Sans"/>
              </a:defRPr>
            </a:lvl7pPr>
            <a:lvl8pPr indent="-317500" lvl="7" marL="3657600" rtl="0">
              <a:spcBef>
                <a:spcPts val="1600"/>
              </a:spcBef>
              <a:spcAft>
                <a:spcPts val="0"/>
              </a:spcAft>
              <a:buSzPts val="1400"/>
              <a:buFont typeface="PT Sans"/>
              <a:buChar char="○"/>
              <a:defRPr>
                <a:latin typeface="PT Sans"/>
                <a:ea typeface="PT Sans"/>
                <a:cs typeface="PT Sans"/>
                <a:sym typeface="PT Sans"/>
              </a:defRPr>
            </a:lvl8pPr>
            <a:lvl9pPr indent="-317500" lvl="8" marL="4114800" rtl="0">
              <a:spcBef>
                <a:spcPts val="1600"/>
              </a:spcBef>
              <a:spcAft>
                <a:spcPts val="1600"/>
              </a:spcAft>
              <a:buSzPts val="1400"/>
              <a:buFont typeface="PT Sans"/>
              <a:buChar char="■"/>
              <a:defRPr>
                <a:latin typeface="PT Sans"/>
                <a:ea typeface="PT Sans"/>
                <a:cs typeface="PT Sans"/>
                <a:sym typeface="PT Sans"/>
              </a:defRPr>
            </a:lvl9pPr>
          </a:lstStyle>
          <a:p/>
        </p:txBody>
      </p:sp>
      <p:sp>
        <p:nvSpPr>
          <p:cNvPr id="69" name="Google Shape;69;p16"/>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Blank">
  <p:cSld name="CUSTOM_3_1_1">
    <p:spTree>
      <p:nvGrpSpPr>
        <p:cNvPr id="70" name="Shape 70"/>
        <p:cNvGrpSpPr/>
        <p:nvPr/>
      </p:nvGrpSpPr>
      <p:grpSpPr>
        <a:xfrm>
          <a:off x="0" y="0"/>
          <a:ext cx="0" cy="0"/>
          <a:chOff x="0" y="0"/>
          <a:chExt cx="0" cy="0"/>
        </a:xfrm>
      </p:grpSpPr>
      <p:sp>
        <p:nvSpPr>
          <p:cNvPr id="71" name="Google Shape;71;p17"/>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Blank">
  <p:cSld name="CUSTOM_3_1_1_1">
    <p:spTree>
      <p:nvGrpSpPr>
        <p:cNvPr id="72" name="Shape 72"/>
        <p:cNvGrpSpPr/>
        <p:nvPr/>
      </p:nvGrpSpPr>
      <p:grpSpPr>
        <a:xfrm>
          <a:off x="0" y="0"/>
          <a:ext cx="0" cy="0"/>
          <a:chOff x="0" y="0"/>
          <a:chExt cx="0" cy="0"/>
        </a:xfrm>
      </p:grpSpPr>
      <p:sp>
        <p:nvSpPr>
          <p:cNvPr id="73" name="Google Shape;73;p18"/>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Blank">
  <p:cSld name="CUSTOM_3_1_1_1_1">
    <p:spTree>
      <p:nvGrpSpPr>
        <p:cNvPr id="74" name="Shape 74"/>
        <p:cNvGrpSpPr/>
        <p:nvPr/>
      </p:nvGrpSpPr>
      <p:grpSpPr>
        <a:xfrm>
          <a:off x="0" y="0"/>
          <a:ext cx="0" cy="0"/>
          <a:chOff x="0" y="0"/>
          <a:chExt cx="0" cy="0"/>
        </a:xfrm>
      </p:grpSpPr>
      <p:sp>
        <p:nvSpPr>
          <p:cNvPr id="75" name="Google Shape;75;p19"/>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Blank">
  <p:cSld name="CUSTOM_3_1_1_1_1_1">
    <p:spTree>
      <p:nvGrpSpPr>
        <p:cNvPr id="76" name="Shape 76"/>
        <p:cNvGrpSpPr/>
        <p:nvPr/>
      </p:nvGrpSpPr>
      <p:grpSpPr>
        <a:xfrm>
          <a:off x="0" y="0"/>
          <a:ext cx="0" cy="0"/>
          <a:chOff x="0" y="0"/>
          <a:chExt cx="0" cy="0"/>
        </a:xfrm>
      </p:grpSpPr>
      <p:sp>
        <p:nvSpPr>
          <p:cNvPr id="77" name="Google Shape;77;p20"/>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Key Questions">
  <p:cSld name="CUSTOM">
    <p:spTree>
      <p:nvGrpSpPr>
        <p:cNvPr id="20" name="Shape 20"/>
        <p:cNvGrpSpPr/>
        <p:nvPr/>
      </p:nvGrpSpPr>
      <p:grpSpPr>
        <a:xfrm>
          <a:off x="0" y="0"/>
          <a:ext cx="0" cy="0"/>
          <a:chOff x="0" y="0"/>
          <a:chExt cx="0" cy="0"/>
        </a:xfrm>
      </p:grpSpPr>
      <p:sp>
        <p:nvSpPr>
          <p:cNvPr id="21" name="Google Shape;21;p3"/>
          <p:cNvSpPr txBox="1"/>
          <p:nvPr>
            <p:ph idx="1" type="body"/>
          </p:nvPr>
        </p:nvSpPr>
        <p:spPr>
          <a:xfrm>
            <a:off x="444050" y="1015000"/>
            <a:ext cx="8140800" cy="33204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SzPts val="2400"/>
              <a:buChar char="●"/>
              <a:defRPr sz="2400"/>
            </a:lvl1pPr>
            <a:lvl2pPr indent="-342900" lvl="1" marL="914400">
              <a:spcBef>
                <a:spcPts val="400"/>
              </a:spcBef>
              <a:spcAft>
                <a:spcPts val="0"/>
              </a:spcAft>
              <a:buSzPts val="1800"/>
              <a:buChar char="○"/>
              <a:defRPr sz="1800"/>
            </a:lvl2pPr>
            <a:lvl3pPr indent="-317500" lvl="2" marL="1371600">
              <a:spcBef>
                <a:spcPts val="400"/>
              </a:spcBef>
              <a:spcAft>
                <a:spcPts val="0"/>
              </a:spcAft>
              <a:buSzPts val="14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3"/>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PT Sans"/>
                <a:ea typeface="PT Sans"/>
                <a:cs typeface="PT Sans"/>
                <a:sym typeface="PT Sans"/>
              </a:rPr>
              <a:t>Key Questions</a:t>
            </a:r>
            <a:endParaRPr sz="3000">
              <a:solidFill>
                <a:schemeClr val="dk1"/>
              </a:solidFill>
              <a:latin typeface="PT Sans"/>
              <a:ea typeface="PT Sans"/>
              <a:cs typeface="PT Sans"/>
              <a:sym typeface="PT Sans"/>
            </a:endParaRPr>
          </a:p>
        </p:txBody>
      </p:sp>
      <p:sp>
        <p:nvSpPr>
          <p:cNvPr id="23" name="Google Shape;23;p3"/>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b="1" lang="en-GB" sz="1000">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b="1" lang="en-GB" sz="1000">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indent="0" lvl="0" marL="0" rtl="0" algn="r">
              <a:lnSpc>
                <a:spcPct val="115000"/>
              </a:lnSpc>
              <a:spcBef>
                <a:spcPts val="0"/>
              </a:spcBef>
              <a:spcAft>
                <a:spcPts val="0"/>
              </a:spcAft>
              <a:buClr>
                <a:srgbClr val="000000"/>
              </a:buClr>
              <a:buSzPts val="1400"/>
              <a:buFont typeface="Arial"/>
              <a:buNone/>
            </a:pPr>
            <a:r>
              <a:t/>
            </a:r>
            <a:endParaRPr sz="1100">
              <a:solidFill>
                <a:schemeClr val="dk1"/>
              </a:solidFill>
              <a:latin typeface="PT Sans"/>
              <a:ea typeface="PT Sans"/>
              <a:cs typeface="PT Sans"/>
              <a:sym typeface="PT Sans"/>
            </a:endParaRPr>
          </a:p>
          <a:p>
            <a:pPr indent="0" lvl="0" marL="0" rtl="0" algn="l">
              <a:spcBef>
                <a:spcPts val="0"/>
              </a:spcBef>
              <a:spcAft>
                <a:spcPts val="0"/>
              </a:spcAft>
              <a:buClr>
                <a:srgbClr val="000000"/>
              </a:buClr>
              <a:buSzPts val="1400"/>
              <a:buFont typeface="Arial"/>
              <a:buNone/>
            </a:pPr>
            <a:r>
              <a:t/>
            </a:r>
            <a:endParaRPr sz="1800">
              <a:solidFill>
                <a:schemeClr val="dk1"/>
              </a:solidFill>
            </a:endParaRPr>
          </a:p>
          <a:p>
            <a:pPr indent="0" lvl="0" marL="0" rtl="0" algn="l">
              <a:spcBef>
                <a:spcPts val="0"/>
              </a:spcBef>
              <a:spcAft>
                <a:spcPts val="0"/>
              </a:spcAft>
              <a:buNone/>
            </a:pPr>
            <a:r>
              <a:t/>
            </a:r>
            <a:endParaRPr sz="1100">
              <a:solidFill>
                <a:schemeClr val="dk1"/>
              </a:solidFill>
              <a:latin typeface="PT Sans"/>
              <a:ea typeface="PT Sans"/>
              <a:cs typeface="PT Sans"/>
              <a:sym typeface="PT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Blank">
  <p:cSld name="CUSTOM_3_1_1_1_1_1_1">
    <p:spTree>
      <p:nvGrpSpPr>
        <p:cNvPr id="78" name="Shape 78"/>
        <p:cNvGrpSpPr/>
        <p:nvPr/>
      </p:nvGrpSpPr>
      <p:grpSpPr>
        <a:xfrm>
          <a:off x="0" y="0"/>
          <a:ext cx="0" cy="0"/>
          <a:chOff x="0" y="0"/>
          <a:chExt cx="0" cy="0"/>
        </a:xfrm>
      </p:grpSpPr>
      <p:sp>
        <p:nvSpPr>
          <p:cNvPr id="79" name="Google Shape;79;p21"/>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p:cSld name="CUSTOM_4">
    <p:bg>
      <p:bgPr>
        <a:solidFill>
          <a:schemeClr val="accent4"/>
        </a:solidFill>
      </p:bgPr>
    </p:bg>
    <p:spTree>
      <p:nvGrpSpPr>
        <p:cNvPr id="80" name="Shape 80"/>
        <p:cNvGrpSpPr/>
        <p:nvPr/>
      </p:nvGrpSpPr>
      <p:grpSpPr>
        <a:xfrm>
          <a:off x="0" y="0"/>
          <a:ext cx="0" cy="0"/>
          <a:chOff x="0" y="0"/>
          <a:chExt cx="0" cy="0"/>
        </a:xfrm>
      </p:grpSpPr>
      <p:sp>
        <p:nvSpPr>
          <p:cNvPr id="81" name="Google Shape;81;p22"/>
          <p:cNvSpPr txBox="1"/>
          <p:nvPr>
            <p:ph type="title"/>
          </p:nvPr>
        </p:nvSpPr>
        <p:spPr>
          <a:xfrm>
            <a:off x="937425" y="1153625"/>
            <a:ext cx="7080000" cy="14613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b="1" sz="4800">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82" name="Google Shape;82;p22"/>
          <p:cNvSpPr txBox="1"/>
          <p:nvPr>
            <p:ph idx="1" type="subTitle"/>
          </p:nvPr>
        </p:nvSpPr>
        <p:spPr>
          <a:xfrm>
            <a:off x="666075" y="2706000"/>
            <a:ext cx="7598100" cy="10239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solidFill>
                  <a:srgbClr val="FFFFFF"/>
                </a:solidFill>
              </a:defRPr>
            </a:lvl1pPr>
            <a:lvl2pPr lvl="1" algn="ctr">
              <a:spcBef>
                <a:spcPts val="400"/>
              </a:spcBef>
              <a:spcAft>
                <a:spcPts val="0"/>
              </a:spcAft>
              <a:buNone/>
              <a:defRPr>
                <a:solidFill>
                  <a:srgbClr val="FFFFFF"/>
                </a:solidFill>
              </a:defRPr>
            </a:lvl2pPr>
            <a:lvl3pPr lvl="2" algn="ctr">
              <a:spcBef>
                <a:spcPts val="400"/>
              </a:spcBef>
              <a:spcAft>
                <a:spcPts val="0"/>
              </a:spcAft>
              <a:buNone/>
              <a:defRPr>
                <a:solidFill>
                  <a:srgbClr val="FFFFFF"/>
                </a:solidFill>
              </a:defRPr>
            </a:lvl3pPr>
            <a:lvl4pPr lvl="3" algn="ctr">
              <a:spcBef>
                <a:spcPts val="400"/>
              </a:spcBef>
              <a:spcAft>
                <a:spcPts val="0"/>
              </a:spcAft>
              <a:buNone/>
              <a:defRPr>
                <a:solidFill>
                  <a:srgbClr val="FFFFFF"/>
                </a:solidFill>
              </a:defRPr>
            </a:lvl4pPr>
            <a:lvl5pPr lvl="4" algn="ctr">
              <a:spcBef>
                <a:spcPts val="400"/>
              </a:spcBef>
              <a:spcAft>
                <a:spcPts val="0"/>
              </a:spcAft>
              <a:buNone/>
              <a:defRPr>
                <a:solidFill>
                  <a:srgbClr val="FFFFFF"/>
                </a:solidFill>
              </a:defRPr>
            </a:lvl5pPr>
            <a:lvl6pPr lvl="5" algn="ctr">
              <a:spcBef>
                <a:spcPts val="400"/>
              </a:spcBef>
              <a:spcAft>
                <a:spcPts val="0"/>
              </a:spcAft>
              <a:buNone/>
              <a:defRPr>
                <a:solidFill>
                  <a:srgbClr val="FFFFFF"/>
                </a:solidFill>
              </a:defRPr>
            </a:lvl6pPr>
            <a:lvl7pPr lvl="6" algn="ctr">
              <a:spcBef>
                <a:spcPts val="400"/>
              </a:spcBef>
              <a:spcAft>
                <a:spcPts val="0"/>
              </a:spcAft>
              <a:buNone/>
              <a:defRPr>
                <a:solidFill>
                  <a:srgbClr val="FFFFFF"/>
                </a:solidFill>
              </a:defRPr>
            </a:lvl7pPr>
            <a:lvl8pPr lvl="7" algn="ctr">
              <a:spcBef>
                <a:spcPts val="400"/>
              </a:spcBef>
              <a:spcAft>
                <a:spcPts val="0"/>
              </a:spcAft>
              <a:buNone/>
              <a:defRPr>
                <a:solidFill>
                  <a:srgbClr val="FFFFFF"/>
                </a:solidFill>
              </a:defRPr>
            </a:lvl8pPr>
            <a:lvl9pPr lvl="8" algn="ctr">
              <a:spcBef>
                <a:spcPts val="400"/>
              </a:spcBef>
              <a:spcAft>
                <a:spcPts val="400"/>
              </a:spcAft>
              <a:buNone/>
              <a:defRPr>
                <a:solidFill>
                  <a:srgbClr val="FFFFFF"/>
                </a:solidFill>
              </a:defRPr>
            </a:lvl9pPr>
          </a:lstStyle>
          <a:p/>
        </p:txBody>
      </p:sp>
      <p:sp>
        <p:nvSpPr>
          <p:cNvPr id="83" name="Google Shape;83;p22"/>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p:cSld name="CUSTOM_4_2">
    <p:bg>
      <p:bgPr>
        <a:solidFill>
          <a:srgbClr val="073763"/>
        </a:solidFill>
      </p:bgPr>
    </p:bg>
    <p:spTree>
      <p:nvGrpSpPr>
        <p:cNvPr id="84" name="Shape 84"/>
        <p:cNvGrpSpPr/>
        <p:nvPr/>
      </p:nvGrpSpPr>
      <p:grpSpPr>
        <a:xfrm>
          <a:off x="0" y="0"/>
          <a:ext cx="0" cy="0"/>
          <a:chOff x="0" y="0"/>
          <a:chExt cx="0" cy="0"/>
        </a:xfrm>
      </p:grpSpPr>
      <p:sp>
        <p:nvSpPr>
          <p:cNvPr id="85" name="Google Shape;85;p23"/>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86" name="Google Shape;86;p23"/>
          <p:cNvGrpSpPr/>
          <p:nvPr/>
        </p:nvGrpSpPr>
        <p:grpSpPr>
          <a:xfrm>
            <a:off x="6098378" y="5"/>
            <a:ext cx="3045625" cy="2030570"/>
            <a:chOff x="6098378" y="5"/>
            <a:chExt cx="3045625" cy="2030570"/>
          </a:xfrm>
        </p:grpSpPr>
        <p:sp>
          <p:nvSpPr>
            <p:cNvPr id="87" name="Google Shape;87;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23"/>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93" name="Google Shape;93;p23"/>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94" name="Google Shape;94;p23"/>
          <p:cNvSpPr txBox="1"/>
          <p:nvPr>
            <p:ph idx="1" type="body"/>
          </p:nvPr>
        </p:nvSpPr>
        <p:spPr>
          <a:xfrm>
            <a:off x="444050" y="905025"/>
            <a:ext cx="8103900" cy="3628800"/>
          </a:xfrm>
          <a:prstGeom prst="rect">
            <a:avLst/>
          </a:prstGeom>
        </p:spPr>
        <p:txBody>
          <a:bodyPr anchorCtr="0" anchor="t" bIns="91425" lIns="91425" spcFirstLastPara="1" rIns="91425" wrap="square" tIns="91425">
            <a:noAutofit/>
          </a:bodyPr>
          <a:lstStyle>
            <a:lvl1pPr indent="-381000" lvl="0" marL="457200">
              <a:spcBef>
                <a:spcPts val="0"/>
              </a:spcBef>
              <a:spcAft>
                <a:spcPts val="0"/>
              </a:spcAft>
              <a:buClr>
                <a:srgbClr val="FFFFFF"/>
              </a:buClr>
              <a:buSzPts val="2400"/>
              <a:buChar char="●"/>
              <a:defRPr sz="2400">
                <a:solidFill>
                  <a:srgbClr val="FFFFFF"/>
                </a:solidFill>
              </a:defRPr>
            </a:lvl1pPr>
            <a:lvl2pPr indent="-342900" lvl="1" marL="914400">
              <a:spcBef>
                <a:spcPts val="400"/>
              </a:spcBef>
              <a:spcAft>
                <a:spcPts val="0"/>
              </a:spcAft>
              <a:buClr>
                <a:srgbClr val="FFFFFF"/>
              </a:buClr>
              <a:buSzPts val="1800"/>
              <a:buChar char="○"/>
              <a:defRPr sz="1800">
                <a:solidFill>
                  <a:srgbClr val="FFFFFF"/>
                </a:solidFill>
              </a:defRPr>
            </a:lvl2pPr>
            <a:lvl3pPr indent="-317500" lvl="2" marL="1371600">
              <a:spcBef>
                <a:spcPts val="400"/>
              </a:spcBef>
              <a:spcAft>
                <a:spcPts val="0"/>
              </a:spcAft>
              <a:buClr>
                <a:srgbClr val="FFFFFF"/>
              </a:buClr>
              <a:buSzPts val="1400"/>
              <a:buChar char="■"/>
              <a:defRPr>
                <a:solidFill>
                  <a:srgbClr val="FFFFFF"/>
                </a:solidFill>
              </a:defRPr>
            </a:lvl3pPr>
            <a:lvl4pPr indent="-317500" lvl="3" marL="1828800">
              <a:spcBef>
                <a:spcPts val="400"/>
              </a:spcBef>
              <a:spcAft>
                <a:spcPts val="0"/>
              </a:spcAft>
              <a:buClr>
                <a:srgbClr val="FFFFFF"/>
              </a:buClr>
              <a:buSzPts val="1400"/>
              <a:buChar char="●"/>
              <a:defRPr>
                <a:solidFill>
                  <a:srgbClr val="FFFFFF"/>
                </a:solidFill>
              </a:defRPr>
            </a:lvl4pPr>
            <a:lvl5pPr indent="-317500" lvl="4" marL="2286000">
              <a:spcBef>
                <a:spcPts val="400"/>
              </a:spcBef>
              <a:spcAft>
                <a:spcPts val="0"/>
              </a:spcAft>
              <a:buClr>
                <a:srgbClr val="FFFFFF"/>
              </a:buClr>
              <a:buSzPts val="1400"/>
              <a:buChar char="○"/>
              <a:defRPr>
                <a:solidFill>
                  <a:srgbClr val="FFFFFF"/>
                </a:solidFill>
              </a:defRPr>
            </a:lvl5pPr>
            <a:lvl6pPr indent="-317500" lvl="5" marL="2743200">
              <a:spcBef>
                <a:spcPts val="400"/>
              </a:spcBef>
              <a:spcAft>
                <a:spcPts val="0"/>
              </a:spcAft>
              <a:buClr>
                <a:srgbClr val="FFFFFF"/>
              </a:buClr>
              <a:buSzPts val="1400"/>
              <a:buChar char="■"/>
              <a:defRPr>
                <a:solidFill>
                  <a:srgbClr val="FFFFFF"/>
                </a:solidFill>
              </a:defRPr>
            </a:lvl6pPr>
            <a:lvl7pPr indent="-317500" lvl="6" marL="3200400">
              <a:spcBef>
                <a:spcPts val="4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1">
  <p:cSld name="CUSTOM_4_2_2">
    <p:bg>
      <p:bgPr>
        <a:solidFill>
          <a:srgbClr val="073763"/>
        </a:solidFill>
      </p:bgPr>
    </p:bg>
    <p:spTree>
      <p:nvGrpSpPr>
        <p:cNvPr id="95" name="Shape 95"/>
        <p:cNvGrpSpPr/>
        <p:nvPr/>
      </p:nvGrpSpPr>
      <p:grpSpPr>
        <a:xfrm>
          <a:off x="0" y="0"/>
          <a:ext cx="0" cy="0"/>
          <a:chOff x="0" y="0"/>
          <a:chExt cx="0" cy="0"/>
        </a:xfrm>
      </p:grpSpPr>
      <p:sp>
        <p:nvSpPr>
          <p:cNvPr id="96" name="Google Shape;96;p24"/>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97" name="Google Shape;97;p24"/>
          <p:cNvGrpSpPr/>
          <p:nvPr/>
        </p:nvGrpSpPr>
        <p:grpSpPr>
          <a:xfrm>
            <a:off x="5871604" y="0"/>
            <a:ext cx="3272220" cy="2030570"/>
            <a:chOff x="6098378" y="5"/>
            <a:chExt cx="3045625" cy="2030570"/>
          </a:xfrm>
        </p:grpSpPr>
        <p:sp>
          <p:nvSpPr>
            <p:cNvPr id="98" name="Google Shape;98;p2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24"/>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104" name="Google Shape;104;p24"/>
          <p:cNvSpPr txBox="1"/>
          <p:nvPr/>
        </p:nvSpPr>
        <p:spPr>
          <a:xfrm>
            <a:off x="382375" y="27225"/>
            <a:ext cx="5908200" cy="8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FF"/>
                </a:solidFill>
                <a:latin typeface="PT Sans"/>
                <a:ea typeface="PT Sans"/>
                <a:cs typeface="PT Sans"/>
                <a:sym typeface="PT Sans"/>
              </a:rPr>
              <a:t>Checkpoint:  Multiple Choice</a:t>
            </a:r>
            <a:endParaRPr sz="3000">
              <a:solidFill>
                <a:srgbClr val="FFFFFF"/>
              </a:solidFill>
              <a:latin typeface="PT Sans"/>
              <a:ea typeface="PT Sans"/>
              <a:cs typeface="PT Sans"/>
              <a:sym typeface="PT Sans"/>
            </a:endParaRPr>
          </a:p>
        </p:txBody>
      </p:sp>
      <p:sp>
        <p:nvSpPr>
          <p:cNvPr id="105" name="Google Shape;105;p24"/>
          <p:cNvSpPr/>
          <p:nvPr/>
        </p:nvSpPr>
        <p:spPr>
          <a:xfrm>
            <a:off x="678325"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24"/>
          <p:cNvSpPr/>
          <p:nvPr/>
        </p:nvSpPr>
        <p:spPr>
          <a:xfrm>
            <a:off x="4458024"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4"/>
          <p:cNvSpPr/>
          <p:nvPr/>
        </p:nvSpPr>
        <p:spPr>
          <a:xfrm>
            <a:off x="4458024"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p:nvPr/>
        </p:nvSpPr>
        <p:spPr>
          <a:xfrm>
            <a:off x="678325"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4"/>
          <p:cNvSpPr txBox="1"/>
          <p:nvPr>
            <p:ph type="title"/>
          </p:nvPr>
        </p:nvSpPr>
        <p:spPr>
          <a:xfrm>
            <a:off x="296025" y="668825"/>
            <a:ext cx="8350500" cy="5010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None/>
              <a:defRPr sz="2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4"/>
          <p:cNvSpPr txBox="1"/>
          <p:nvPr>
            <p:ph idx="1" type="subTitle"/>
          </p:nvPr>
        </p:nvSpPr>
        <p:spPr>
          <a:xfrm>
            <a:off x="4458024" y="1630122"/>
            <a:ext cx="3779700" cy="1189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11" name="Google Shape;111;p24"/>
          <p:cNvSpPr txBox="1"/>
          <p:nvPr>
            <p:ph idx="2" type="subTitle"/>
          </p:nvPr>
        </p:nvSpPr>
        <p:spPr>
          <a:xfrm>
            <a:off x="678325" y="1630124"/>
            <a:ext cx="3779700" cy="1189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12" name="Google Shape;112;p24"/>
          <p:cNvSpPr txBox="1"/>
          <p:nvPr/>
        </p:nvSpPr>
        <p:spPr>
          <a:xfrm>
            <a:off x="703279" y="1283098"/>
            <a:ext cx="3645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A</a:t>
            </a:r>
            <a:endParaRPr b="1" sz="1800">
              <a:solidFill>
                <a:schemeClr val="dk1"/>
              </a:solidFill>
              <a:latin typeface="PT Sans"/>
              <a:ea typeface="PT Sans"/>
              <a:cs typeface="PT Sans"/>
              <a:sym typeface="PT Sans"/>
            </a:endParaRPr>
          </a:p>
        </p:txBody>
      </p:sp>
      <p:sp>
        <p:nvSpPr>
          <p:cNvPr id="113" name="Google Shape;113;p24"/>
          <p:cNvSpPr txBox="1"/>
          <p:nvPr>
            <p:ph idx="3" type="subTitle"/>
          </p:nvPr>
        </p:nvSpPr>
        <p:spPr>
          <a:xfrm>
            <a:off x="4485203" y="3279631"/>
            <a:ext cx="3779700" cy="1239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14" name="Google Shape;114;p24"/>
          <p:cNvSpPr txBox="1"/>
          <p:nvPr>
            <p:ph idx="4" type="subTitle"/>
          </p:nvPr>
        </p:nvSpPr>
        <p:spPr>
          <a:xfrm>
            <a:off x="678325" y="3279631"/>
            <a:ext cx="3779700" cy="1239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15" name="Google Shape;115;p24"/>
          <p:cNvSpPr txBox="1"/>
          <p:nvPr/>
        </p:nvSpPr>
        <p:spPr>
          <a:xfrm>
            <a:off x="7873070" y="1283098"/>
            <a:ext cx="364500" cy="34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chemeClr val="dk1"/>
                </a:solidFill>
                <a:latin typeface="PT Sans"/>
                <a:ea typeface="PT Sans"/>
                <a:cs typeface="PT Sans"/>
                <a:sym typeface="PT Sans"/>
              </a:rPr>
              <a:t>B</a:t>
            </a:r>
            <a:endParaRPr b="1" sz="1800">
              <a:solidFill>
                <a:schemeClr val="dk1"/>
              </a:solidFill>
              <a:latin typeface="PT Sans"/>
              <a:ea typeface="PT Sans"/>
              <a:cs typeface="PT Sans"/>
              <a:sym typeface="PT Sans"/>
            </a:endParaRPr>
          </a:p>
        </p:txBody>
      </p:sp>
      <p:sp>
        <p:nvSpPr>
          <p:cNvPr id="116" name="Google Shape;116;p24"/>
          <p:cNvSpPr txBox="1"/>
          <p:nvPr/>
        </p:nvSpPr>
        <p:spPr>
          <a:xfrm>
            <a:off x="703279" y="2915501"/>
            <a:ext cx="364500" cy="3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C</a:t>
            </a:r>
            <a:endParaRPr b="1" sz="1800">
              <a:solidFill>
                <a:schemeClr val="dk1"/>
              </a:solidFill>
              <a:latin typeface="PT Sans"/>
              <a:ea typeface="PT Sans"/>
              <a:cs typeface="PT Sans"/>
              <a:sym typeface="PT Sans"/>
            </a:endParaRPr>
          </a:p>
        </p:txBody>
      </p:sp>
      <p:sp>
        <p:nvSpPr>
          <p:cNvPr id="117" name="Google Shape;117;p24"/>
          <p:cNvSpPr txBox="1"/>
          <p:nvPr/>
        </p:nvSpPr>
        <p:spPr>
          <a:xfrm>
            <a:off x="7872933" y="2898451"/>
            <a:ext cx="364500" cy="34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chemeClr val="dk1"/>
                </a:solidFill>
                <a:latin typeface="PT Sans"/>
                <a:ea typeface="PT Sans"/>
                <a:cs typeface="PT Sans"/>
                <a:sym typeface="PT Sans"/>
              </a:rPr>
              <a:t>D</a:t>
            </a:r>
            <a:endParaRPr b="1" sz="1800">
              <a:solidFill>
                <a:schemeClr val="dk1"/>
              </a:solidFill>
              <a:latin typeface="PT Sans"/>
              <a:ea typeface="PT Sans"/>
              <a:cs typeface="PT Sans"/>
              <a:sym typeface="PT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Checkpoint Solutions">
  <p:cSld name="CUSTOM_4_2_1">
    <p:bg>
      <p:bgPr>
        <a:solidFill>
          <a:schemeClr val="accent6"/>
        </a:solidFill>
      </p:bgPr>
    </p:bg>
    <p:spTree>
      <p:nvGrpSpPr>
        <p:cNvPr id="118" name="Shape 118"/>
        <p:cNvGrpSpPr/>
        <p:nvPr/>
      </p:nvGrpSpPr>
      <p:grpSpPr>
        <a:xfrm>
          <a:off x="0" y="0"/>
          <a:ext cx="0" cy="0"/>
          <a:chOff x="0" y="0"/>
          <a:chExt cx="0" cy="0"/>
        </a:xfrm>
      </p:grpSpPr>
      <p:sp>
        <p:nvSpPr>
          <p:cNvPr id="119" name="Google Shape;119;p25"/>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120" name="Google Shape;120;p25"/>
          <p:cNvGrpSpPr/>
          <p:nvPr/>
        </p:nvGrpSpPr>
        <p:grpSpPr>
          <a:xfrm>
            <a:off x="6098378" y="5"/>
            <a:ext cx="3045625" cy="2030570"/>
            <a:chOff x="6098378" y="5"/>
            <a:chExt cx="3045625" cy="2030570"/>
          </a:xfrm>
        </p:grpSpPr>
        <p:sp>
          <p:nvSpPr>
            <p:cNvPr id="121" name="Google Shape;121;p2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25"/>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127" name="Google Shape;127;p25"/>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FFFFFF"/>
                </a:solidFill>
                <a:latin typeface="PT Sans"/>
                <a:ea typeface="PT Sans"/>
                <a:cs typeface="PT Sans"/>
                <a:sym typeface="PT Sans"/>
              </a:rPr>
              <a:t>Checkpoint - Answers</a:t>
            </a:r>
            <a:endParaRPr sz="3000">
              <a:solidFill>
                <a:srgbClr val="FFFFFF"/>
              </a:solidFill>
              <a:latin typeface="PT Sans"/>
              <a:ea typeface="PT Sans"/>
              <a:cs typeface="PT Sans"/>
              <a:sym typeface="PT Sans"/>
            </a:endParaRPr>
          </a:p>
        </p:txBody>
      </p:sp>
      <p:sp>
        <p:nvSpPr>
          <p:cNvPr id="128" name="Google Shape;128;p25"/>
          <p:cNvSpPr txBox="1"/>
          <p:nvPr>
            <p:ph idx="1" type="body"/>
          </p:nvPr>
        </p:nvSpPr>
        <p:spPr>
          <a:xfrm>
            <a:off x="444050" y="905025"/>
            <a:ext cx="8103900" cy="36288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rgbClr val="FFFFFF"/>
              </a:buClr>
              <a:buSzPts val="2400"/>
              <a:buChar char="●"/>
              <a:defRPr sz="2400">
                <a:solidFill>
                  <a:srgbClr val="FFFFFF"/>
                </a:solidFill>
              </a:defRPr>
            </a:lvl1pPr>
            <a:lvl2pPr indent="-342900" lvl="1" marL="914400" rtl="0">
              <a:spcBef>
                <a:spcPts val="400"/>
              </a:spcBef>
              <a:spcAft>
                <a:spcPts val="0"/>
              </a:spcAft>
              <a:buClr>
                <a:srgbClr val="FFFFFF"/>
              </a:buClr>
              <a:buSzPts val="1800"/>
              <a:buChar char="○"/>
              <a:defRPr sz="1800">
                <a:solidFill>
                  <a:srgbClr val="FFFFFF"/>
                </a:solidFill>
              </a:defRPr>
            </a:lvl2pPr>
            <a:lvl3pPr indent="-317500" lvl="2" marL="1371600" rtl="0">
              <a:spcBef>
                <a:spcPts val="400"/>
              </a:spcBef>
              <a:spcAft>
                <a:spcPts val="0"/>
              </a:spcAft>
              <a:buClr>
                <a:srgbClr val="FFFFFF"/>
              </a:buClr>
              <a:buSzPts val="1400"/>
              <a:buChar char="■"/>
              <a:defRPr>
                <a:solidFill>
                  <a:srgbClr val="FFFFFF"/>
                </a:solidFill>
              </a:defRPr>
            </a:lvl3pPr>
            <a:lvl4pPr indent="-317500" lvl="3" marL="1828800" rtl="0">
              <a:spcBef>
                <a:spcPts val="400"/>
              </a:spcBef>
              <a:spcAft>
                <a:spcPts val="0"/>
              </a:spcAft>
              <a:buClr>
                <a:srgbClr val="FFFFFF"/>
              </a:buClr>
              <a:buSzPts val="1400"/>
              <a:buChar char="●"/>
              <a:defRPr>
                <a:solidFill>
                  <a:srgbClr val="FFFFFF"/>
                </a:solidFill>
              </a:defRPr>
            </a:lvl4pPr>
            <a:lvl5pPr indent="-317500" lvl="4" marL="2286000" rtl="0">
              <a:spcBef>
                <a:spcPts val="400"/>
              </a:spcBef>
              <a:spcAft>
                <a:spcPts val="0"/>
              </a:spcAft>
              <a:buClr>
                <a:srgbClr val="FFFFFF"/>
              </a:buClr>
              <a:buSzPts val="1400"/>
              <a:buChar char="○"/>
              <a:defRPr>
                <a:solidFill>
                  <a:srgbClr val="FFFFFF"/>
                </a:solidFill>
              </a:defRPr>
            </a:lvl5pPr>
            <a:lvl6pPr indent="-317500" lvl="5" marL="2743200" rtl="0">
              <a:spcBef>
                <a:spcPts val="400"/>
              </a:spcBef>
              <a:spcAft>
                <a:spcPts val="0"/>
              </a:spcAft>
              <a:buClr>
                <a:srgbClr val="FFFFFF"/>
              </a:buClr>
              <a:buSzPts val="1400"/>
              <a:buChar char="■"/>
              <a:defRPr>
                <a:solidFill>
                  <a:srgbClr val="FFFFFF"/>
                </a:solidFill>
              </a:defRPr>
            </a:lvl6pPr>
            <a:lvl7pPr indent="-317500" lvl="6" marL="3200400" rtl="0">
              <a:spcBef>
                <a:spcPts val="4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Freyer Model">
  <p:cSld name="CUSTOM_4_1">
    <p:bg>
      <p:bgPr>
        <a:solidFill>
          <a:schemeClr val="accent4"/>
        </a:solidFill>
      </p:bgPr>
    </p:bg>
    <p:spTree>
      <p:nvGrpSpPr>
        <p:cNvPr id="129" name="Shape 129"/>
        <p:cNvGrpSpPr/>
        <p:nvPr/>
      </p:nvGrpSpPr>
      <p:grpSpPr>
        <a:xfrm>
          <a:off x="0" y="0"/>
          <a:ext cx="0" cy="0"/>
          <a:chOff x="0" y="0"/>
          <a:chExt cx="0" cy="0"/>
        </a:xfrm>
      </p:grpSpPr>
      <p:sp>
        <p:nvSpPr>
          <p:cNvPr id="130" name="Google Shape;130;p26"/>
          <p:cNvSpPr/>
          <p:nvPr/>
        </p:nvSpPr>
        <p:spPr>
          <a:xfrm>
            <a:off x="727725" y="5876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6"/>
          <p:cNvSpPr/>
          <p:nvPr/>
        </p:nvSpPr>
        <p:spPr>
          <a:xfrm>
            <a:off x="4465125" y="5876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p:nvPr/>
        </p:nvSpPr>
        <p:spPr>
          <a:xfrm>
            <a:off x="4465125" y="25535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727725" y="2553575"/>
            <a:ext cx="3737400" cy="19659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txBox="1"/>
          <p:nvPr>
            <p:ph type="title"/>
          </p:nvPr>
        </p:nvSpPr>
        <p:spPr>
          <a:xfrm>
            <a:off x="2392800" y="2310900"/>
            <a:ext cx="4206000" cy="6078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None/>
              <a:defRPr b="1"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5" name="Google Shape;135;p26"/>
          <p:cNvSpPr/>
          <p:nvPr/>
        </p:nvSpPr>
        <p:spPr>
          <a:xfrm flipH="1">
            <a:off x="7254300" y="449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
        <p:nvSpPr>
          <p:cNvPr id="136" name="Google Shape;136;p26"/>
          <p:cNvSpPr txBox="1"/>
          <p:nvPr>
            <p:ph idx="1" type="subTitle"/>
          </p:nvPr>
        </p:nvSpPr>
        <p:spPr>
          <a:xfrm>
            <a:off x="4465125" y="1015450"/>
            <a:ext cx="3737400" cy="12954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37" name="Google Shape;137;p26"/>
          <p:cNvSpPr txBox="1"/>
          <p:nvPr>
            <p:ph idx="2" type="subTitle"/>
          </p:nvPr>
        </p:nvSpPr>
        <p:spPr>
          <a:xfrm>
            <a:off x="727725" y="1042325"/>
            <a:ext cx="3737400" cy="1295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38" name="Google Shape;138;p26"/>
          <p:cNvSpPr txBox="1"/>
          <p:nvPr/>
        </p:nvSpPr>
        <p:spPr>
          <a:xfrm>
            <a:off x="752400" y="594600"/>
            <a:ext cx="21093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Definition</a:t>
            </a:r>
            <a:endParaRPr b="1" sz="1800">
              <a:solidFill>
                <a:schemeClr val="dk1"/>
              </a:solidFill>
              <a:latin typeface="PT Sans"/>
              <a:ea typeface="PT Sans"/>
              <a:cs typeface="PT Sans"/>
              <a:sym typeface="PT Sans"/>
            </a:endParaRPr>
          </a:p>
        </p:txBody>
      </p:sp>
      <p:sp>
        <p:nvSpPr>
          <p:cNvPr id="139" name="Google Shape;139;p26"/>
          <p:cNvSpPr txBox="1"/>
          <p:nvPr>
            <p:ph idx="3" type="subTitle"/>
          </p:nvPr>
        </p:nvSpPr>
        <p:spPr>
          <a:xfrm>
            <a:off x="4492000" y="3015850"/>
            <a:ext cx="3737400" cy="1503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40" name="Google Shape;140;p26"/>
          <p:cNvSpPr txBox="1"/>
          <p:nvPr>
            <p:ph idx="4" type="subTitle"/>
          </p:nvPr>
        </p:nvSpPr>
        <p:spPr>
          <a:xfrm>
            <a:off x="727725" y="3015850"/>
            <a:ext cx="3737400" cy="150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p:txBody>
      </p:sp>
      <p:sp>
        <p:nvSpPr>
          <p:cNvPr id="141" name="Google Shape;141;p26"/>
          <p:cNvSpPr txBox="1"/>
          <p:nvPr/>
        </p:nvSpPr>
        <p:spPr>
          <a:xfrm>
            <a:off x="6093225" y="594600"/>
            <a:ext cx="2109300" cy="420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chemeClr val="dk1"/>
                </a:solidFill>
                <a:latin typeface="PT Sans"/>
                <a:ea typeface="PT Sans"/>
                <a:cs typeface="PT Sans"/>
                <a:sym typeface="PT Sans"/>
              </a:rPr>
              <a:t>Characteristics</a:t>
            </a:r>
            <a:endParaRPr b="1" sz="1800">
              <a:solidFill>
                <a:schemeClr val="dk1"/>
              </a:solidFill>
              <a:latin typeface="PT Sans"/>
              <a:ea typeface="PT Sans"/>
              <a:cs typeface="PT Sans"/>
              <a:sym typeface="PT Sans"/>
            </a:endParaRPr>
          </a:p>
        </p:txBody>
      </p:sp>
      <p:sp>
        <p:nvSpPr>
          <p:cNvPr id="142" name="Google Shape;142;p26"/>
          <p:cNvSpPr txBox="1"/>
          <p:nvPr/>
        </p:nvSpPr>
        <p:spPr>
          <a:xfrm>
            <a:off x="752400" y="2574263"/>
            <a:ext cx="21093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Examples</a:t>
            </a:r>
            <a:endParaRPr b="1" sz="1800">
              <a:solidFill>
                <a:schemeClr val="dk1"/>
              </a:solidFill>
              <a:latin typeface="PT Sans"/>
              <a:ea typeface="PT Sans"/>
              <a:cs typeface="PT Sans"/>
              <a:sym typeface="PT Sans"/>
            </a:endParaRPr>
          </a:p>
        </p:txBody>
      </p:sp>
      <p:sp>
        <p:nvSpPr>
          <p:cNvPr id="143" name="Google Shape;143;p26"/>
          <p:cNvSpPr txBox="1"/>
          <p:nvPr/>
        </p:nvSpPr>
        <p:spPr>
          <a:xfrm>
            <a:off x="6597600" y="2553575"/>
            <a:ext cx="2109300" cy="4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PT Sans"/>
                <a:ea typeface="PT Sans"/>
                <a:cs typeface="PT Sans"/>
                <a:sym typeface="PT Sans"/>
              </a:rPr>
              <a:t>Non-Examples</a:t>
            </a:r>
            <a:endParaRPr b="1" sz="1800">
              <a:solidFill>
                <a:schemeClr val="dk1"/>
              </a:solidFill>
              <a:latin typeface="PT Sans"/>
              <a:ea typeface="PT Sans"/>
              <a:cs typeface="PT Sans"/>
              <a:sym typeface="PT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Discussion">
  <p:cSld name="CUSTOM_4_1_1">
    <p:bg>
      <p:bgPr>
        <a:solidFill>
          <a:schemeClr val="lt1"/>
        </a:solidFill>
      </p:bgPr>
    </p:bg>
    <p:spTree>
      <p:nvGrpSpPr>
        <p:cNvPr id="144" name="Shape 144"/>
        <p:cNvGrpSpPr/>
        <p:nvPr/>
      </p:nvGrpSpPr>
      <p:grpSpPr>
        <a:xfrm>
          <a:off x="0" y="0"/>
          <a:ext cx="0" cy="0"/>
          <a:chOff x="0" y="0"/>
          <a:chExt cx="0" cy="0"/>
        </a:xfrm>
      </p:grpSpPr>
      <p:sp>
        <p:nvSpPr>
          <p:cNvPr id="145" name="Google Shape;145;p27"/>
          <p:cNvSpPr txBox="1"/>
          <p:nvPr>
            <p:ph type="title"/>
          </p:nvPr>
        </p:nvSpPr>
        <p:spPr>
          <a:xfrm>
            <a:off x="271375" y="197375"/>
            <a:ext cx="70800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6" name="Google Shape;146;p27"/>
          <p:cNvSpPr txBox="1"/>
          <p:nvPr>
            <p:ph idx="1" type="subTitle"/>
          </p:nvPr>
        </p:nvSpPr>
        <p:spPr>
          <a:xfrm>
            <a:off x="185050" y="1137150"/>
            <a:ext cx="3669000" cy="32271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dk1"/>
                </a:solidFill>
              </a:defRPr>
            </a:lvl1pPr>
            <a:lvl2pPr lvl="1" rtl="0">
              <a:spcBef>
                <a:spcPts val="400"/>
              </a:spcBef>
              <a:spcAft>
                <a:spcPts val="0"/>
              </a:spcAft>
              <a:buNone/>
              <a:defRPr>
                <a:solidFill>
                  <a:schemeClr val="dk1"/>
                </a:solidFill>
              </a:defRPr>
            </a:lvl2pPr>
            <a:lvl3pPr lvl="2" rtl="0">
              <a:spcBef>
                <a:spcPts val="400"/>
              </a:spcBef>
              <a:spcAft>
                <a:spcPts val="0"/>
              </a:spcAft>
              <a:buNone/>
              <a:defRPr>
                <a:solidFill>
                  <a:schemeClr val="dk1"/>
                </a:solidFill>
              </a:defRPr>
            </a:lvl3pPr>
            <a:lvl4pPr lvl="3" rtl="0">
              <a:spcBef>
                <a:spcPts val="400"/>
              </a:spcBef>
              <a:spcAft>
                <a:spcPts val="0"/>
              </a:spcAft>
              <a:buNone/>
              <a:defRPr>
                <a:solidFill>
                  <a:schemeClr val="dk1"/>
                </a:solidFill>
              </a:defRPr>
            </a:lvl4pPr>
            <a:lvl5pPr lvl="4" rtl="0">
              <a:spcBef>
                <a:spcPts val="400"/>
              </a:spcBef>
              <a:spcAft>
                <a:spcPts val="0"/>
              </a:spcAft>
              <a:buNone/>
              <a:defRPr>
                <a:solidFill>
                  <a:schemeClr val="dk1"/>
                </a:solidFill>
              </a:defRPr>
            </a:lvl5pPr>
            <a:lvl6pPr lvl="5" rtl="0">
              <a:spcBef>
                <a:spcPts val="400"/>
              </a:spcBef>
              <a:spcAft>
                <a:spcPts val="0"/>
              </a:spcAft>
              <a:buNone/>
              <a:defRPr>
                <a:solidFill>
                  <a:schemeClr val="dk1"/>
                </a:solidFill>
              </a:defRPr>
            </a:lvl6pPr>
            <a:lvl7pPr lvl="6" rtl="0">
              <a:spcBef>
                <a:spcPts val="400"/>
              </a:spcBef>
              <a:spcAft>
                <a:spcPts val="0"/>
              </a:spcAft>
              <a:buNone/>
              <a:defRPr>
                <a:solidFill>
                  <a:schemeClr val="dk1"/>
                </a:solidFill>
              </a:defRPr>
            </a:lvl7pPr>
            <a:lvl8pPr lvl="7" rtl="0">
              <a:spcBef>
                <a:spcPts val="400"/>
              </a:spcBef>
              <a:spcAft>
                <a:spcPts val="0"/>
              </a:spcAft>
              <a:buNone/>
              <a:defRPr>
                <a:solidFill>
                  <a:schemeClr val="dk1"/>
                </a:solidFill>
              </a:defRPr>
            </a:lvl8pPr>
            <a:lvl9pPr lvl="8" rtl="0">
              <a:spcBef>
                <a:spcPts val="400"/>
              </a:spcBef>
              <a:spcAft>
                <a:spcPts val="400"/>
              </a:spcAft>
              <a:buNone/>
              <a:defRPr>
                <a:solidFill>
                  <a:schemeClr val="dk1"/>
                </a:solidFill>
              </a:defRPr>
            </a:lvl9pPr>
          </a:lstStyle>
          <a:p/>
        </p:txBody>
      </p:sp>
      <p:sp>
        <p:nvSpPr>
          <p:cNvPr id="147" name="Google Shape;147;p27"/>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pic>
        <p:nvPicPr>
          <p:cNvPr id="148" name="Google Shape;148;p27"/>
          <p:cNvPicPr preferRelativeResize="0"/>
          <p:nvPr/>
        </p:nvPicPr>
        <p:blipFill rotWithShape="1">
          <a:blip r:embed="rId2">
            <a:alphaModFix/>
          </a:blip>
          <a:srcRect b="17197" l="0" r="0" t="0"/>
          <a:stretch/>
        </p:blipFill>
        <p:spPr>
          <a:xfrm>
            <a:off x="3940350" y="1322000"/>
            <a:ext cx="5203675" cy="3227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Divider between Rep and Flu">
  <p:cSld name="CUSTOM_5">
    <p:bg>
      <p:bgPr>
        <a:solidFill>
          <a:srgbClr val="073763"/>
        </a:solidFill>
      </p:bgPr>
    </p:bg>
    <p:spTree>
      <p:nvGrpSpPr>
        <p:cNvPr id="149" name="Shape 149"/>
        <p:cNvGrpSpPr/>
        <p:nvPr/>
      </p:nvGrpSpPr>
      <p:grpSpPr>
        <a:xfrm>
          <a:off x="0" y="0"/>
          <a:ext cx="0" cy="0"/>
          <a:chOff x="0" y="0"/>
          <a:chExt cx="0" cy="0"/>
        </a:xfrm>
      </p:grpSpPr>
      <p:sp>
        <p:nvSpPr>
          <p:cNvPr id="150" name="Google Shape;150;p28"/>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4800">
                <a:solidFill>
                  <a:srgbClr val="FFFFFF"/>
                </a:solidFill>
                <a:latin typeface="PT Sans"/>
                <a:ea typeface="PT Sans"/>
                <a:cs typeface="PT Sans"/>
                <a:sym typeface="PT Sans"/>
              </a:rPr>
              <a:t>Independent Tasks</a:t>
            </a:r>
            <a:endParaRPr sz="4800">
              <a:solidFill>
                <a:srgbClr val="FFFFFF"/>
              </a:solidFill>
              <a:latin typeface="PT Sans"/>
              <a:ea typeface="PT Sans"/>
              <a:cs typeface="PT Sans"/>
              <a:sym typeface="PT Sans"/>
            </a:endParaRPr>
          </a:p>
        </p:txBody>
      </p:sp>
      <p:sp>
        <p:nvSpPr>
          <p:cNvPr id="151" name="Google Shape;151;p28"/>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b="1" lang="en-GB" sz="1000">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b="1" lang="en-GB" sz="1000">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indent="0" lvl="0" marL="0" rtl="0" algn="r">
              <a:lnSpc>
                <a:spcPct val="115000"/>
              </a:lnSpc>
              <a:spcBef>
                <a:spcPts val="0"/>
              </a:spcBef>
              <a:spcAft>
                <a:spcPts val="0"/>
              </a:spcAft>
              <a:buClr>
                <a:srgbClr val="000000"/>
              </a:buClr>
              <a:buSzPts val="1400"/>
              <a:buFont typeface="Arial"/>
              <a:buNone/>
            </a:pPr>
            <a:r>
              <a:t/>
            </a:r>
            <a:endParaRPr sz="1100">
              <a:solidFill>
                <a:srgbClr val="5DA4D3"/>
              </a:solidFill>
              <a:latin typeface="PT Sans"/>
              <a:ea typeface="PT Sans"/>
              <a:cs typeface="PT Sans"/>
              <a:sym typeface="PT Sans"/>
            </a:endParaRPr>
          </a:p>
          <a:p>
            <a:pPr indent="0" lvl="0" marL="0" rtl="0" algn="l">
              <a:spcBef>
                <a:spcPts val="0"/>
              </a:spcBef>
              <a:spcAft>
                <a:spcPts val="0"/>
              </a:spcAft>
              <a:buClr>
                <a:srgbClr val="000000"/>
              </a:buClr>
              <a:buSzPts val="1400"/>
              <a:buFont typeface="Arial"/>
              <a:buNone/>
            </a:pPr>
            <a:r>
              <a:t/>
            </a:r>
            <a:endParaRPr sz="1800">
              <a:solidFill>
                <a:srgbClr val="000000"/>
              </a:solidFill>
            </a:endParaRPr>
          </a:p>
          <a:p>
            <a:pPr indent="0" lvl="0" marL="0" rtl="0" algn="l">
              <a:spcBef>
                <a:spcPts val="0"/>
              </a:spcBef>
              <a:spcAft>
                <a:spcPts val="0"/>
              </a:spcAft>
              <a:buNone/>
            </a:pPr>
            <a:r>
              <a:t/>
            </a:r>
            <a:endParaRPr sz="1100">
              <a:solidFill>
                <a:srgbClr val="5DA4D3"/>
              </a:solidFill>
              <a:latin typeface="PT Sans"/>
              <a:ea typeface="PT Sans"/>
              <a:cs typeface="PT Sans"/>
              <a:sym typeface="PT Sans"/>
            </a:endParaRPr>
          </a:p>
        </p:txBody>
      </p:sp>
      <p:grpSp>
        <p:nvGrpSpPr>
          <p:cNvPr id="152" name="Google Shape;152;p28"/>
          <p:cNvGrpSpPr/>
          <p:nvPr/>
        </p:nvGrpSpPr>
        <p:grpSpPr>
          <a:xfrm>
            <a:off x="6098378" y="5"/>
            <a:ext cx="3045625" cy="2030570"/>
            <a:chOff x="6098378" y="5"/>
            <a:chExt cx="3045625" cy="2030570"/>
          </a:xfrm>
        </p:grpSpPr>
        <p:sp>
          <p:nvSpPr>
            <p:cNvPr id="153" name="Google Shape;153;p28"/>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8"/>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8"/>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ntroduction Divider">
  <p:cSld name="CUSTOM_5_1">
    <p:bg>
      <p:bgPr>
        <a:solidFill>
          <a:srgbClr val="073763"/>
        </a:solidFill>
      </p:bgPr>
    </p:bg>
    <p:spTree>
      <p:nvGrpSpPr>
        <p:cNvPr id="158" name="Shape 158"/>
        <p:cNvGrpSpPr/>
        <p:nvPr/>
      </p:nvGrpSpPr>
      <p:grpSpPr>
        <a:xfrm>
          <a:off x="0" y="0"/>
          <a:ext cx="0" cy="0"/>
          <a:chOff x="0" y="0"/>
          <a:chExt cx="0" cy="0"/>
        </a:xfrm>
      </p:grpSpPr>
      <p:sp>
        <p:nvSpPr>
          <p:cNvPr id="159" name="Google Shape;159;p29"/>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Introduction</a:t>
            </a:r>
            <a:endParaRPr b="0" i="0" sz="4800" u="none" cap="none" strike="noStrike">
              <a:solidFill>
                <a:srgbClr val="FFFFFF"/>
              </a:solidFill>
              <a:latin typeface="PT Sans"/>
              <a:ea typeface="PT Sans"/>
              <a:cs typeface="PT Sans"/>
              <a:sym typeface="PT Sans"/>
            </a:endParaRPr>
          </a:p>
        </p:txBody>
      </p:sp>
      <p:sp>
        <p:nvSpPr>
          <p:cNvPr id="160" name="Google Shape;160;p29"/>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161" name="Google Shape;161;p29"/>
          <p:cNvGrpSpPr/>
          <p:nvPr/>
        </p:nvGrpSpPr>
        <p:grpSpPr>
          <a:xfrm>
            <a:off x="6098378" y="5"/>
            <a:ext cx="3045625" cy="2030570"/>
            <a:chOff x="6098378" y="5"/>
            <a:chExt cx="3045625" cy="2030570"/>
          </a:xfrm>
        </p:grpSpPr>
        <p:sp>
          <p:nvSpPr>
            <p:cNvPr id="162" name="Google Shape;162;p29"/>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9"/>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9"/>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9"/>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9"/>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073763"/>
        </a:solidFill>
      </p:bgPr>
    </p:bg>
    <p:spTree>
      <p:nvGrpSpPr>
        <p:cNvPr id="174" name="Shape 174"/>
        <p:cNvGrpSpPr/>
        <p:nvPr/>
      </p:nvGrpSpPr>
      <p:grpSpPr>
        <a:xfrm>
          <a:off x="0" y="0"/>
          <a:ext cx="0" cy="0"/>
          <a:chOff x="0" y="0"/>
          <a:chExt cx="0" cy="0"/>
        </a:xfrm>
      </p:grpSpPr>
      <p:sp>
        <p:nvSpPr>
          <p:cNvPr id="175" name="Google Shape;175;p31"/>
          <p:cNvSpPr txBox="1"/>
          <p:nvPr>
            <p:ph type="ctrTitle"/>
          </p:nvPr>
        </p:nvSpPr>
        <p:spPr>
          <a:xfrm>
            <a:off x="598100" y="1546622"/>
            <a:ext cx="8222100" cy="838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p:txBody>
      </p:sp>
      <p:sp>
        <p:nvSpPr>
          <p:cNvPr id="176" name="Google Shape;176;p31"/>
          <p:cNvSpPr txBox="1"/>
          <p:nvPr>
            <p:ph idx="1" type="subTitle"/>
          </p:nvPr>
        </p:nvSpPr>
        <p:spPr>
          <a:xfrm>
            <a:off x="598088" y="2563513"/>
            <a:ext cx="8222100" cy="432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p:txBody>
      </p:sp>
      <p:sp>
        <p:nvSpPr>
          <p:cNvPr id="177" name="Google Shape;177;p31"/>
          <p:cNvSpPr txBox="1"/>
          <p:nvPr/>
        </p:nvSpPr>
        <p:spPr>
          <a:xfrm>
            <a:off x="1923878" y="46865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5DA4D3"/>
                </a:solidFill>
                <a:latin typeface="PT Sans"/>
                <a:ea typeface="PT Sans"/>
                <a:cs typeface="PT Sans"/>
                <a:sym typeface="PT Sans"/>
              </a:rPr>
              <a:t>To provide our pupils with the </a:t>
            </a:r>
            <a:r>
              <a:rPr b="1" i="0" lang="en-GB" sz="1000" u="none" cap="none" strike="noStrike">
                <a:solidFill>
                  <a:srgbClr val="5DA4D3"/>
                </a:solidFill>
                <a:latin typeface="PT Sans"/>
                <a:ea typeface="PT Sans"/>
                <a:cs typeface="PT Sans"/>
                <a:sym typeface="PT Sans"/>
              </a:rPr>
              <a:t>knowledge, skills </a:t>
            </a:r>
            <a:r>
              <a:rPr b="0" i="0" lang="en-GB" sz="1000" u="none" cap="none" strike="noStrike">
                <a:solidFill>
                  <a:srgbClr val="5DA4D3"/>
                </a:solidFill>
                <a:latin typeface="PT Sans"/>
                <a:ea typeface="PT Sans"/>
                <a:cs typeface="PT Sans"/>
                <a:sym typeface="PT Sans"/>
              </a:rPr>
              <a:t>and </a:t>
            </a:r>
            <a:r>
              <a:rPr b="1" i="0" lang="en-GB" sz="1000" u="none" cap="none" strike="noStrike">
                <a:solidFill>
                  <a:srgbClr val="5DA4D3"/>
                </a:solidFill>
                <a:latin typeface="PT Sans"/>
                <a:ea typeface="PT Sans"/>
                <a:cs typeface="PT Sans"/>
                <a:sym typeface="PT Sans"/>
              </a:rPr>
              <a:t>character</a:t>
            </a:r>
            <a:r>
              <a:rPr b="0" i="0" lang="en-GB" sz="1000" u="none" cap="none" strike="noStrike">
                <a:solidFill>
                  <a:srgbClr val="5DA4D3"/>
                </a:solidFill>
                <a:latin typeface="PT Sans"/>
                <a:ea typeface="PT Sans"/>
                <a:cs typeface="PT Sans"/>
                <a:sym typeface="PT Sans"/>
              </a:rPr>
              <a:t> to live a remarkable life</a:t>
            </a:r>
            <a:endParaRPr b="0" i="0" sz="1000" u="none" cap="none" strike="noStrike">
              <a:solidFill>
                <a:srgbClr val="5DA4D3"/>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5DA4D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178" name="Google Shape;178;p31"/>
          <p:cNvGrpSpPr/>
          <p:nvPr/>
        </p:nvGrpSpPr>
        <p:grpSpPr>
          <a:xfrm>
            <a:off x="7084800" y="-100"/>
            <a:ext cx="2059400" cy="374675"/>
            <a:chOff x="7084800" y="-100"/>
            <a:chExt cx="2059400" cy="374675"/>
          </a:xfrm>
        </p:grpSpPr>
        <p:sp>
          <p:nvSpPr>
            <p:cNvPr id="179" name="Google Shape;179;p31"/>
            <p:cNvSpPr txBox="1"/>
            <p:nvPr/>
          </p:nvSpPr>
          <p:spPr>
            <a:xfrm>
              <a:off x="7989800" y="-100"/>
              <a:ext cx="1154400" cy="364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T Sans"/>
                <a:ea typeface="PT Sans"/>
                <a:cs typeface="PT Sans"/>
                <a:sym typeface="PT Sans"/>
              </a:endParaRPr>
            </a:p>
          </p:txBody>
        </p:sp>
        <p:sp>
          <p:nvSpPr>
            <p:cNvPr id="180" name="Google Shape;180;p31"/>
            <p:cNvSpPr/>
            <p:nvPr/>
          </p:nvSpPr>
          <p:spPr>
            <a:xfrm>
              <a:off x="7122800" y="0"/>
              <a:ext cx="850500" cy="364800"/>
            </a:xfrm>
            <a:prstGeom prst="rect">
              <a:avLst/>
            </a:prstGeom>
            <a:solidFill>
              <a:srgbClr val="7BAF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1"/>
            <p:cNvSpPr txBox="1"/>
            <p:nvPr/>
          </p:nvSpPr>
          <p:spPr>
            <a:xfrm>
              <a:off x="7084800" y="9775"/>
              <a:ext cx="2059200" cy="36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3C71"/>
                  </a:solidFill>
                  <a:latin typeface="PT Sans"/>
                  <a:ea typeface="PT Sans"/>
                  <a:cs typeface="PT Sans"/>
                  <a:sym typeface="PT Sans"/>
                </a:rPr>
                <a:t>#OneAET </a:t>
              </a:r>
              <a:r>
                <a:rPr b="0" i="0" lang="en-GB" sz="1400" u="none" cap="none" strike="noStrike">
                  <a:solidFill>
                    <a:srgbClr val="FFFFFF"/>
                  </a:solidFill>
                  <a:latin typeface="PT Sans"/>
                  <a:ea typeface="PT Sans"/>
                  <a:cs typeface="PT Sans"/>
                  <a:sym typeface="PT Sans"/>
                </a:rPr>
                <a:t>  </a:t>
              </a:r>
              <a:r>
                <a:rPr b="0" i="0" lang="en-GB" sz="1400" u="none" cap="none" strike="noStrike">
                  <a:solidFill>
                    <a:srgbClr val="7BAFD4"/>
                  </a:solidFill>
                  <a:latin typeface="PT Sans"/>
                  <a:ea typeface="PT Sans"/>
                  <a:cs typeface="PT Sans"/>
                  <a:sym typeface="PT Sans"/>
                </a:rPr>
                <a:t> </a:t>
              </a:r>
              <a:r>
                <a:rPr b="0" i="0" lang="en-GB" sz="1400" u="none" cap="none" strike="noStrike">
                  <a:solidFill>
                    <a:srgbClr val="1C4587"/>
                  </a:solidFill>
                  <a:latin typeface="PT Sans"/>
                  <a:ea typeface="PT Sans"/>
                  <a:cs typeface="PT Sans"/>
                  <a:sym typeface="PT Sans"/>
                </a:rPr>
                <a:t>Curriculum</a:t>
              </a:r>
              <a:endParaRPr b="0" i="0" sz="1400" u="none" cap="none" strike="noStrike">
                <a:solidFill>
                  <a:srgbClr val="1C4587"/>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Assessment Checklist">
  <p:cSld name="CUSTOM_2">
    <p:spTree>
      <p:nvGrpSpPr>
        <p:cNvPr id="24" name="Shape 24"/>
        <p:cNvGrpSpPr/>
        <p:nvPr/>
      </p:nvGrpSpPr>
      <p:grpSpPr>
        <a:xfrm>
          <a:off x="0" y="0"/>
          <a:ext cx="0" cy="0"/>
          <a:chOff x="0" y="0"/>
          <a:chExt cx="0" cy="0"/>
        </a:xfrm>
      </p:grpSpPr>
      <p:sp>
        <p:nvSpPr>
          <p:cNvPr id="25" name="Google Shape;25;p4"/>
          <p:cNvSpPr txBox="1"/>
          <p:nvPr>
            <p:ph idx="1" type="body"/>
          </p:nvPr>
        </p:nvSpPr>
        <p:spPr>
          <a:xfrm>
            <a:off x="444050" y="1015000"/>
            <a:ext cx="8153100" cy="3369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AutoNum type="arabicPeriod"/>
              <a:defRPr/>
            </a:lvl1pPr>
            <a:lvl2pPr indent="-317500" lvl="1" marL="914400" rtl="0">
              <a:spcBef>
                <a:spcPts val="400"/>
              </a:spcBef>
              <a:spcAft>
                <a:spcPts val="0"/>
              </a:spcAft>
              <a:buSzPts val="1400"/>
              <a:buAutoNum type="alphaLcPeriod"/>
              <a:defRPr/>
            </a:lvl2pPr>
            <a:lvl3pPr indent="-317500" lvl="2" marL="1371600" rtl="0">
              <a:spcBef>
                <a:spcPts val="400"/>
              </a:spcBef>
              <a:spcAft>
                <a:spcPts val="0"/>
              </a:spcAft>
              <a:buSzPts val="1400"/>
              <a:buAutoNum type="romanLcPeriod"/>
              <a:defRPr/>
            </a:lvl3pPr>
            <a:lvl4pPr indent="-317500" lvl="3" marL="1828800" rtl="0">
              <a:spcBef>
                <a:spcPts val="400"/>
              </a:spcBef>
              <a:spcAft>
                <a:spcPts val="0"/>
              </a:spcAft>
              <a:buSzPts val="1400"/>
              <a:buAutoNum type="arabicPeriod"/>
              <a:defRPr/>
            </a:lvl4pPr>
            <a:lvl5pPr indent="-317500" lvl="4" marL="2286000" rtl="0">
              <a:spcBef>
                <a:spcPts val="400"/>
              </a:spcBef>
              <a:spcAft>
                <a:spcPts val="0"/>
              </a:spcAft>
              <a:buSzPts val="1400"/>
              <a:buAutoNum type="alphaLcPeriod"/>
              <a:defRPr/>
            </a:lvl5pPr>
            <a:lvl6pPr indent="-317500" lvl="5" marL="2743200" rtl="0">
              <a:spcBef>
                <a:spcPts val="400"/>
              </a:spcBef>
              <a:spcAft>
                <a:spcPts val="0"/>
              </a:spcAft>
              <a:buSzPts val="1400"/>
              <a:buAutoNum type="romanLcPeriod"/>
              <a:defRPr/>
            </a:lvl6pPr>
            <a:lvl7pPr indent="-317500" lvl="6" marL="3200400" rtl="0">
              <a:spcBef>
                <a:spcPts val="400"/>
              </a:spcBef>
              <a:spcAft>
                <a:spcPts val="0"/>
              </a:spcAft>
              <a:buSzPts val="1400"/>
              <a:buAutoNum type="arabicPeriod"/>
              <a:defRPr/>
            </a:lvl7pPr>
            <a:lvl8pPr indent="-317500" lvl="7" marL="3657600" rtl="0">
              <a:spcBef>
                <a:spcPts val="1600"/>
              </a:spcBef>
              <a:spcAft>
                <a:spcPts val="0"/>
              </a:spcAft>
              <a:buSzPts val="1400"/>
              <a:buAutoNum type="alphaLcPeriod"/>
              <a:defRPr/>
            </a:lvl8pPr>
            <a:lvl9pPr indent="-317500" lvl="8" marL="4114800" rtl="0">
              <a:spcBef>
                <a:spcPts val="1600"/>
              </a:spcBef>
              <a:spcAft>
                <a:spcPts val="1600"/>
              </a:spcAft>
              <a:buSzPts val="1400"/>
              <a:buAutoNum type="romanLcPeriod"/>
              <a:defRPr/>
            </a:lvl9pPr>
          </a:lstStyle>
          <a:p/>
        </p:txBody>
      </p:sp>
      <p:sp>
        <p:nvSpPr>
          <p:cNvPr id="26" name="Google Shape;26;p4"/>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PT Sans"/>
                <a:ea typeface="PT Sans"/>
                <a:cs typeface="PT Sans"/>
                <a:sym typeface="PT Sans"/>
              </a:rPr>
              <a:t>Assessment Checklist</a:t>
            </a:r>
            <a:endParaRPr sz="3000">
              <a:solidFill>
                <a:schemeClr val="dk1"/>
              </a:solidFill>
              <a:latin typeface="PT Sans"/>
              <a:ea typeface="PT Sans"/>
              <a:cs typeface="PT Sans"/>
              <a:sym typeface="PT Sans"/>
            </a:endParaRPr>
          </a:p>
        </p:txBody>
      </p:sp>
      <p:sp>
        <p:nvSpPr>
          <p:cNvPr id="27" name="Google Shape;27;p4"/>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b="1" lang="en-GB" sz="1000">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b="1" lang="en-GB" sz="1000">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indent="0" lvl="0" marL="0" rtl="0" algn="r">
              <a:lnSpc>
                <a:spcPct val="115000"/>
              </a:lnSpc>
              <a:spcBef>
                <a:spcPts val="0"/>
              </a:spcBef>
              <a:spcAft>
                <a:spcPts val="0"/>
              </a:spcAft>
              <a:buClr>
                <a:srgbClr val="000000"/>
              </a:buClr>
              <a:buSzPts val="1400"/>
              <a:buFont typeface="Arial"/>
              <a:buNone/>
            </a:pPr>
            <a:r>
              <a:t/>
            </a:r>
            <a:endParaRPr sz="1100">
              <a:solidFill>
                <a:schemeClr val="dk1"/>
              </a:solidFill>
              <a:latin typeface="PT Sans"/>
              <a:ea typeface="PT Sans"/>
              <a:cs typeface="PT Sans"/>
              <a:sym typeface="PT Sans"/>
            </a:endParaRPr>
          </a:p>
          <a:p>
            <a:pPr indent="0" lvl="0" marL="0" rtl="0" algn="l">
              <a:spcBef>
                <a:spcPts val="0"/>
              </a:spcBef>
              <a:spcAft>
                <a:spcPts val="0"/>
              </a:spcAft>
              <a:buClr>
                <a:srgbClr val="000000"/>
              </a:buClr>
              <a:buSzPts val="1400"/>
              <a:buFont typeface="Arial"/>
              <a:buNone/>
            </a:pPr>
            <a:r>
              <a:t/>
            </a:r>
            <a:endParaRPr sz="1800">
              <a:solidFill>
                <a:schemeClr val="dk1"/>
              </a:solidFill>
            </a:endParaRPr>
          </a:p>
          <a:p>
            <a:pPr indent="0" lvl="0" marL="0" rtl="0" algn="l">
              <a:spcBef>
                <a:spcPts val="0"/>
              </a:spcBef>
              <a:spcAft>
                <a:spcPts val="0"/>
              </a:spcAft>
              <a:buNone/>
            </a:pPr>
            <a:r>
              <a:t/>
            </a:r>
            <a:endParaRPr sz="1100">
              <a:solidFill>
                <a:schemeClr val="dk1"/>
              </a:solidFill>
              <a:latin typeface="PT Sans"/>
              <a:ea typeface="PT Sans"/>
              <a:cs typeface="PT Sans"/>
              <a:sym typeface="PT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Key Questions">
  <p:cSld name="CUSTOM">
    <p:spTree>
      <p:nvGrpSpPr>
        <p:cNvPr id="182" name="Shape 182"/>
        <p:cNvGrpSpPr/>
        <p:nvPr/>
      </p:nvGrpSpPr>
      <p:grpSpPr>
        <a:xfrm>
          <a:off x="0" y="0"/>
          <a:ext cx="0" cy="0"/>
          <a:chOff x="0" y="0"/>
          <a:chExt cx="0" cy="0"/>
        </a:xfrm>
      </p:grpSpPr>
      <p:sp>
        <p:nvSpPr>
          <p:cNvPr id="183" name="Google Shape;183;p32"/>
          <p:cNvSpPr txBox="1"/>
          <p:nvPr>
            <p:ph idx="1"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Char char="●"/>
              <a:defRPr sz="2400"/>
            </a:lvl1pPr>
            <a:lvl2pPr indent="-342900" lvl="1" marL="914400" rtl="0" algn="l">
              <a:lnSpc>
                <a:spcPct val="115000"/>
              </a:lnSpc>
              <a:spcBef>
                <a:spcPts val="400"/>
              </a:spcBef>
              <a:spcAft>
                <a:spcPts val="0"/>
              </a:spcAft>
              <a:buSzPts val="1800"/>
              <a:buChar char="○"/>
              <a:defRPr sz="1800"/>
            </a:lvl2pPr>
            <a:lvl3pPr indent="-317500" lvl="2" marL="1371600" rtl="0" algn="l">
              <a:lnSpc>
                <a:spcPct val="115000"/>
              </a:lnSpc>
              <a:spcBef>
                <a:spcPts val="400"/>
              </a:spcBef>
              <a:spcAft>
                <a:spcPts val="0"/>
              </a:spcAft>
              <a:buSzPts val="1400"/>
              <a:buChar char="■"/>
              <a:defRPr/>
            </a:lvl3pPr>
            <a:lvl4pPr indent="-317500" lvl="3" marL="1828800" rtl="0" algn="l">
              <a:lnSpc>
                <a:spcPct val="115000"/>
              </a:lnSpc>
              <a:spcBef>
                <a:spcPts val="400"/>
              </a:spcBef>
              <a:spcAft>
                <a:spcPts val="0"/>
              </a:spcAft>
              <a:buSzPts val="1400"/>
              <a:buChar char="●"/>
              <a:defRPr/>
            </a:lvl4pPr>
            <a:lvl5pPr indent="-317500" lvl="4" marL="2286000" rtl="0" algn="l">
              <a:lnSpc>
                <a:spcPct val="115000"/>
              </a:lnSpc>
              <a:spcBef>
                <a:spcPts val="400"/>
              </a:spcBef>
              <a:spcAft>
                <a:spcPts val="0"/>
              </a:spcAft>
              <a:buSzPts val="1400"/>
              <a:buChar char="○"/>
              <a:defRPr/>
            </a:lvl5pPr>
            <a:lvl6pPr indent="-317500" lvl="5" marL="2743200" rtl="0" algn="l">
              <a:lnSpc>
                <a:spcPct val="115000"/>
              </a:lnSpc>
              <a:spcBef>
                <a:spcPts val="400"/>
              </a:spcBef>
              <a:spcAft>
                <a:spcPts val="0"/>
              </a:spcAft>
              <a:buSzPts val="1400"/>
              <a:buChar char="■"/>
              <a:defRPr/>
            </a:lvl6pPr>
            <a:lvl7pPr indent="-317500" lvl="6" marL="3200400" rtl="0" algn="l">
              <a:lnSpc>
                <a:spcPct val="115000"/>
              </a:lnSpc>
              <a:spcBef>
                <a:spcPts val="4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84" name="Google Shape;184;p32"/>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T Sans"/>
                <a:ea typeface="PT Sans"/>
                <a:cs typeface="PT Sans"/>
                <a:sym typeface="PT Sans"/>
              </a:rPr>
              <a:t>Objective</a:t>
            </a:r>
            <a:endParaRPr b="0" i="0" sz="3000" u="none" cap="none" strike="noStrike">
              <a:solidFill>
                <a:schemeClr val="dk1"/>
              </a:solidFill>
              <a:latin typeface="PT Sans"/>
              <a:ea typeface="PT Sans"/>
              <a:cs typeface="PT Sans"/>
              <a:sym typeface="PT Sans"/>
            </a:endParaRPr>
          </a:p>
        </p:txBody>
      </p:sp>
      <p:sp>
        <p:nvSpPr>
          <p:cNvPr id="185" name="Google Shape;185;p32"/>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chemeClr val="dk1"/>
                </a:solidFill>
                <a:latin typeface="PT Sans"/>
                <a:ea typeface="PT Sans"/>
                <a:cs typeface="PT Sans"/>
                <a:sym typeface="PT Sans"/>
              </a:rPr>
              <a:t>To provide our pupils with the </a:t>
            </a:r>
            <a:r>
              <a:rPr b="1" i="0" lang="en-GB" sz="1000" u="none" cap="none" strike="noStrike">
                <a:solidFill>
                  <a:schemeClr val="dk1"/>
                </a:solidFill>
                <a:latin typeface="PT Sans"/>
                <a:ea typeface="PT Sans"/>
                <a:cs typeface="PT Sans"/>
                <a:sym typeface="PT Sans"/>
              </a:rPr>
              <a:t>knowledge, skills </a:t>
            </a:r>
            <a:r>
              <a:rPr b="0" i="0" lang="en-GB" sz="1000" u="none" cap="none" strike="noStrike">
                <a:solidFill>
                  <a:schemeClr val="dk1"/>
                </a:solidFill>
                <a:latin typeface="PT Sans"/>
                <a:ea typeface="PT Sans"/>
                <a:cs typeface="PT Sans"/>
                <a:sym typeface="PT Sans"/>
              </a:rPr>
              <a:t>and </a:t>
            </a:r>
            <a:r>
              <a:rPr b="1" i="0" lang="en-GB" sz="1000" u="none" cap="none" strike="noStrike">
                <a:solidFill>
                  <a:schemeClr val="dk1"/>
                </a:solidFill>
                <a:latin typeface="PT Sans"/>
                <a:ea typeface="PT Sans"/>
                <a:cs typeface="PT Sans"/>
                <a:sym typeface="PT Sans"/>
              </a:rPr>
              <a:t>character</a:t>
            </a:r>
            <a:r>
              <a:rPr b="0" i="0" lang="en-GB" sz="1000" u="none" cap="none" strike="noStrike">
                <a:solidFill>
                  <a:schemeClr val="dk1"/>
                </a:solidFill>
                <a:latin typeface="PT Sans"/>
                <a:ea typeface="PT Sans"/>
                <a:cs typeface="PT Sans"/>
                <a:sym typeface="PT Sans"/>
              </a:rPr>
              <a:t> to live a remarkable life</a:t>
            </a:r>
            <a:endParaRPr b="0" i="0" sz="1000" u="none" cap="none" strike="noStrike">
              <a:solidFill>
                <a:schemeClr val="dk1"/>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chemeClr val="dk1"/>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ntroduction Divider">
  <p:cSld name="CUSTOM_5_1">
    <p:bg>
      <p:bgPr>
        <a:solidFill>
          <a:srgbClr val="073763"/>
        </a:solidFill>
      </p:bgPr>
    </p:bg>
    <p:spTree>
      <p:nvGrpSpPr>
        <p:cNvPr id="186" name="Shape 186"/>
        <p:cNvGrpSpPr/>
        <p:nvPr/>
      </p:nvGrpSpPr>
      <p:grpSpPr>
        <a:xfrm>
          <a:off x="0" y="0"/>
          <a:ext cx="0" cy="0"/>
          <a:chOff x="0" y="0"/>
          <a:chExt cx="0" cy="0"/>
        </a:xfrm>
      </p:grpSpPr>
      <p:sp>
        <p:nvSpPr>
          <p:cNvPr id="187" name="Google Shape;187;p33"/>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Introduction</a:t>
            </a:r>
            <a:endParaRPr b="0" i="0" sz="4800" u="none" cap="none" strike="noStrike">
              <a:solidFill>
                <a:srgbClr val="FFFFFF"/>
              </a:solidFill>
              <a:latin typeface="PT Sans"/>
              <a:ea typeface="PT Sans"/>
              <a:cs typeface="PT Sans"/>
              <a:sym typeface="PT Sans"/>
            </a:endParaRPr>
          </a:p>
        </p:txBody>
      </p:sp>
      <p:sp>
        <p:nvSpPr>
          <p:cNvPr id="188" name="Google Shape;188;p33"/>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189" name="Google Shape;189;p33"/>
          <p:cNvGrpSpPr/>
          <p:nvPr/>
        </p:nvGrpSpPr>
        <p:grpSpPr>
          <a:xfrm>
            <a:off x="6098378" y="5"/>
            <a:ext cx="3045625" cy="2030570"/>
            <a:chOff x="6098378" y="5"/>
            <a:chExt cx="3045625" cy="2030570"/>
          </a:xfrm>
        </p:grpSpPr>
        <p:sp>
          <p:nvSpPr>
            <p:cNvPr id="190" name="Google Shape;190;p3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Text">
  <p:cSld name="CUSTOM_3_1_2_1_1">
    <p:spTree>
      <p:nvGrpSpPr>
        <p:cNvPr id="195" name="Shape 195"/>
        <p:cNvGrpSpPr/>
        <p:nvPr/>
      </p:nvGrpSpPr>
      <p:grpSpPr>
        <a:xfrm>
          <a:off x="0" y="0"/>
          <a:ext cx="0" cy="0"/>
          <a:chOff x="0" y="0"/>
          <a:chExt cx="0" cy="0"/>
        </a:xfrm>
      </p:grpSpPr>
      <p:sp>
        <p:nvSpPr>
          <p:cNvPr id="196" name="Google Shape;196;p34"/>
          <p:cNvSpPr txBox="1"/>
          <p:nvPr>
            <p:ph type="title"/>
          </p:nvPr>
        </p:nvSpPr>
        <p:spPr>
          <a:xfrm>
            <a:off x="311700" y="169075"/>
            <a:ext cx="66819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197" name="Google Shape;197;p34"/>
          <p:cNvSpPr txBox="1"/>
          <p:nvPr>
            <p:ph idx="1" type="body"/>
          </p:nvPr>
        </p:nvSpPr>
        <p:spPr>
          <a:xfrm>
            <a:off x="468700" y="1078850"/>
            <a:ext cx="8140800" cy="3368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p:cSld name="CUSTOM_4">
    <p:bg>
      <p:bgPr>
        <a:solidFill>
          <a:schemeClr val="accent4"/>
        </a:solidFill>
      </p:bgPr>
    </p:bg>
    <p:spTree>
      <p:nvGrpSpPr>
        <p:cNvPr id="198" name="Shape 198"/>
        <p:cNvGrpSpPr/>
        <p:nvPr/>
      </p:nvGrpSpPr>
      <p:grpSpPr>
        <a:xfrm>
          <a:off x="0" y="0"/>
          <a:ext cx="0" cy="0"/>
          <a:chOff x="0" y="0"/>
          <a:chExt cx="0" cy="0"/>
        </a:xfrm>
      </p:grpSpPr>
      <p:sp>
        <p:nvSpPr>
          <p:cNvPr id="199" name="Google Shape;199;p35"/>
          <p:cNvSpPr txBox="1"/>
          <p:nvPr>
            <p:ph type="title"/>
          </p:nvPr>
        </p:nvSpPr>
        <p:spPr>
          <a:xfrm>
            <a:off x="937425" y="1153625"/>
            <a:ext cx="7080000" cy="1461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b="1" sz="4800">
                <a:solidFill>
                  <a:srgbClr val="FFFFFF"/>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00" name="Google Shape;200;p35"/>
          <p:cNvSpPr txBox="1"/>
          <p:nvPr>
            <p:ph idx="1" type="subTitle"/>
          </p:nvPr>
        </p:nvSpPr>
        <p:spPr>
          <a:xfrm>
            <a:off x="666075" y="2706000"/>
            <a:ext cx="7598100" cy="10239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800"/>
              <a:buNone/>
              <a:defRPr>
                <a:solidFill>
                  <a:srgbClr val="FFFFFF"/>
                </a:solidFill>
              </a:defRPr>
            </a:lvl1pPr>
            <a:lvl2pPr lvl="1" rtl="0" algn="ctr">
              <a:lnSpc>
                <a:spcPct val="115000"/>
              </a:lnSpc>
              <a:spcBef>
                <a:spcPts val="400"/>
              </a:spcBef>
              <a:spcAft>
                <a:spcPts val="0"/>
              </a:spcAft>
              <a:buSzPts val="1400"/>
              <a:buNone/>
              <a:defRPr>
                <a:solidFill>
                  <a:srgbClr val="FFFFFF"/>
                </a:solidFill>
              </a:defRPr>
            </a:lvl2pPr>
            <a:lvl3pPr lvl="2" rtl="0" algn="ctr">
              <a:lnSpc>
                <a:spcPct val="115000"/>
              </a:lnSpc>
              <a:spcBef>
                <a:spcPts val="400"/>
              </a:spcBef>
              <a:spcAft>
                <a:spcPts val="0"/>
              </a:spcAft>
              <a:buSzPts val="1400"/>
              <a:buNone/>
              <a:defRPr>
                <a:solidFill>
                  <a:srgbClr val="FFFFFF"/>
                </a:solidFill>
              </a:defRPr>
            </a:lvl3pPr>
            <a:lvl4pPr lvl="3" rtl="0" algn="ctr">
              <a:lnSpc>
                <a:spcPct val="115000"/>
              </a:lnSpc>
              <a:spcBef>
                <a:spcPts val="400"/>
              </a:spcBef>
              <a:spcAft>
                <a:spcPts val="0"/>
              </a:spcAft>
              <a:buSzPts val="1400"/>
              <a:buNone/>
              <a:defRPr>
                <a:solidFill>
                  <a:srgbClr val="FFFFFF"/>
                </a:solidFill>
              </a:defRPr>
            </a:lvl4pPr>
            <a:lvl5pPr lvl="4" rtl="0" algn="ctr">
              <a:lnSpc>
                <a:spcPct val="115000"/>
              </a:lnSpc>
              <a:spcBef>
                <a:spcPts val="400"/>
              </a:spcBef>
              <a:spcAft>
                <a:spcPts val="0"/>
              </a:spcAft>
              <a:buSzPts val="1400"/>
              <a:buNone/>
              <a:defRPr>
                <a:solidFill>
                  <a:srgbClr val="FFFFFF"/>
                </a:solidFill>
              </a:defRPr>
            </a:lvl5pPr>
            <a:lvl6pPr lvl="5" rtl="0" algn="ctr">
              <a:lnSpc>
                <a:spcPct val="115000"/>
              </a:lnSpc>
              <a:spcBef>
                <a:spcPts val="400"/>
              </a:spcBef>
              <a:spcAft>
                <a:spcPts val="0"/>
              </a:spcAft>
              <a:buSzPts val="1400"/>
              <a:buNone/>
              <a:defRPr>
                <a:solidFill>
                  <a:srgbClr val="FFFFFF"/>
                </a:solidFill>
              </a:defRPr>
            </a:lvl6pPr>
            <a:lvl7pPr lvl="6" rtl="0" algn="ctr">
              <a:lnSpc>
                <a:spcPct val="115000"/>
              </a:lnSpc>
              <a:spcBef>
                <a:spcPts val="400"/>
              </a:spcBef>
              <a:spcAft>
                <a:spcPts val="0"/>
              </a:spcAft>
              <a:buSzPts val="1400"/>
              <a:buNone/>
              <a:defRPr>
                <a:solidFill>
                  <a:srgbClr val="FFFFFF"/>
                </a:solidFill>
              </a:defRPr>
            </a:lvl7pPr>
            <a:lvl8pPr lvl="7" rtl="0" algn="ctr">
              <a:lnSpc>
                <a:spcPct val="115000"/>
              </a:lnSpc>
              <a:spcBef>
                <a:spcPts val="400"/>
              </a:spcBef>
              <a:spcAft>
                <a:spcPts val="0"/>
              </a:spcAft>
              <a:buSzPts val="1400"/>
              <a:buNone/>
              <a:defRPr>
                <a:solidFill>
                  <a:srgbClr val="FFFFFF"/>
                </a:solidFill>
              </a:defRPr>
            </a:lvl8pPr>
            <a:lvl9pPr lvl="8" rtl="0" algn="ctr">
              <a:lnSpc>
                <a:spcPct val="115000"/>
              </a:lnSpc>
              <a:spcBef>
                <a:spcPts val="400"/>
              </a:spcBef>
              <a:spcAft>
                <a:spcPts val="400"/>
              </a:spcAft>
              <a:buSzPts val="1400"/>
              <a:buNone/>
              <a:defRPr>
                <a:solidFill>
                  <a:srgbClr val="FFFFFF"/>
                </a:solidFill>
              </a:defRPr>
            </a:lvl9pPr>
          </a:lstStyle>
          <a:p/>
        </p:txBody>
      </p:sp>
      <p:sp>
        <p:nvSpPr>
          <p:cNvPr id="201" name="Google Shape;201;p35"/>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Divider to Task">
  <p:cSld name="CUSTOM_5">
    <p:bg>
      <p:bgPr>
        <a:solidFill>
          <a:srgbClr val="073763"/>
        </a:solidFill>
      </p:bgPr>
    </p:bg>
    <p:spTree>
      <p:nvGrpSpPr>
        <p:cNvPr id="202" name="Shape 202"/>
        <p:cNvGrpSpPr/>
        <p:nvPr/>
      </p:nvGrpSpPr>
      <p:grpSpPr>
        <a:xfrm>
          <a:off x="0" y="0"/>
          <a:ext cx="0" cy="0"/>
          <a:chOff x="0" y="0"/>
          <a:chExt cx="0" cy="0"/>
        </a:xfrm>
      </p:grpSpPr>
      <p:sp>
        <p:nvSpPr>
          <p:cNvPr id="203" name="Google Shape;203;p36"/>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Task</a:t>
            </a:r>
            <a:endParaRPr b="0" i="0" sz="4800" u="none" cap="none" strike="noStrike">
              <a:solidFill>
                <a:srgbClr val="FFFFFF"/>
              </a:solidFill>
              <a:latin typeface="PT Sans"/>
              <a:ea typeface="PT Sans"/>
              <a:cs typeface="PT Sans"/>
              <a:sym typeface="PT Sans"/>
            </a:endParaRPr>
          </a:p>
        </p:txBody>
      </p:sp>
      <p:sp>
        <p:nvSpPr>
          <p:cNvPr id="204" name="Google Shape;204;p36"/>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205" name="Google Shape;205;p36"/>
          <p:cNvGrpSpPr/>
          <p:nvPr/>
        </p:nvGrpSpPr>
        <p:grpSpPr>
          <a:xfrm>
            <a:off x="6098378" y="5"/>
            <a:ext cx="3045625" cy="2030570"/>
            <a:chOff x="6098378" y="5"/>
            <a:chExt cx="3045625" cy="2030570"/>
          </a:xfrm>
        </p:grpSpPr>
        <p:sp>
          <p:nvSpPr>
            <p:cNvPr id="206" name="Google Shape;206;p3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Blank ">
  <p:cSld name="CUSTOM_3_2_1_1">
    <p:spTree>
      <p:nvGrpSpPr>
        <p:cNvPr id="211" name="Shape 211"/>
        <p:cNvGrpSpPr/>
        <p:nvPr/>
      </p:nvGrpSpPr>
      <p:grpSpPr>
        <a:xfrm>
          <a:off x="0" y="0"/>
          <a:ext cx="0" cy="0"/>
          <a:chOff x="0" y="0"/>
          <a:chExt cx="0" cy="0"/>
        </a:xfrm>
      </p:grpSpPr>
      <p:sp>
        <p:nvSpPr>
          <p:cNvPr id="212" name="Google Shape;212;p37"/>
          <p:cNvSpPr txBox="1"/>
          <p:nvPr>
            <p:ph type="title"/>
          </p:nvPr>
        </p:nvSpPr>
        <p:spPr>
          <a:xfrm>
            <a:off x="311700" y="105200"/>
            <a:ext cx="67437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lank">
  <p:cSld name="CUSTOM_3_1_1">
    <p:spTree>
      <p:nvGrpSpPr>
        <p:cNvPr id="213" name="Shape 21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p:cSld name="CUSTOM_4_2">
    <p:bg>
      <p:bgPr>
        <a:solidFill>
          <a:srgbClr val="073763"/>
        </a:solidFill>
      </p:bgPr>
    </p:bg>
    <p:spTree>
      <p:nvGrpSpPr>
        <p:cNvPr id="214" name="Shape 214"/>
        <p:cNvGrpSpPr/>
        <p:nvPr/>
      </p:nvGrpSpPr>
      <p:grpSpPr>
        <a:xfrm>
          <a:off x="0" y="0"/>
          <a:ext cx="0" cy="0"/>
          <a:chOff x="0" y="0"/>
          <a:chExt cx="0" cy="0"/>
        </a:xfrm>
      </p:grpSpPr>
      <p:sp>
        <p:nvSpPr>
          <p:cNvPr id="215" name="Google Shape;215;p39"/>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216" name="Google Shape;216;p39"/>
          <p:cNvGrpSpPr/>
          <p:nvPr/>
        </p:nvGrpSpPr>
        <p:grpSpPr>
          <a:xfrm>
            <a:off x="6098378" y="5"/>
            <a:ext cx="3045625" cy="2030570"/>
            <a:chOff x="6098378" y="5"/>
            <a:chExt cx="3045625" cy="2030570"/>
          </a:xfrm>
        </p:grpSpPr>
        <p:sp>
          <p:nvSpPr>
            <p:cNvPr id="217" name="Google Shape;217;p39"/>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9"/>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9"/>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9"/>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9"/>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 name="Google Shape;222;p39"/>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223" name="Google Shape;223;p39"/>
          <p:cNvSpPr txBox="1"/>
          <p:nvPr>
            <p:ph idx="1" type="body"/>
          </p:nvPr>
        </p:nvSpPr>
        <p:spPr>
          <a:xfrm>
            <a:off x="444050" y="905025"/>
            <a:ext cx="8103900" cy="36288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FFFFFF"/>
              </a:buClr>
              <a:buSzPts val="2400"/>
              <a:buChar char="●"/>
              <a:defRPr sz="2400">
                <a:solidFill>
                  <a:srgbClr val="FFFFFF"/>
                </a:solidFill>
              </a:defRPr>
            </a:lvl1pPr>
            <a:lvl2pPr indent="-342900" lvl="1" marL="914400" rtl="0" algn="l">
              <a:lnSpc>
                <a:spcPct val="115000"/>
              </a:lnSpc>
              <a:spcBef>
                <a:spcPts val="400"/>
              </a:spcBef>
              <a:spcAft>
                <a:spcPts val="0"/>
              </a:spcAft>
              <a:buClr>
                <a:srgbClr val="FFFFFF"/>
              </a:buClr>
              <a:buSzPts val="1800"/>
              <a:buChar char="○"/>
              <a:defRPr sz="1800">
                <a:solidFill>
                  <a:srgbClr val="FFFFFF"/>
                </a:solidFill>
              </a:defRPr>
            </a:lvl2pPr>
            <a:lvl3pPr indent="-317500" lvl="2" marL="1371600" rtl="0" algn="l">
              <a:lnSpc>
                <a:spcPct val="115000"/>
              </a:lnSpc>
              <a:spcBef>
                <a:spcPts val="400"/>
              </a:spcBef>
              <a:spcAft>
                <a:spcPts val="0"/>
              </a:spcAft>
              <a:buClr>
                <a:srgbClr val="FFFFFF"/>
              </a:buClr>
              <a:buSzPts val="1400"/>
              <a:buChar char="■"/>
              <a:defRPr>
                <a:solidFill>
                  <a:srgbClr val="FFFFFF"/>
                </a:solidFill>
              </a:defRPr>
            </a:lvl3pPr>
            <a:lvl4pPr indent="-317500" lvl="3" marL="1828800" rtl="0" algn="l">
              <a:lnSpc>
                <a:spcPct val="115000"/>
              </a:lnSpc>
              <a:spcBef>
                <a:spcPts val="400"/>
              </a:spcBef>
              <a:spcAft>
                <a:spcPts val="0"/>
              </a:spcAft>
              <a:buClr>
                <a:srgbClr val="FFFFFF"/>
              </a:buClr>
              <a:buSzPts val="1400"/>
              <a:buChar char="●"/>
              <a:defRPr>
                <a:solidFill>
                  <a:srgbClr val="FFFFFF"/>
                </a:solidFill>
              </a:defRPr>
            </a:lvl4pPr>
            <a:lvl5pPr indent="-317500" lvl="4" marL="2286000" rtl="0" algn="l">
              <a:lnSpc>
                <a:spcPct val="115000"/>
              </a:lnSpc>
              <a:spcBef>
                <a:spcPts val="400"/>
              </a:spcBef>
              <a:spcAft>
                <a:spcPts val="0"/>
              </a:spcAft>
              <a:buClr>
                <a:srgbClr val="FFFFFF"/>
              </a:buClr>
              <a:buSzPts val="1400"/>
              <a:buChar char="○"/>
              <a:defRPr>
                <a:solidFill>
                  <a:srgbClr val="FFFFFF"/>
                </a:solidFill>
              </a:defRPr>
            </a:lvl5pPr>
            <a:lvl6pPr indent="-317500" lvl="5" marL="2743200" rtl="0" algn="l">
              <a:lnSpc>
                <a:spcPct val="115000"/>
              </a:lnSpc>
              <a:spcBef>
                <a:spcPts val="400"/>
              </a:spcBef>
              <a:spcAft>
                <a:spcPts val="0"/>
              </a:spcAft>
              <a:buClr>
                <a:srgbClr val="FFFFFF"/>
              </a:buClr>
              <a:buSzPts val="1400"/>
              <a:buChar char="■"/>
              <a:defRPr>
                <a:solidFill>
                  <a:srgbClr val="FFFFFF"/>
                </a:solidFill>
              </a:defRPr>
            </a:lvl6pPr>
            <a:lvl7pPr indent="-317500" lvl="6" marL="3200400" rtl="0" algn="l">
              <a:lnSpc>
                <a:spcPct val="115000"/>
              </a:lnSpc>
              <a:spcBef>
                <a:spcPts val="400"/>
              </a:spcBef>
              <a:spcAft>
                <a:spcPts val="0"/>
              </a:spcAft>
              <a:buClr>
                <a:srgbClr val="FFFFFF"/>
              </a:buClr>
              <a:buSzPts val="1400"/>
              <a:buChar char="●"/>
              <a:defRPr>
                <a:solidFill>
                  <a:srgbClr val="FFFFFF"/>
                </a:solidFill>
              </a:defRPr>
            </a:lvl7pPr>
            <a:lvl8pPr indent="-317500" lvl="7" marL="3657600" rtl="0" algn="l">
              <a:lnSpc>
                <a:spcPct val="115000"/>
              </a:lnSpc>
              <a:spcBef>
                <a:spcPts val="1600"/>
              </a:spcBef>
              <a:spcAft>
                <a:spcPts val="0"/>
              </a:spcAft>
              <a:buClr>
                <a:srgbClr val="FFFFFF"/>
              </a:buClr>
              <a:buSzPts val="1400"/>
              <a:buChar char="○"/>
              <a:defRPr>
                <a:solidFill>
                  <a:srgbClr val="FFFFFF"/>
                </a:solidFill>
              </a:defRPr>
            </a:lvl8pPr>
            <a:lvl9pPr indent="-317500" lvl="8" marL="4114800" rtl="0" algn="l">
              <a:lnSpc>
                <a:spcPct val="115000"/>
              </a:lnSpc>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Alternative">
  <p:cSld name="CUSTOM_4_2_2">
    <p:bg>
      <p:bgPr>
        <a:solidFill>
          <a:srgbClr val="073763"/>
        </a:solidFill>
      </p:bgPr>
    </p:bg>
    <p:spTree>
      <p:nvGrpSpPr>
        <p:cNvPr id="224" name="Shape 224"/>
        <p:cNvGrpSpPr/>
        <p:nvPr/>
      </p:nvGrpSpPr>
      <p:grpSpPr>
        <a:xfrm>
          <a:off x="0" y="0"/>
          <a:ext cx="0" cy="0"/>
          <a:chOff x="0" y="0"/>
          <a:chExt cx="0" cy="0"/>
        </a:xfrm>
      </p:grpSpPr>
      <p:sp>
        <p:nvSpPr>
          <p:cNvPr id="225" name="Google Shape;225;p40"/>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226" name="Google Shape;226;p40"/>
          <p:cNvGrpSpPr/>
          <p:nvPr/>
        </p:nvGrpSpPr>
        <p:grpSpPr>
          <a:xfrm>
            <a:off x="5871603" y="0"/>
            <a:ext cx="3272220" cy="2030570"/>
            <a:chOff x="6098378" y="5"/>
            <a:chExt cx="3045625" cy="2030570"/>
          </a:xfrm>
        </p:grpSpPr>
        <p:sp>
          <p:nvSpPr>
            <p:cNvPr id="227" name="Google Shape;227;p4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0"/>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0"/>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0"/>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0"/>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p40"/>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233" name="Google Shape;233;p40"/>
          <p:cNvSpPr txBox="1"/>
          <p:nvPr/>
        </p:nvSpPr>
        <p:spPr>
          <a:xfrm>
            <a:off x="1525375" y="27225"/>
            <a:ext cx="590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234" name="Google Shape;234;p40"/>
          <p:cNvSpPr/>
          <p:nvPr/>
        </p:nvSpPr>
        <p:spPr>
          <a:xfrm>
            <a:off x="678325"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0"/>
          <p:cNvSpPr/>
          <p:nvPr/>
        </p:nvSpPr>
        <p:spPr>
          <a:xfrm>
            <a:off x="4458024"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0"/>
          <p:cNvSpPr/>
          <p:nvPr/>
        </p:nvSpPr>
        <p:spPr>
          <a:xfrm>
            <a:off x="4458024"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0"/>
          <p:cNvSpPr/>
          <p:nvPr/>
        </p:nvSpPr>
        <p:spPr>
          <a:xfrm>
            <a:off x="678325"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0"/>
          <p:cNvSpPr txBox="1"/>
          <p:nvPr>
            <p:ph type="title"/>
          </p:nvPr>
        </p:nvSpPr>
        <p:spPr>
          <a:xfrm>
            <a:off x="296025" y="668825"/>
            <a:ext cx="8350500" cy="5010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20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39" name="Google Shape;239;p40"/>
          <p:cNvSpPr txBox="1"/>
          <p:nvPr>
            <p:ph idx="1" type="subTitle"/>
          </p:nvPr>
        </p:nvSpPr>
        <p:spPr>
          <a:xfrm>
            <a:off x="4458024" y="1630122"/>
            <a:ext cx="3779700" cy="11892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240" name="Google Shape;240;p40"/>
          <p:cNvSpPr txBox="1"/>
          <p:nvPr>
            <p:ph idx="2" type="subTitle"/>
          </p:nvPr>
        </p:nvSpPr>
        <p:spPr>
          <a:xfrm>
            <a:off x="678325" y="1630124"/>
            <a:ext cx="3779700" cy="11892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241" name="Google Shape;241;p40"/>
          <p:cNvSpPr txBox="1"/>
          <p:nvPr/>
        </p:nvSpPr>
        <p:spPr>
          <a:xfrm>
            <a:off x="703279"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A</a:t>
            </a:r>
            <a:endParaRPr b="1" i="0" sz="1800" u="none" cap="none" strike="noStrike">
              <a:solidFill>
                <a:schemeClr val="dk1"/>
              </a:solidFill>
              <a:latin typeface="PT Sans"/>
              <a:ea typeface="PT Sans"/>
              <a:cs typeface="PT Sans"/>
              <a:sym typeface="PT Sans"/>
            </a:endParaRPr>
          </a:p>
        </p:txBody>
      </p:sp>
      <p:sp>
        <p:nvSpPr>
          <p:cNvPr id="242" name="Google Shape;242;p40"/>
          <p:cNvSpPr txBox="1"/>
          <p:nvPr>
            <p:ph idx="3" type="subTitle"/>
          </p:nvPr>
        </p:nvSpPr>
        <p:spPr>
          <a:xfrm>
            <a:off x="4485203" y="3279631"/>
            <a:ext cx="3779700" cy="12399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243" name="Google Shape;243;p40"/>
          <p:cNvSpPr txBox="1"/>
          <p:nvPr>
            <p:ph idx="4" type="subTitle"/>
          </p:nvPr>
        </p:nvSpPr>
        <p:spPr>
          <a:xfrm>
            <a:off x="678325" y="3279631"/>
            <a:ext cx="3779700" cy="1239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244" name="Google Shape;244;p40"/>
          <p:cNvSpPr txBox="1"/>
          <p:nvPr/>
        </p:nvSpPr>
        <p:spPr>
          <a:xfrm>
            <a:off x="7873070"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B</a:t>
            </a:r>
            <a:endParaRPr b="1" i="0" sz="1800" u="none" cap="none" strike="noStrike">
              <a:solidFill>
                <a:schemeClr val="dk1"/>
              </a:solidFill>
              <a:latin typeface="PT Sans"/>
              <a:ea typeface="PT Sans"/>
              <a:cs typeface="PT Sans"/>
              <a:sym typeface="PT Sans"/>
            </a:endParaRPr>
          </a:p>
        </p:txBody>
      </p:sp>
      <p:sp>
        <p:nvSpPr>
          <p:cNvPr id="245" name="Google Shape;245;p40"/>
          <p:cNvSpPr txBox="1"/>
          <p:nvPr/>
        </p:nvSpPr>
        <p:spPr>
          <a:xfrm>
            <a:off x="703279" y="2915501"/>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C</a:t>
            </a:r>
            <a:endParaRPr b="1" i="0" sz="1800" u="none" cap="none" strike="noStrike">
              <a:solidFill>
                <a:schemeClr val="dk1"/>
              </a:solidFill>
              <a:latin typeface="PT Sans"/>
              <a:ea typeface="PT Sans"/>
              <a:cs typeface="PT Sans"/>
              <a:sym typeface="PT Sans"/>
            </a:endParaRPr>
          </a:p>
        </p:txBody>
      </p:sp>
      <p:sp>
        <p:nvSpPr>
          <p:cNvPr id="246" name="Google Shape;246;p40"/>
          <p:cNvSpPr txBox="1"/>
          <p:nvPr/>
        </p:nvSpPr>
        <p:spPr>
          <a:xfrm>
            <a:off x="7872933" y="2898451"/>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D</a:t>
            </a:r>
            <a:endParaRPr b="1" i="0" sz="18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Discussion">
  <p:cSld name="CUSTOM_4_1_1">
    <p:bg>
      <p:bgPr>
        <a:solidFill>
          <a:schemeClr val="lt1"/>
        </a:solidFill>
      </p:bgPr>
    </p:bg>
    <p:spTree>
      <p:nvGrpSpPr>
        <p:cNvPr id="247" name="Shape 247"/>
        <p:cNvGrpSpPr/>
        <p:nvPr/>
      </p:nvGrpSpPr>
      <p:grpSpPr>
        <a:xfrm>
          <a:off x="0" y="0"/>
          <a:ext cx="0" cy="0"/>
          <a:chOff x="0" y="0"/>
          <a:chExt cx="0" cy="0"/>
        </a:xfrm>
      </p:grpSpPr>
      <p:sp>
        <p:nvSpPr>
          <p:cNvPr id="248" name="Google Shape;248;p41"/>
          <p:cNvSpPr txBox="1"/>
          <p:nvPr>
            <p:ph type="title"/>
          </p:nvPr>
        </p:nvSpPr>
        <p:spPr>
          <a:xfrm>
            <a:off x="271375" y="197375"/>
            <a:ext cx="70800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36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49" name="Google Shape;249;p41"/>
          <p:cNvSpPr txBox="1"/>
          <p:nvPr>
            <p:ph idx="1" type="subTitle"/>
          </p:nvPr>
        </p:nvSpPr>
        <p:spPr>
          <a:xfrm>
            <a:off x="185050" y="1137150"/>
            <a:ext cx="3669000" cy="32271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a:solidFill>
                  <a:schemeClr val="dk1"/>
                </a:solidFill>
              </a:defRPr>
            </a:lvl1pPr>
            <a:lvl2pPr lvl="1" rtl="0" algn="l">
              <a:lnSpc>
                <a:spcPct val="115000"/>
              </a:lnSpc>
              <a:spcBef>
                <a:spcPts val="400"/>
              </a:spcBef>
              <a:spcAft>
                <a:spcPts val="0"/>
              </a:spcAft>
              <a:buSzPts val="1400"/>
              <a:buNone/>
              <a:defRPr>
                <a:solidFill>
                  <a:schemeClr val="dk1"/>
                </a:solidFill>
              </a:defRPr>
            </a:lvl2pPr>
            <a:lvl3pPr lvl="2" rtl="0" algn="l">
              <a:lnSpc>
                <a:spcPct val="115000"/>
              </a:lnSpc>
              <a:spcBef>
                <a:spcPts val="400"/>
              </a:spcBef>
              <a:spcAft>
                <a:spcPts val="0"/>
              </a:spcAft>
              <a:buSzPts val="1400"/>
              <a:buNone/>
              <a:defRPr>
                <a:solidFill>
                  <a:schemeClr val="dk1"/>
                </a:solidFill>
              </a:defRPr>
            </a:lvl3pPr>
            <a:lvl4pPr lvl="3" rtl="0" algn="l">
              <a:lnSpc>
                <a:spcPct val="115000"/>
              </a:lnSpc>
              <a:spcBef>
                <a:spcPts val="400"/>
              </a:spcBef>
              <a:spcAft>
                <a:spcPts val="0"/>
              </a:spcAft>
              <a:buSzPts val="1400"/>
              <a:buNone/>
              <a:defRPr>
                <a:solidFill>
                  <a:schemeClr val="dk1"/>
                </a:solidFill>
              </a:defRPr>
            </a:lvl4pPr>
            <a:lvl5pPr lvl="4" rtl="0" algn="l">
              <a:lnSpc>
                <a:spcPct val="115000"/>
              </a:lnSpc>
              <a:spcBef>
                <a:spcPts val="400"/>
              </a:spcBef>
              <a:spcAft>
                <a:spcPts val="0"/>
              </a:spcAft>
              <a:buSzPts val="1400"/>
              <a:buNone/>
              <a:defRPr>
                <a:solidFill>
                  <a:schemeClr val="dk1"/>
                </a:solidFill>
              </a:defRPr>
            </a:lvl5pPr>
            <a:lvl6pPr lvl="5" rtl="0" algn="l">
              <a:lnSpc>
                <a:spcPct val="115000"/>
              </a:lnSpc>
              <a:spcBef>
                <a:spcPts val="400"/>
              </a:spcBef>
              <a:spcAft>
                <a:spcPts val="0"/>
              </a:spcAft>
              <a:buSzPts val="1400"/>
              <a:buNone/>
              <a:defRPr>
                <a:solidFill>
                  <a:schemeClr val="dk1"/>
                </a:solidFill>
              </a:defRPr>
            </a:lvl6pPr>
            <a:lvl7pPr lvl="6" rtl="0" algn="l">
              <a:lnSpc>
                <a:spcPct val="115000"/>
              </a:lnSpc>
              <a:spcBef>
                <a:spcPts val="400"/>
              </a:spcBef>
              <a:spcAft>
                <a:spcPts val="0"/>
              </a:spcAft>
              <a:buSzPts val="1400"/>
              <a:buNone/>
              <a:defRPr>
                <a:solidFill>
                  <a:schemeClr val="dk1"/>
                </a:solidFill>
              </a:defRPr>
            </a:lvl7pPr>
            <a:lvl8pPr lvl="7" rtl="0" algn="l">
              <a:lnSpc>
                <a:spcPct val="115000"/>
              </a:lnSpc>
              <a:spcBef>
                <a:spcPts val="400"/>
              </a:spcBef>
              <a:spcAft>
                <a:spcPts val="0"/>
              </a:spcAft>
              <a:buSzPts val="1400"/>
              <a:buNone/>
              <a:defRPr>
                <a:solidFill>
                  <a:schemeClr val="dk1"/>
                </a:solidFill>
              </a:defRPr>
            </a:lvl8pPr>
            <a:lvl9pPr lvl="8" rtl="0" algn="l">
              <a:lnSpc>
                <a:spcPct val="115000"/>
              </a:lnSpc>
              <a:spcBef>
                <a:spcPts val="400"/>
              </a:spcBef>
              <a:spcAft>
                <a:spcPts val="400"/>
              </a:spcAft>
              <a:buSzPts val="1400"/>
              <a:buNone/>
              <a:defRPr>
                <a:solidFill>
                  <a:schemeClr val="dk1"/>
                </a:solidFill>
              </a:defRPr>
            </a:lvl9pPr>
          </a:lstStyle>
          <a:p/>
        </p:txBody>
      </p:sp>
      <p:sp>
        <p:nvSpPr>
          <p:cNvPr id="250" name="Google Shape;250;p41"/>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pic>
        <p:nvPicPr>
          <p:cNvPr id="251" name="Google Shape;251;p41"/>
          <p:cNvPicPr preferRelativeResize="0"/>
          <p:nvPr/>
        </p:nvPicPr>
        <p:blipFill rotWithShape="1">
          <a:blip r:embed="rId2">
            <a:alphaModFix/>
          </a:blip>
          <a:srcRect b="17197" l="0" r="0" t="0"/>
          <a:stretch/>
        </p:blipFill>
        <p:spPr>
          <a:xfrm>
            <a:off x="3940350" y="1322000"/>
            <a:ext cx="5203675" cy="3227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epresentation Title">
  <p:cSld name="CUSTOM_3">
    <p:spTree>
      <p:nvGrpSpPr>
        <p:cNvPr id="28" name="Shape 28"/>
        <p:cNvGrpSpPr/>
        <p:nvPr/>
      </p:nvGrpSpPr>
      <p:grpSpPr>
        <a:xfrm>
          <a:off x="0" y="0"/>
          <a:ext cx="0" cy="0"/>
          <a:chOff x="0" y="0"/>
          <a:chExt cx="0" cy="0"/>
        </a:xfrm>
      </p:grpSpPr>
      <p:sp>
        <p:nvSpPr>
          <p:cNvPr id="29" name="Google Shape;29;p5"/>
          <p:cNvSpPr txBox="1"/>
          <p:nvPr>
            <p:ph type="title"/>
          </p:nvPr>
        </p:nvSpPr>
        <p:spPr>
          <a:xfrm>
            <a:off x="311700" y="181400"/>
            <a:ext cx="6867000" cy="607800"/>
          </a:xfrm>
          <a:prstGeom prst="rect">
            <a:avLst/>
          </a:prstGeom>
        </p:spPr>
        <p:txBody>
          <a:bodyPr anchorCtr="0" anchor="t" bIns="91425" lIns="91425" spcFirstLastPara="1" rIns="91425" wrap="square" tIns="91425">
            <a:noAutofit/>
          </a:bodyPr>
          <a:lstStyle>
            <a:lvl1pPr lvl="0">
              <a:spcBef>
                <a:spcPts val="0"/>
              </a:spcBef>
              <a:spcAft>
                <a:spcPts val="0"/>
              </a:spcAft>
              <a:buNone/>
              <a:defRPr>
                <a:latin typeface="PT Sans"/>
                <a:ea typeface="PT Sans"/>
                <a:cs typeface="PT Sans"/>
                <a:sym typeface="PT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0" name="Google Shape;30;p5"/>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2" name="Shape 252"/>
        <p:cNvGrpSpPr/>
        <p:nvPr/>
      </p:nvGrpSpPr>
      <p:grpSpPr>
        <a:xfrm>
          <a:off x="0" y="0"/>
          <a:ext cx="0" cy="0"/>
          <a:chOff x="0" y="0"/>
          <a:chExt cx="0" cy="0"/>
        </a:xfrm>
      </p:grpSpPr>
      <p:sp>
        <p:nvSpPr>
          <p:cNvPr id="253" name="Google Shape;253;p42"/>
          <p:cNvSpPr txBox="1"/>
          <p:nvPr>
            <p:ph idx="1" type="body"/>
          </p:nvPr>
        </p:nvSpPr>
        <p:spPr>
          <a:xfrm>
            <a:off x="477440" y="862965"/>
            <a:ext cx="8189100" cy="1899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500"/>
              </a:spcBef>
              <a:spcAft>
                <a:spcPts val="0"/>
              </a:spcAft>
              <a:buClr>
                <a:schemeClr val="accent1"/>
              </a:buClr>
              <a:buSzPts val="1500"/>
              <a:buChar char="●"/>
              <a:defRPr sz="1500">
                <a:solidFill>
                  <a:schemeClr val="accent1"/>
                </a:solidFill>
              </a:defRPr>
            </a:lvl1pPr>
            <a:lvl2pPr indent="-285750" lvl="1" marL="914400" rtl="0" algn="l">
              <a:lnSpc>
                <a:spcPct val="90000"/>
              </a:lnSpc>
              <a:spcBef>
                <a:spcPts val="500"/>
              </a:spcBef>
              <a:spcAft>
                <a:spcPts val="0"/>
              </a:spcAft>
              <a:buClr>
                <a:schemeClr val="accent1"/>
              </a:buClr>
              <a:buSzPts val="900"/>
              <a:buChar char="○"/>
              <a:defRPr sz="900"/>
            </a:lvl2pPr>
            <a:lvl3pPr indent="-285750" lvl="2" marL="1371600" rtl="0" algn="l">
              <a:lnSpc>
                <a:spcPct val="90000"/>
              </a:lnSpc>
              <a:spcBef>
                <a:spcPts val="500"/>
              </a:spcBef>
              <a:spcAft>
                <a:spcPts val="0"/>
              </a:spcAft>
              <a:buClr>
                <a:schemeClr val="dk2"/>
              </a:buClr>
              <a:buSzPts val="900"/>
              <a:buChar char="■"/>
              <a:defRPr sz="900"/>
            </a:lvl3pPr>
            <a:lvl4pPr indent="-279400" lvl="3" marL="1828800" rtl="0" algn="l">
              <a:lnSpc>
                <a:spcPct val="90000"/>
              </a:lnSpc>
              <a:spcBef>
                <a:spcPts val="500"/>
              </a:spcBef>
              <a:spcAft>
                <a:spcPts val="0"/>
              </a:spcAft>
              <a:buClr>
                <a:schemeClr val="dk2"/>
              </a:buClr>
              <a:buSzPts val="800"/>
              <a:buChar char="●"/>
              <a:defRPr sz="800"/>
            </a:lvl4pPr>
            <a:lvl5pPr indent="-285750" lvl="4" marL="2286000" rtl="0" algn="l">
              <a:lnSpc>
                <a:spcPct val="90000"/>
              </a:lnSpc>
              <a:spcBef>
                <a:spcPts val="500"/>
              </a:spcBef>
              <a:spcAft>
                <a:spcPts val="0"/>
              </a:spcAft>
              <a:buClr>
                <a:schemeClr val="dk2"/>
              </a:buClr>
              <a:buSzPts val="900"/>
              <a:buChar char="○"/>
              <a:defRPr sz="900"/>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254" name="Google Shape;254;p42"/>
          <p:cNvSpPr txBox="1"/>
          <p:nvPr>
            <p:ph type="title"/>
          </p:nvPr>
        </p:nvSpPr>
        <p:spPr>
          <a:xfrm>
            <a:off x="477441" y="430055"/>
            <a:ext cx="8189100" cy="432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2700"/>
              <a:buFont typeface="Arial"/>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073763"/>
        </a:solidFill>
      </p:bgPr>
    </p:bg>
    <p:spTree>
      <p:nvGrpSpPr>
        <p:cNvPr id="262" name="Shape 262"/>
        <p:cNvGrpSpPr/>
        <p:nvPr/>
      </p:nvGrpSpPr>
      <p:grpSpPr>
        <a:xfrm>
          <a:off x="0" y="0"/>
          <a:ext cx="0" cy="0"/>
          <a:chOff x="0" y="0"/>
          <a:chExt cx="0" cy="0"/>
        </a:xfrm>
      </p:grpSpPr>
      <p:sp>
        <p:nvSpPr>
          <p:cNvPr id="263" name="Google Shape;263;p44"/>
          <p:cNvSpPr txBox="1"/>
          <p:nvPr>
            <p:ph type="ctrTitle"/>
          </p:nvPr>
        </p:nvSpPr>
        <p:spPr>
          <a:xfrm>
            <a:off x="598100" y="1546622"/>
            <a:ext cx="8222100" cy="838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p:txBody>
      </p:sp>
      <p:sp>
        <p:nvSpPr>
          <p:cNvPr id="264" name="Google Shape;264;p44"/>
          <p:cNvSpPr txBox="1"/>
          <p:nvPr>
            <p:ph idx="1" type="subTitle"/>
          </p:nvPr>
        </p:nvSpPr>
        <p:spPr>
          <a:xfrm>
            <a:off x="598088" y="2563513"/>
            <a:ext cx="8222100" cy="432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p:txBody>
      </p:sp>
      <p:sp>
        <p:nvSpPr>
          <p:cNvPr id="265" name="Google Shape;265;p44"/>
          <p:cNvSpPr txBox="1"/>
          <p:nvPr/>
        </p:nvSpPr>
        <p:spPr>
          <a:xfrm>
            <a:off x="1923878" y="46865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5DA4D3"/>
                </a:solidFill>
                <a:latin typeface="PT Sans"/>
                <a:ea typeface="PT Sans"/>
                <a:cs typeface="PT Sans"/>
                <a:sym typeface="PT Sans"/>
              </a:rPr>
              <a:t>To provide our pupils with the </a:t>
            </a:r>
            <a:r>
              <a:rPr b="1" i="0" lang="en-GB" sz="1000" u="none" cap="none" strike="noStrike">
                <a:solidFill>
                  <a:srgbClr val="5DA4D3"/>
                </a:solidFill>
                <a:latin typeface="PT Sans"/>
                <a:ea typeface="PT Sans"/>
                <a:cs typeface="PT Sans"/>
                <a:sym typeface="PT Sans"/>
              </a:rPr>
              <a:t>knowledge, skills </a:t>
            </a:r>
            <a:r>
              <a:rPr b="0" i="0" lang="en-GB" sz="1000" u="none" cap="none" strike="noStrike">
                <a:solidFill>
                  <a:srgbClr val="5DA4D3"/>
                </a:solidFill>
                <a:latin typeface="PT Sans"/>
                <a:ea typeface="PT Sans"/>
                <a:cs typeface="PT Sans"/>
                <a:sym typeface="PT Sans"/>
              </a:rPr>
              <a:t>and </a:t>
            </a:r>
            <a:r>
              <a:rPr b="1" i="0" lang="en-GB" sz="1000" u="none" cap="none" strike="noStrike">
                <a:solidFill>
                  <a:srgbClr val="5DA4D3"/>
                </a:solidFill>
                <a:latin typeface="PT Sans"/>
                <a:ea typeface="PT Sans"/>
                <a:cs typeface="PT Sans"/>
                <a:sym typeface="PT Sans"/>
              </a:rPr>
              <a:t>character</a:t>
            </a:r>
            <a:r>
              <a:rPr b="0" i="0" lang="en-GB" sz="1000" u="none" cap="none" strike="noStrike">
                <a:solidFill>
                  <a:srgbClr val="5DA4D3"/>
                </a:solidFill>
                <a:latin typeface="PT Sans"/>
                <a:ea typeface="PT Sans"/>
                <a:cs typeface="PT Sans"/>
                <a:sym typeface="PT Sans"/>
              </a:rPr>
              <a:t> to live a remarkable life</a:t>
            </a:r>
            <a:endParaRPr b="0" i="0" sz="1000" u="none" cap="none" strike="noStrike">
              <a:solidFill>
                <a:srgbClr val="5DA4D3"/>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5DA4D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266" name="Google Shape;266;p44"/>
          <p:cNvGrpSpPr/>
          <p:nvPr/>
        </p:nvGrpSpPr>
        <p:grpSpPr>
          <a:xfrm>
            <a:off x="7084800" y="-100"/>
            <a:ext cx="2059400" cy="374675"/>
            <a:chOff x="7084800" y="-100"/>
            <a:chExt cx="2059400" cy="374675"/>
          </a:xfrm>
        </p:grpSpPr>
        <p:sp>
          <p:nvSpPr>
            <p:cNvPr id="267" name="Google Shape;267;p44"/>
            <p:cNvSpPr txBox="1"/>
            <p:nvPr/>
          </p:nvSpPr>
          <p:spPr>
            <a:xfrm>
              <a:off x="7989800" y="-100"/>
              <a:ext cx="1154400" cy="364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T Sans"/>
                <a:ea typeface="PT Sans"/>
                <a:cs typeface="PT Sans"/>
                <a:sym typeface="PT Sans"/>
              </a:endParaRPr>
            </a:p>
          </p:txBody>
        </p:sp>
        <p:sp>
          <p:nvSpPr>
            <p:cNvPr id="268" name="Google Shape;268;p44"/>
            <p:cNvSpPr/>
            <p:nvPr/>
          </p:nvSpPr>
          <p:spPr>
            <a:xfrm>
              <a:off x="7122800" y="0"/>
              <a:ext cx="850500" cy="364800"/>
            </a:xfrm>
            <a:prstGeom prst="rect">
              <a:avLst/>
            </a:prstGeom>
            <a:solidFill>
              <a:srgbClr val="7BAF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4"/>
            <p:cNvSpPr txBox="1"/>
            <p:nvPr/>
          </p:nvSpPr>
          <p:spPr>
            <a:xfrm>
              <a:off x="7084800" y="9775"/>
              <a:ext cx="2059200" cy="36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3C71"/>
                  </a:solidFill>
                  <a:latin typeface="PT Sans"/>
                  <a:ea typeface="PT Sans"/>
                  <a:cs typeface="PT Sans"/>
                  <a:sym typeface="PT Sans"/>
                </a:rPr>
                <a:t>#OneAET </a:t>
              </a:r>
              <a:r>
                <a:rPr b="0" i="0" lang="en-GB" sz="1400" u="none" cap="none" strike="noStrike">
                  <a:solidFill>
                    <a:srgbClr val="FFFFFF"/>
                  </a:solidFill>
                  <a:latin typeface="PT Sans"/>
                  <a:ea typeface="PT Sans"/>
                  <a:cs typeface="PT Sans"/>
                  <a:sym typeface="PT Sans"/>
                </a:rPr>
                <a:t>  </a:t>
              </a:r>
              <a:r>
                <a:rPr b="0" i="0" lang="en-GB" sz="1400" u="none" cap="none" strike="noStrike">
                  <a:solidFill>
                    <a:srgbClr val="7BAFD4"/>
                  </a:solidFill>
                  <a:latin typeface="PT Sans"/>
                  <a:ea typeface="PT Sans"/>
                  <a:cs typeface="PT Sans"/>
                  <a:sym typeface="PT Sans"/>
                </a:rPr>
                <a:t> </a:t>
              </a:r>
              <a:r>
                <a:rPr b="0" i="0" lang="en-GB" sz="1400" u="none" cap="none" strike="noStrike">
                  <a:solidFill>
                    <a:srgbClr val="1C4587"/>
                  </a:solidFill>
                  <a:latin typeface="PT Sans"/>
                  <a:ea typeface="PT Sans"/>
                  <a:cs typeface="PT Sans"/>
                  <a:sym typeface="PT Sans"/>
                </a:rPr>
                <a:t>Curriculum</a:t>
              </a:r>
              <a:endParaRPr b="0" i="0" sz="1400" u="none" cap="none" strike="noStrike">
                <a:solidFill>
                  <a:srgbClr val="1C4587"/>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Key Questions">
  <p:cSld name="CUSTOM">
    <p:spTree>
      <p:nvGrpSpPr>
        <p:cNvPr id="270" name="Shape 270"/>
        <p:cNvGrpSpPr/>
        <p:nvPr/>
      </p:nvGrpSpPr>
      <p:grpSpPr>
        <a:xfrm>
          <a:off x="0" y="0"/>
          <a:ext cx="0" cy="0"/>
          <a:chOff x="0" y="0"/>
          <a:chExt cx="0" cy="0"/>
        </a:xfrm>
      </p:grpSpPr>
      <p:sp>
        <p:nvSpPr>
          <p:cNvPr id="271" name="Google Shape;271;p45"/>
          <p:cNvSpPr txBox="1"/>
          <p:nvPr>
            <p:ph idx="1"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Char char="●"/>
              <a:defRPr sz="2400"/>
            </a:lvl1pPr>
            <a:lvl2pPr indent="-342900" lvl="1" marL="914400" rtl="0" algn="l">
              <a:lnSpc>
                <a:spcPct val="115000"/>
              </a:lnSpc>
              <a:spcBef>
                <a:spcPts val="400"/>
              </a:spcBef>
              <a:spcAft>
                <a:spcPts val="0"/>
              </a:spcAft>
              <a:buSzPts val="1800"/>
              <a:buChar char="○"/>
              <a:defRPr sz="1800"/>
            </a:lvl2pPr>
            <a:lvl3pPr indent="-317500" lvl="2" marL="1371600" rtl="0" algn="l">
              <a:lnSpc>
                <a:spcPct val="115000"/>
              </a:lnSpc>
              <a:spcBef>
                <a:spcPts val="400"/>
              </a:spcBef>
              <a:spcAft>
                <a:spcPts val="0"/>
              </a:spcAft>
              <a:buSzPts val="1400"/>
              <a:buChar char="■"/>
              <a:defRPr/>
            </a:lvl3pPr>
            <a:lvl4pPr indent="-317500" lvl="3" marL="1828800" rtl="0" algn="l">
              <a:lnSpc>
                <a:spcPct val="115000"/>
              </a:lnSpc>
              <a:spcBef>
                <a:spcPts val="400"/>
              </a:spcBef>
              <a:spcAft>
                <a:spcPts val="0"/>
              </a:spcAft>
              <a:buSzPts val="1400"/>
              <a:buChar char="●"/>
              <a:defRPr/>
            </a:lvl4pPr>
            <a:lvl5pPr indent="-317500" lvl="4" marL="2286000" rtl="0" algn="l">
              <a:lnSpc>
                <a:spcPct val="115000"/>
              </a:lnSpc>
              <a:spcBef>
                <a:spcPts val="400"/>
              </a:spcBef>
              <a:spcAft>
                <a:spcPts val="0"/>
              </a:spcAft>
              <a:buSzPts val="1400"/>
              <a:buChar char="○"/>
              <a:defRPr/>
            </a:lvl5pPr>
            <a:lvl6pPr indent="-317500" lvl="5" marL="2743200" rtl="0" algn="l">
              <a:lnSpc>
                <a:spcPct val="115000"/>
              </a:lnSpc>
              <a:spcBef>
                <a:spcPts val="400"/>
              </a:spcBef>
              <a:spcAft>
                <a:spcPts val="0"/>
              </a:spcAft>
              <a:buSzPts val="1400"/>
              <a:buChar char="■"/>
              <a:defRPr/>
            </a:lvl6pPr>
            <a:lvl7pPr indent="-317500" lvl="6" marL="3200400" rtl="0" algn="l">
              <a:lnSpc>
                <a:spcPct val="115000"/>
              </a:lnSpc>
              <a:spcBef>
                <a:spcPts val="4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72" name="Google Shape;272;p45"/>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T Sans"/>
                <a:ea typeface="PT Sans"/>
                <a:cs typeface="PT Sans"/>
                <a:sym typeface="PT Sans"/>
              </a:rPr>
              <a:t>Objective</a:t>
            </a:r>
            <a:endParaRPr b="0" i="0" sz="3000" u="none" cap="none" strike="noStrike">
              <a:solidFill>
                <a:schemeClr val="dk1"/>
              </a:solidFill>
              <a:latin typeface="PT Sans"/>
              <a:ea typeface="PT Sans"/>
              <a:cs typeface="PT Sans"/>
              <a:sym typeface="PT Sans"/>
            </a:endParaRPr>
          </a:p>
        </p:txBody>
      </p:sp>
      <p:sp>
        <p:nvSpPr>
          <p:cNvPr id="273" name="Google Shape;273;p45"/>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chemeClr val="dk1"/>
                </a:solidFill>
                <a:latin typeface="PT Sans"/>
                <a:ea typeface="PT Sans"/>
                <a:cs typeface="PT Sans"/>
                <a:sym typeface="PT Sans"/>
              </a:rPr>
              <a:t>To provide our pupils with the </a:t>
            </a:r>
            <a:r>
              <a:rPr b="1" i="0" lang="en-GB" sz="1000" u="none" cap="none" strike="noStrike">
                <a:solidFill>
                  <a:schemeClr val="dk1"/>
                </a:solidFill>
                <a:latin typeface="PT Sans"/>
                <a:ea typeface="PT Sans"/>
                <a:cs typeface="PT Sans"/>
                <a:sym typeface="PT Sans"/>
              </a:rPr>
              <a:t>knowledge, skills </a:t>
            </a:r>
            <a:r>
              <a:rPr b="0" i="0" lang="en-GB" sz="1000" u="none" cap="none" strike="noStrike">
                <a:solidFill>
                  <a:schemeClr val="dk1"/>
                </a:solidFill>
                <a:latin typeface="PT Sans"/>
                <a:ea typeface="PT Sans"/>
                <a:cs typeface="PT Sans"/>
                <a:sym typeface="PT Sans"/>
              </a:rPr>
              <a:t>and </a:t>
            </a:r>
            <a:r>
              <a:rPr b="1" i="0" lang="en-GB" sz="1000" u="none" cap="none" strike="noStrike">
                <a:solidFill>
                  <a:schemeClr val="dk1"/>
                </a:solidFill>
                <a:latin typeface="PT Sans"/>
                <a:ea typeface="PT Sans"/>
                <a:cs typeface="PT Sans"/>
                <a:sym typeface="PT Sans"/>
              </a:rPr>
              <a:t>character</a:t>
            </a:r>
            <a:r>
              <a:rPr b="0" i="0" lang="en-GB" sz="1000" u="none" cap="none" strike="noStrike">
                <a:solidFill>
                  <a:schemeClr val="dk1"/>
                </a:solidFill>
                <a:latin typeface="PT Sans"/>
                <a:ea typeface="PT Sans"/>
                <a:cs typeface="PT Sans"/>
                <a:sym typeface="PT Sans"/>
              </a:rPr>
              <a:t> to live a remarkable life</a:t>
            </a:r>
            <a:endParaRPr b="0" i="0" sz="1000" u="none" cap="none" strike="noStrike">
              <a:solidFill>
                <a:schemeClr val="dk1"/>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chemeClr val="dk1"/>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ntroduction Divider">
  <p:cSld name="CUSTOM_5_1">
    <p:bg>
      <p:bgPr>
        <a:solidFill>
          <a:srgbClr val="073763"/>
        </a:solidFill>
      </p:bgPr>
    </p:bg>
    <p:spTree>
      <p:nvGrpSpPr>
        <p:cNvPr id="274" name="Shape 274"/>
        <p:cNvGrpSpPr/>
        <p:nvPr/>
      </p:nvGrpSpPr>
      <p:grpSpPr>
        <a:xfrm>
          <a:off x="0" y="0"/>
          <a:ext cx="0" cy="0"/>
          <a:chOff x="0" y="0"/>
          <a:chExt cx="0" cy="0"/>
        </a:xfrm>
      </p:grpSpPr>
      <p:sp>
        <p:nvSpPr>
          <p:cNvPr id="275" name="Google Shape;275;p46"/>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Introduction</a:t>
            </a:r>
            <a:endParaRPr b="0" i="0" sz="4800" u="none" cap="none" strike="noStrike">
              <a:solidFill>
                <a:srgbClr val="FFFFFF"/>
              </a:solidFill>
              <a:latin typeface="PT Sans"/>
              <a:ea typeface="PT Sans"/>
              <a:cs typeface="PT Sans"/>
              <a:sym typeface="PT Sans"/>
            </a:endParaRPr>
          </a:p>
        </p:txBody>
      </p:sp>
      <p:sp>
        <p:nvSpPr>
          <p:cNvPr id="276" name="Google Shape;276;p46"/>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277" name="Google Shape;277;p46"/>
          <p:cNvGrpSpPr/>
          <p:nvPr/>
        </p:nvGrpSpPr>
        <p:grpSpPr>
          <a:xfrm>
            <a:off x="6098378" y="5"/>
            <a:ext cx="3045625" cy="2030570"/>
            <a:chOff x="6098378" y="5"/>
            <a:chExt cx="3045625" cy="2030570"/>
          </a:xfrm>
        </p:grpSpPr>
        <p:sp>
          <p:nvSpPr>
            <p:cNvPr id="278" name="Google Shape;278;p4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p:cSld name="CUSTOM_4">
    <p:bg>
      <p:bgPr>
        <a:solidFill>
          <a:schemeClr val="accent4"/>
        </a:solidFill>
      </p:bgPr>
    </p:bg>
    <p:spTree>
      <p:nvGrpSpPr>
        <p:cNvPr id="283" name="Shape 283"/>
        <p:cNvGrpSpPr/>
        <p:nvPr/>
      </p:nvGrpSpPr>
      <p:grpSpPr>
        <a:xfrm>
          <a:off x="0" y="0"/>
          <a:ext cx="0" cy="0"/>
          <a:chOff x="0" y="0"/>
          <a:chExt cx="0" cy="0"/>
        </a:xfrm>
      </p:grpSpPr>
      <p:sp>
        <p:nvSpPr>
          <p:cNvPr id="284" name="Google Shape;284;p47"/>
          <p:cNvSpPr txBox="1"/>
          <p:nvPr>
            <p:ph type="title"/>
          </p:nvPr>
        </p:nvSpPr>
        <p:spPr>
          <a:xfrm>
            <a:off x="937425" y="1153625"/>
            <a:ext cx="7080000" cy="1461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b="1" sz="4800">
                <a:solidFill>
                  <a:srgbClr val="FFFFFF"/>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85" name="Google Shape;285;p47"/>
          <p:cNvSpPr txBox="1"/>
          <p:nvPr>
            <p:ph idx="1" type="subTitle"/>
          </p:nvPr>
        </p:nvSpPr>
        <p:spPr>
          <a:xfrm>
            <a:off x="666075" y="2706000"/>
            <a:ext cx="7598100" cy="10239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800"/>
              <a:buNone/>
              <a:defRPr>
                <a:solidFill>
                  <a:srgbClr val="FFFFFF"/>
                </a:solidFill>
              </a:defRPr>
            </a:lvl1pPr>
            <a:lvl2pPr lvl="1" rtl="0" algn="ctr">
              <a:lnSpc>
                <a:spcPct val="115000"/>
              </a:lnSpc>
              <a:spcBef>
                <a:spcPts val="400"/>
              </a:spcBef>
              <a:spcAft>
                <a:spcPts val="0"/>
              </a:spcAft>
              <a:buSzPts val="1400"/>
              <a:buNone/>
              <a:defRPr>
                <a:solidFill>
                  <a:srgbClr val="FFFFFF"/>
                </a:solidFill>
              </a:defRPr>
            </a:lvl2pPr>
            <a:lvl3pPr lvl="2" rtl="0" algn="ctr">
              <a:lnSpc>
                <a:spcPct val="115000"/>
              </a:lnSpc>
              <a:spcBef>
                <a:spcPts val="400"/>
              </a:spcBef>
              <a:spcAft>
                <a:spcPts val="0"/>
              </a:spcAft>
              <a:buSzPts val="1400"/>
              <a:buNone/>
              <a:defRPr>
                <a:solidFill>
                  <a:srgbClr val="FFFFFF"/>
                </a:solidFill>
              </a:defRPr>
            </a:lvl3pPr>
            <a:lvl4pPr lvl="3" rtl="0" algn="ctr">
              <a:lnSpc>
                <a:spcPct val="115000"/>
              </a:lnSpc>
              <a:spcBef>
                <a:spcPts val="400"/>
              </a:spcBef>
              <a:spcAft>
                <a:spcPts val="0"/>
              </a:spcAft>
              <a:buSzPts val="1400"/>
              <a:buNone/>
              <a:defRPr>
                <a:solidFill>
                  <a:srgbClr val="FFFFFF"/>
                </a:solidFill>
              </a:defRPr>
            </a:lvl4pPr>
            <a:lvl5pPr lvl="4" rtl="0" algn="ctr">
              <a:lnSpc>
                <a:spcPct val="115000"/>
              </a:lnSpc>
              <a:spcBef>
                <a:spcPts val="400"/>
              </a:spcBef>
              <a:spcAft>
                <a:spcPts val="0"/>
              </a:spcAft>
              <a:buSzPts val="1400"/>
              <a:buNone/>
              <a:defRPr>
                <a:solidFill>
                  <a:srgbClr val="FFFFFF"/>
                </a:solidFill>
              </a:defRPr>
            </a:lvl5pPr>
            <a:lvl6pPr lvl="5" rtl="0" algn="ctr">
              <a:lnSpc>
                <a:spcPct val="115000"/>
              </a:lnSpc>
              <a:spcBef>
                <a:spcPts val="400"/>
              </a:spcBef>
              <a:spcAft>
                <a:spcPts val="0"/>
              </a:spcAft>
              <a:buSzPts val="1400"/>
              <a:buNone/>
              <a:defRPr>
                <a:solidFill>
                  <a:srgbClr val="FFFFFF"/>
                </a:solidFill>
              </a:defRPr>
            </a:lvl6pPr>
            <a:lvl7pPr lvl="6" rtl="0" algn="ctr">
              <a:lnSpc>
                <a:spcPct val="115000"/>
              </a:lnSpc>
              <a:spcBef>
                <a:spcPts val="400"/>
              </a:spcBef>
              <a:spcAft>
                <a:spcPts val="0"/>
              </a:spcAft>
              <a:buSzPts val="1400"/>
              <a:buNone/>
              <a:defRPr>
                <a:solidFill>
                  <a:srgbClr val="FFFFFF"/>
                </a:solidFill>
              </a:defRPr>
            </a:lvl7pPr>
            <a:lvl8pPr lvl="7" rtl="0" algn="ctr">
              <a:lnSpc>
                <a:spcPct val="115000"/>
              </a:lnSpc>
              <a:spcBef>
                <a:spcPts val="400"/>
              </a:spcBef>
              <a:spcAft>
                <a:spcPts val="0"/>
              </a:spcAft>
              <a:buSzPts val="1400"/>
              <a:buNone/>
              <a:defRPr>
                <a:solidFill>
                  <a:srgbClr val="FFFFFF"/>
                </a:solidFill>
              </a:defRPr>
            </a:lvl8pPr>
            <a:lvl9pPr lvl="8" rtl="0" algn="ctr">
              <a:lnSpc>
                <a:spcPct val="115000"/>
              </a:lnSpc>
              <a:spcBef>
                <a:spcPts val="400"/>
              </a:spcBef>
              <a:spcAft>
                <a:spcPts val="400"/>
              </a:spcAft>
              <a:buSzPts val="1400"/>
              <a:buNone/>
              <a:defRPr>
                <a:solidFill>
                  <a:srgbClr val="FFFFFF"/>
                </a:solidFill>
              </a:defRPr>
            </a:lvl9pPr>
          </a:lstStyle>
          <a:p/>
        </p:txBody>
      </p:sp>
      <p:sp>
        <p:nvSpPr>
          <p:cNvPr id="286" name="Google Shape;286;p47"/>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Text">
  <p:cSld name="CUSTOM_3_1_2_1_1">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169075"/>
            <a:ext cx="66819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289" name="Google Shape;289;p48"/>
          <p:cNvSpPr txBox="1"/>
          <p:nvPr>
            <p:ph idx="1" type="body"/>
          </p:nvPr>
        </p:nvSpPr>
        <p:spPr>
          <a:xfrm>
            <a:off x="468700" y="1078850"/>
            <a:ext cx="8140800" cy="3368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90" name="Shape 290"/>
        <p:cNvGrpSpPr/>
        <p:nvPr/>
      </p:nvGrpSpPr>
      <p:grpSpPr>
        <a:xfrm>
          <a:off x="0" y="0"/>
          <a:ext cx="0" cy="0"/>
          <a:chOff x="0" y="0"/>
          <a:chExt cx="0" cy="0"/>
        </a:xfrm>
      </p:grpSpPr>
      <p:sp>
        <p:nvSpPr>
          <p:cNvPr id="291" name="Google Shape;291;p49"/>
          <p:cNvSpPr txBox="1"/>
          <p:nvPr>
            <p:ph idx="1" type="body"/>
          </p:nvPr>
        </p:nvSpPr>
        <p:spPr>
          <a:xfrm>
            <a:off x="477440" y="862965"/>
            <a:ext cx="8189100" cy="1899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500"/>
              </a:spcBef>
              <a:spcAft>
                <a:spcPts val="0"/>
              </a:spcAft>
              <a:buClr>
                <a:schemeClr val="accent1"/>
              </a:buClr>
              <a:buSzPts val="1500"/>
              <a:buChar char="●"/>
              <a:defRPr sz="1500">
                <a:solidFill>
                  <a:schemeClr val="accent1"/>
                </a:solidFill>
              </a:defRPr>
            </a:lvl1pPr>
            <a:lvl2pPr indent="-285750" lvl="1" marL="914400" rtl="0" algn="l">
              <a:lnSpc>
                <a:spcPct val="90000"/>
              </a:lnSpc>
              <a:spcBef>
                <a:spcPts val="500"/>
              </a:spcBef>
              <a:spcAft>
                <a:spcPts val="0"/>
              </a:spcAft>
              <a:buClr>
                <a:schemeClr val="accent1"/>
              </a:buClr>
              <a:buSzPts val="900"/>
              <a:buChar char="○"/>
              <a:defRPr sz="900"/>
            </a:lvl2pPr>
            <a:lvl3pPr indent="-285750" lvl="2" marL="1371600" rtl="0" algn="l">
              <a:lnSpc>
                <a:spcPct val="90000"/>
              </a:lnSpc>
              <a:spcBef>
                <a:spcPts val="500"/>
              </a:spcBef>
              <a:spcAft>
                <a:spcPts val="0"/>
              </a:spcAft>
              <a:buClr>
                <a:schemeClr val="dk2"/>
              </a:buClr>
              <a:buSzPts val="900"/>
              <a:buChar char="■"/>
              <a:defRPr sz="900"/>
            </a:lvl3pPr>
            <a:lvl4pPr indent="-279400" lvl="3" marL="1828800" rtl="0" algn="l">
              <a:lnSpc>
                <a:spcPct val="90000"/>
              </a:lnSpc>
              <a:spcBef>
                <a:spcPts val="500"/>
              </a:spcBef>
              <a:spcAft>
                <a:spcPts val="0"/>
              </a:spcAft>
              <a:buClr>
                <a:schemeClr val="dk2"/>
              </a:buClr>
              <a:buSzPts val="800"/>
              <a:buChar char="●"/>
              <a:defRPr sz="800"/>
            </a:lvl4pPr>
            <a:lvl5pPr indent="-285750" lvl="4" marL="2286000" rtl="0" algn="l">
              <a:lnSpc>
                <a:spcPct val="90000"/>
              </a:lnSpc>
              <a:spcBef>
                <a:spcPts val="500"/>
              </a:spcBef>
              <a:spcAft>
                <a:spcPts val="0"/>
              </a:spcAft>
              <a:buClr>
                <a:schemeClr val="dk2"/>
              </a:buClr>
              <a:buSzPts val="900"/>
              <a:buChar char="○"/>
              <a:defRPr sz="900"/>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292" name="Google Shape;292;p49"/>
          <p:cNvSpPr txBox="1"/>
          <p:nvPr>
            <p:ph type="title"/>
          </p:nvPr>
        </p:nvSpPr>
        <p:spPr>
          <a:xfrm>
            <a:off x="477441" y="430055"/>
            <a:ext cx="8189100" cy="432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2700"/>
              <a:buFont typeface="Arial"/>
              <a:buNone/>
              <a:defRPr>
                <a:solidFill>
                  <a:schemeClr val="accent1"/>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Blank ">
  <p:cSld name="CUSTOM_3_2_1_1">
    <p:spTree>
      <p:nvGrpSpPr>
        <p:cNvPr id="293" name="Shape 293"/>
        <p:cNvGrpSpPr/>
        <p:nvPr/>
      </p:nvGrpSpPr>
      <p:grpSpPr>
        <a:xfrm>
          <a:off x="0" y="0"/>
          <a:ext cx="0" cy="0"/>
          <a:chOff x="0" y="0"/>
          <a:chExt cx="0" cy="0"/>
        </a:xfrm>
      </p:grpSpPr>
      <p:sp>
        <p:nvSpPr>
          <p:cNvPr id="294" name="Google Shape;294;p50"/>
          <p:cNvSpPr txBox="1"/>
          <p:nvPr>
            <p:ph type="title"/>
          </p:nvPr>
        </p:nvSpPr>
        <p:spPr>
          <a:xfrm>
            <a:off x="311700" y="105200"/>
            <a:ext cx="67437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Divider to Task">
  <p:cSld name="CUSTOM_5">
    <p:bg>
      <p:bgPr>
        <a:solidFill>
          <a:srgbClr val="073763"/>
        </a:solidFill>
      </p:bgPr>
    </p:bg>
    <p:spTree>
      <p:nvGrpSpPr>
        <p:cNvPr id="295" name="Shape 295"/>
        <p:cNvGrpSpPr/>
        <p:nvPr/>
      </p:nvGrpSpPr>
      <p:grpSpPr>
        <a:xfrm>
          <a:off x="0" y="0"/>
          <a:ext cx="0" cy="0"/>
          <a:chOff x="0" y="0"/>
          <a:chExt cx="0" cy="0"/>
        </a:xfrm>
      </p:grpSpPr>
      <p:sp>
        <p:nvSpPr>
          <p:cNvPr id="296" name="Google Shape;296;p51"/>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Task</a:t>
            </a:r>
            <a:endParaRPr b="0" i="0" sz="4800" u="none" cap="none" strike="noStrike">
              <a:solidFill>
                <a:srgbClr val="FFFFFF"/>
              </a:solidFill>
              <a:latin typeface="PT Sans"/>
              <a:ea typeface="PT Sans"/>
              <a:cs typeface="PT Sans"/>
              <a:sym typeface="PT Sans"/>
            </a:endParaRPr>
          </a:p>
        </p:txBody>
      </p:sp>
      <p:sp>
        <p:nvSpPr>
          <p:cNvPr id="297" name="Google Shape;297;p51"/>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298" name="Google Shape;298;p51"/>
          <p:cNvGrpSpPr/>
          <p:nvPr/>
        </p:nvGrpSpPr>
        <p:grpSpPr>
          <a:xfrm>
            <a:off x="6098378" y="5"/>
            <a:ext cx="3045625" cy="2030570"/>
            <a:chOff x="6098378" y="5"/>
            <a:chExt cx="3045625" cy="2030570"/>
          </a:xfrm>
        </p:grpSpPr>
        <p:sp>
          <p:nvSpPr>
            <p:cNvPr id="299" name="Google Shape;299;p5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5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5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5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lank">
  <p:cSld name="CUSTOM_3_1_1">
    <p:spTree>
      <p:nvGrpSpPr>
        <p:cNvPr id="304" name="Shape 3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p:cSld name="CUSTOM_3_2">
    <p:spTree>
      <p:nvGrpSpPr>
        <p:cNvPr id="31" name="Shape 31"/>
        <p:cNvGrpSpPr/>
        <p:nvPr/>
      </p:nvGrpSpPr>
      <p:grpSpPr>
        <a:xfrm>
          <a:off x="0" y="0"/>
          <a:ext cx="0" cy="0"/>
          <a:chOff x="0" y="0"/>
          <a:chExt cx="0" cy="0"/>
        </a:xfrm>
      </p:grpSpPr>
      <p:sp>
        <p:nvSpPr>
          <p:cNvPr id="32" name="Google Shape;32;p6"/>
          <p:cNvSpPr txBox="1"/>
          <p:nvPr>
            <p:ph type="title"/>
          </p:nvPr>
        </p:nvSpPr>
        <p:spPr>
          <a:xfrm>
            <a:off x="311700" y="105200"/>
            <a:ext cx="69426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3" name="Google Shape;33;p6"/>
          <p:cNvSpPr/>
          <p:nvPr/>
        </p:nvSpPr>
        <p:spPr>
          <a:xfrm flipH="1">
            <a:off x="7254300" y="197377"/>
            <a:ext cx="18897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p:cSld name="CUSTOM_4_2">
    <p:bg>
      <p:bgPr>
        <a:solidFill>
          <a:srgbClr val="073763"/>
        </a:solidFill>
      </p:bgPr>
    </p:bg>
    <p:spTree>
      <p:nvGrpSpPr>
        <p:cNvPr id="305" name="Shape 305"/>
        <p:cNvGrpSpPr/>
        <p:nvPr/>
      </p:nvGrpSpPr>
      <p:grpSpPr>
        <a:xfrm>
          <a:off x="0" y="0"/>
          <a:ext cx="0" cy="0"/>
          <a:chOff x="0" y="0"/>
          <a:chExt cx="0" cy="0"/>
        </a:xfrm>
      </p:grpSpPr>
      <p:sp>
        <p:nvSpPr>
          <p:cNvPr id="306" name="Google Shape;306;p53"/>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307" name="Google Shape;307;p53"/>
          <p:cNvGrpSpPr/>
          <p:nvPr/>
        </p:nvGrpSpPr>
        <p:grpSpPr>
          <a:xfrm>
            <a:off x="6098378" y="5"/>
            <a:ext cx="3045625" cy="2030570"/>
            <a:chOff x="6098378" y="5"/>
            <a:chExt cx="3045625" cy="2030570"/>
          </a:xfrm>
        </p:grpSpPr>
        <p:sp>
          <p:nvSpPr>
            <p:cNvPr id="308" name="Google Shape;308;p5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3" name="Google Shape;313;p53"/>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314" name="Google Shape;314;p53"/>
          <p:cNvSpPr txBox="1"/>
          <p:nvPr>
            <p:ph idx="1" type="body"/>
          </p:nvPr>
        </p:nvSpPr>
        <p:spPr>
          <a:xfrm>
            <a:off x="444050" y="905025"/>
            <a:ext cx="8103900" cy="36288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FFFFFF"/>
              </a:buClr>
              <a:buSzPts val="2400"/>
              <a:buChar char="●"/>
              <a:defRPr sz="2400">
                <a:solidFill>
                  <a:srgbClr val="FFFFFF"/>
                </a:solidFill>
              </a:defRPr>
            </a:lvl1pPr>
            <a:lvl2pPr indent="-342900" lvl="1" marL="914400" rtl="0" algn="l">
              <a:lnSpc>
                <a:spcPct val="115000"/>
              </a:lnSpc>
              <a:spcBef>
                <a:spcPts val="400"/>
              </a:spcBef>
              <a:spcAft>
                <a:spcPts val="0"/>
              </a:spcAft>
              <a:buClr>
                <a:srgbClr val="FFFFFF"/>
              </a:buClr>
              <a:buSzPts val="1800"/>
              <a:buChar char="○"/>
              <a:defRPr sz="1800">
                <a:solidFill>
                  <a:srgbClr val="FFFFFF"/>
                </a:solidFill>
              </a:defRPr>
            </a:lvl2pPr>
            <a:lvl3pPr indent="-317500" lvl="2" marL="1371600" rtl="0" algn="l">
              <a:lnSpc>
                <a:spcPct val="115000"/>
              </a:lnSpc>
              <a:spcBef>
                <a:spcPts val="400"/>
              </a:spcBef>
              <a:spcAft>
                <a:spcPts val="0"/>
              </a:spcAft>
              <a:buClr>
                <a:srgbClr val="FFFFFF"/>
              </a:buClr>
              <a:buSzPts val="1400"/>
              <a:buChar char="■"/>
              <a:defRPr>
                <a:solidFill>
                  <a:srgbClr val="FFFFFF"/>
                </a:solidFill>
              </a:defRPr>
            </a:lvl3pPr>
            <a:lvl4pPr indent="-317500" lvl="3" marL="1828800" rtl="0" algn="l">
              <a:lnSpc>
                <a:spcPct val="115000"/>
              </a:lnSpc>
              <a:spcBef>
                <a:spcPts val="400"/>
              </a:spcBef>
              <a:spcAft>
                <a:spcPts val="0"/>
              </a:spcAft>
              <a:buClr>
                <a:srgbClr val="FFFFFF"/>
              </a:buClr>
              <a:buSzPts val="1400"/>
              <a:buChar char="●"/>
              <a:defRPr>
                <a:solidFill>
                  <a:srgbClr val="FFFFFF"/>
                </a:solidFill>
              </a:defRPr>
            </a:lvl4pPr>
            <a:lvl5pPr indent="-317500" lvl="4" marL="2286000" rtl="0" algn="l">
              <a:lnSpc>
                <a:spcPct val="115000"/>
              </a:lnSpc>
              <a:spcBef>
                <a:spcPts val="400"/>
              </a:spcBef>
              <a:spcAft>
                <a:spcPts val="0"/>
              </a:spcAft>
              <a:buClr>
                <a:srgbClr val="FFFFFF"/>
              </a:buClr>
              <a:buSzPts val="1400"/>
              <a:buChar char="○"/>
              <a:defRPr>
                <a:solidFill>
                  <a:srgbClr val="FFFFFF"/>
                </a:solidFill>
              </a:defRPr>
            </a:lvl5pPr>
            <a:lvl6pPr indent="-317500" lvl="5" marL="2743200" rtl="0" algn="l">
              <a:lnSpc>
                <a:spcPct val="115000"/>
              </a:lnSpc>
              <a:spcBef>
                <a:spcPts val="400"/>
              </a:spcBef>
              <a:spcAft>
                <a:spcPts val="0"/>
              </a:spcAft>
              <a:buClr>
                <a:srgbClr val="FFFFFF"/>
              </a:buClr>
              <a:buSzPts val="1400"/>
              <a:buChar char="■"/>
              <a:defRPr>
                <a:solidFill>
                  <a:srgbClr val="FFFFFF"/>
                </a:solidFill>
              </a:defRPr>
            </a:lvl6pPr>
            <a:lvl7pPr indent="-317500" lvl="6" marL="3200400" rtl="0" algn="l">
              <a:lnSpc>
                <a:spcPct val="115000"/>
              </a:lnSpc>
              <a:spcBef>
                <a:spcPts val="400"/>
              </a:spcBef>
              <a:spcAft>
                <a:spcPts val="0"/>
              </a:spcAft>
              <a:buClr>
                <a:srgbClr val="FFFFFF"/>
              </a:buClr>
              <a:buSzPts val="1400"/>
              <a:buChar char="●"/>
              <a:defRPr>
                <a:solidFill>
                  <a:srgbClr val="FFFFFF"/>
                </a:solidFill>
              </a:defRPr>
            </a:lvl7pPr>
            <a:lvl8pPr indent="-317500" lvl="7" marL="3657600" rtl="0" algn="l">
              <a:lnSpc>
                <a:spcPct val="115000"/>
              </a:lnSpc>
              <a:spcBef>
                <a:spcPts val="1600"/>
              </a:spcBef>
              <a:spcAft>
                <a:spcPts val="0"/>
              </a:spcAft>
              <a:buClr>
                <a:srgbClr val="FFFFFF"/>
              </a:buClr>
              <a:buSzPts val="1400"/>
              <a:buChar char="○"/>
              <a:defRPr>
                <a:solidFill>
                  <a:srgbClr val="FFFFFF"/>
                </a:solidFill>
              </a:defRPr>
            </a:lvl8pPr>
            <a:lvl9pPr indent="-317500" lvl="8" marL="4114800" rtl="0" algn="l">
              <a:lnSpc>
                <a:spcPct val="115000"/>
              </a:lnSpc>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Alternative">
  <p:cSld name="CUSTOM_4_2_2">
    <p:bg>
      <p:bgPr>
        <a:solidFill>
          <a:srgbClr val="073763"/>
        </a:solidFill>
      </p:bgPr>
    </p:bg>
    <p:spTree>
      <p:nvGrpSpPr>
        <p:cNvPr id="315" name="Shape 315"/>
        <p:cNvGrpSpPr/>
        <p:nvPr/>
      </p:nvGrpSpPr>
      <p:grpSpPr>
        <a:xfrm>
          <a:off x="0" y="0"/>
          <a:ext cx="0" cy="0"/>
          <a:chOff x="0" y="0"/>
          <a:chExt cx="0" cy="0"/>
        </a:xfrm>
      </p:grpSpPr>
      <p:sp>
        <p:nvSpPr>
          <p:cNvPr id="316" name="Google Shape;316;p54"/>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317" name="Google Shape;317;p54"/>
          <p:cNvGrpSpPr/>
          <p:nvPr/>
        </p:nvGrpSpPr>
        <p:grpSpPr>
          <a:xfrm>
            <a:off x="5871603" y="0"/>
            <a:ext cx="3272220" cy="2030570"/>
            <a:chOff x="6098378" y="5"/>
            <a:chExt cx="3045625" cy="2030570"/>
          </a:xfrm>
        </p:grpSpPr>
        <p:sp>
          <p:nvSpPr>
            <p:cNvPr id="318" name="Google Shape;318;p5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5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3" name="Google Shape;323;p54"/>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324" name="Google Shape;324;p54"/>
          <p:cNvSpPr txBox="1"/>
          <p:nvPr/>
        </p:nvSpPr>
        <p:spPr>
          <a:xfrm>
            <a:off x="1525375" y="27225"/>
            <a:ext cx="590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325" name="Google Shape;325;p54"/>
          <p:cNvSpPr/>
          <p:nvPr/>
        </p:nvSpPr>
        <p:spPr>
          <a:xfrm>
            <a:off x="678325"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4"/>
          <p:cNvSpPr/>
          <p:nvPr/>
        </p:nvSpPr>
        <p:spPr>
          <a:xfrm>
            <a:off x="4458024"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4"/>
          <p:cNvSpPr/>
          <p:nvPr/>
        </p:nvSpPr>
        <p:spPr>
          <a:xfrm>
            <a:off x="4458024"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4"/>
          <p:cNvSpPr/>
          <p:nvPr/>
        </p:nvSpPr>
        <p:spPr>
          <a:xfrm>
            <a:off x="678325"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4"/>
          <p:cNvSpPr txBox="1"/>
          <p:nvPr>
            <p:ph type="title"/>
          </p:nvPr>
        </p:nvSpPr>
        <p:spPr>
          <a:xfrm>
            <a:off x="296025" y="668825"/>
            <a:ext cx="8350500" cy="5010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20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30" name="Google Shape;330;p54"/>
          <p:cNvSpPr txBox="1"/>
          <p:nvPr>
            <p:ph idx="1" type="subTitle"/>
          </p:nvPr>
        </p:nvSpPr>
        <p:spPr>
          <a:xfrm>
            <a:off x="4458024" y="1630122"/>
            <a:ext cx="3779700" cy="11892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331" name="Google Shape;331;p54"/>
          <p:cNvSpPr txBox="1"/>
          <p:nvPr>
            <p:ph idx="2" type="subTitle"/>
          </p:nvPr>
        </p:nvSpPr>
        <p:spPr>
          <a:xfrm>
            <a:off x="678325" y="1630124"/>
            <a:ext cx="3779700" cy="11892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332" name="Google Shape;332;p54"/>
          <p:cNvSpPr txBox="1"/>
          <p:nvPr/>
        </p:nvSpPr>
        <p:spPr>
          <a:xfrm>
            <a:off x="703279"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A</a:t>
            </a:r>
            <a:endParaRPr b="1" i="0" sz="1800" u="none" cap="none" strike="noStrike">
              <a:solidFill>
                <a:schemeClr val="dk1"/>
              </a:solidFill>
              <a:latin typeface="PT Sans"/>
              <a:ea typeface="PT Sans"/>
              <a:cs typeface="PT Sans"/>
              <a:sym typeface="PT Sans"/>
            </a:endParaRPr>
          </a:p>
        </p:txBody>
      </p:sp>
      <p:sp>
        <p:nvSpPr>
          <p:cNvPr id="333" name="Google Shape;333;p54"/>
          <p:cNvSpPr txBox="1"/>
          <p:nvPr>
            <p:ph idx="3" type="subTitle"/>
          </p:nvPr>
        </p:nvSpPr>
        <p:spPr>
          <a:xfrm>
            <a:off x="4485203" y="3279631"/>
            <a:ext cx="3779700" cy="12399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334" name="Google Shape;334;p54"/>
          <p:cNvSpPr txBox="1"/>
          <p:nvPr>
            <p:ph idx="4" type="subTitle"/>
          </p:nvPr>
        </p:nvSpPr>
        <p:spPr>
          <a:xfrm>
            <a:off x="678325" y="3279631"/>
            <a:ext cx="3779700" cy="1239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335" name="Google Shape;335;p54"/>
          <p:cNvSpPr txBox="1"/>
          <p:nvPr/>
        </p:nvSpPr>
        <p:spPr>
          <a:xfrm>
            <a:off x="7873070"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B</a:t>
            </a:r>
            <a:endParaRPr b="1" i="0" sz="1800" u="none" cap="none" strike="noStrike">
              <a:solidFill>
                <a:schemeClr val="dk1"/>
              </a:solidFill>
              <a:latin typeface="PT Sans"/>
              <a:ea typeface="PT Sans"/>
              <a:cs typeface="PT Sans"/>
              <a:sym typeface="PT Sans"/>
            </a:endParaRPr>
          </a:p>
        </p:txBody>
      </p:sp>
      <p:sp>
        <p:nvSpPr>
          <p:cNvPr id="336" name="Google Shape;336;p54"/>
          <p:cNvSpPr txBox="1"/>
          <p:nvPr/>
        </p:nvSpPr>
        <p:spPr>
          <a:xfrm>
            <a:off x="703279" y="2915501"/>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C</a:t>
            </a:r>
            <a:endParaRPr b="1" i="0" sz="1800" u="none" cap="none" strike="noStrike">
              <a:solidFill>
                <a:schemeClr val="dk1"/>
              </a:solidFill>
              <a:latin typeface="PT Sans"/>
              <a:ea typeface="PT Sans"/>
              <a:cs typeface="PT Sans"/>
              <a:sym typeface="PT Sans"/>
            </a:endParaRPr>
          </a:p>
        </p:txBody>
      </p:sp>
      <p:sp>
        <p:nvSpPr>
          <p:cNvPr id="337" name="Google Shape;337;p54"/>
          <p:cNvSpPr txBox="1"/>
          <p:nvPr/>
        </p:nvSpPr>
        <p:spPr>
          <a:xfrm>
            <a:off x="7872933" y="2898451"/>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D</a:t>
            </a:r>
            <a:endParaRPr b="1" i="0" sz="18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Discussion">
  <p:cSld name="CUSTOM_4_1_1">
    <p:bg>
      <p:bgPr>
        <a:solidFill>
          <a:schemeClr val="lt1"/>
        </a:solidFill>
      </p:bgPr>
    </p:bg>
    <p:spTree>
      <p:nvGrpSpPr>
        <p:cNvPr id="338" name="Shape 338"/>
        <p:cNvGrpSpPr/>
        <p:nvPr/>
      </p:nvGrpSpPr>
      <p:grpSpPr>
        <a:xfrm>
          <a:off x="0" y="0"/>
          <a:ext cx="0" cy="0"/>
          <a:chOff x="0" y="0"/>
          <a:chExt cx="0" cy="0"/>
        </a:xfrm>
      </p:grpSpPr>
      <p:sp>
        <p:nvSpPr>
          <p:cNvPr id="339" name="Google Shape;339;p55"/>
          <p:cNvSpPr txBox="1"/>
          <p:nvPr>
            <p:ph type="title"/>
          </p:nvPr>
        </p:nvSpPr>
        <p:spPr>
          <a:xfrm>
            <a:off x="271375" y="197375"/>
            <a:ext cx="70800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36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40" name="Google Shape;340;p55"/>
          <p:cNvSpPr txBox="1"/>
          <p:nvPr>
            <p:ph idx="1" type="subTitle"/>
          </p:nvPr>
        </p:nvSpPr>
        <p:spPr>
          <a:xfrm>
            <a:off x="185050" y="1137150"/>
            <a:ext cx="3669000" cy="32271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a:solidFill>
                  <a:schemeClr val="dk1"/>
                </a:solidFill>
              </a:defRPr>
            </a:lvl1pPr>
            <a:lvl2pPr lvl="1" rtl="0" algn="l">
              <a:lnSpc>
                <a:spcPct val="115000"/>
              </a:lnSpc>
              <a:spcBef>
                <a:spcPts val="400"/>
              </a:spcBef>
              <a:spcAft>
                <a:spcPts val="0"/>
              </a:spcAft>
              <a:buSzPts val="1400"/>
              <a:buNone/>
              <a:defRPr>
                <a:solidFill>
                  <a:schemeClr val="dk1"/>
                </a:solidFill>
              </a:defRPr>
            </a:lvl2pPr>
            <a:lvl3pPr lvl="2" rtl="0" algn="l">
              <a:lnSpc>
                <a:spcPct val="115000"/>
              </a:lnSpc>
              <a:spcBef>
                <a:spcPts val="400"/>
              </a:spcBef>
              <a:spcAft>
                <a:spcPts val="0"/>
              </a:spcAft>
              <a:buSzPts val="1400"/>
              <a:buNone/>
              <a:defRPr>
                <a:solidFill>
                  <a:schemeClr val="dk1"/>
                </a:solidFill>
              </a:defRPr>
            </a:lvl3pPr>
            <a:lvl4pPr lvl="3" rtl="0" algn="l">
              <a:lnSpc>
                <a:spcPct val="115000"/>
              </a:lnSpc>
              <a:spcBef>
                <a:spcPts val="400"/>
              </a:spcBef>
              <a:spcAft>
                <a:spcPts val="0"/>
              </a:spcAft>
              <a:buSzPts val="1400"/>
              <a:buNone/>
              <a:defRPr>
                <a:solidFill>
                  <a:schemeClr val="dk1"/>
                </a:solidFill>
              </a:defRPr>
            </a:lvl4pPr>
            <a:lvl5pPr lvl="4" rtl="0" algn="l">
              <a:lnSpc>
                <a:spcPct val="115000"/>
              </a:lnSpc>
              <a:spcBef>
                <a:spcPts val="400"/>
              </a:spcBef>
              <a:spcAft>
                <a:spcPts val="0"/>
              </a:spcAft>
              <a:buSzPts val="1400"/>
              <a:buNone/>
              <a:defRPr>
                <a:solidFill>
                  <a:schemeClr val="dk1"/>
                </a:solidFill>
              </a:defRPr>
            </a:lvl5pPr>
            <a:lvl6pPr lvl="5" rtl="0" algn="l">
              <a:lnSpc>
                <a:spcPct val="115000"/>
              </a:lnSpc>
              <a:spcBef>
                <a:spcPts val="400"/>
              </a:spcBef>
              <a:spcAft>
                <a:spcPts val="0"/>
              </a:spcAft>
              <a:buSzPts val="1400"/>
              <a:buNone/>
              <a:defRPr>
                <a:solidFill>
                  <a:schemeClr val="dk1"/>
                </a:solidFill>
              </a:defRPr>
            </a:lvl6pPr>
            <a:lvl7pPr lvl="6" rtl="0" algn="l">
              <a:lnSpc>
                <a:spcPct val="115000"/>
              </a:lnSpc>
              <a:spcBef>
                <a:spcPts val="400"/>
              </a:spcBef>
              <a:spcAft>
                <a:spcPts val="0"/>
              </a:spcAft>
              <a:buSzPts val="1400"/>
              <a:buNone/>
              <a:defRPr>
                <a:solidFill>
                  <a:schemeClr val="dk1"/>
                </a:solidFill>
              </a:defRPr>
            </a:lvl7pPr>
            <a:lvl8pPr lvl="7" rtl="0" algn="l">
              <a:lnSpc>
                <a:spcPct val="115000"/>
              </a:lnSpc>
              <a:spcBef>
                <a:spcPts val="400"/>
              </a:spcBef>
              <a:spcAft>
                <a:spcPts val="0"/>
              </a:spcAft>
              <a:buSzPts val="1400"/>
              <a:buNone/>
              <a:defRPr>
                <a:solidFill>
                  <a:schemeClr val="dk1"/>
                </a:solidFill>
              </a:defRPr>
            </a:lvl8pPr>
            <a:lvl9pPr lvl="8" rtl="0" algn="l">
              <a:lnSpc>
                <a:spcPct val="115000"/>
              </a:lnSpc>
              <a:spcBef>
                <a:spcPts val="400"/>
              </a:spcBef>
              <a:spcAft>
                <a:spcPts val="400"/>
              </a:spcAft>
              <a:buSzPts val="1400"/>
              <a:buNone/>
              <a:defRPr>
                <a:solidFill>
                  <a:schemeClr val="dk1"/>
                </a:solidFill>
              </a:defRPr>
            </a:lvl9pPr>
          </a:lstStyle>
          <a:p/>
        </p:txBody>
      </p:sp>
      <p:sp>
        <p:nvSpPr>
          <p:cNvPr id="341" name="Google Shape;341;p55"/>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pic>
        <p:nvPicPr>
          <p:cNvPr id="342" name="Google Shape;342;p55"/>
          <p:cNvPicPr preferRelativeResize="0"/>
          <p:nvPr/>
        </p:nvPicPr>
        <p:blipFill rotWithShape="1">
          <a:blip r:embed="rId2">
            <a:alphaModFix/>
          </a:blip>
          <a:srcRect b="17197" l="0" r="0" t="0"/>
          <a:stretch/>
        </p:blipFill>
        <p:spPr>
          <a:xfrm>
            <a:off x="3940350" y="1322000"/>
            <a:ext cx="5203675" cy="32272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Discussion">
  <p:cSld name="CUSTOM_4_1_1">
    <p:bg>
      <p:bgPr>
        <a:solidFill>
          <a:schemeClr val="lt1"/>
        </a:solidFill>
      </p:bgPr>
    </p:bg>
    <p:spTree>
      <p:nvGrpSpPr>
        <p:cNvPr id="350" name="Shape 350"/>
        <p:cNvGrpSpPr/>
        <p:nvPr/>
      </p:nvGrpSpPr>
      <p:grpSpPr>
        <a:xfrm>
          <a:off x="0" y="0"/>
          <a:ext cx="0" cy="0"/>
          <a:chOff x="0" y="0"/>
          <a:chExt cx="0" cy="0"/>
        </a:xfrm>
      </p:grpSpPr>
      <p:sp>
        <p:nvSpPr>
          <p:cNvPr id="351" name="Google Shape;351;p57"/>
          <p:cNvSpPr txBox="1"/>
          <p:nvPr>
            <p:ph type="title"/>
          </p:nvPr>
        </p:nvSpPr>
        <p:spPr>
          <a:xfrm>
            <a:off x="271375" y="197375"/>
            <a:ext cx="70800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36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52" name="Google Shape;352;p57"/>
          <p:cNvSpPr txBox="1"/>
          <p:nvPr>
            <p:ph idx="1" type="subTitle"/>
          </p:nvPr>
        </p:nvSpPr>
        <p:spPr>
          <a:xfrm>
            <a:off x="185050" y="1137150"/>
            <a:ext cx="3669000" cy="32271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a:solidFill>
                  <a:schemeClr val="dk1"/>
                </a:solidFill>
              </a:defRPr>
            </a:lvl1pPr>
            <a:lvl2pPr lvl="1" rtl="0" algn="l">
              <a:lnSpc>
                <a:spcPct val="115000"/>
              </a:lnSpc>
              <a:spcBef>
                <a:spcPts val="400"/>
              </a:spcBef>
              <a:spcAft>
                <a:spcPts val="0"/>
              </a:spcAft>
              <a:buSzPts val="1400"/>
              <a:buNone/>
              <a:defRPr>
                <a:solidFill>
                  <a:schemeClr val="dk1"/>
                </a:solidFill>
              </a:defRPr>
            </a:lvl2pPr>
            <a:lvl3pPr lvl="2" rtl="0" algn="l">
              <a:lnSpc>
                <a:spcPct val="115000"/>
              </a:lnSpc>
              <a:spcBef>
                <a:spcPts val="400"/>
              </a:spcBef>
              <a:spcAft>
                <a:spcPts val="0"/>
              </a:spcAft>
              <a:buSzPts val="1400"/>
              <a:buNone/>
              <a:defRPr>
                <a:solidFill>
                  <a:schemeClr val="dk1"/>
                </a:solidFill>
              </a:defRPr>
            </a:lvl3pPr>
            <a:lvl4pPr lvl="3" rtl="0" algn="l">
              <a:lnSpc>
                <a:spcPct val="115000"/>
              </a:lnSpc>
              <a:spcBef>
                <a:spcPts val="400"/>
              </a:spcBef>
              <a:spcAft>
                <a:spcPts val="0"/>
              </a:spcAft>
              <a:buSzPts val="1400"/>
              <a:buNone/>
              <a:defRPr>
                <a:solidFill>
                  <a:schemeClr val="dk1"/>
                </a:solidFill>
              </a:defRPr>
            </a:lvl4pPr>
            <a:lvl5pPr lvl="4" rtl="0" algn="l">
              <a:lnSpc>
                <a:spcPct val="115000"/>
              </a:lnSpc>
              <a:spcBef>
                <a:spcPts val="400"/>
              </a:spcBef>
              <a:spcAft>
                <a:spcPts val="0"/>
              </a:spcAft>
              <a:buSzPts val="1400"/>
              <a:buNone/>
              <a:defRPr>
                <a:solidFill>
                  <a:schemeClr val="dk1"/>
                </a:solidFill>
              </a:defRPr>
            </a:lvl5pPr>
            <a:lvl6pPr lvl="5" rtl="0" algn="l">
              <a:lnSpc>
                <a:spcPct val="115000"/>
              </a:lnSpc>
              <a:spcBef>
                <a:spcPts val="400"/>
              </a:spcBef>
              <a:spcAft>
                <a:spcPts val="0"/>
              </a:spcAft>
              <a:buSzPts val="1400"/>
              <a:buNone/>
              <a:defRPr>
                <a:solidFill>
                  <a:schemeClr val="dk1"/>
                </a:solidFill>
              </a:defRPr>
            </a:lvl6pPr>
            <a:lvl7pPr lvl="6" rtl="0" algn="l">
              <a:lnSpc>
                <a:spcPct val="115000"/>
              </a:lnSpc>
              <a:spcBef>
                <a:spcPts val="400"/>
              </a:spcBef>
              <a:spcAft>
                <a:spcPts val="0"/>
              </a:spcAft>
              <a:buSzPts val="1400"/>
              <a:buNone/>
              <a:defRPr>
                <a:solidFill>
                  <a:schemeClr val="dk1"/>
                </a:solidFill>
              </a:defRPr>
            </a:lvl7pPr>
            <a:lvl8pPr lvl="7" rtl="0" algn="l">
              <a:lnSpc>
                <a:spcPct val="115000"/>
              </a:lnSpc>
              <a:spcBef>
                <a:spcPts val="400"/>
              </a:spcBef>
              <a:spcAft>
                <a:spcPts val="0"/>
              </a:spcAft>
              <a:buSzPts val="1400"/>
              <a:buNone/>
              <a:defRPr>
                <a:solidFill>
                  <a:schemeClr val="dk1"/>
                </a:solidFill>
              </a:defRPr>
            </a:lvl8pPr>
            <a:lvl9pPr lvl="8" rtl="0" algn="l">
              <a:lnSpc>
                <a:spcPct val="115000"/>
              </a:lnSpc>
              <a:spcBef>
                <a:spcPts val="400"/>
              </a:spcBef>
              <a:spcAft>
                <a:spcPts val="400"/>
              </a:spcAft>
              <a:buSzPts val="1400"/>
              <a:buNone/>
              <a:defRPr>
                <a:solidFill>
                  <a:schemeClr val="dk1"/>
                </a:solidFill>
              </a:defRPr>
            </a:lvl9pPr>
          </a:lstStyle>
          <a:p/>
        </p:txBody>
      </p:sp>
      <p:sp>
        <p:nvSpPr>
          <p:cNvPr id="353" name="Google Shape;353;p57"/>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Blank ">
  <p:cSld name="CUSTOM_3_2_1_1">
    <p:spTree>
      <p:nvGrpSpPr>
        <p:cNvPr id="354" name="Shape 354"/>
        <p:cNvGrpSpPr/>
        <p:nvPr/>
      </p:nvGrpSpPr>
      <p:grpSpPr>
        <a:xfrm>
          <a:off x="0" y="0"/>
          <a:ext cx="0" cy="0"/>
          <a:chOff x="0" y="0"/>
          <a:chExt cx="0" cy="0"/>
        </a:xfrm>
      </p:grpSpPr>
      <p:sp>
        <p:nvSpPr>
          <p:cNvPr id="355" name="Google Shape;355;p58"/>
          <p:cNvSpPr txBox="1"/>
          <p:nvPr>
            <p:ph type="title"/>
          </p:nvPr>
        </p:nvSpPr>
        <p:spPr>
          <a:xfrm>
            <a:off x="311700" y="105200"/>
            <a:ext cx="67437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type="title">
  <p:cSld name="TITLE">
    <p:bg>
      <p:bgPr>
        <a:solidFill>
          <a:srgbClr val="073763"/>
        </a:solidFill>
      </p:bgPr>
    </p:bg>
    <p:spTree>
      <p:nvGrpSpPr>
        <p:cNvPr id="356" name="Shape 356"/>
        <p:cNvGrpSpPr/>
        <p:nvPr/>
      </p:nvGrpSpPr>
      <p:grpSpPr>
        <a:xfrm>
          <a:off x="0" y="0"/>
          <a:ext cx="0" cy="0"/>
          <a:chOff x="0" y="0"/>
          <a:chExt cx="0" cy="0"/>
        </a:xfrm>
      </p:grpSpPr>
      <p:sp>
        <p:nvSpPr>
          <p:cNvPr id="357" name="Google Shape;357;p59"/>
          <p:cNvSpPr txBox="1"/>
          <p:nvPr>
            <p:ph type="ctrTitle"/>
          </p:nvPr>
        </p:nvSpPr>
        <p:spPr>
          <a:xfrm>
            <a:off x="598100" y="1546622"/>
            <a:ext cx="8222100" cy="838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p:txBody>
      </p:sp>
      <p:sp>
        <p:nvSpPr>
          <p:cNvPr id="358" name="Google Shape;358;p59"/>
          <p:cNvSpPr txBox="1"/>
          <p:nvPr>
            <p:ph idx="1" type="subTitle"/>
          </p:nvPr>
        </p:nvSpPr>
        <p:spPr>
          <a:xfrm>
            <a:off x="598088" y="2563513"/>
            <a:ext cx="8222100" cy="432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rtl="0" algn="l">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p:txBody>
      </p:sp>
      <p:sp>
        <p:nvSpPr>
          <p:cNvPr id="359" name="Google Shape;359;p59"/>
          <p:cNvSpPr txBox="1"/>
          <p:nvPr/>
        </p:nvSpPr>
        <p:spPr>
          <a:xfrm>
            <a:off x="1923878" y="46865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5DA4D3"/>
                </a:solidFill>
                <a:latin typeface="PT Sans"/>
                <a:ea typeface="PT Sans"/>
                <a:cs typeface="PT Sans"/>
                <a:sym typeface="PT Sans"/>
              </a:rPr>
              <a:t>To provide our pupils with the </a:t>
            </a:r>
            <a:r>
              <a:rPr b="1" i="0" lang="en-GB" sz="1000" u="none" cap="none" strike="noStrike">
                <a:solidFill>
                  <a:srgbClr val="5DA4D3"/>
                </a:solidFill>
                <a:latin typeface="PT Sans"/>
                <a:ea typeface="PT Sans"/>
                <a:cs typeface="PT Sans"/>
                <a:sym typeface="PT Sans"/>
              </a:rPr>
              <a:t>knowledge, skills </a:t>
            </a:r>
            <a:r>
              <a:rPr b="0" i="0" lang="en-GB" sz="1000" u="none" cap="none" strike="noStrike">
                <a:solidFill>
                  <a:srgbClr val="5DA4D3"/>
                </a:solidFill>
                <a:latin typeface="PT Sans"/>
                <a:ea typeface="PT Sans"/>
                <a:cs typeface="PT Sans"/>
                <a:sym typeface="PT Sans"/>
              </a:rPr>
              <a:t>and </a:t>
            </a:r>
            <a:r>
              <a:rPr b="1" i="0" lang="en-GB" sz="1000" u="none" cap="none" strike="noStrike">
                <a:solidFill>
                  <a:srgbClr val="5DA4D3"/>
                </a:solidFill>
                <a:latin typeface="PT Sans"/>
                <a:ea typeface="PT Sans"/>
                <a:cs typeface="PT Sans"/>
                <a:sym typeface="PT Sans"/>
              </a:rPr>
              <a:t>character</a:t>
            </a:r>
            <a:r>
              <a:rPr b="0" i="0" lang="en-GB" sz="1000" u="none" cap="none" strike="noStrike">
                <a:solidFill>
                  <a:srgbClr val="5DA4D3"/>
                </a:solidFill>
                <a:latin typeface="PT Sans"/>
                <a:ea typeface="PT Sans"/>
                <a:cs typeface="PT Sans"/>
                <a:sym typeface="PT Sans"/>
              </a:rPr>
              <a:t> to live a remarkable life</a:t>
            </a:r>
            <a:endParaRPr b="0" i="0" sz="1000" u="none" cap="none" strike="noStrike">
              <a:solidFill>
                <a:srgbClr val="5DA4D3"/>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5DA4D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360" name="Google Shape;360;p59"/>
          <p:cNvGrpSpPr/>
          <p:nvPr/>
        </p:nvGrpSpPr>
        <p:grpSpPr>
          <a:xfrm>
            <a:off x="7084800" y="-100"/>
            <a:ext cx="2059400" cy="374675"/>
            <a:chOff x="7084800" y="-100"/>
            <a:chExt cx="2059400" cy="374675"/>
          </a:xfrm>
        </p:grpSpPr>
        <p:sp>
          <p:nvSpPr>
            <p:cNvPr id="361" name="Google Shape;361;p59"/>
            <p:cNvSpPr txBox="1"/>
            <p:nvPr/>
          </p:nvSpPr>
          <p:spPr>
            <a:xfrm>
              <a:off x="7989800" y="-100"/>
              <a:ext cx="1154400" cy="364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T Sans"/>
                <a:ea typeface="PT Sans"/>
                <a:cs typeface="PT Sans"/>
                <a:sym typeface="PT Sans"/>
              </a:endParaRPr>
            </a:p>
          </p:txBody>
        </p:sp>
        <p:sp>
          <p:nvSpPr>
            <p:cNvPr id="362" name="Google Shape;362;p59"/>
            <p:cNvSpPr/>
            <p:nvPr/>
          </p:nvSpPr>
          <p:spPr>
            <a:xfrm>
              <a:off x="7122800" y="0"/>
              <a:ext cx="850500" cy="364800"/>
            </a:xfrm>
            <a:prstGeom prst="rect">
              <a:avLst/>
            </a:prstGeom>
            <a:solidFill>
              <a:srgbClr val="7BAF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59"/>
            <p:cNvSpPr txBox="1"/>
            <p:nvPr/>
          </p:nvSpPr>
          <p:spPr>
            <a:xfrm>
              <a:off x="7084800" y="9775"/>
              <a:ext cx="2059200" cy="36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3C71"/>
                  </a:solidFill>
                  <a:latin typeface="PT Sans"/>
                  <a:ea typeface="PT Sans"/>
                  <a:cs typeface="PT Sans"/>
                  <a:sym typeface="PT Sans"/>
                </a:rPr>
                <a:t>#OneAET </a:t>
              </a:r>
              <a:r>
                <a:rPr b="0" i="0" lang="en-GB" sz="1400" u="none" cap="none" strike="noStrike">
                  <a:solidFill>
                    <a:srgbClr val="FFFFFF"/>
                  </a:solidFill>
                  <a:latin typeface="PT Sans"/>
                  <a:ea typeface="PT Sans"/>
                  <a:cs typeface="PT Sans"/>
                  <a:sym typeface="PT Sans"/>
                </a:rPr>
                <a:t>  </a:t>
              </a:r>
              <a:r>
                <a:rPr b="0" i="0" lang="en-GB" sz="1400" u="none" cap="none" strike="noStrike">
                  <a:solidFill>
                    <a:srgbClr val="7BAFD4"/>
                  </a:solidFill>
                  <a:latin typeface="PT Sans"/>
                  <a:ea typeface="PT Sans"/>
                  <a:cs typeface="PT Sans"/>
                  <a:sym typeface="PT Sans"/>
                </a:rPr>
                <a:t> </a:t>
              </a:r>
              <a:r>
                <a:rPr b="0" i="0" lang="en-GB" sz="1400" u="none" cap="none" strike="noStrike">
                  <a:solidFill>
                    <a:srgbClr val="1C4587"/>
                  </a:solidFill>
                  <a:latin typeface="PT Sans"/>
                  <a:ea typeface="PT Sans"/>
                  <a:cs typeface="PT Sans"/>
                  <a:sym typeface="PT Sans"/>
                </a:rPr>
                <a:t>Curriculum</a:t>
              </a:r>
              <a:endParaRPr b="0" i="0" sz="1400" u="none" cap="none" strike="noStrike">
                <a:solidFill>
                  <a:srgbClr val="1C4587"/>
                </a:solidFill>
                <a:latin typeface="Arial"/>
                <a:ea typeface="Arial"/>
                <a:cs typeface="Arial"/>
                <a:sym typeface="Aria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Key Questions">
  <p:cSld name="CUSTOM">
    <p:spTree>
      <p:nvGrpSpPr>
        <p:cNvPr id="364" name="Shape 364"/>
        <p:cNvGrpSpPr/>
        <p:nvPr/>
      </p:nvGrpSpPr>
      <p:grpSpPr>
        <a:xfrm>
          <a:off x="0" y="0"/>
          <a:ext cx="0" cy="0"/>
          <a:chOff x="0" y="0"/>
          <a:chExt cx="0" cy="0"/>
        </a:xfrm>
      </p:grpSpPr>
      <p:sp>
        <p:nvSpPr>
          <p:cNvPr id="365" name="Google Shape;365;p60"/>
          <p:cNvSpPr txBox="1"/>
          <p:nvPr>
            <p:ph idx="1"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Char char="●"/>
              <a:defRPr sz="2400"/>
            </a:lvl1pPr>
            <a:lvl2pPr indent="-342900" lvl="1" marL="914400" rtl="0" algn="l">
              <a:lnSpc>
                <a:spcPct val="115000"/>
              </a:lnSpc>
              <a:spcBef>
                <a:spcPts val="400"/>
              </a:spcBef>
              <a:spcAft>
                <a:spcPts val="0"/>
              </a:spcAft>
              <a:buSzPts val="1800"/>
              <a:buChar char="○"/>
              <a:defRPr sz="1800"/>
            </a:lvl2pPr>
            <a:lvl3pPr indent="-317500" lvl="2" marL="1371600" rtl="0" algn="l">
              <a:lnSpc>
                <a:spcPct val="115000"/>
              </a:lnSpc>
              <a:spcBef>
                <a:spcPts val="400"/>
              </a:spcBef>
              <a:spcAft>
                <a:spcPts val="0"/>
              </a:spcAft>
              <a:buSzPts val="1400"/>
              <a:buChar char="■"/>
              <a:defRPr/>
            </a:lvl3pPr>
            <a:lvl4pPr indent="-317500" lvl="3" marL="1828800" rtl="0" algn="l">
              <a:lnSpc>
                <a:spcPct val="115000"/>
              </a:lnSpc>
              <a:spcBef>
                <a:spcPts val="400"/>
              </a:spcBef>
              <a:spcAft>
                <a:spcPts val="0"/>
              </a:spcAft>
              <a:buSzPts val="1400"/>
              <a:buChar char="●"/>
              <a:defRPr/>
            </a:lvl4pPr>
            <a:lvl5pPr indent="-317500" lvl="4" marL="2286000" rtl="0" algn="l">
              <a:lnSpc>
                <a:spcPct val="115000"/>
              </a:lnSpc>
              <a:spcBef>
                <a:spcPts val="400"/>
              </a:spcBef>
              <a:spcAft>
                <a:spcPts val="0"/>
              </a:spcAft>
              <a:buSzPts val="1400"/>
              <a:buChar char="○"/>
              <a:defRPr/>
            </a:lvl5pPr>
            <a:lvl6pPr indent="-317500" lvl="5" marL="2743200" rtl="0" algn="l">
              <a:lnSpc>
                <a:spcPct val="115000"/>
              </a:lnSpc>
              <a:spcBef>
                <a:spcPts val="400"/>
              </a:spcBef>
              <a:spcAft>
                <a:spcPts val="0"/>
              </a:spcAft>
              <a:buSzPts val="1400"/>
              <a:buChar char="■"/>
              <a:defRPr/>
            </a:lvl6pPr>
            <a:lvl7pPr indent="-317500" lvl="6" marL="3200400" rtl="0" algn="l">
              <a:lnSpc>
                <a:spcPct val="115000"/>
              </a:lnSpc>
              <a:spcBef>
                <a:spcPts val="4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366" name="Google Shape;366;p60"/>
          <p:cNvSpPr txBox="1"/>
          <p:nvPr/>
        </p:nvSpPr>
        <p:spPr>
          <a:xfrm>
            <a:off x="259025" y="167275"/>
            <a:ext cx="8634300" cy="4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dk1"/>
                </a:solidFill>
                <a:latin typeface="PT Sans"/>
                <a:ea typeface="PT Sans"/>
                <a:cs typeface="PT Sans"/>
                <a:sym typeface="PT Sans"/>
              </a:rPr>
              <a:t>Objective</a:t>
            </a:r>
            <a:endParaRPr b="0" i="0" sz="3000" u="none" cap="none" strike="noStrike">
              <a:solidFill>
                <a:schemeClr val="dk1"/>
              </a:solidFill>
              <a:latin typeface="PT Sans"/>
              <a:ea typeface="PT Sans"/>
              <a:cs typeface="PT Sans"/>
              <a:sym typeface="PT Sans"/>
            </a:endParaRPr>
          </a:p>
        </p:txBody>
      </p:sp>
      <p:sp>
        <p:nvSpPr>
          <p:cNvPr id="367" name="Google Shape;367;p60"/>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chemeClr val="dk1"/>
                </a:solidFill>
                <a:latin typeface="PT Sans"/>
                <a:ea typeface="PT Sans"/>
                <a:cs typeface="PT Sans"/>
                <a:sym typeface="PT Sans"/>
              </a:rPr>
              <a:t>To provide our pupils with the </a:t>
            </a:r>
            <a:r>
              <a:rPr b="1" i="0" lang="en-GB" sz="1000" u="none" cap="none" strike="noStrike">
                <a:solidFill>
                  <a:schemeClr val="dk1"/>
                </a:solidFill>
                <a:latin typeface="PT Sans"/>
                <a:ea typeface="PT Sans"/>
                <a:cs typeface="PT Sans"/>
                <a:sym typeface="PT Sans"/>
              </a:rPr>
              <a:t>knowledge, skills </a:t>
            </a:r>
            <a:r>
              <a:rPr b="0" i="0" lang="en-GB" sz="1000" u="none" cap="none" strike="noStrike">
                <a:solidFill>
                  <a:schemeClr val="dk1"/>
                </a:solidFill>
                <a:latin typeface="PT Sans"/>
                <a:ea typeface="PT Sans"/>
                <a:cs typeface="PT Sans"/>
                <a:sym typeface="PT Sans"/>
              </a:rPr>
              <a:t>and </a:t>
            </a:r>
            <a:r>
              <a:rPr b="1" i="0" lang="en-GB" sz="1000" u="none" cap="none" strike="noStrike">
                <a:solidFill>
                  <a:schemeClr val="dk1"/>
                </a:solidFill>
                <a:latin typeface="PT Sans"/>
                <a:ea typeface="PT Sans"/>
                <a:cs typeface="PT Sans"/>
                <a:sym typeface="PT Sans"/>
              </a:rPr>
              <a:t>character</a:t>
            </a:r>
            <a:r>
              <a:rPr b="0" i="0" lang="en-GB" sz="1000" u="none" cap="none" strike="noStrike">
                <a:solidFill>
                  <a:schemeClr val="dk1"/>
                </a:solidFill>
                <a:latin typeface="PT Sans"/>
                <a:ea typeface="PT Sans"/>
                <a:cs typeface="PT Sans"/>
                <a:sym typeface="PT Sans"/>
              </a:rPr>
              <a:t> to live a remarkable life</a:t>
            </a:r>
            <a:endParaRPr b="0" i="0" sz="1000" u="none" cap="none" strike="noStrike">
              <a:solidFill>
                <a:schemeClr val="dk1"/>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chemeClr val="dk1"/>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ntroduction Divider">
  <p:cSld name="CUSTOM_5_1">
    <p:bg>
      <p:bgPr>
        <a:solidFill>
          <a:srgbClr val="073763"/>
        </a:solidFill>
      </p:bgPr>
    </p:bg>
    <p:spTree>
      <p:nvGrpSpPr>
        <p:cNvPr id="368" name="Shape 368"/>
        <p:cNvGrpSpPr/>
        <p:nvPr/>
      </p:nvGrpSpPr>
      <p:grpSpPr>
        <a:xfrm>
          <a:off x="0" y="0"/>
          <a:ext cx="0" cy="0"/>
          <a:chOff x="0" y="0"/>
          <a:chExt cx="0" cy="0"/>
        </a:xfrm>
      </p:grpSpPr>
      <p:sp>
        <p:nvSpPr>
          <p:cNvPr id="369" name="Google Shape;369;p61"/>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Introduction</a:t>
            </a:r>
            <a:endParaRPr b="0" i="0" sz="4800" u="none" cap="none" strike="noStrike">
              <a:solidFill>
                <a:srgbClr val="FFFFFF"/>
              </a:solidFill>
              <a:latin typeface="PT Sans"/>
              <a:ea typeface="PT Sans"/>
              <a:cs typeface="PT Sans"/>
              <a:sym typeface="PT Sans"/>
            </a:endParaRPr>
          </a:p>
        </p:txBody>
      </p:sp>
      <p:sp>
        <p:nvSpPr>
          <p:cNvPr id="370" name="Google Shape;370;p61"/>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371" name="Google Shape;371;p61"/>
          <p:cNvGrpSpPr/>
          <p:nvPr/>
        </p:nvGrpSpPr>
        <p:grpSpPr>
          <a:xfrm>
            <a:off x="6098378" y="5"/>
            <a:ext cx="3045625" cy="2030570"/>
            <a:chOff x="6098378" y="5"/>
            <a:chExt cx="3045625" cy="2030570"/>
          </a:xfrm>
        </p:grpSpPr>
        <p:sp>
          <p:nvSpPr>
            <p:cNvPr id="372" name="Google Shape;372;p6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6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6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6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6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tle and Text">
  <p:cSld name="CUSTOM_3_1_2_1_1">
    <p:spTree>
      <p:nvGrpSpPr>
        <p:cNvPr id="377" name="Shape 377"/>
        <p:cNvGrpSpPr/>
        <p:nvPr/>
      </p:nvGrpSpPr>
      <p:grpSpPr>
        <a:xfrm>
          <a:off x="0" y="0"/>
          <a:ext cx="0" cy="0"/>
          <a:chOff x="0" y="0"/>
          <a:chExt cx="0" cy="0"/>
        </a:xfrm>
      </p:grpSpPr>
      <p:sp>
        <p:nvSpPr>
          <p:cNvPr id="378" name="Google Shape;378;p62"/>
          <p:cNvSpPr txBox="1"/>
          <p:nvPr>
            <p:ph type="title"/>
          </p:nvPr>
        </p:nvSpPr>
        <p:spPr>
          <a:xfrm>
            <a:off x="311700" y="169075"/>
            <a:ext cx="6681900" cy="60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atin typeface="PT Sans"/>
                <a:ea typeface="PT Sans"/>
                <a:cs typeface="PT Sans"/>
                <a:sym typeface="PT Sans"/>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79" name="Google Shape;379;p62"/>
          <p:cNvSpPr txBox="1"/>
          <p:nvPr>
            <p:ph idx="1" type="body"/>
          </p:nvPr>
        </p:nvSpPr>
        <p:spPr>
          <a:xfrm>
            <a:off x="468700" y="1078850"/>
            <a:ext cx="8140800" cy="33684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SzPts val="2400"/>
              <a:buFont typeface="PT Sans"/>
              <a:buChar char="●"/>
              <a:defRPr sz="2400">
                <a:latin typeface="PT Sans"/>
                <a:ea typeface="PT Sans"/>
                <a:cs typeface="PT Sans"/>
                <a:sym typeface="PT Sans"/>
              </a:defRPr>
            </a:lvl1pPr>
            <a:lvl2pPr indent="-342900" lvl="1" marL="914400" rtl="0" algn="l">
              <a:lnSpc>
                <a:spcPct val="115000"/>
              </a:lnSpc>
              <a:spcBef>
                <a:spcPts val="400"/>
              </a:spcBef>
              <a:spcAft>
                <a:spcPts val="0"/>
              </a:spcAft>
              <a:buSzPts val="1800"/>
              <a:buFont typeface="PT Sans"/>
              <a:buChar char="○"/>
              <a:defRPr sz="1800">
                <a:latin typeface="PT Sans"/>
                <a:ea typeface="PT Sans"/>
                <a:cs typeface="PT Sans"/>
                <a:sym typeface="PT Sans"/>
              </a:defRPr>
            </a:lvl2pPr>
            <a:lvl3pPr indent="-317500" lvl="2" marL="1371600" rtl="0" algn="l">
              <a:lnSpc>
                <a:spcPct val="115000"/>
              </a:lnSpc>
              <a:spcBef>
                <a:spcPts val="400"/>
              </a:spcBef>
              <a:spcAft>
                <a:spcPts val="0"/>
              </a:spcAft>
              <a:buSzPts val="1400"/>
              <a:buFont typeface="PT Sans"/>
              <a:buChar char="■"/>
              <a:defRPr>
                <a:latin typeface="PT Sans"/>
                <a:ea typeface="PT Sans"/>
                <a:cs typeface="PT Sans"/>
                <a:sym typeface="PT Sans"/>
              </a:defRPr>
            </a:lvl3pPr>
            <a:lvl4pPr indent="-317500" lvl="3" marL="1828800" rtl="0" algn="l">
              <a:lnSpc>
                <a:spcPct val="115000"/>
              </a:lnSpc>
              <a:spcBef>
                <a:spcPts val="400"/>
              </a:spcBef>
              <a:spcAft>
                <a:spcPts val="0"/>
              </a:spcAft>
              <a:buSzPts val="1400"/>
              <a:buFont typeface="PT Sans"/>
              <a:buChar char="●"/>
              <a:defRPr>
                <a:latin typeface="PT Sans"/>
                <a:ea typeface="PT Sans"/>
                <a:cs typeface="PT Sans"/>
                <a:sym typeface="PT Sans"/>
              </a:defRPr>
            </a:lvl4pPr>
            <a:lvl5pPr indent="-317500" lvl="4" marL="2286000" rtl="0" algn="l">
              <a:lnSpc>
                <a:spcPct val="115000"/>
              </a:lnSpc>
              <a:spcBef>
                <a:spcPts val="400"/>
              </a:spcBef>
              <a:spcAft>
                <a:spcPts val="0"/>
              </a:spcAft>
              <a:buSzPts val="1400"/>
              <a:buFont typeface="PT Sans"/>
              <a:buChar char="○"/>
              <a:defRPr>
                <a:latin typeface="PT Sans"/>
                <a:ea typeface="PT Sans"/>
                <a:cs typeface="PT Sans"/>
                <a:sym typeface="PT Sans"/>
              </a:defRPr>
            </a:lvl5pPr>
            <a:lvl6pPr indent="-317500" lvl="5" marL="2743200" rtl="0" algn="l">
              <a:lnSpc>
                <a:spcPct val="115000"/>
              </a:lnSpc>
              <a:spcBef>
                <a:spcPts val="400"/>
              </a:spcBef>
              <a:spcAft>
                <a:spcPts val="0"/>
              </a:spcAft>
              <a:buSzPts val="1400"/>
              <a:buFont typeface="PT Sans"/>
              <a:buChar char="■"/>
              <a:defRPr>
                <a:latin typeface="PT Sans"/>
                <a:ea typeface="PT Sans"/>
                <a:cs typeface="PT Sans"/>
                <a:sym typeface="PT Sans"/>
              </a:defRPr>
            </a:lvl6pPr>
            <a:lvl7pPr indent="-317500" lvl="6" marL="3200400" rtl="0" algn="l">
              <a:lnSpc>
                <a:spcPct val="115000"/>
              </a:lnSpc>
              <a:spcBef>
                <a:spcPts val="400"/>
              </a:spcBef>
              <a:spcAft>
                <a:spcPts val="0"/>
              </a:spcAft>
              <a:buSzPts val="1400"/>
              <a:buFont typeface="PT Sans"/>
              <a:buChar char="●"/>
              <a:defRPr>
                <a:latin typeface="PT Sans"/>
                <a:ea typeface="PT Sans"/>
                <a:cs typeface="PT Sans"/>
                <a:sym typeface="PT Sans"/>
              </a:defRPr>
            </a:lvl7pPr>
            <a:lvl8pPr indent="-317500" lvl="7" marL="3657600" rtl="0" algn="l">
              <a:lnSpc>
                <a:spcPct val="115000"/>
              </a:lnSpc>
              <a:spcBef>
                <a:spcPts val="1600"/>
              </a:spcBef>
              <a:spcAft>
                <a:spcPts val="0"/>
              </a:spcAft>
              <a:buSzPts val="1400"/>
              <a:buFont typeface="PT Sans"/>
              <a:buChar char="○"/>
              <a:defRPr>
                <a:latin typeface="PT Sans"/>
                <a:ea typeface="PT Sans"/>
                <a:cs typeface="PT Sans"/>
                <a:sym typeface="PT Sans"/>
              </a:defRPr>
            </a:lvl8pPr>
            <a:lvl9pPr indent="-317500" lvl="8" marL="4114800" rtl="0" algn="l">
              <a:lnSpc>
                <a:spcPct val="115000"/>
              </a:lnSpc>
              <a:spcBef>
                <a:spcPts val="1600"/>
              </a:spcBef>
              <a:spcAft>
                <a:spcPts val="1600"/>
              </a:spcAft>
              <a:buSzPts val="1400"/>
              <a:buFont typeface="PT Sans"/>
              <a:buChar char="■"/>
              <a:defRPr>
                <a:latin typeface="PT Sans"/>
                <a:ea typeface="PT Sans"/>
                <a:cs typeface="PT Sans"/>
                <a:sym typeface="PT Sans"/>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Key Terminology">
  <p:cSld name="CUSTOM_4">
    <p:bg>
      <p:bgPr>
        <a:solidFill>
          <a:schemeClr val="accent4"/>
        </a:solidFill>
      </p:bgPr>
    </p:bg>
    <p:spTree>
      <p:nvGrpSpPr>
        <p:cNvPr id="380" name="Shape 380"/>
        <p:cNvGrpSpPr/>
        <p:nvPr/>
      </p:nvGrpSpPr>
      <p:grpSpPr>
        <a:xfrm>
          <a:off x="0" y="0"/>
          <a:ext cx="0" cy="0"/>
          <a:chOff x="0" y="0"/>
          <a:chExt cx="0" cy="0"/>
        </a:xfrm>
      </p:grpSpPr>
      <p:sp>
        <p:nvSpPr>
          <p:cNvPr id="381" name="Google Shape;381;p63"/>
          <p:cNvSpPr txBox="1"/>
          <p:nvPr>
            <p:ph type="title"/>
          </p:nvPr>
        </p:nvSpPr>
        <p:spPr>
          <a:xfrm>
            <a:off x="937425" y="1153625"/>
            <a:ext cx="7080000" cy="1461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b="1" sz="4800">
                <a:solidFill>
                  <a:srgbClr val="FFFFFF"/>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382" name="Google Shape;382;p63"/>
          <p:cNvSpPr txBox="1"/>
          <p:nvPr>
            <p:ph idx="1" type="subTitle"/>
          </p:nvPr>
        </p:nvSpPr>
        <p:spPr>
          <a:xfrm>
            <a:off x="666075" y="2706000"/>
            <a:ext cx="7598100" cy="10239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800"/>
              <a:buNone/>
              <a:defRPr>
                <a:solidFill>
                  <a:srgbClr val="FFFFFF"/>
                </a:solidFill>
              </a:defRPr>
            </a:lvl1pPr>
            <a:lvl2pPr lvl="1" rtl="0" algn="ctr">
              <a:lnSpc>
                <a:spcPct val="115000"/>
              </a:lnSpc>
              <a:spcBef>
                <a:spcPts val="400"/>
              </a:spcBef>
              <a:spcAft>
                <a:spcPts val="0"/>
              </a:spcAft>
              <a:buSzPts val="1400"/>
              <a:buNone/>
              <a:defRPr>
                <a:solidFill>
                  <a:srgbClr val="FFFFFF"/>
                </a:solidFill>
              </a:defRPr>
            </a:lvl2pPr>
            <a:lvl3pPr lvl="2" rtl="0" algn="ctr">
              <a:lnSpc>
                <a:spcPct val="115000"/>
              </a:lnSpc>
              <a:spcBef>
                <a:spcPts val="400"/>
              </a:spcBef>
              <a:spcAft>
                <a:spcPts val="0"/>
              </a:spcAft>
              <a:buSzPts val="1400"/>
              <a:buNone/>
              <a:defRPr>
                <a:solidFill>
                  <a:srgbClr val="FFFFFF"/>
                </a:solidFill>
              </a:defRPr>
            </a:lvl3pPr>
            <a:lvl4pPr lvl="3" rtl="0" algn="ctr">
              <a:lnSpc>
                <a:spcPct val="115000"/>
              </a:lnSpc>
              <a:spcBef>
                <a:spcPts val="400"/>
              </a:spcBef>
              <a:spcAft>
                <a:spcPts val="0"/>
              </a:spcAft>
              <a:buSzPts val="1400"/>
              <a:buNone/>
              <a:defRPr>
                <a:solidFill>
                  <a:srgbClr val="FFFFFF"/>
                </a:solidFill>
              </a:defRPr>
            </a:lvl4pPr>
            <a:lvl5pPr lvl="4" rtl="0" algn="ctr">
              <a:lnSpc>
                <a:spcPct val="115000"/>
              </a:lnSpc>
              <a:spcBef>
                <a:spcPts val="400"/>
              </a:spcBef>
              <a:spcAft>
                <a:spcPts val="0"/>
              </a:spcAft>
              <a:buSzPts val="1400"/>
              <a:buNone/>
              <a:defRPr>
                <a:solidFill>
                  <a:srgbClr val="FFFFFF"/>
                </a:solidFill>
              </a:defRPr>
            </a:lvl5pPr>
            <a:lvl6pPr lvl="5" rtl="0" algn="ctr">
              <a:lnSpc>
                <a:spcPct val="115000"/>
              </a:lnSpc>
              <a:spcBef>
                <a:spcPts val="400"/>
              </a:spcBef>
              <a:spcAft>
                <a:spcPts val="0"/>
              </a:spcAft>
              <a:buSzPts val="1400"/>
              <a:buNone/>
              <a:defRPr>
                <a:solidFill>
                  <a:srgbClr val="FFFFFF"/>
                </a:solidFill>
              </a:defRPr>
            </a:lvl6pPr>
            <a:lvl7pPr lvl="6" rtl="0" algn="ctr">
              <a:lnSpc>
                <a:spcPct val="115000"/>
              </a:lnSpc>
              <a:spcBef>
                <a:spcPts val="400"/>
              </a:spcBef>
              <a:spcAft>
                <a:spcPts val="0"/>
              </a:spcAft>
              <a:buSzPts val="1400"/>
              <a:buNone/>
              <a:defRPr>
                <a:solidFill>
                  <a:srgbClr val="FFFFFF"/>
                </a:solidFill>
              </a:defRPr>
            </a:lvl7pPr>
            <a:lvl8pPr lvl="7" rtl="0" algn="ctr">
              <a:lnSpc>
                <a:spcPct val="115000"/>
              </a:lnSpc>
              <a:spcBef>
                <a:spcPts val="400"/>
              </a:spcBef>
              <a:spcAft>
                <a:spcPts val="0"/>
              </a:spcAft>
              <a:buSzPts val="1400"/>
              <a:buNone/>
              <a:defRPr>
                <a:solidFill>
                  <a:srgbClr val="FFFFFF"/>
                </a:solidFill>
              </a:defRPr>
            </a:lvl8pPr>
            <a:lvl9pPr lvl="8" rtl="0" algn="ctr">
              <a:lnSpc>
                <a:spcPct val="115000"/>
              </a:lnSpc>
              <a:spcBef>
                <a:spcPts val="400"/>
              </a:spcBef>
              <a:spcAft>
                <a:spcPts val="400"/>
              </a:spcAft>
              <a:buSzPts val="1400"/>
              <a:buNone/>
              <a:defRPr>
                <a:solidFill>
                  <a:srgbClr val="FFFFFF"/>
                </a:solidFill>
              </a:defRPr>
            </a:lvl9pPr>
          </a:lstStyle>
          <a:p/>
        </p:txBody>
      </p:sp>
      <p:sp>
        <p:nvSpPr>
          <p:cNvPr id="383" name="Google Shape;383;p63"/>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Fluency Title Solutions">
  <p:cSld name="CUSTOM_3_2_2">
    <p:bg>
      <p:bgPr>
        <a:solidFill>
          <a:srgbClr val="CFE2F3"/>
        </a:solidFill>
      </p:bgPr>
    </p:bg>
    <p:spTree>
      <p:nvGrpSpPr>
        <p:cNvPr id="34" name="Shape 34"/>
        <p:cNvGrpSpPr/>
        <p:nvPr/>
      </p:nvGrpSpPr>
      <p:grpSpPr>
        <a:xfrm>
          <a:off x="0" y="0"/>
          <a:ext cx="0" cy="0"/>
          <a:chOff x="0" y="0"/>
          <a:chExt cx="0" cy="0"/>
        </a:xfrm>
      </p:grpSpPr>
      <p:sp>
        <p:nvSpPr>
          <p:cNvPr id="35" name="Google Shape;35;p7"/>
          <p:cNvSpPr txBox="1"/>
          <p:nvPr>
            <p:ph type="title"/>
          </p:nvPr>
        </p:nvSpPr>
        <p:spPr>
          <a:xfrm>
            <a:off x="311700" y="105200"/>
            <a:ext cx="68793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6" name="Google Shape;36;p7"/>
          <p:cNvSpPr/>
          <p:nvPr/>
        </p:nvSpPr>
        <p:spPr>
          <a:xfrm flipH="1">
            <a:off x="7141800" y="197375"/>
            <a:ext cx="20022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Fluency: Answers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Divider to Task">
  <p:cSld name="CUSTOM_5">
    <p:bg>
      <p:bgPr>
        <a:solidFill>
          <a:srgbClr val="073763"/>
        </a:solidFill>
      </p:bgPr>
    </p:bg>
    <p:spTree>
      <p:nvGrpSpPr>
        <p:cNvPr id="384" name="Shape 384"/>
        <p:cNvGrpSpPr/>
        <p:nvPr/>
      </p:nvGrpSpPr>
      <p:grpSpPr>
        <a:xfrm>
          <a:off x="0" y="0"/>
          <a:ext cx="0" cy="0"/>
          <a:chOff x="0" y="0"/>
          <a:chExt cx="0" cy="0"/>
        </a:xfrm>
      </p:grpSpPr>
      <p:sp>
        <p:nvSpPr>
          <p:cNvPr id="385" name="Google Shape;385;p64"/>
          <p:cNvSpPr txBox="1"/>
          <p:nvPr/>
        </p:nvSpPr>
        <p:spPr>
          <a:xfrm>
            <a:off x="1036100" y="1578825"/>
            <a:ext cx="6894900" cy="134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FFFF"/>
                </a:solidFill>
                <a:latin typeface="PT Sans"/>
                <a:ea typeface="PT Sans"/>
                <a:cs typeface="PT Sans"/>
                <a:sym typeface="PT Sans"/>
              </a:rPr>
              <a:t>Task</a:t>
            </a:r>
            <a:endParaRPr b="0" i="0" sz="4800" u="none" cap="none" strike="noStrike">
              <a:solidFill>
                <a:srgbClr val="FFFFFF"/>
              </a:solidFill>
              <a:latin typeface="PT Sans"/>
              <a:ea typeface="PT Sans"/>
              <a:cs typeface="PT Sans"/>
              <a:sym typeface="PT Sans"/>
            </a:endParaRPr>
          </a:p>
        </p:txBody>
      </p:sp>
      <p:sp>
        <p:nvSpPr>
          <p:cNvPr id="386" name="Google Shape;386;p64"/>
          <p:cNvSpPr txBox="1"/>
          <p:nvPr/>
        </p:nvSpPr>
        <p:spPr>
          <a:xfrm>
            <a:off x="1923878" y="4762793"/>
            <a:ext cx="7196700" cy="510600"/>
          </a:xfrm>
          <a:prstGeom prst="rect">
            <a:avLst/>
          </a:prstGeom>
          <a:noFill/>
          <a:ln>
            <a:noFill/>
          </a:ln>
        </p:spPr>
        <p:txBody>
          <a:bodyPr anchorCtr="0" anchor="t" bIns="114650" lIns="114650" spcFirstLastPara="1" rIns="114650" wrap="square" tIns="114650">
            <a:noAutofit/>
          </a:bodyPr>
          <a:lstStyle/>
          <a:p>
            <a:pPr indent="0" lvl="0" marL="0" marR="0" rtl="0" algn="r">
              <a:lnSpc>
                <a:spcPct val="100000"/>
              </a:lnSpc>
              <a:spcBef>
                <a:spcPts val="0"/>
              </a:spcBef>
              <a:spcAft>
                <a:spcPts val="0"/>
              </a:spcAft>
              <a:buClr>
                <a:srgbClr val="000000"/>
              </a:buClr>
              <a:buSzPts val="1400"/>
              <a:buFont typeface="Arial"/>
              <a:buNone/>
            </a:pPr>
            <a:r>
              <a:rPr b="0" i="0" lang="en-GB" sz="1000" u="none" cap="none" strike="noStrike">
                <a:solidFill>
                  <a:srgbClr val="9FC5E8"/>
                </a:solidFill>
                <a:latin typeface="PT Sans"/>
                <a:ea typeface="PT Sans"/>
                <a:cs typeface="PT Sans"/>
                <a:sym typeface="PT Sans"/>
              </a:rPr>
              <a:t>To provide our pupils with the </a:t>
            </a:r>
            <a:r>
              <a:rPr b="1" i="0" lang="en-GB" sz="1000" u="none" cap="none" strike="noStrike">
                <a:solidFill>
                  <a:srgbClr val="9FC5E8"/>
                </a:solidFill>
                <a:latin typeface="PT Sans"/>
                <a:ea typeface="PT Sans"/>
                <a:cs typeface="PT Sans"/>
                <a:sym typeface="PT Sans"/>
              </a:rPr>
              <a:t>knowledge, skills </a:t>
            </a:r>
            <a:r>
              <a:rPr b="0" i="0" lang="en-GB" sz="1000" u="none" cap="none" strike="noStrike">
                <a:solidFill>
                  <a:srgbClr val="9FC5E8"/>
                </a:solidFill>
                <a:latin typeface="PT Sans"/>
                <a:ea typeface="PT Sans"/>
                <a:cs typeface="PT Sans"/>
                <a:sym typeface="PT Sans"/>
              </a:rPr>
              <a:t>and </a:t>
            </a:r>
            <a:r>
              <a:rPr b="1" i="0" lang="en-GB" sz="1000" u="none" cap="none" strike="noStrike">
                <a:solidFill>
                  <a:srgbClr val="9FC5E8"/>
                </a:solidFill>
                <a:latin typeface="PT Sans"/>
                <a:ea typeface="PT Sans"/>
                <a:cs typeface="PT Sans"/>
                <a:sym typeface="PT Sans"/>
              </a:rPr>
              <a:t>character</a:t>
            </a:r>
            <a:r>
              <a:rPr b="0" i="0" lang="en-GB" sz="1000" u="none" cap="none" strike="noStrike">
                <a:solidFill>
                  <a:srgbClr val="9FC5E8"/>
                </a:solidFill>
                <a:latin typeface="PT Sans"/>
                <a:ea typeface="PT Sans"/>
                <a:cs typeface="PT Sans"/>
                <a:sym typeface="PT Sans"/>
              </a:rPr>
              <a:t> to live a remarkable life</a:t>
            </a:r>
            <a:endParaRPr b="0" i="0" sz="1000" u="none" cap="none" strike="noStrike">
              <a:solidFill>
                <a:srgbClr val="9FC5E8"/>
              </a:solidFill>
              <a:latin typeface="PT Sans"/>
              <a:ea typeface="PT Sans"/>
              <a:cs typeface="PT Sans"/>
              <a:sym typeface="PT Sans"/>
            </a:endParaRPr>
          </a:p>
          <a:p>
            <a:pPr indent="0" lvl="0" marL="0" marR="0" rtl="0" algn="r">
              <a:lnSpc>
                <a:spcPct val="115000"/>
              </a:lnSpc>
              <a:spcBef>
                <a:spcPts val="0"/>
              </a:spcBef>
              <a:spcAft>
                <a:spcPts val="0"/>
              </a:spcAft>
              <a:buClr>
                <a:srgbClr val="000000"/>
              </a:buClr>
              <a:buSzPts val="1400"/>
              <a:buFont typeface="Arial"/>
              <a:buNone/>
            </a:pPr>
            <a:r>
              <a:t/>
            </a:r>
            <a:endParaRPr b="0" i="0" sz="1100" u="none" cap="none" strike="noStrike">
              <a:solidFill>
                <a:srgbClr val="5DA4D3"/>
              </a:solidFill>
              <a:latin typeface="PT Sans"/>
              <a:ea typeface="PT Sans"/>
              <a:cs typeface="PT Sans"/>
              <a:sym typeface="PT Sans"/>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DA4D3"/>
              </a:solidFill>
              <a:latin typeface="PT Sans"/>
              <a:ea typeface="PT Sans"/>
              <a:cs typeface="PT Sans"/>
              <a:sym typeface="PT Sans"/>
            </a:endParaRPr>
          </a:p>
        </p:txBody>
      </p:sp>
      <p:grpSp>
        <p:nvGrpSpPr>
          <p:cNvPr id="387" name="Google Shape;387;p64"/>
          <p:cNvGrpSpPr/>
          <p:nvPr/>
        </p:nvGrpSpPr>
        <p:grpSpPr>
          <a:xfrm>
            <a:off x="6098378" y="5"/>
            <a:ext cx="3045625" cy="2030570"/>
            <a:chOff x="6098378" y="5"/>
            <a:chExt cx="3045625" cy="2030570"/>
          </a:xfrm>
        </p:grpSpPr>
        <p:sp>
          <p:nvSpPr>
            <p:cNvPr id="388" name="Google Shape;388;p6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6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6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6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6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lank">
  <p:cSld name="CUSTOM_3_1_1">
    <p:spTree>
      <p:nvGrpSpPr>
        <p:cNvPr id="393" name="Shape 393"/>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p:cSld name="CUSTOM_4_2">
    <p:bg>
      <p:bgPr>
        <a:solidFill>
          <a:srgbClr val="073763"/>
        </a:solidFill>
      </p:bgPr>
    </p:bg>
    <p:spTree>
      <p:nvGrpSpPr>
        <p:cNvPr id="394" name="Shape 394"/>
        <p:cNvGrpSpPr/>
        <p:nvPr/>
      </p:nvGrpSpPr>
      <p:grpSpPr>
        <a:xfrm>
          <a:off x="0" y="0"/>
          <a:ext cx="0" cy="0"/>
          <a:chOff x="0" y="0"/>
          <a:chExt cx="0" cy="0"/>
        </a:xfrm>
      </p:grpSpPr>
      <p:sp>
        <p:nvSpPr>
          <p:cNvPr id="395" name="Google Shape;395;p66"/>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396" name="Google Shape;396;p66"/>
          <p:cNvGrpSpPr/>
          <p:nvPr/>
        </p:nvGrpSpPr>
        <p:grpSpPr>
          <a:xfrm>
            <a:off x="6098378" y="5"/>
            <a:ext cx="3045625" cy="2030570"/>
            <a:chOff x="6098378" y="5"/>
            <a:chExt cx="3045625" cy="2030570"/>
          </a:xfrm>
        </p:grpSpPr>
        <p:sp>
          <p:nvSpPr>
            <p:cNvPr id="397" name="Google Shape;397;p6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6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6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2" name="Google Shape;402;p66"/>
          <p:cNvSpPr txBox="1"/>
          <p:nvPr/>
        </p:nvSpPr>
        <p:spPr>
          <a:xfrm>
            <a:off x="1492475" y="103425"/>
            <a:ext cx="479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403" name="Google Shape;403;p66"/>
          <p:cNvSpPr txBox="1"/>
          <p:nvPr>
            <p:ph idx="1" type="body"/>
          </p:nvPr>
        </p:nvSpPr>
        <p:spPr>
          <a:xfrm>
            <a:off x="444050" y="905025"/>
            <a:ext cx="8103900" cy="36288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FFFFFF"/>
              </a:buClr>
              <a:buSzPts val="2400"/>
              <a:buChar char="●"/>
              <a:defRPr sz="2400">
                <a:solidFill>
                  <a:srgbClr val="FFFFFF"/>
                </a:solidFill>
              </a:defRPr>
            </a:lvl1pPr>
            <a:lvl2pPr indent="-342900" lvl="1" marL="914400" rtl="0" algn="l">
              <a:lnSpc>
                <a:spcPct val="115000"/>
              </a:lnSpc>
              <a:spcBef>
                <a:spcPts val="400"/>
              </a:spcBef>
              <a:spcAft>
                <a:spcPts val="0"/>
              </a:spcAft>
              <a:buClr>
                <a:srgbClr val="FFFFFF"/>
              </a:buClr>
              <a:buSzPts val="1800"/>
              <a:buChar char="○"/>
              <a:defRPr sz="1800">
                <a:solidFill>
                  <a:srgbClr val="FFFFFF"/>
                </a:solidFill>
              </a:defRPr>
            </a:lvl2pPr>
            <a:lvl3pPr indent="-317500" lvl="2" marL="1371600" rtl="0" algn="l">
              <a:lnSpc>
                <a:spcPct val="115000"/>
              </a:lnSpc>
              <a:spcBef>
                <a:spcPts val="400"/>
              </a:spcBef>
              <a:spcAft>
                <a:spcPts val="0"/>
              </a:spcAft>
              <a:buClr>
                <a:srgbClr val="FFFFFF"/>
              </a:buClr>
              <a:buSzPts val="1400"/>
              <a:buChar char="■"/>
              <a:defRPr>
                <a:solidFill>
                  <a:srgbClr val="FFFFFF"/>
                </a:solidFill>
              </a:defRPr>
            </a:lvl3pPr>
            <a:lvl4pPr indent="-317500" lvl="3" marL="1828800" rtl="0" algn="l">
              <a:lnSpc>
                <a:spcPct val="115000"/>
              </a:lnSpc>
              <a:spcBef>
                <a:spcPts val="400"/>
              </a:spcBef>
              <a:spcAft>
                <a:spcPts val="0"/>
              </a:spcAft>
              <a:buClr>
                <a:srgbClr val="FFFFFF"/>
              </a:buClr>
              <a:buSzPts val="1400"/>
              <a:buChar char="●"/>
              <a:defRPr>
                <a:solidFill>
                  <a:srgbClr val="FFFFFF"/>
                </a:solidFill>
              </a:defRPr>
            </a:lvl4pPr>
            <a:lvl5pPr indent="-317500" lvl="4" marL="2286000" rtl="0" algn="l">
              <a:lnSpc>
                <a:spcPct val="115000"/>
              </a:lnSpc>
              <a:spcBef>
                <a:spcPts val="400"/>
              </a:spcBef>
              <a:spcAft>
                <a:spcPts val="0"/>
              </a:spcAft>
              <a:buClr>
                <a:srgbClr val="FFFFFF"/>
              </a:buClr>
              <a:buSzPts val="1400"/>
              <a:buChar char="○"/>
              <a:defRPr>
                <a:solidFill>
                  <a:srgbClr val="FFFFFF"/>
                </a:solidFill>
              </a:defRPr>
            </a:lvl5pPr>
            <a:lvl6pPr indent="-317500" lvl="5" marL="2743200" rtl="0" algn="l">
              <a:lnSpc>
                <a:spcPct val="115000"/>
              </a:lnSpc>
              <a:spcBef>
                <a:spcPts val="400"/>
              </a:spcBef>
              <a:spcAft>
                <a:spcPts val="0"/>
              </a:spcAft>
              <a:buClr>
                <a:srgbClr val="FFFFFF"/>
              </a:buClr>
              <a:buSzPts val="1400"/>
              <a:buChar char="■"/>
              <a:defRPr>
                <a:solidFill>
                  <a:srgbClr val="FFFFFF"/>
                </a:solidFill>
              </a:defRPr>
            </a:lvl6pPr>
            <a:lvl7pPr indent="-317500" lvl="6" marL="3200400" rtl="0" algn="l">
              <a:lnSpc>
                <a:spcPct val="115000"/>
              </a:lnSpc>
              <a:spcBef>
                <a:spcPts val="400"/>
              </a:spcBef>
              <a:spcAft>
                <a:spcPts val="0"/>
              </a:spcAft>
              <a:buClr>
                <a:srgbClr val="FFFFFF"/>
              </a:buClr>
              <a:buSzPts val="1400"/>
              <a:buChar char="●"/>
              <a:defRPr>
                <a:solidFill>
                  <a:srgbClr val="FFFFFF"/>
                </a:solidFill>
              </a:defRPr>
            </a:lvl7pPr>
            <a:lvl8pPr indent="-317500" lvl="7" marL="3657600" rtl="0" algn="l">
              <a:lnSpc>
                <a:spcPct val="115000"/>
              </a:lnSpc>
              <a:spcBef>
                <a:spcPts val="1600"/>
              </a:spcBef>
              <a:spcAft>
                <a:spcPts val="0"/>
              </a:spcAft>
              <a:buClr>
                <a:srgbClr val="FFFFFF"/>
              </a:buClr>
              <a:buSzPts val="1400"/>
              <a:buChar char="○"/>
              <a:defRPr>
                <a:solidFill>
                  <a:srgbClr val="FFFFFF"/>
                </a:solidFill>
              </a:defRPr>
            </a:lvl8pPr>
            <a:lvl9pPr indent="-317500" lvl="8" marL="4114800" rtl="0" algn="l">
              <a:lnSpc>
                <a:spcPct val="115000"/>
              </a:lnSpc>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Checkpoint Alternative">
  <p:cSld name="CUSTOM_4_2_2">
    <p:bg>
      <p:bgPr>
        <a:solidFill>
          <a:srgbClr val="073763"/>
        </a:solidFill>
      </p:bgPr>
    </p:bg>
    <p:spTree>
      <p:nvGrpSpPr>
        <p:cNvPr id="404" name="Shape 404"/>
        <p:cNvGrpSpPr/>
        <p:nvPr/>
      </p:nvGrpSpPr>
      <p:grpSpPr>
        <a:xfrm>
          <a:off x="0" y="0"/>
          <a:ext cx="0" cy="0"/>
          <a:chOff x="0" y="0"/>
          <a:chExt cx="0" cy="0"/>
        </a:xfrm>
      </p:grpSpPr>
      <p:sp>
        <p:nvSpPr>
          <p:cNvPr id="405" name="Google Shape;405;p67"/>
          <p:cNvSpPr/>
          <p:nvPr/>
        </p:nvSpPr>
        <p:spPr>
          <a:xfrm flipH="1">
            <a:off x="7254300" y="197377"/>
            <a:ext cx="1889700" cy="449100"/>
          </a:xfrm>
          <a:prstGeom prst="homePlate">
            <a:avLst>
              <a:gd fmla="val 50000" name="adj"/>
            </a:avLst>
          </a:prstGeom>
          <a:solidFill>
            <a:schemeClr val="dk1"/>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Key Terminology</a:t>
            </a:r>
            <a:endParaRPr b="0" i="0" sz="1800" u="none" cap="none" strike="noStrike">
              <a:solidFill>
                <a:srgbClr val="FFFFFF"/>
              </a:solidFill>
              <a:latin typeface="Calibri"/>
              <a:ea typeface="Calibri"/>
              <a:cs typeface="Calibri"/>
              <a:sym typeface="Calibri"/>
            </a:endParaRPr>
          </a:p>
        </p:txBody>
      </p:sp>
      <p:grpSp>
        <p:nvGrpSpPr>
          <p:cNvPr id="406" name="Google Shape;406;p67"/>
          <p:cNvGrpSpPr/>
          <p:nvPr/>
        </p:nvGrpSpPr>
        <p:grpSpPr>
          <a:xfrm>
            <a:off x="5871602" y="0"/>
            <a:ext cx="3272220" cy="2030570"/>
            <a:chOff x="6098378" y="5"/>
            <a:chExt cx="3045625" cy="2030570"/>
          </a:xfrm>
        </p:grpSpPr>
        <p:sp>
          <p:nvSpPr>
            <p:cNvPr id="407" name="Google Shape;407;p67"/>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67"/>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67"/>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7"/>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67"/>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2" name="Google Shape;412;p67"/>
          <p:cNvSpPr/>
          <p:nvPr/>
        </p:nvSpPr>
        <p:spPr>
          <a:xfrm flipH="1">
            <a:off x="7254300" y="197377"/>
            <a:ext cx="18897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Calibri"/>
                <a:ea typeface="Calibri"/>
                <a:cs typeface="Calibri"/>
                <a:sym typeface="Calibri"/>
              </a:rPr>
              <a:t>Representation</a:t>
            </a:r>
            <a:endParaRPr b="0" i="0" sz="1800" u="none" cap="none" strike="noStrike">
              <a:solidFill>
                <a:srgbClr val="FFFFFF"/>
              </a:solidFill>
              <a:latin typeface="Calibri"/>
              <a:ea typeface="Calibri"/>
              <a:cs typeface="Calibri"/>
              <a:sym typeface="Calibri"/>
            </a:endParaRPr>
          </a:p>
        </p:txBody>
      </p:sp>
      <p:sp>
        <p:nvSpPr>
          <p:cNvPr id="413" name="Google Shape;413;p67"/>
          <p:cNvSpPr txBox="1"/>
          <p:nvPr/>
        </p:nvSpPr>
        <p:spPr>
          <a:xfrm>
            <a:off x="1525375" y="27225"/>
            <a:ext cx="59082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FFFFFF"/>
                </a:solidFill>
                <a:latin typeface="PT Sans"/>
                <a:ea typeface="PT Sans"/>
                <a:cs typeface="PT Sans"/>
                <a:sym typeface="PT Sans"/>
              </a:rPr>
              <a:t>Checkpoint</a:t>
            </a:r>
            <a:endParaRPr b="0" i="0" sz="3000" u="none" cap="none" strike="noStrike">
              <a:solidFill>
                <a:srgbClr val="FFFFFF"/>
              </a:solidFill>
              <a:latin typeface="PT Sans"/>
              <a:ea typeface="PT Sans"/>
              <a:cs typeface="PT Sans"/>
              <a:sym typeface="PT Sans"/>
            </a:endParaRPr>
          </a:p>
        </p:txBody>
      </p:sp>
      <p:sp>
        <p:nvSpPr>
          <p:cNvPr id="414" name="Google Shape;414;p67"/>
          <p:cNvSpPr/>
          <p:nvPr/>
        </p:nvSpPr>
        <p:spPr>
          <a:xfrm>
            <a:off x="678325"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67"/>
          <p:cNvSpPr/>
          <p:nvPr/>
        </p:nvSpPr>
        <p:spPr>
          <a:xfrm>
            <a:off x="4458024" y="1277398"/>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67"/>
          <p:cNvSpPr/>
          <p:nvPr/>
        </p:nvSpPr>
        <p:spPr>
          <a:xfrm>
            <a:off x="4458024"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67"/>
          <p:cNvSpPr/>
          <p:nvPr/>
        </p:nvSpPr>
        <p:spPr>
          <a:xfrm>
            <a:off x="678325" y="2898447"/>
            <a:ext cx="3779700" cy="16212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67"/>
          <p:cNvSpPr txBox="1"/>
          <p:nvPr>
            <p:ph type="title"/>
          </p:nvPr>
        </p:nvSpPr>
        <p:spPr>
          <a:xfrm>
            <a:off x="296025" y="668825"/>
            <a:ext cx="8350500" cy="501000"/>
          </a:xfrm>
          <a:prstGeom prst="rect">
            <a:avLst/>
          </a:prstGeom>
          <a:solidFill>
            <a:srgbClr val="CFE2F3"/>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sz="2000"/>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419" name="Google Shape;419;p67"/>
          <p:cNvSpPr txBox="1"/>
          <p:nvPr>
            <p:ph idx="1" type="subTitle"/>
          </p:nvPr>
        </p:nvSpPr>
        <p:spPr>
          <a:xfrm>
            <a:off x="4458024" y="1630122"/>
            <a:ext cx="3779700" cy="11892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20" name="Google Shape;420;p67"/>
          <p:cNvSpPr txBox="1"/>
          <p:nvPr>
            <p:ph idx="2" type="subTitle"/>
          </p:nvPr>
        </p:nvSpPr>
        <p:spPr>
          <a:xfrm>
            <a:off x="678325" y="1630124"/>
            <a:ext cx="3779700" cy="11892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21" name="Google Shape;421;p67"/>
          <p:cNvSpPr txBox="1"/>
          <p:nvPr/>
        </p:nvSpPr>
        <p:spPr>
          <a:xfrm>
            <a:off x="703279"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A</a:t>
            </a:r>
            <a:endParaRPr b="1" i="0" sz="1800" u="none" cap="none" strike="noStrike">
              <a:solidFill>
                <a:schemeClr val="dk1"/>
              </a:solidFill>
              <a:latin typeface="PT Sans"/>
              <a:ea typeface="PT Sans"/>
              <a:cs typeface="PT Sans"/>
              <a:sym typeface="PT Sans"/>
            </a:endParaRPr>
          </a:p>
        </p:txBody>
      </p:sp>
      <p:sp>
        <p:nvSpPr>
          <p:cNvPr id="422" name="Google Shape;422;p67"/>
          <p:cNvSpPr txBox="1"/>
          <p:nvPr>
            <p:ph idx="3" type="subTitle"/>
          </p:nvPr>
        </p:nvSpPr>
        <p:spPr>
          <a:xfrm>
            <a:off x="4485203" y="3279631"/>
            <a:ext cx="3779700" cy="1239900"/>
          </a:xfrm>
          <a:prstGeom prst="rect">
            <a:avLst/>
          </a:prstGeom>
          <a:noFill/>
          <a:ln>
            <a:noFill/>
          </a:ln>
        </p:spPr>
        <p:txBody>
          <a:bodyPr anchorCtr="0" anchor="t" bIns="91425" lIns="91425" spcFirstLastPara="1" rIns="91425" wrap="square" tIns="91425">
            <a:noAutofit/>
          </a:bodyPr>
          <a:lstStyle>
            <a:lvl1pPr lvl="0" rtl="0" algn="r">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23" name="Google Shape;423;p67"/>
          <p:cNvSpPr txBox="1"/>
          <p:nvPr>
            <p:ph idx="4" type="subTitle"/>
          </p:nvPr>
        </p:nvSpPr>
        <p:spPr>
          <a:xfrm>
            <a:off x="678325" y="3279631"/>
            <a:ext cx="3779700" cy="12399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600">
                <a:solidFill>
                  <a:schemeClr val="dk1"/>
                </a:solidFill>
              </a:defRPr>
            </a:lvl1pPr>
            <a:lvl2pPr lvl="1" rtl="0" algn="l">
              <a:lnSpc>
                <a:spcPct val="115000"/>
              </a:lnSpc>
              <a:spcBef>
                <a:spcPts val="0"/>
              </a:spcBef>
              <a:spcAft>
                <a:spcPts val="0"/>
              </a:spcAft>
              <a:buSzPts val="1400"/>
              <a:buNone/>
              <a:defRPr sz="2000">
                <a:solidFill>
                  <a:srgbClr val="FFFFFF"/>
                </a:solidFill>
              </a:defRPr>
            </a:lvl2pPr>
            <a:lvl3pPr lvl="2" rtl="0" algn="l">
              <a:lnSpc>
                <a:spcPct val="115000"/>
              </a:lnSpc>
              <a:spcBef>
                <a:spcPts val="400"/>
              </a:spcBef>
              <a:spcAft>
                <a:spcPts val="0"/>
              </a:spcAft>
              <a:buSzPts val="1400"/>
              <a:buNone/>
              <a:defRPr sz="2000">
                <a:solidFill>
                  <a:srgbClr val="FFFFFF"/>
                </a:solidFill>
              </a:defRPr>
            </a:lvl3pPr>
            <a:lvl4pPr lvl="3" rtl="0" algn="l">
              <a:lnSpc>
                <a:spcPct val="115000"/>
              </a:lnSpc>
              <a:spcBef>
                <a:spcPts val="400"/>
              </a:spcBef>
              <a:spcAft>
                <a:spcPts val="0"/>
              </a:spcAft>
              <a:buSzPts val="1400"/>
              <a:buNone/>
              <a:defRPr sz="2000">
                <a:solidFill>
                  <a:srgbClr val="FFFFFF"/>
                </a:solidFill>
              </a:defRPr>
            </a:lvl4pPr>
            <a:lvl5pPr lvl="4" rtl="0" algn="l">
              <a:lnSpc>
                <a:spcPct val="115000"/>
              </a:lnSpc>
              <a:spcBef>
                <a:spcPts val="400"/>
              </a:spcBef>
              <a:spcAft>
                <a:spcPts val="0"/>
              </a:spcAft>
              <a:buSzPts val="1400"/>
              <a:buNone/>
              <a:defRPr sz="2000">
                <a:solidFill>
                  <a:srgbClr val="FFFFFF"/>
                </a:solidFill>
              </a:defRPr>
            </a:lvl5pPr>
            <a:lvl6pPr lvl="5" rtl="0" algn="l">
              <a:lnSpc>
                <a:spcPct val="115000"/>
              </a:lnSpc>
              <a:spcBef>
                <a:spcPts val="400"/>
              </a:spcBef>
              <a:spcAft>
                <a:spcPts val="0"/>
              </a:spcAft>
              <a:buSzPts val="1400"/>
              <a:buNone/>
              <a:defRPr sz="2000">
                <a:solidFill>
                  <a:srgbClr val="FFFFFF"/>
                </a:solidFill>
              </a:defRPr>
            </a:lvl6pPr>
            <a:lvl7pPr lvl="6" rtl="0" algn="l">
              <a:lnSpc>
                <a:spcPct val="115000"/>
              </a:lnSpc>
              <a:spcBef>
                <a:spcPts val="400"/>
              </a:spcBef>
              <a:spcAft>
                <a:spcPts val="0"/>
              </a:spcAft>
              <a:buSzPts val="1400"/>
              <a:buNone/>
              <a:defRPr sz="2000">
                <a:solidFill>
                  <a:srgbClr val="FFFFFF"/>
                </a:solidFill>
              </a:defRPr>
            </a:lvl7pPr>
            <a:lvl8pPr lvl="7" rtl="0" algn="l">
              <a:lnSpc>
                <a:spcPct val="115000"/>
              </a:lnSpc>
              <a:spcBef>
                <a:spcPts val="400"/>
              </a:spcBef>
              <a:spcAft>
                <a:spcPts val="0"/>
              </a:spcAft>
              <a:buSzPts val="1400"/>
              <a:buNone/>
              <a:defRPr sz="2000">
                <a:solidFill>
                  <a:srgbClr val="FFFFFF"/>
                </a:solidFill>
              </a:defRPr>
            </a:lvl8pPr>
            <a:lvl9pPr lvl="8" rtl="0" algn="l">
              <a:lnSpc>
                <a:spcPct val="115000"/>
              </a:lnSpc>
              <a:spcBef>
                <a:spcPts val="400"/>
              </a:spcBef>
              <a:spcAft>
                <a:spcPts val="400"/>
              </a:spcAft>
              <a:buSzPts val="1400"/>
              <a:buNone/>
              <a:defRPr sz="2000">
                <a:solidFill>
                  <a:srgbClr val="FFFFFF"/>
                </a:solidFill>
              </a:defRPr>
            </a:lvl9pPr>
          </a:lstStyle>
          <a:p/>
        </p:txBody>
      </p:sp>
      <p:sp>
        <p:nvSpPr>
          <p:cNvPr id="424" name="Google Shape;424;p67"/>
          <p:cNvSpPr txBox="1"/>
          <p:nvPr/>
        </p:nvSpPr>
        <p:spPr>
          <a:xfrm>
            <a:off x="7873070" y="1283098"/>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B</a:t>
            </a:r>
            <a:endParaRPr b="1" i="0" sz="1800" u="none" cap="none" strike="noStrike">
              <a:solidFill>
                <a:schemeClr val="dk1"/>
              </a:solidFill>
              <a:latin typeface="PT Sans"/>
              <a:ea typeface="PT Sans"/>
              <a:cs typeface="PT Sans"/>
              <a:sym typeface="PT Sans"/>
            </a:endParaRPr>
          </a:p>
        </p:txBody>
      </p:sp>
      <p:sp>
        <p:nvSpPr>
          <p:cNvPr id="425" name="Google Shape;425;p67"/>
          <p:cNvSpPr txBox="1"/>
          <p:nvPr/>
        </p:nvSpPr>
        <p:spPr>
          <a:xfrm>
            <a:off x="703279" y="2915501"/>
            <a:ext cx="364500" cy="34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C</a:t>
            </a:r>
            <a:endParaRPr b="1" i="0" sz="1800" u="none" cap="none" strike="noStrike">
              <a:solidFill>
                <a:schemeClr val="dk1"/>
              </a:solidFill>
              <a:latin typeface="PT Sans"/>
              <a:ea typeface="PT Sans"/>
              <a:cs typeface="PT Sans"/>
              <a:sym typeface="PT Sans"/>
            </a:endParaRPr>
          </a:p>
        </p:txBody>
      </p:sp>
      <p:sp>
        <p:nvSpPr>
          <p:cNvPr id="426" name="Google Shape;426;p67"/>
          <p:cNvSpPr txBox="1"/>
          <p:nvPr/>
        </p:nvSpPr>
        <p:spPr>
          <a:xfrm>
            <a:off x="7872933" y="2898451"/>
            <a:ext cx="364500" cy="347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PT Sans"/>
                <a:ea typeface="PT Sans"/>
                <a:cs typeface="PT Sans"/>
                <a:sym typeface="PT Sans"/>
              </a:rPr>
              <a:t>D</a:t>
            </a:r>
            <a:endParaRPr b="1" i="0" sz="1800" u="none" cap="none" strike="noStrike">
              <a:solidFill>
                <a:schemeClr val="dk1"/>
              </a:solidFill>
              <a:latin typeface="PT Sans"/>
              <a:ea typeface="PT Sans"/>
              <a:cs typeface="PT Sans"/>
              <a:sym typeface="PT San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27" name="Shape 427"/>
        <p:cNvGrpSpPr/>
        <p:nvPr/>
      </p:nvGrpSpPr>
      <p:grpSpPr>
        <a:xfrm>
          <a:off x="0" y="0"/>
          <a:ext cx="0" cy="0"/>
          <a:chOff x="0" y="0"/>
          <a:chExt cx="0" cy="0"/>
        </a:xfrm>
      </p:grpSpPr>
      <p:sp>
        <p:nvSpPr>
          <p:cNvPr id="428" name="Google Shape;428;p68"/>
          <p:cNvSpPr txBox="1"/>
          <p:nvPr>
            <p:ph idx="1" type="body"/>
          </p:nvPr>
        </p:nvSpPr>
        <p:spPr>
          <a:xfrm>
            <a:off x="477440" y="862965"/>
            <a:ext cx="8189100" cy="1899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500"/>
              </a:spcBef>
              <a:spcAft>
                <a:spcPts val="0"/>
              </a:spcAft>
              <a:buClr>
                <a:schemeClr val="accent1"/>
              </a:buClr>
              <a:buSzPts val="1500"/>
              <a:buChar char="●"/>
              <a:defRPr sz="1500">
                <a:solidFill>
                  <a:schemeClr val="accent1"/>
                </a:solidFill>
              </a:defRPr>
            </a:lvl1pPr>
            <a:lvl2pPr indent="-285750" lvl="1" marL="914400" rtl="0" algn="l">
              <a:lnSpc>
                <a:spcPct val="90000"/>
              </a:lnSpc>
              <a:spcBef>
                <a:spcPts val="500"/>
              </a:spcBef>
              <a:spcAft>
                <a:spcPts val="0"/>
              </a:spcAft>
              <a:buClr>
                <a:schemeClr val="accent1"/>
              </a:buClr>
              <a:buSzPts val="900"/>
              <a:buChar char="○"/>
              <a:defRPr sz="900"/>
            </a:lvl2pPr>
            <a:lvl3pPr indent="-285750" lvl="2" marL="1371600" rtl="0" algn="l">
              <a:lnSpc>
                <a:spcPct val="90000"/>
              </a:lnSpc>
              <a:spcBef>
                <a:spcPts val="500"/>
              </a:spcBef>
              <a:spcAft>
                <a:spcPts val="0"/>
              </a:spcAft>
              <a:buClr>
                <a:schemeClr val="dk2"/>
              </a:buClr>
              <a:buSzPts val="900"/>
              <a:buChar char="■"/>
              <a:defRPr sz="900"/>
            </a:lvl3pPr>
            <a:lvl4pPr indent="-279400" lvl="3" marL="1828800" rtl="0" algn="l">
              <a:lnSpc>
                <a:spcPct val="90000"/>
              </a:lnSpc>
              <a:spcBef>
                <a:spcPts val="500"/>
              </a:spcBef>
              <a:spcAft>
                <a:spcPts val="0"/>
              </a:spcAft>
              <a:buClr>
                <a:schemeClr val="dk2"/>
              </a:buClr>
              <a:buSzPts val="800"/>
              <a:buChar char="●"/>
              <a:defRPr sz="800"/>
            </a:lvl4pPr>
            <a:lvl5pPr indent="-285750" lvl="4" marL="2286000" rtl="0" algn="l">
              <a:lnSpc>
                <a:spcPct val="90000"/>
              </a:lnSpc>
              <a:spcBef>
                <a:spcPts val="500"/>
              </a:spcBef>
              <a:spcAft>
                <a:spcPts val="0"/>
              </a:spcAft>
              <a:buClr>
                <a:schemeClr val="dk2"/>
              </a:buClr>
              <a:buSzPts val="900"/>
              <a:buChar char="○"/>
              <a:defRPr sz="900"/>
            </a:lvl5pPr>
            <a:lvl6pPr indent="-317500" lvl="5" marL="2743200" rtl="0" algn="l">
              <a:lnSpc>
                <a:spcPct val="90000"/>
              </a:lnSpc>
              <a:spcBef>
                <a:spcPts val="5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1600"/>
              </a:spcAft>
              <a:buClr>
                <a:schemeClr val="dk1"/>
              </a:buClr>
              <a:buSzPts val="1400"/>
              <a:buChar char="■"/>
              <a:defRPr/>
            </a:lvl9pPr>
          </a:lstStyle>
          <a:p/>
        </p:txBody>
      </p:sp>
      <p:sp>
        <p:nvSpPr>
          <p:cNvPr id="429" name="Google Shape;429;p68"/>
          <p:cNvSpPr txBox="1"/>
          <p:nvPr>
            <p:ph type="title"/>
          </p:nvPr>
        </p:nvSpPr>
        <p:spPr>
          <a:xfrm>
            <a:off x="477441" y="430055"/>
            <a:ext cx="8189100" cy="4329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2700"/>
              <a:buFont typeface="Arial"/>
              <a:buNone/>
              <a:defRPr>
                <a:solidFill>
                  <a:schemeClr val="accent1"/>
                </a:solidFill>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PQs Title">
  <p:cSld name="CUSTOM_3_2_1">
    <p:spTree>
      <p:nvGrpSpPr>
        <p:cNvPr id="37" name="Shape 37"/>
        <p:cNvGrpSpPr/>
        <p:nvPr/>
      </p:nvGrpSpPr>
      <p:grpSpPr>
        <a:xfrm>
          <a:off x="0" y="0"/>
          <a:ext cx="0" cy="0"/>
          <a:chOff x="0" y="0"/>
          <a:chExt cx="0" cy="0"/>
        </a:xfrm>
      </p:grpSpPr>
      <p:sp>
        <p:nvSpPr>
          <p:cNvPr id="38" name="Google Shape;38;p8"/>
          <p:cNvSpPr txBox="1"/>
          <p:nvPr>
            <p:ph type="title"/>
          </p:nvPr>
        </p:nvSpPr>
        <p:spPr>
          <a:xfrm>
            <a:off x="311700" y="181400"/>
            <a:ext cx="66696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8"/>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Probing Questions</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Further Extension Title">
  <p:cSld name="CUSTOM_3_2_1_1">
    <p:spTree>
      <p:nvGrpSpPr>
        <p:cNvPr id="40" name="Shape 40"/>
        <p:cNvGrpSpPr/>
        <p:nvPr/>
      </p:nvGrpSpPr>
      <p:grpSpPr>
        <a:xfrm>
          <a:off x="0" y="0"/>
          <a:ext cx="0" cy="0"/>
          <a:chOff x="0" y="0"/>
          <a:chExt cx="0" cy="0"/>
        </a:xfrm>
      </p:grpSpPr>
      <p:sp>
        <p:nvSpPr>
          <p:cNvPr id="41" name="Google Shape;41;p9"/>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9"/>
          <p:cNvSpPr/>
          <p:nvPr/>
        </p:nvSpPr>
        <p:spPr>
          <a:xfrm flipH="1">
            <a:off x="7055400" y="197375"/>
            <a:ext cx="2088600" cy="449100"/>
          </a:xfrm>
          <a:prstGeom prst="homePlate">
            <a:avLst>
              <a:gd fmla="val 50000" name="adj"/>
            </a:avLst>
          </a:prstGeom>
          <a:solidFill>
            <a:srgbClr val="5C99CE"/>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Further Extension</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Rich Task Title">
  <p:cSld name="CUSTOM_3_2_1_1_1">
    <p:spTree>
      <p:nvGrpSpPr>
        <p:cNvPr id="43" name="Shape 43"/>
        <p:cNvGrpSpPr/>
        <p:nvPr/>
      </p:nvGrpSpPr>
      <p:grpSpPr>
        <a:xfrm>
          <a:off x="0" y="0"/>
          <a:ext cx="0" cy="0"/>
          <a:chOff x="0" y="0"/>
          <a:chExt cx="0" cy="0"/>
        </a:xfrm>
      </p:grpSpPr>
      <p:sp>
        <p:nvSpPr>
          <p:cNvPr id="44" name="Google Shape;44;p10"/>
          <p:cNvSpPr txBox="1"/>
          <p:nvPr>
            <p:ph type="title"/>
          </p:nvPr>
        </p:nvSpPr>
        <p:spPr>
          <a:xfrm>
            <a:off x="311700" y="105200"/>
            <a:ext cx="6681900" cy="607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10"/>
          <p:cNvSpPr/>
          <p:nvPr/>
        </p:nvSpPr>
        <p:spPr>
          <a:xfrm flipH="1">
            <a:off x="7055400" y="197375"/>
            <a:ext cx="2088600" cy="449100"/>
          </a:xfrm>
          <a:prstGeom prst="homePlate">
            <a:avLst>
              <a:gd fmla="val 50000" name="adj"/>
            </a:avLst>
          </a:prstGeom>
          <a:solidFill>
            <a:schemeClr val="accent4"/>
          </a:solidFill>
          <a:ln cap="flat" cmpd="sng" w="12700">
            <a:solidFill>
              <a:srgbClr val="5C99CE"/>
            </a:solidFill>
            <a:prstDash val="solid"/>
            <a:round/>
            <a:headEnd len="sm" w="sm" type="none"/>
            <a:tailEnd len="sm" w="sm" type="none"/>
          </a:ln>
          <a:effectLst>
            <a:outerShdw blurRad="50800" rotWithShape="0" algn="bl"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FFFFFF"/>
                </a:solidFill>
                <a:latin typeface="Calibri"/>
                <a:ea typeface="Calibri"/>
                <a:cs typeface="Calibri"/>
                <a:sym typeface="Calibri"/>
              </a:rPr>
              <a:t>Rich Task</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0" Type="http://schemas.openxmlformats.org/officeDocument/2006/relationships/theme" Target="../theme/theme4.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PT Sans"/>
              <a:buNone/>
              <a:defRPr sz="3000">
                <a:solidFill>
                  <a:schemeClr val="dk1"/>
                </a:solidFill>
                <a:latin typeface="PT Sans"/>
                <a:ea typeface="PT Sans"/>
                <a:cs typeface="PT Sans"/>
                <a:sym typeface="PT Sans"/>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74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T Sans"/>
              <a:buChar char="●"/>
              <a:defRPr sz="1800">
                <a:solidFill>
                  <a:schemeClr val="dk2"/>
                </a:solidFill>
                <a:latin typeface="PT Sans"/>
                <a:ea typeface="PT Sans"/>
                <a:cs typeface="PT Sans"/>
                <a:sym typeface="PT Sans"/>
              </a:defRPr>
            </a:lvl1pPr>
            <a:lvl2pPr indent="-317500" lvl="1" marL="9144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2pPr>
            <a:lvl3pPr indent="-317500" lvl="2" marL="13716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3pPr>
            <a:lvl4pPr indent="-317500" lvl="3" marL="18288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4pPr>
            <a:lvl5pPr indent="-317500" lvl="4" marL="22860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5pPr>
            <a:lvl6pPr indent="-317500" lvl="5" marL="27432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6pPr>
            <a:lvl7pPr indent="-317500" lvl="6" marL="32004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indent="-317500" lvl="7" marL="365760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indent="-317500" lvl="8" marL="4114800">
              <a:lnSpc>
                <a:spcPct val="115000"/>
              </a:lnSpc>
              <a:spcBef>
                <a:spcPts val="1600"/>
              </a:spcBef>
              <a:spcAft>
                <a:spcPts val="1600"/>
              </a:spcAft>
              <a:buClr>
                <a:schemeClr val="dk2"/>
              </a:buClr>
              <a:buSzPts val="1400"/>
              <a:buFont typeface="PT Sans"/>
              <a:buChar char="■"/>
              <a:defRPr>
                <a:solidFill>
                  <a:schemeClr val="dk2"/>
                </a:solidFill>
                <a:latin typeface="PT Sans"/>
                <a:ea typeface="PT Sans"/>
                <a:cs typeface="PT Sans"/>
                <a:sym typeface="PT Sans"/>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grpSp>
        <p:nvGrpSpPr>
          <p:cNvPr id="9" name="Google Shape;9;p1"/>
          <p:cNvGrpSpPr/>
          <p:nvPr/>
        </p:nvGrpSpPr>
        <p:grpSpPr>
          <a:xfrm>
            <a:off x="74002" y="4604087"/>
            <a:ext cx="1615747" cy="487849"/>
            <a:chOff x="74002" y="4604087"/>
            <a:chExt cx="1615747" cy="487849"/>
          </a:xfrm>
        </p:grpSpPr>
        <p:sp>
          <p:nvSpPr>
            <p:cNvPr id="10" name="Google Shape;10;p1"/>
            <p:cNvSpPr/>
            <p:nvPr/>
          </p:nvSpPr>
          <p:spPr>
            <a:xfrm>
              <a:off x="74002" y="4604087"/>
              <a:ext cx="1615747" cy="487849"/>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1"/>
            <p:cNvPicPr preferRelativeResize="0"/>
            <p:nvPr/>
          </p:nvPicPr>
          <p:blipFill>
            <a:blip r:embed="rId1">
              <a:alphaModFix/>
            </a:blip>
            <a:stretch>
              <a:fillRect/>
            </a:stretch>
          </p:blipFill>
          <p:spPr>
            <a:xfrm>
              <a:off x="74234" y="4611516"/>
              <a:ext cx="1615282" cy="429416"/>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167" name="Shape 167"/>
        <p:cNvGrpSpPr/>
        <p:nvPr/>
      </p:nvGrpSpPr>
      <p:grpSpPr>
        <a:xfrm>
          <a:off x="0" y="0"/>
          <a:ext cx="0" cy="0"/>
          <a:chOff x="0" y="0"/>
          <a:chExt cx="0" cy="0"/>
        </a:xfrm>
      </p:grpSpPr>
      <p:sp>
        <p:nvSpPr>
          <p:cNvPr id="168" name="Google Shape;168;p3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PT Sans"/>
              <a:buNone/>
              <a:defRPr b="0" i="0" sz="30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169" name="Google Shape;169;p30"/>
          <p:cNvSpPr txBox="1"/>
          <p:nvPr>
            <p:ph idx="1" type="body"/>
          </p:nvPr>
        </p:nvSpPr>
        <p:spPr>
          <a:xfrm>
            <a:off x="311700" y="1229875"/>
            <a:ext cx="8520600" cy="3374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T Sans"/>
              <a:buChar char="●"/>
              <a:defRPr b="0" i="0" sz="1800" u="none" cap="none" strike="noStrike">
                <a:solidFill>
                  <a:schemeClr val="dk2"/>
                </a:solidFill>
                <a:latin typeface="PT Sans"/>
                <a:ea typeface="PT Sans"/>
                <a:cs typeface="PT Sans"/>
                <a:sym typeface="PT Sans"/>
              </a:defRPr>
            </a:lvl1pPr>
            <a:lvl2pPr indent="-317500" lvl="1" marL="914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2pPr>
            <a:lvl3pPr indent="-317500" lvl="2" marL="13716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3pPr>
            <a:lvl4pPr indent="-317500" lvl="3" marL="18288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4pPr>
            <a:lvl5pPr indent="-317500" lvl="4" marL="22860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5pPr>
            <a:lvl6pPr indent="-317500" lvl="5" marL="27432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15000"/>
              </a:lnSpc>
              <a:spcBef>
                <a:spcPts val="16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15000"/>
              </a:lnSpc>
              <a:spcBef>
                <a:spcPts val="1600"/>
              </a:spcBef>
              <a:spcAft>
                <a:spcPts val="160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9pPr>
          </a:lstStyle>
          <a:p/>
        </p:txBody>
      </p:sp>
      <p:sp>
        <p:nvSpPr>
          <p:cNvPr id="170" name="Google Shape;170;p3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grpSp>
        <p:nvGrpSpPr>
          <p:cNvPr id="171" name="Google Shape;171;p30"/>
          <p:cNvGrpSpPr/>
          <p:nvPr/>
        </p:nvGrpSpPr>
        <p:grpSpPr>
          <a:xfrm>
            <a:off x="74002" y="4604087"/>
            <a:ext cx="1615800" cy="487800"/>
            <a:chOff x="74002" y="4604087"/>
            <a:chExt cx="1615800" cy="487800"/>
          </a:xfrm>
        </p:grpSpPr>
        <p:sp>
          <p:nvSpPr>
            <p:cNvPr id="172" name="Google Shape;172;p30"/>
            <p:cNvSpPr/>
            <p:nvPr/>
          </p:nvSpPr>
          <p:spPr>
            <a:xfrm>
              <a:off x="74002" y="4604087"/>
              <a:ext cx="1615800" cy="4878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 name="Google Shape;173;p30"/>
            <p:cNvPicPr preferRelativeResize="0"/>
            <p:nvPr/>
          </p:nvPicPr>
          <p:blipFill rotWithShape="1">
            <a:blip r:embed="rId1">
              <a:alphaModFix/>
            </a:blip>
            <a:srcRect b="0" l="0" r="0" t="0"/>
            <a:stretch/>
          </p:blipFill>
          <p:spPr>
            <a:xfrm>
              <a:off x="74234" y="4611516"/>
              <a:ext cx="1615280" cy="42941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255" name="Shape 255"/>
        <p:cNvGrpSpPr/>
        <p:nvPr/>
      </p:nvGrpSpPr>
      <p:grpSpPr>
        <a:xfrm>
          <a:off x="0" y="0"/>
          <a:ext cx="0" cy="0"/>
          <a:chOff x="0" y="0"/>
          <a:chExt cx="0" cy="0"/>
        </a:xfrm>
      </p:grpSpPr>
      <p:sp>
        <p:nvSpPr>
          <p:cNvPr id="256" name="Google Shape;256;p4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PT Sans"/>
              <a:buNone/>
              <a:defRPr b="0" i="0" sz="30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257" name="Google Shape;257;p43"/>
          <p:cNvSpPr txBox="1"/>
          <p:nvPr>
            <p:ph idx="1" type="body"/>
          </p:nvPr>
        </p:nvSpPr>
        <p:spPr>
          <a:xfrm>
            <a:off x="311700" y="1229875"/>
            <a:ext cx="8520600" cy="3374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T Sans"/>
              <a:buChar char="●"/>
              <a:defRPr b="0" i="0" sz="1800" u="none" cap="none" strike="noStrike">
                <a:solidFill>
                  <a:schemeClr val="dk2"/>
                </a:solidFill>
                <a:latin typeface="PT Sans"/>
                <a:ea typeface="PT Sans"/>
                <a:cs typeface="PT Sans"/>
                <a:sym typeface="PT Sans"/>
              </a:defRPr>
            </a:lvl1pPr>
            <a:lvl2pPr indent="-317500" lvl="1" marL="914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2pPr>
            <a:lvl3pPr indent="-317500" lvl="2" marL="13716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3pPr>
            <a:lvl4pPr indent="-317500" lvl="3" marL="18288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4pPr>
            <a:lvl5pPr indent="-317500" lvl="4" marL="22860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5pPr>
            <a:lvl6pPr indent="-317500" lvl="5" marL="27432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15000"/>
              </a:lnSpc>
              <a:spcBef>
                <a:spcPts val="16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15000"/>
              </a:lnSpc>
              <a:spcBef>
                <a:spcPts val="1600"/>
              </a:spcBef>
              <a:spcAft>
                <a:spcPts val="160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9pPr>
          </a:lstStyle>
          <a:p/>
        </p:txBody>
      </p:sp>
      <p:sp>
        <p:nvSpPr>
          <p:cNvPr id="258" name="Google Shape;258;p4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grpSp>
        <p:nvGrpSpPr>
          <p:cNvPr id="259" name="Google Shape;259;p43"/>
          <p:cNvGrpSpPr/>
          <p:nvPr/>
        </p:nvGrpSpPr>
        <p:grpSpPr>
          <a:xfrm>
            <a:off x="74002" y="4604087"/>
            <a:ext cx="1615800" cy="487800"/>
            <a:chOff x="74002" y="4604087"/>
            <a:chExt cx="1615800" cy="487800"/>
          </a:xfrm>
        </p:grpSpPr>
        <p:sp>
          <p:nvSpPr>
            <p:cNvPr id="260" name="Google Shape;260;p43"/>
            <p:cNvSpPr/>
            <p:nvPr/>
          </p:nvSpPr>
          <p:spPr>
            <a:xfrm>
              <a:off x="74002" y="4604087"/>
              <a:ext cx="1615800" cy="4878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1" name="Google Shape;261;p43"/>
            <p:cNvPicPr preferRelativeResize="0"/>
            <p:nvPr/>
          </p:nvPicPr>
          <p:blipFill rotWithShape="1">
            <a:blip r:embed="rId1">
              <a:alphaModFix/>
            </a:blip>
            <a:srcRect b="0" l="0" r="0" t="0"/>
            <a:stretch/>
          </p:blipFill>
          <p:spPr>
            <a:xfrm>
              <a:off x="74234" y="4611516"/>
              <a:ext cx="1615280" cy="42941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343" name="Shape 343"/>
        <p:cNvGrpSpPr/>
        <p:nvPr/>
      </p:nvGrpSpPr>
      <p:grpSpPr>
        <a:xfrm>
          <a:off x="0" y="0"/>
          <a:ext cx="0" cy="0"/>
          <a:chOff x="0" y="0"/>
          <a:chExt cx="0" cy="0"/>
        </a:xfrm>
      </p:grpSpPr>
      <p:sp>
        <p:nvSpPr>
          <p:cNvPr id="344" name="Google Shape;344;p5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PT Sans"/>
              <a:buNone/>
              <a:defRPr b="0" i="0" sz="3000" u="none" cap="none" strike="noStrike">
                <a:solidFill>
                  <a:schemeClr val="dk1"/>
                </a:solidFill>
                <a:latin typeface="PT Sans"/>
                <a:ea typeface="PT Sans"/>
                <a:cs typeface="PT Sans"/>
                <a:sym typeface="PT Sans"/>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345" name="Google Shape;345;p56"/>
          <p:cNvSpPr txBox="1"/>
          <p:nvPr>
            <p:ph idx="1" type="body"/>
          </p:nvPr>
        </p:nvSpPr>
        <p:spPr>
          <a:xfrm>
            <a:off x="311700" y="1229875"/>
            <a:ext cx="8520600" cy="3374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T Sans"/>
              <a:buChar char="●"/>
              <a:defRPr b="0" i="0" sz="1800" u="none" cap="none" strike="noStrike">
                <a:solidFill>
                  <a:schemeClr val="dk2"/>
                </a:solidFill>
                <a:latin typeface="PT Sans"/>
                <a:ea typeface="PT Sans"/>
                <a:cs typeface="PT Sans"/>
                <a:sym typeface="PT Sans"/>
              </a:defRPr>
            </a:lvl1pPr>
            <a:lvl2pPr indent="-317500" lvl="1" marL="914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2pPr>
            <a:lvl3pPr indent="-317500" lvl="2" marL="13716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3pPr>
            <a:lvl4pPr indent="-317500" lvl="3" marL="18288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4pPr>
            <a:lvl5pPr indent="-317500" lvl="4" marL="22860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5pPr>
            <a:lvl6pPr indent="-317500" lvl="5" marL="27432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6pPr>
            <a:lvl7pPr indent="-317500" lvl="6" marL="3200400" marR="0" rtl="0" algn="l">
              <a:lnSpc>
                <a:spcPct val="115000"/>
              </a:lnSpc>
              <a:spcBef>
                <a:spcPts val="4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7pPr>
            <a:lvl8pPr indent="-317500" lvl="7" marL="3657600" marR="0" rtl="0" algn="l">
              <a:lnSpc>
                <a:spcPct val="115000"/>
              </a:lnSpc>
              <a:spcBef>
                <a:spcPts val="1600"/>
              </a:spcBef>
              <a:spcAft>
                <a:spcPts val="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8pPr>
            <a:lvl9pPr indent="-317500" lvl="8" marL="4114800" marR="0" rtl="0" algn="l">
              <a:lnSpc>
                <a:spcPct val="115000"/>
              </a:lnSpc>
              <a:spcBef>
                <a:spcPts val="1600"/>
              </a:spcBef>
              <a:spcAft>
                <a:spcPts val="1600"/>
              </a:spcAft>
              <a:buClr>
                <a:schemeClr val="dk2"/>
              </a:buClr>
              <a:buSzPts val="1400"/>
              <a:buFont typeface="PT Sans"/>
              <a:buChar char="■"/>
              <a:defRPr b="0" i="0" sz="1400" u="none" cap="none" strike="noStrike">
                <a:solidFill>
                  <a:schemeClr val="dk2"/>
                </a:solidFill>
                <a:latin typeface="PT Sans"/>
                <a:ea typeface="PT Sans"/>
                <a:cs typeface="PT Sans"/>
                <a:sym typeface="PT Sans"/>
              </a:defRPr>
            </a:lvl9pPr>
          </a:lstStyle>
          <a:p/>
        </p:txBody>
      </p:sp>
      <p:sp>
        <p:nvSpPr>
          <p:cNvPr id="346" name="Google Shape;346;p5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grpSp>
        <p:nvGrpSpPr>
          <p:cNvPr id="347" name="Google Shape;347;p56"/>
          <p:cNvGrpSpPr/>
          <p:nvPr/>
        </p:nvGrpSpPr>
        <p:grpSpPr>
          <a:xfrm>
            <a:off x="74002" y="4604087"/>
            <a:ext cx="1615800" cy="487800"/>
            <a:chOff x="74002" y="4604087"/>
            <a:chExt cx="1615800" cy="487800"/>
          </a:xfrm>
        </p:grpSpPr>
        <p:sp>
          <p:nvSpPr>
            <p:cNvPr id="348" name="Google Shape;348;p56"/>
            <p:cNvSpPr/>
            <p:nvPr/>
          </p:nvSpPr>
          <p:spPr>
            <a:xfrm>
              <a:off x="74002" y="4604087"/>
              <a:ext cx="1615800" cy="4878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9" name="Google Shape;349;p56"/>
            <p:cNvPicPr preferRelativeResize="0"/>
            <p:nvPr/>
          </p:nvPicPr>
          <p:blipFill rotWithShape="1">
            <a:blip r:embed="rId1">
              <a:alphaModFix/>
            </a:blip>
            <a:srcRect b="0" l="0" r="0" t="0"/>
            <a:stretch/>
          </p:blipFill>
          <p:spPr>
            <a:xfrm>
              <a:off x="74234" y="4611516"/>
              <a:ext cx="1615280" cy="42941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hyperlink" Target="http://drive.google.com/file/d/1FqacCLHa5877S87SBpyL89KZ1v2RBDMm/view" TargetMode="External"/><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20.png"/><Relationship Id="rId7"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hyperlink" Target="http://drive.google.com/file/d/1S-9wFf6KG5JfNWrfK6bwB8a96tv2C3X7/view" TargetMode="External"/><Relationship Id="rId5" Type="http://schemas.openxmlformats.org/officeDocument/2006/relationships/image" Target="../media/image1.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hyperlink" Target="http://www.youtube.com/watch?v=UxsHkI0-dPM" TargetMode="External"/><Relationship Id="rId4" Type="http://schemas.openxmlformats.org/officeDocument/2006/relationships/image" Target="../media/image15.jp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9"/>
          <p:cNvSpPr txBox="1"/>
          <p:nvPr>
            <p:ph type="ctrTitle"/>
          </p:nvPr>
        </p:nvSpPr>
        <p:spPr>
          <a:xfrm>
            <a:off x="80575" y="2461025"/>
            <a:ext cx="9063300" cy="83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a:t>How big is the table, how small is the White Rabbit’s house?</a:t>
            </a:r>
            <a:r>
              <a:rPr lang="en-GB"/>
              <a:t> </a:t>
            </a:r>
            <a:endParaRPr/>
          </a:p>
          <a:p>
            <a:pPr indent="0" lvl="0" marL="0" rtl="0" algn="ctr">
              <a:spcBef>
                <a:spcPts val="0"/>
              </a:spcBef>
              <a:spcAft>
                <a:spcPts val="0"/>
              </a:spcAft>
              <a:buNone/>
            </a:pPr>
            <a:r>
              <a:rPr lang="en-GB" sz="3300"/>
              <a:t>How can we use ratio &amp; proportion when building sets &amp; props? </a:t>
            </a:r>
            <a:endParaRPr sz="3300"/>
          </a:p>
        </p:txBody>
      </p:sp>
      <p:sp>
        <p:nvSpPr>
          <p:cNvPr id="435" name="Google Shape;435;p69"/>
          <p:cNvSpPr txBox="1"/>
          <p:nvPr>
            <p:ph idx="1" type="subTitle"/>
          </p:nvPr>
        </p:nvSpPr>
        <p:spPr>
          <a:xfrm>
            <a:off x="598088" y="3249313"/>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Year 8</a:t>
            </a:r>
            <a:endParaRPr/>
          </a:p>
        </p:txBody>
      </p:sp>
      <p:pic>
        <p:nvPicPr>
          <p:cNvPr id="436" name="Google Shape;436;p69"/>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78"/>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9"/>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process </a:t>
            </a:r>
            <a:r>
              <a:rPr lang="en-GB"/>
              <a:t> </a:t>
            </a:r>
            <a:endParaRPr/>
          </a:p>
        </p:txBody>
      </p:sp>
      <p:sp>
        <p:nvSpPr>
          <p:cNvPr id="514" name="Google Shape;514;p79"/>
          <p:cNvSpPr txBox="1"/>
          <p:nvPr>
            <p:ph idx="4294967295"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a:t>As a prop master you will be given a design brief and essential items which will need to be included. </a:t>
            </a:r>
            <a:endParaRPr/>
          </a:p>
          <a:p>
            <a:pPr indent="0" lvl="0" marL="0" rtl="0" algn="ctr">
              <a:lnSpc>
                <a:spcPct val="115000"/>
              </a:lnSpc>
              <a:spcBef>
                <a:spcPts val="400"/>
              </a:spcBef>
              <a:spcAft>
                <a:spcPts val="0"/>
              </a:spcAft>
              <a:buNone/>
            </a:pPr>
            <a:r>
              <a:t/>
            </a:r>
            <a:endParaRPr/>
          </a:p>
          <a:p>
            <a:pPr indent="0" lvl="0" marL="0" rtl="0" algn="ctr">
              <a:lnSpc>
                <a:spcPct val="115000"/>
              </a:lnSpc>
              <a:spcBef>
                <a:spcPts val="400"/>
              </a:spcBef>
              <a:spcAft>
                <a:spcPts val="0"/>
              </a:spcAft>
              <a:buNone/>
            </a:pPr>
            <a:r>
              <a:rPr lang="en-GB"/>
              <a:t>You will also have creative freedom to add in different </a:t>
            </a:r>
            <a:r>
              <a:rPr lang="en-GB"/>
              <a:t>elements</a:t>
            </a:r>
            <a:r>
              <a:rPr lang="en-GB"/>
              <a:t> to bring your set to life and add to the director’s vision for the scene! </a:t>
            </a:r>
            <a:r>
              <a:rPr lang="en-GB"/>
              <a:t> </a:t>
            </a:r>
            <a:endParaRPr/>
          </a:p>
          <a:p>
            <a:pPr indent="0" lvl="0" marL="0" rtl="0" algn="ctr">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515" name="Google Shape;515;p79"/>
          <p:cNvPicPr preferRelativeResize="0"/>
          <p:nvPr/>
        </p:nvPicPr>
        <p:blipFill>
          <a:blip r:embed="rId3">
            <a:alphaModFix/>
          </a:blip>
          <a:stretch>
            <a:fillRect/>
          </a:stretch>
        </p:blipFill>
        <p:spPr>
          <a:xfrm>
            <a:off x="7594100" y="3666200"/>
            <a:ext cx="1176525" cy="1174850"/>
          </a:xfrm>
          <a:prstGeom prst="rect">
            <a:avLst/>
          </a:prstGeom>
          <a:noFill/>
          <a:ln>
            <a:noFill/>
          </a:ln>
        </p:spPr>
      </p:pic>
      <p:sp>
        <p:nvSpPr>
          <p:cNvPr id="516" name="Google Shape;516;p79"/>
          <p:cNvSpPr txBox="1"/>
          <p:nvPr/>
        </p:nvSpPr>
        <p:spPr>
          <a:xfrm>
            <a:off x="5735175" y="3872200"/>
            <a:ext cx="1905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a:latin typeface="PT Sans"/>
                <a:ea typeface="PT Sans"/>
                <a:cs typeface="PT Sans"/>
                <a:sym typeface="PT Sans"/>
              </a:rPr>
              <a:t>Hint: use your creativity skills to combine ideas and innovate</a:t>
            </a:r>
            <a:endParaRPr i="1">
              <a:latin typeface="PT Sans"/>
              <a:ea typeface="PT Sans"/>
              <a:cs typeface="PT Sans"/>
              <a:sym typeface="PT Sans"/>
            </a:endParaRPr>
          </a:p>
        </p:txBody>
      </p:sp>
      <p:pic>
        <p:nvPicPr>
          <p:cNvPr id="517" name="Google Shape;517;p79"/>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80" title="YEAR 8 Maths_Part2_FINAL.mp4">
            <a:hlinkClick r:id="rId3"/>
          </p:cNvPr>
          <p:cNvPicPr preferRelativeResize="0"/>
          <p:nvPr/>
        </p:nvPicPr>
        <p:blipFill>
          <a:blip r:embed="rId4">
            <a:alphaModFix/>
          </a:blip>
          <a:stretch>
            <a:fillRect/>
          </a:stretch>
        </p:blipFill>
        <p:spPr>
          <a:xfrm>
            <a:off x="2101850" y="847725"/>
            <a:ext cx="4741250" cy="3555950"/>
          </a:xfrm>
          <a:prstGeom prst="rect">
            <a:avLst/>
          </a:prstGeom>
          <a:noFill/>
          <a:ln>
            <a:noFill/>
          </a:ln>
        </p:spPr>
      </p:pic>
      <p:sp>
        <p:nvSpPr>
          <p:cNvPr id="523" name="Google Shape;523;p80"/>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are the prop master! </a:t>
            </a:r>
            <a:endParaRPr/>
          </a:p>
        </p:txBody>
      </p:sp>
      <p:pic>
        <p:nvPicPr>
          <p:cNvPr id="524" name="Google Shape;524;p80"/>
          <p:cNvPicPr preferRelativeResize="0"/>
          <p:nvPr/>
        </p:nvPicPr>
        <p:blipFill>
          <a:blip r:embed="rId5">
            <a:alphaModFix/>
          </a:blip>
          <a:stretch>
            <a:fillRect/>
          </a:stretch>
        </p:blipFill>
        <p:spPr>
          <a:xfrm>
            <a:off x="7672850" y="180350"/>
            <a:ext cx="1207026" cy="1207026"/>
          </a:xfrm>
          <a:prstGeom prst="rect">
            <a:avLst/>
          </a:prstGeom>
          <a:noFill/>
          <a:ln>
            <a:noFill/>
          </a:ln>
        </p:spPr>
      </p:pic>
      <p:pic>
        <p:nvPicPr>
          <p:cNvPr id="525" name="Google Shape;525;p80"/>
          <p:cNvPicPr preferRelativeResize="0"/>
          <p:nvPr/>
        </p:nvPicPr>
        <p:blipFill>
          <a:blip r:embed="rId6">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81"/>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are the prop master! </a:t>
            </a:r>
            <a:endParaRPr/>
          </a:p>
        </p:txBody>
      </p:sp>
      <p:sp>
        <p:nvSpPr>
          <p:cNvPr id="531" name="Google Shape;531;p81"/>
          <p:cNvSpPr txBox="1"/>
          <p:nvPr>
            <p:ph idx="4294967295" type="body"/>
          </p:nvPr>
        </p:nvSpPr>
        <p:spPr>
          <a:xfrm>
            <a:off x="444050" y="710200"/>
            <a:ext cx="8140800" cy="33204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532" name="Google Shape;532;p81"/>
          <p:cNvSpPr txBox="1"/>
          <p:nvPr>
            <p:ph idx="4294967295" type="body"/>
          </p:nvPr>
        </p:nvSpPr>
        <p:spPr>
          <a:xfrm>
            <a:off x="444050" y="1015000"/>
            <a:ext cx="5615700" cy="332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a:t>For the</a:t>
            </a:r>
            <a:r>
              <a:rPr lang="en-GB"/>
              <a:t> new TV adaptation of Alice in </a:t>
            </a:r>
            <a:r>
              <a:rPr lang="en-GB"/>
              <a:t>Wonderland, </a:t>
            </a:r>
            <a:r>
              <a:rPr lang="en-GB"/>
              <a:t>being filmed at Pinewood Studios this summer, you are in </a:t>
            </a:r>
            <a:r>
              <a:rPr lang="en-GB"/>
              <a:t>charge</a:t>
            </a:r>
            <a:r>
              <a:rPr lang="en-GB"/>
              <a:t> of creating and </a:t>
            </a:r>
            <a:r>
              <a:rPr lang="en-GB"/>
              <a:t>designing</a:t>
            </a:r>
            <a:r>
              <a:rPr lang="en-GB"/>
              <a:t> all the props. </a:t>
            </a:r>
            <a:endParaRPr/>
          </a:p>
          <a:p>
            <a:pPr indent="0" lvl="0" marL="0" rtl="0" algn="ctr">
              <a:lnSpc>
                <a:spcPct val="115000"/>
              </a:lnSpc>
              <a:spcBef>
                <a:spcPts val="400"/>
              </a:spcBef>
              <a:spcAft>
                <a:spcPts val="0"/>
              </a:spcAft>
              <a:buNone/>
            </a:pPr>
            <a:r>
              <a:t/>
            </a:r>
            <a:endParaRPr/>
          </a:p>
          <a:p>
            <a:pPr indent="0" lvl="0" marL="0" rtl="0" algn="ctr">
              <a:lnSpc>
                <a:spcPct val="115000"/>
              </a:lnSpc>
              <a:spcBef>
                <a:spcPts val="400"/>
              </a:spcBef>
              <a:spcAft>
                <a:spcPts val="0"/>
              </a:spcAft>
              <a:buNone/>
            </a:pPr>
            <a:r>
              <a:rPr lang="en-GB"/>
              <a:t>In Alice in Wonderland, Alice drinks a bottle of liquid which makes her shrink; she later eats wild mushrooms which make her grow </a:t>
            </a:r>
            <a:r>
              <a:rPr lang="en-GB"/>
              <a:t>enormous</a:t>
            </a:r>
            <a:r>
              <a:rPr lang="en-GB"/>
              <a:t>! In this magical world, we need to make the actress playing Alice look really small, and then really big.</a:t>
            </a:r>
            <a:endParaRPr/>
          </a:p>
          <a:p>
            <a:pPr indent="0" lvl="0" marL="0" rtl="0" algn="ctr">
              <a:lnSpc>
                <a:spcPct val="115000"/>
              </a:lnSpc>
              <a:spcBef>
                <a:spcPts val="400"/>
              </a:spcBef>
              <a:spcAft>
                <a:spcPts val="0"/>
              </a:spcAft>
              <a:buNone/>
            </a:pPr>
            <a:r>
              <a:rPr lang="en-GB"/>
              <a:t> </a:t>
            </a:r>
            <a:endParaRPr/>
          </a:p>
          <a:p>
            <a:pPr indent="0" lvl="0" marL="0" rtl="0" algn="ctr">
              <a:lnSpc>
                <a:spcPct val="115000"/>
              </a:lnSpc>
              <a:spcBef>
                <a:spcPts val="400"/>
              </a:spcBef>
              <a:spcAft>
                <a:spcPts val="0"/>
              </a:spcAft>
              <a:buNone/>
            </a:pPr>
            <a:r>
              <a:t/>
            </a:r>
            <a:endParaRPr/>
          </a:p>
          <a:p>
            <a:pPr indent="0" lvl="0" marL="0" rtl="0" algn="ctr">
              <a:lnSpc>
                <a:spcPct val="115000"/>
              </a:lnSpc>
              <a:spcBef>
                <a:spcPts val="400"/>
              </a:spcBef>
              <a:spcAft>
                <a:spcPts val="0"/>
              </a:spcAft>
              <a:buNone/>
            </a:pPr>
            <a:r>
              <a:t/>
            </a:r>
            <a:endParaRPr/>
          </a:p>
          <a:p>
            <a:pPr indent="0" lvl="0" marL="0" rtl="0" algn="l">
              <a:lnSpc>
                <a:spcPct val="115000"/>
              </a:lnSpc>
              <a:spcBef>
                <a:spcPts val="400"/>
              </a:spcBef>
              <a:spcAft>
                <a:spcPts val="0"/>
              </a:spcAft>
              <a:buNone/>
            </a:pPr>
            <a:r>
              <a:t/>
            </a:r>
            <a:endParaRPr/>
          </a:p>
          <a:p>
            <a:pPr indent="0" lvl="0" marL="0" rtl="0" algn="ctr">
              <a:lnSpc>
                <a:spcPct val="115000"/>
              </a:lnSpc>
              <a:spcBef>
                <a:spcPts val="400"/>
              </a:spcBef>
              <a:spcAft>
                <a:spcPts val="0"/>
              </a:spcAft>
              <a:buNone/>
            </a:pPr>
            <a:r>
              <a:t/>
            </a:r>
            <a:endParaRPr/>
          </a:p>
          <a:p>
            <a:pPr indent="0" lvl="0" marL="0" rtl="0" algn="ctr">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533" name="Google Shape;533;p81"/>
          <p:cNvPicPr preferRelativeResize="0"/>
          <p:nvPr/>
        </p:nvPicPr>
        <p:blipFill rotWithShape="1">
          <a:blip r:embed="rId3">
            <a:alphaModFix/>
          </a:blip>
          <a:srcRect b="5176" l="9284" r="14304" t="3524"/>
          <a:stretch/>
        </p:blipFill>
        <p:spPr>
          <a:xfrm>
            <a:off x="6498450" y="1128563"/>
            <a:ext cx="1985151" cy="3007724"/>
          </a:xfrm>
          <a:prstGeom prst="rect">
            <a:avLst/>
          </a:prstGeom>
          <a:noFill/>
          <a:ln>
            <a:noFill/>
          </a:ln>
        </p:spPr>
      </p:pic>
      <p:pic>
        <p:nvPicPr>
          <p:cNvPr id="534" name="Google Shape;534;p81"/>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2"/>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a:t>
            </a:r>
            <a:endParaRPr/>
          </a:p>
        </p:txBody>
      </p:sp>
      <p:sp>
        <p:nvSpPr>
          <p:cNvPr id="540" name="Google Shape;540;p82"/>
          <p:cNvSpPr txBox="1"/>
          <p:nvPr>
            <p:ph idx="4294967295" type="body"/>
          </p:nvPr>
        </p:nvSpPr>
        <p:spPr>
          <a:xfrm>
            <a:off x="389525" y="1051950"/>
            <a:ext cx="8140800" cy="1696500"/>
          </a:xfrm>
          <a:prstGeom prst="rect">
            <a:avLst/>
          </a:prstGeom>
          <a:solidFill>
            <a:srgbClr val="C9DAF8"/>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400"/>
              </a:spcAft>
              <a:buNone/>
            </a:pPr>
            <a:r>
              <a:rPr lang="en-GB"/>
              <a:t>Scene: A table is set out under a tree in front of a house. The March Hare is sat at the table. A Dormouse is sitting on the floor, fast asleep. </a:t>
            </a:r>
            <a:r>
              <a:rPr b="1" lang="en-GB"/>
              <a:t>The table is a large one with a huge tea party with lots of different food laid out across it</a:t>
            </a:r>
            <a:r>
              <a:rPr lang="en-GB"/>
              <a:t>. Alice drinks some liquid and is miniature and walking along the table through the cups and saucers</a:t>
            </a:r>
            <a:endParaRPr/>
          </a:p>
        </p:txBody>
      </p:sp>
      <p:sp>
        <p:nvSpPr>
          <p:cNvPr id="541" name="Google Shape;541;p82"/>
          <p:cNvSpPr txBox="1"/>
          <p:nvPr>
            <p:ph idx="4294967295" type="body"/>
          </p:nvPr>
        </p:nvSpPr>
        <p:spPr>
          <a:xfrm>
            <a:off x="389525" y="3109350"/>
            <a:ext cx="8140800" cy="821700"/>
          </a:xfrm>
          <a:prstGeom prst="rect">
            <a:avLst/>
          </a:prstGeom>
          <a:solidFill>
            <a:srgbClr val="C9DAF8"/>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a:t>Prop Brief</a:t>
            </a:r>
            <a:r>
              <a:rPr lang="en-GB"/>
              <a:t>: </a:t>
            </a:r>
            <a:endParaRPr/>
          </a:p>
          <a:p>
            <a:pPr indent="0" lvl="0" marL="0" rtl="0" algn="ctr">
              <a:lnSpc>
                <a:spcPct val="115000"/>
              </a:lnSpc>
              <a:spcBef>
                <a:spcPts val="400"/>
              </a:spcBef>
              <a:spcAft>
                <a:spcPts val="400"/>
              </a:spcAft>
              <a:buNone/>
            </a:pPr>
            <a:r>
              <a:rPr lang="en-GB"/>
              <a:t>Contents of Table (all the tea party items);  </a:t>
            </a:r>
            <a:endParaRPr/>
          </a:p>
        </p:txBody>
      </p:sp>
      <p:pic>
        <p:nvPicPr>
          <p:cNvPr id="542" name="Google Shape;542;p82"/>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3"/>
          <p:cNvSpPr txBox="1"/>
          <p:nvPr>
            <p:ph type="title"/>
          </p:nvPr>
        </p:nvSpPr>
        <p:spPr>
          <a:xfrm>
            <a:off x="311700" y="105200"/>
            <a:ext cx="78804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 Normal Size </a:t>
            </a:r>
            <a:endParaRPr/>
          </a:p>
        </p:txBody>
      </p:sp>
      <p:pic>
        <p:nvPicPr>
          <p:cNvPr id="548" name="Google Shape;548;p83"/>
          <p:cNvPicPr preferRelativeResize="0"/>
          <p:nvPr/>
        </p:nvPicPr>
        <p:blipFill rotWithShape="1">
          <a:blip r:embed="rId3">
            <a:alphaModFix/>
          </a:blip>
          <a:srcRect b="5176" l="9284" r="14304" t="3524"/>
          <a:stretch/>
        </p:blipFill>
        <p:spPr>
          <a:xfrm>
            <a:off x="311700" y="819588"/>
            <a:ext cx="1985151" cy="3007724"/>
          </a:xfrm>
          <a:prstGeom prst="rect">
            <a:avLst/>
          </a:prstGeom>
          <a:noFill/>
          <a:ln>
            <a:noFill/>
          </a:ln>
        </p:spPr>
      </p:pic>
      <p:cxnSp>
        <p:nvCxnSpPr>
          <p:cNvPr id="549" name="Google Shape;549;p83"/>
          <p:cNvCxnSpPr/>
          <p:nvPr/>
        </p:nvCxnSpPr>
        <p:spPr>
          <a:xfrm>
            <a:off x="2198575" y="884650"/>
            <a:ext cx="24300" cy="2877600"/>
          </a:xfrm>
          <a:prstGeom prst="straightConnector1">
            <a:avLst/>
          </a:prstGeom>
          <a:noFill/>
          <a:ln cap="flat" cmpd="sng" w="9525">
            <a:solidFill>
              <a:schemeClr val="dk2"/>
            </a:solidFill>
            <a:prstDash val="solid"/>
            <a:round/>
            <a:headEnd len="med" w="med" type="triangle"/>
            <a:tailEnd len="med" w="med" type="triangle"/>
          </a:ln>
        </p:spPr>
      </p:cxnSp>
      <p:sp>
        <p:nvSpPr>
          <p:cNvPr id="550" name="Google Shape;550;p83"/>
          <p:cNvSpPr txBox="1"/>
          <p:nvPr/>
        </p:nvSpPr>
        <p:spPr>
          <a:xfrm>
            <a:off x="2234575" y="1914425"/>
            <a:ext cx="865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600">
                <a:solidFill>
                  <a:schemeClr val="dk2"/>
                </a:solidFill>
                <a:latin typeface="PT Sans"/>
                <a:ea typeface="PT Sans"/>
                <a:cs typeface="PT Sans"/>
                <a:sym typeface="PT Sans"/>
              </a:rPr>
              <a:t>160cm</a:t>
            </a:r>
            <a:endParaRPr sz="1200"/>
          </a:p>
        </p:txBody>
      </p:sp>
      <p:graphicFrame>
        <p:nvGraphicFramePr>
          <p:cNvPr id="551" name="Google Shape;551;p83"/>
          <p:cNvGraphicFramePr/>
          <p:nvPr/>
        </p:nvGraphicFramePr>
        <p:xfrm>
          <a:off x="3705400" y="1037050"/>
          <a:ext cx="3000000" cy="3000000"/>
        </p:xfrm>
        <a:graphic>
          <a:graphicData uri="http://schemas.openxmlformats.org/drawingml/2006/table">
            <a:tbl>
              <a:tblPr>
                <a:noFill/>
                <a:tableStyleId>{CED2C7F4-A72A-42A2-A636-035031C95744}</a:tableStyleId>
              </a:tblPr>
              <a:tblGrid>
                <a:gridCol w="2492650"/>
                <a:gridCol w="2492650"/>
              </a:tblGrid>
              <a:tr h="396200">
                <a:tc>
                  <a:txBody>
                    <a:bodyPr/>
                    <a:lstStyle/>
                    <a:p>
                      <a:pPr indent="0" lvl="0" marL="0" rtl="0" algn="ctr">
                        <a:spcBef>
                          <a:spcPts val="0"/>
                        </a:spcBef>
                        <a:spcAft>
                          <a:spcPts val="0"/>
                        </a:spcAft>
                        <a:buNone/>
                      </a:pPr>
                      <a:r>
                        <a:rPr b="1" lang="en-GB">
                          <a:solidFill>
                            <a:srgbClr val="434343"/>
                          </a:solidFill>
                        </a:rPr>
                        <a:t>Essential </a:t>
                      </a:r>
                      <a:r>
                        <a:rPr b="1" lang="en-GB">
                          <a:solidFill>
                            <a:srgbClr val="434343"/>
                          </a:solidFill>
                        </a:rPr>
                        <a:t>Props </a:t>
                      </a:r>
                      <a:endParaRPr b="1">
                        <a:solidFill>
                          <a:srgbClr val="434343"/>
                        </a:solidFill>
                      </a:endParaRPr>
                    </a:p>
                  </a:txBody>
                  <a:tcPr marT="91425" marB="91425" marR="91425" marL="91425"/>
                </a:tc>
                <a:tc>
                  <a:txBody>
                    <a:bodyPr/>
                    <a:lstStyle/>
                    <a:p>
                      <a:pPr indent="0" lvl="0" marL="0" rtl="0" algn="ctr">
                        <a:spcBef>
                          <a:spcPts val="0"/>
                        </a:spcBef>
                        <a:spcAft>
                          <a:spcPts val="0"/>
                        </a:spcAft>
                        <a:buNone/>
                      </a:pPr>
                      <a:r>
                        <a:rPr b="1" lang="en-GB">
                          <a:solidFill>
                            <a:srgbClr val="434343"/>
                          </a:solidFill>
                        </a:rPr>
                        <a:t>“Normal” </a:t>
                      </a:r>
                      <a:r>
                        <a:rPr b="1" lang="en-GB">
                          <a:solidFill>
                            <a:srgbClr val="434343"/>
                          </a:solidFill>
                        </a:rPr>
                        <a:t>Dimensions </a:t>
                      </a:r>
                      <a:endParaRPr b="1">
                        <a:solidFill>
                          <a:srgbClr val="434343"/>
                        </a:solidFill>
                      </a:endParaRPr>
                    </a:p>
                  </a:txBody>
                  <a:tcPr marT="91425" marB="91425" marR="91425" marL="91425"/>
                </a:tc>
              </a:tr>
              <a:tr h="391475">
                <a:tc>
                  <a:txBody>
                    <a:bodyPr/>
                    <a:lstStyle/>
                    <a:p>
                      <a:pPr indent="0" lvl="0" marL="0" rtl="0" algn="ctr">
                        <a:spcBef>
                          <a:spcPts val="0"/>
                        </a:spcBef>
                        <a:spcAft>
                          <a:spcPts val="0"/>
                        </a:spcAft>
                        <a:buNone/>
                      </a:pPr>
                      <a:r>
                        <a:rPr lang="en-GB">
                          <a:solidFill>
                            <a:srgbClr val="434343"/>
                          </a:solidFill>
                        </a:rPr>
                        <a:t>Table </a:t>
                      </a:r>
                      <a:endParaRPr>
                        <a:solidFill>
                          <a:srgbClr val="434343"/>
                        </a:solidFill>
                      </a:endParaRPr>
                    </a:p>
                  </a:txBody>
                  <a:tcPr marT="91425" marB="91425" marR="91425" marL="91425"/>
                </a:tc>
                <a:tc>
                  <a:txBody>
                    <a:bodyPr/>
                    <a:lstStyle/>
                    <a:p>
                      <a:pPr indent="0" lvl="0" marL="0" rtl="0" algn="ctr">
                        <a:spcBef>
                          <a:spcPts val="0"/>
                        </a:spcBef>
                        <a:spcAft>
                          <a:spcPts val="0"/>
                        </a:spcAft>
                        <a:buNone/>
                      </a:pPr>
                      <a:r>
                        <a:rPr lang="en-GB">
                          <a:solidFill>
                            <a:srgbClr val="434343"/>
                          </a:solidFill>
                        </a:rPr>
                        <a:t>L: 244cm W:80cm H:100cm</a:t>
                      </a:r>
                      <a:endParaRPr>
                        <a:solidFill>
                          <a:srgbClr val="434343"/>
                        </a:solidFill>
                      </a:endParaRPr>
                    </a:p>
                  </a:txBody>
                  <a:tcPr marT="91425" marB="91425" marR="91425" marL="91425"/>
                </a:tc>
              </a:tr>
              <a:tr h="396200">
                <a:tc>
                  <a:txBody>
                    <a:bodyPr/>
                    <a:lstStyle/>
                    <a:p>
                      <a:pPr indent="0" lvl="0" marL="0" rtl="0" algn="ctr">
                        <a:spcBef>
                          <a:spcPts val="0"/>
                        </a:spcBef>
                        <a:spcAft>
                          <a:spcPts val="0"/>
                        </a:spcAft>
                        <a:buNone/>
                      </a:pPr>
                      <a:r>
                        <a:rPr lang="en-GB">
                          <a:solidFill>
                            <a:schemeClr val="dk2"/>
                          </a:solidFill>
                        </a:rPr>
                        <a:t>Plates</a:t>
                      </a:r>
                      <a:endParaRPr/>
                    </a:p>
                  </a:txBody>
                  <a:tcPr marT="91425" marB="91425" marR="91425" marL="91425"/>
                </a:tc>
                <a:tc>
                  <a:txBody>
                    <a:bodyPr/>
                    <a:lstStyle/>
                    <a:p>
                      <a:pPr indent="0" lvl="0" marL="0" rtl="0" algn="ctr">
                        <a:spcBef>
                          <a:spcPts val="0"/>
                        </a:spcBef>
                        <a:spcAft>
                          <a:spcPts val="0"/>
                        </a:spcAft>
                        <a:buNone/>
                      </a:pPr>
                      <a:r>
                        <a:rPr lang="en-GB">
                          <a:solidFill>
                            <a:srgbClr val="434343"/>
                          </a:solidFill>
                        </a:rPr>
                        <a:t>D:26cm</a:t>
                      </a:r>
                      <a:endParaRPr>
                        <a:solidFill>
                          <a:srgbClr val="434343"/>
                        </a:solidFill>
                      </a:endParaRPr>
                    </a:p>
                  </a:txBody>
                  <a:tcPr marT="91425" marB="91425" marR="91425" marL="91425"/>
                </a:tc>
              </a:tr>
              <a:tr h="381000">
                <a:tc>
                  <a:txBody>
                    <a:bodyPr/>
                    <a:lstStyle/>
                    <a:p>
                      <a:pPr indent="0" lvl="0" marL="0" rtl="0" algn="ctr">
                        <a:spcBef>
                          <a:spcPts val="0"/>
                        </a:spcBef>
                        <a:spcAft>
                          <a:spcPts val="0"/>
                        </a:spcAft>
                        <a:buNone/>
                      </a:pPr>
                      <a:r>
                        <a:rPr lang="en-GB">
                          <a:solidFill>
                            <a:schemeClr val="dk2"/>
                          </a:solidFill>
                        </a:rPr>
                        <a:t>Tea Cups</a:t>
                      </a:r>
                      <a:endParaRPr/>
                    </a:p>
                  </a:txBody>
                  <a:tcPr marT="91425" marB="91425" marR="91425" marL="91425"/>
                </a:tc>
                <a:tc>
                  <a:txBody>
                    <a:bodyPr/>
                    <a:lstStyle/>
                    <a:p>
                      <a:pPr indent="0" lvl="0" marL="0" rtl="0" algn="ctr">
                        <a:spcBef>
                          <a:spcPts val="0"/>
                        </a:spcBef>
                        <a:spcAft>
                          <a:spcPts val="0"/>
                        </a:spcAft>
                        <a:buNone/>
                      </a:pPr>
                      <a:r>
                        <a:rPr lang="en-GB">
                          <a:solidFill>
                            <a:schemeClr val="dk2"/>
                          </a:solidFill>
                        </a:rPr>
                        <a:t>D:5cm H:5.5cm</a:t>
                      </a:r>
                      <a:endParaRPr/>
                    </a:p>
                  </a:txBody>
                  <a:tcPr marT="91425" marB="91425" marR="91425" marL="91425"/>
                </a:tc>
              </a:tr>
              <a:tr h="381000">
                <a:tc>
                  <a:txBody>
                    <a:bodyPr/>
                    <a:lstStyle/>
                    <a:p>
                      <a:pPr indent="0" lvl="0" marL="0" rtl="0" algn="ctr">
                        <a:spcBef>
                          <a:spcPts val="0"/>
                        </a:spcBef>
                        <a:spcAft>
                          <a:spcPts val="0"/>
                        </a:spcAft>
                        <a:buNone/>
                      </a:pPr>
                      <a:r>
                        <a:rPr lang="en-GB">
                          <a:solidFill>
                            <a:schemeClr val="dk2"/>
                          </a:solidFill>
                        </a:rPr>
                        <a:t>Tea Pot</a:t>
                      </a:r>
                      <a:endParaRPr/>
                    </a:p>
                  </a:txBody>
                  <a:tcPr marT="91425" marB="91425" marR="91425" marL="91425"/>
                </a:tc>
                <a:tc>
                  <a:txBody>
                    <a:bodyPr/>
                    <a:lstStyle/>
                    <a:p>
                      <a:pPr indent="0" lvl="0" marL="0" rtl="0" algn="ctr">
                        <a:spcBef>
                          <a:spcPts val="0"/>
                        </a:spcBef>
                        <a:spcAft>
                          <a:spcPts val="0"/>
                        </a:spcAft>
                        <a:buNone/>
                      </a:pPr>
                      <a:r>
                        <a:rPr lang="en-GB">
                          <a:solidFill>
                            <a:schemeClr val="dk2"/>
                          </a:solidFill>
                        </a:rPr>
                        <a:t>D:10 cm H:11cm</a:t>
                      </a:r>
                      <a:endParaRPr/>
                    </a:p>
                  </a:txBody>
                  <a:tcPr marT="91425" marB="91425" marR="91425" marL="91425"/>
                </a:tc>
              </a:tr>
              <a:tr h="381000">
                <a:tc>
                  <a:txBody>
                    <a:bodyPr/>
                    <a:lstStyle/>
                    <a:p>
                      <a:pPr indent="0" lvl="0" marL="0" rtl="0" algn="ctr">
                        <a:spcBef>
                          <a:spcPts val="0"/>
                        </a:spcBef>
                        <a:spcAft>
                          <a:spcPts val="0"/>
                        </a:spcAft>
                        <a:buNone/>
                      </a:pPr>
                      <a:r>
                        <a:rPr lang="en-GB">
                          <a:solidFill>
                            <a:schemeClr val="dk2"/>
                          </a:solidFill>
                        </a:rPr>
                        <a:t>Cake</a:t>
                      </a:r>
                      <a:endParaRPr/>
                    </a:p>
                  </a:txBody>
                  <a:tcPr marT="91425" marB="91425" marR="91425" marL="91425"/>
                </a:tc>
                <a:tc>
                  <a:txBody>
                    <a:bodyPr/>
                    <a:lstStyle/>
                    <a:p>
                      <a:pPr indent="0" lvl="0" marL="0" rtl="0" algn="ctr">
                        <a:spcBef>
                          <a:spcPts val="0"/>
                        </a:spcBef>
                        <a:spcAft>
                          <a:spcPts val="0"/>
                        </a:spcAft>
                        <a:buNone/>
                      </a:pPr>
                      <a:r>
                        <a:rPr lang="en-GB">
                          <a:solidFill>
                            <a:schemeClr val="dk2"/>
                          </a:solidFill>
                        </a:rPr>
                        <a:t>D:20 cm H:12cm</a:t>
                      </a:r>
                      <a:endParaRPr/>
                    </a:p>
                  </a:txBody>
                  <a:tcPr marT="91425" marB="91425" marR="91425" marL="91425"/>
                </a:tc>
              </a:tr>
              <a:tr h="396200">
                <a:tc>
                  <a:txBody>
                    <a:bodyPr/>
                    <a:lstStyle/>
                    <a:p>
                      <a:pPr indent="0" lvl="0" marL="0" rtl="0" algn="ctr">
                        <a:spcBef>
                          <a:spcPts val="0"/>
                        </a:spcBef>
                        <a:spcAft>
                          <a:spcPts val="0"/>
                        </a:spcAft>
                        <a:buNone/>
                      </a:pPr>
                      <a:r>
                        <a:rPr lang="en-GB">
                          <a:solidFill>
                            <a:schemeClr val="dk2"/>
                          </a:solidFill>
                        </a:rPr>
                        <a:t>Candles</a:t>
                      </a:r>
                      <a:endParaRPr/>
                    </a:p>
                  </a:txBody>
                  <a:tcPr marT="91425" marB="91425" marR="91425" marL="91425"/>
                </a:tc>
                <a:tc>
                  <a:txBody>
                    <a:bodyPr/>
                    <a:lstStyle/>
                    <a:p>
                      <a:pPr indent="0" lvl="0" marL="0" rtl="0" algn="ctr">
                        <a:spcBef>
                          <a:spcPts val="0"/>
                        </a:spcBef>
                        <a:spcAft>
                          <a:spcPts val="0"/>
                        </a:spcAft>
                        <a:buNone/>
                      </a:pPr>
                      <a:r>
                        <a:rPr lang="en-GB">
                          <a:solidFill>
                            <a:schemeClr val="dk2"/>
                          </a:solidFill>
                        </a:rPr>
                        <a:t>D:2.5 cm H:18cm</a:t>
                      </a:r>
                      <a:endParaRPr/>
                    </a:p>
                  </a:txBody>
                  <a:tcPr marT="91425" marB="91425" marR="91425" marL="91425"/>
                </a:tc>
              </a:tr>
            </a:tbl>
          </a:graphicData>
        </a:graphic>
      </p:graphicFrame>
      <p:sp>
        <p:nvSpPr>
          <p:cNvPr id="552" name="Google Shape;552;p83"/>
          <p:cNvSpPr txBox="1"/>
          <p:nvPr/>
        </p:nvSpPr>
        <p:spPr>
          <a:xfrm>
            <a:off x="3822800" y="3874775"/>
            <a:ext cx="48678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i="1" lang="en-GB">
                <a:solidFill>
                  <a:schemeClr val="dk2"/>
                </a:solidFill>
                <a:latin typeface="PT Sans"/>
                <a:ea typeface="PT Sans"/>
                <a:cs typeface="PT Sans"/>
                <a:sym typeface="PT Sans"/>
              </a:rPr>
              <a:t>Key: L(Length) W(Width) H(Height) D(Diameter)</a:t>
            </a:r>
            <a:endParaRPr i="1" sz="1000"/>
          </a:p>
        </p:txBody>
      </p:sp>
      <p:sp>
        <p:nvSpPr>
          <p:cNvPr id="553" name="Google Shape;553;p83"/>
          <p:cNvSpPr txBox="1"/>
          <p:nvPr/>
        </p:nvSpPr>
        <p:spPr>
          <a:xfrm>
            <a:off x="530263" y="3762250"/>
            <a:ext cx="1668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b="1" lang="en-GB" sz="1500">
                <a:solidFill>
                  <a:schemeClr val="accent3"/>
                </a:solidFill>
                <a:latin typeface="PT Sans"/>
                <a:ea typeface="PT Sans"/>
                <a:cs typeface="PT Sans"/>
                <a:sym typeface="PT Sans"/>
              </a:rPr>
              <a:t>“Normal” Alice</a:t>
            </a:r>
            <a:endParaRPr b="1" sz="1100">
              <a:solidFill>
                <a:schemeClr val="accent3"/>
              </a:solidFill>
            </a:endParaRPr>
          </a:p>
        </p:txBody>
      </p:sp>
      <p:pic>
        <p:nvPicPr>
          <p:cNvPr id="554" name="Google Shape;554;p83"/>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4"/>
          <p:cNvSpPr txBox="1"/>
          <p:nvPr>
            <p:ph type="title"/>
          </p:nvPr>
        </p:nvSpPr>
        <p:spPr>
          <a:xfrm>
            <a:off x="311700" y="105200"/>
            <a:ext cx="7477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 In m</a:t>
            </a:r>
            <a:r>
              <a:rPr lang="en-GB"/>
              <a:t>iniature</a:t>
            </a:r>
            <a:endParaRPr/>
          </a:p>
        </p:txBody>
      </p:sp>
      <p:pic>
        <p:nvPicPr>
          <p:cNvPr id="560" name="Google Shape;560;p84"/>
          <p:cNvPicPr preferRelativeResize="0"/>
          <p:nvPr/>
        </p:nvPicPr>
        <p:blipFill rotWithShape="1">
          <a:blip r:embed="rId3">
            <a:alphaModFix/>
          </a:blip>
          <a:srcRect b="5176" l="9284" r="14304" t="3524"/>
          <a:stretch/>
        </p:blipFill>
        <p:spPr>
          <a:xfrm>
            <a:off x="1603075" y="2064825"/>
            <a:ext cx="1195250" cy="1810951"/>
          </a:xfrm>
          <a:prstGeom prst="rect">
            <a:avLst/>
          </a:prstGeom>
          <a:noFill/>
          <a:ln>
            <a:noFill/>
          </a:ln>
        </p:spPr>
      </p:pic>
      <p:pic>
        <p:nvPicPr>
          <p:cNvPr id="561" name="Google Shape;561;p84"/>
          <p:cNvPicPr preferRelativeResize="0"/>
          <p:nvPr/>
        </p:nvPicPr>
        <p:blipFill rotWithShape="1">
          <a:blip r:embed="rId3">
            <a:alphaModFix/>
          </a:blip>
          <a:srcRect b="5176" l="9284" r="14304" t="3524"/>
          <a:stretch/>
        </p:blipFill>
        <p:spPr>
          <a:xfrm>
            <a:off x="2885525" y="868063"/>
            <a:ext cx="1985151" cy="3007724"/>
          </a:xfrm>
          <a:prstGeom prst="rect">
            <a:avLst/>
          </a:prstGeom>
          <a:noFill/>
          <a:ln>
            <a:noFill/>
          </a:ln>
        </p:spPr>
      </p:pic>
      <p:sp>
        <p:nvSpPr>
          <p:cNvPr id="562" name="Google Shape;562;p84"/>
          <p:cNvSpPr txBox="1"/>
          <p:nvPr/>
        </p:nvSpPr>
        <p:spPr>
          <a:xfrm>
            <a:off x="5710450" y="1189875"/>
            <a:ext cx="3000000" cy="21576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chemeClr val="dk2"/>
                </a:solidFill>
                <a:latin typeface="PT Sans"/>
                <a:ea typeface="PT Sans"/>
                <a:cs typeface="PT Sans"/>
                <a:sym typeface="PT Sans"/>
              </a:rPr>
              <a:t>Remember, the actress isn’t actually changing size!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400"/>
              </a:spcAft>
              <a:buNone/>
            </a:pPr>
            <a:r>
              <a:rPr lang="en-GB" sz="1800">
                <a:solidFill>
                  <a:schemeClr val="dk2"/>
                </a:solidFill>
                <a:latin typeface="PT Sans"/>
                <a:ea typeface="PT Sans"/>
                <a:cs typeface="PT Sans"/>
                <a:sym typeface="PT Sans"/>
              </a:rPr>
              <a:t>Instead, the props around her will need to become larger. </a:t>
            </a:r>
            <a:endParaRPr sz="1800">
              <a:solidFill>
                <a:schemeClr val="dk2"/>
              </a:solidFill>
              <a:latin typeface="PT Sans"/>
              <a:ea typeface="PT Sans"/>
              <a:cs typeface="PT Sans"/>
              <a:sym typeface="PT Sans"/>
            </a:endParaRPr>
          </a:p>
        </p:txBody>
      </p:sp>
      <p:pic>
        <p:nvPicPr>
          <p:cNvPr id="563" name="Google Shape;563;p84"/>
          <p:cNvPicPr preferRelativeResize="0"/>
          <p:nvPr/>
        </p:nvPicPr>
        <p:blipFill rotWithShape="1">
          <a:blip r:embed="rId3">
            <a:alphaModFix/>
          </a:blip>
          <a:srcRect b="5176" l="9284" r="14304" t="3524"/>
          <a:stretch/>
        </p:blipFill>
        <p:spPr>
          <a:xfrm>
            <a:off x="542175" y="2766475"/>
            <a:ext cx="732150" cy="1109300"/>
          </a:xfrm>
          <a:prstGeom prst="rect">
            <a:avLst/>
          </a:prstGeom>
          <a:noFill/>
          <a:ln>
            <a:noFill/>
          </a:ln>
        </p:spPr>
      </p:pic>
      <p:pic>
        <p:nvPicPr>
          <p:cNvPr id="564" name="Google Shape;564;p84"/>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85"/>
          <p:cNvPicPr preferRelativeResize="0"/>
          <p:nvPr/>
        </p:nvPicPr>
        <p:blipFill rotWithShape="1">
          <a:blip r:embed="rId3">
            <a:alphaModFix/>
          </a:blip>
          <a:srcRect b="5176" l="9284" r="14304" t="3524"/>
          <a:stretch/>
        </p:blipFill>
        <p:spPr>
          <a:xfrm>
            <a:off x="2504525" y="868063"/>
            <a:ext cx="1985151" cy="3007724"/>
          </a:xfrm>
          <a:prstGeom prst="rect">
            <a:avLst/>
          </a:prstGeom>
          <a:noFill/>
          <a:ln>
            <a:noFill/>
          </a:ln>
        </p:spPr>
      </p:pic>
      <p:cxnSp>
        <p:nvCxnSpPr>
          <p:cNvPr id="570" name="Google Shape;570;p85"/>
          <p:cNvCxnSpPr/>
          <p:nvPr/>
        </p:nvCxnSpPr>
        <p:spPr>
          <a:xfrm>
            <a:off x="4391400" y="933125"/>
            <a:ext cx="24300" cy="2877600"/>
          </a:xfrm>
          <a:prstGeom prst="straightConnector1">
            <a:avLst/>
          </a:prstGeom>
          <a:noFill/>
          <a:ln cap="flat" cmpd="sng" w="9525">
            <a:solidFill>
              <a:schemeClr val="dk2"/>
            </a:solidFill>
            <a:prstDash val="solid"/>
            <a:round/>
            <a:headEnd len="med" w="med" type="triangle"/>
            <a:tailEnd len="med" w="med" type="triangle"/>
          </a:ln>
        </p:spPr>
      </p:cxnSp>
      <p:sp>
        <p:nvSpPr>
          <p:cNvPr id="571" name="Google Shape;571;p85"/>
          <p:cNvSpPr txBox="1"/>
          <p:nvPr/>
        </p:nvSpPr>
        <p:spPr>
          <a:xfrm>
            <a:off x="4427400" y="1962900"/>
            <a:ext cx="865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600">
                <a:solidFill>
                  <a:schemeClr val="dk2"/>
                </a:solidFill>
                <a:latin typeface="PT Sans"/>
                <a:ea typeface="PT Sans"/>
                <a:cs typeface="PT Sans"/>
                <a:sym typeface="PT Sans"/>
              </a:rPr>
              <a:t>160cm</a:t>
            </a:r>
            <a:endParaRPr sz="1200"/>
          </a:p>
        </p:txBody>
      </p:sp>
      <p:sp>
        <p:nvSpPr>
          <p:cNvPr id="572" name="Google Shape;572;p85"/>
          <p:cNvSpPr txBox="1"/>
          <p:nvPr/>
        </p:nvSpPr>
        <p:spPr>
          <a:xfrm>
            <a:off x="5682675" y="1084450"/>
            <a:ext cx="3000000" cy="2157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chemeClr val="dk2"/>
                </a:solidFill>
                <a:latin typeface="PT Sans"/>
                <a:ea typeface="PT Sans"/>
                <a:cs typeface="PT Sans"/>
                <a:sym typeface="PT Sans"/>
              </a:rPr>
              <a:t>Everytime Alice has 1 sip of the liquid, she shrinks to half her size.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400"/>
              </a:spcAft>
              <a:buNone/>
            </a:pPr>
            <a:r>
              <a:rPr lang="en-GB" sz="1800">
                <a:solidFill>
                  <a:schemeClr val="dk2"/>
                </a:solidFill>
                <a:latin typeface="PT Sans"/>
                <a:ea typeface="PT Sans"/>
                <a:cs typeface="PT Sans"/>
                <a:sym typeface="PT Sans"/>
              </a:rPr>
              <a:t>If she has 1 sip, how tall will she be? </a:t>
            </a:r>
            <a:endParaRPr sz="1800">
              <a:solidFill>
                <a:schemeClr val="dk2"/>
              </a:solidFill>
              <a:latin typeface="PT Sans"/>
              <a:ea typeface="PT Sans"/>
              <a:cs typeface="PT Sans"/>
              <a:sym typeface="PT Sans"/>
            </a:endParaRPr>
          </a:p>
        </p:txBody>
      </p:sp>
      <p:pic>
        <p:nvPicPr>
          <p:cNvPr id="573" name="Google Shape;573;p85"/>
          <p:cNvPicPr preferRelativeResize="0"/>
          <p:nvPr/>
        </p:nvPicPr>
        <p:blipFill rotWithShape="1">
          <a:blip r:embed="rId3">
            <a:alphaModFix/>
          </a:blip>
          <a:srcRect b="5176" l="9284" r="14304" t="3524"/>
          <a:stretch/>
        </p:blipFill>
        <p:spPr>
          <a:xfrm>
            <a:off x="1603075" y="2064825"/>
            <a:ext cx="1195250" cy="1810951"/>
          </a:xfrm>
          <a:prstGeom prst="rect">
            <a:avLst/>
          </a:prstGeom>
          <a:noFill/>
          <a:ln>
            <a:noFill/>
          </a:ln>
        </p:spPr>
      </p:pic>
      <p:sp>
        <p:nvSpPr>
          <p:cNvPr id="574" name="Google Shape;574;p85"/>
          <p:cNvSpPr txBox="1"/>
          <p:nvPr/>
        </p:nvSpPr>
        <p:spPr>
          <a:xfrm>
            <a:off x="5794800" y="3331850"/>
            <a:ext cx="30000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800">
                <a:solidFill>
                  <a:schemeClr val="dk2"/>
                </a:solidFill>
                <a:latin typeface="PT Sans"/>
                <a:ea typeface="PT Sans"/>
                <a:cs typeface="PT Sans"/>
                <a:sym typeface="PT Sans"/>
              </a:rPr>
              <a:t>If she has another sip, how tall will she be now? </a:t>
            </a:r>
            <a:endParaRPr sz="1800">
              <a:solidFill>
                <a:schemeClr val="dk2"/>
              </a:solidFill>
              <a:latin typeface="PT Sans"/>
              <a:ea typeface="PT Sans"/>
              <a:cs typeface="PT Sans"/>
              <a:sym typeface="PT Sans"/>
            </a:endParaRPr>
          </a:p>
        </p:txBody>
      </p:sp>
      <p:pic>
        <p:nvPicPr>
          <p:cNvPr id="575" name="Google Shape;575;p85"/>
          <p:cNvPicPr preferRelativeResize="0"/>
          <p:nvPr/>
        </p:nvPicPr>
        <p:blipFill rotWithShape="1">
          <a:blip r:embed="rId3">
            <a:alphaModFix/>
          </a:blip>
          <a:srcRect b="5176" l="9284" r="14304" t="3524"/>
          <a:stretch/>
        </p:blipFill>
        <p:spPr>
          <a:xfrm>
            <a:off x="770775" y="2766475"/>
            <a:ext cx="732150" cy="1109300"/>
          </a:xfrm>
          <a:prstGeom prst="rect">
            <a:avLst/>
          </a:prstGeom>
          <a:noFill/>
          <a:ln>
            <a:noFill/>
          </a:ln>
        </p:spPr>
      </p:pic>
      <p:sp>
        <p:nvSpPr>
          <p:cNvPr id="576" name="Google Shape;576;p85"/>
          <p:cNvSpPr txBox="1"/>
          <p:nvPr/>
        </p:nvSpPr>
        <p:spPr>
          <a:xfrm>
            <a:off x="3337225" y="4266350"/>
            <a:ext cx="5533800" cy="780300"/>
          </a:xfrm>
          <a:prstGeom prst="rect">
            <a:avLst/>
          </a:prstGeom>
          <a:solidFill>
            <a:srgbClr val="C9DAF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800">
                <a:solidFill>
                  <a:schemeClr val="dk2"/>
                </a:solidFill>
                <a:latin typeface="PT Sans"/>
                <a:ea typeface="PT Sans"/>
                <a:cs typeface="PT Sans"/>
                <a:sym typeface="PT Sans"/>
              </a:rPr>
              <a:t>How much smaller is she now? What is the ratio of her ‘normal’ to ‘miniature’ height?</a:t>
            </a:r>
            <a:endParaRPr sz="1800">
              <a:solidFill>
                <a:schemeClr val="dk2"/>
              </a:solidFill>
              <a:latin typeface="PT Sans"/>
              <a:ea typeface="PT Sans"/>
              <a:cs typeface="PT Sans"/>
              <a:sym typeface="PT Sans"/>
            </a:endParaRPr>
          </a:p>
        </p:txBody>
      </p:sp>
      <p:sp>
        <p:nvSpPr>
          <p:cNvPr id="577" name="Google Shape;577;p85"/>
          <p:cNvSpPr txBox="1"/>
          <p:nvPr>
            <p:ph type="title"/>
          </p:nvPr>
        </p:nvSpPr>
        <p:spPr>
          <a:xfrm>
            <a:off x="311700" y="105200"/>
            <a:ext cx="7477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 In miniature</a:t>
            </a:r>
            <a:endParaRPr/>
          </a:p>
        </p:txBody>
      </p:sp>
      <p:sp>
        <p:nvSpPr>
          <p:cNvPr id="578" name="Google Shape;578;p85"/>
          <p:cNvSpPr txBox="1"/>
          <p:nvPr/>
        </p:nvSpPr>
        <p:spPr>
          <a:xfrm>
            <a:off x="2759088" y="3754550"/>
            <a:ext cx="1668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b="1" lang="en-GB" sz="1500">
                <a:solidFill>
                  <a:schemeClr val="accent3"/>
                </a:solidFill>
                <a:latin typeface="PT Sans"/>
                <a:ea typeface="PT Sans"/>
                <a:cs typeface="PT Sans"/>
                <a:sym typeface="PT Sans"/>
              </a:rPr>
              <a:t>“Normal” Alice</a:t>
            </a:r>
            <a:endParaRPr b="1" sz="1100">
              <a:solidFill>
                <a:schemeClr val="accent3"/>
              </a:solidFill>
            </a:endParaRPr>
          </a:p>
        </p:txBody>
      </p:sp>
      <p:pic>
        <p:nvPicPr>
          <p:cNvPr id="579" name="Google Shape;579;p85"/>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86"/>
          <p:cNvPicPr preferRelativeResize="0"/>
          <p:nvPr/>
        </p:nvPicPr>
        <p:blipFill rotWithShape="1">
          <a:blip r:embed="rId3">
            <a:alphaModFix/>
          </a:blip>
          <a:srcRect b="5176" l="9284" r="14304" t="3524"/>
          <a:stretch/>
        </p:blipFill>
        <p:spPr>
          <a:xfrm>
            <a:off x="2504525" y="868063"/>
            <a:ext cx="1985151" cy="3007724"/>
          </a:xfrm>
          <a:prstGeom prst="rect">
            <a:avLst/>
          </a:prstGeom>
          <a:noFill/>
          <a:ln>
            <a:noFill/>
          </a:ln>
        </p:spPr>
      </p:pic>
      <p:cxnSp>
        <p:nvCxnSpPr>
          <p:cNvPr id="585" name="Google Shape;585;p86"/>
          <p:cNvCxnSpPr/>
          <p:nvPr/>
        </p:nvCxnSpPr>
        <p:spPr>
          <a:xfrm>
            <a:off x="4391400" y="933125"/>
            <a:ext cx="24300" cy="2877600"/>
          </a:xfrm>
          <a:prstGeom prst="straightConnector1">
            <a:avLst/>
          </a:prstGeom>
          <a:noFill/>
          <a:ln cap="flat" cmpd="sng" w="9525">
            <a:solidFill>
              <a:schemeClr val="dk2"/>
            </a:solidFill>
            <a:prstDash val="solid"/>
            <a:round/>
            <a:headEnd len="med" w="med" type="triangle"/>
            <a:tailEnd len="med" w="med" type="triangle"/>
          </a:ln>
        </p:spPr>
      </p:cxnSp>
      <p:sp>
        <p:nvSpPr>
          <p:cNvPr id="586" name="Google Shape;586;p86"/>
          <p:cNvSpPr txBox="1"/>
          <p:nvPr/>
        </p:nvSpPr>
        <p:spPr>
          <a:xfrm>
            <a:off x="4427400" y="1962900"/>
            <a:ext cx="865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600">
                <a:solidFill>
                  <a:schemeClr val="dk2"/>
                </a:solidFill>
                <a:latin typeface="PT Sans"/>
                <a:ea typeface="PT Sans"/>
                <a:cs typeface="PT Sans"/>
                <a:sym typeface="PT Sans"/>
              </a:rPr>
              <a:t>160cm</a:t>
            </a:r>
            <a:endParaRPr sz="1200"/>
          </a:p>
        </p:txBody>
      </p:sp>
      <p:sp>
        <p:nvSpPr>
          <p:cNvPr id="587" name="Google Shape;587;p86"/>
          <p:cNvSpPr txBox="1"/>
          <p:nvPr/>
        </p:nvSpPr>
        <p:spPr>
          <a:xfrm>
            <a:off x="5682675" y="1084450"/>
            <a:ext cx="3000000" cy="2157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chemeClr val="dk2"/>
                </a:solidFill>
                <a:latin typeface="PT Sans"/>
                <a:ea typeface="PT Sans"/>
                <a:cs typeface="PT Sans"/>
                <a:sym typeface="PT Sans"/>
              </a:rPr>
              <a:t>Everytime Alice has 1 sip of the liquid, she shrinks to half her size.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400"/>
              </a:spcAft>
              <a:buNone/>
            </a:pPr>
            <a:r>
              <a:rPr lang="en-GB" sz="1800">
                <a:solidFill>
                  <a:schemeClr val="dk2"/>
                </a:solidFill>
                <a:latin typeface="PT Sans"/>
                <a:ea typeface="PT Sans"/>
                <a:cs typeface="PT Sans"/>
                <a:sym typeface="PT Sans"/>
              </a:rPr>
              <a:t>If she has 1 sip, how tall will she be? </a:t>
            </a:r>
            <a:endParaRPr sz="1800">
              <a:solidFill>
                <a:schemeClr val="dk2"/>
              </a:solidFill>
              <a:latin typeface="PT Sans"/>
              <a:ea typeface="PT Sans"/>
              <a:cs typeface="PT Sans"/>
              <a:sym typeface="PT Sans"/>
            </a:endParaRPr>
          </a:p>
        </p:txBody>
      </p:sp>
      <p:pic>
        <p:nvPicPr>
          <p:cNvPr id="588" name="Google Shape;588;p86"/>
          <p:cNvPicPr preferRelativeResize="0"/>
          <p:nvPr/>
        </p:nvPicPr>
        <p:blipFill rotWithShape="1">
          <a:blip r:embed="rId3">
            <a:alphaModFix/>
          </a:blip>
          <a:srcRect b="5176" l="9284" r="14304" t="3524"/>
          <a:stretch/>
        </p:blipFill>
        <p:spPr>
          <a:xfrm>
            <a:off x="1603075" y="2064825"/>
            <a:ext cx="1195250" cy="1810951"/>
          </a:xfrm>
          <a:prstGeom prst="rect">
            <a:avLst/>
          </a:prstGeom>
          <a:noFill/>
          <a:ln>
            <a:noFill/>
          </a:ln>
        </p:spPr>
      </p:pic>
      <p:sp>
        <p:nvSpPr>
          <p:cNvPr id="589" name="Google Shape;589;p86"/>
          <p:cNvSpPr txBox="1"/>
          <p:nvPr/>
        </p:nvSpPr>
        <p:spPr>
          <a:xfrm>
            <a:off x="5794800" y="3331850"/>
            <a:ext cx="30000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800">
                <a:solidFill>
                  <a:schemeClr val="dk2"/>
                </a:solidFill>
                <a:latin typeface="PT Sans"/>
                <a:ea typeface="PT Sans"/>
                <a:cs typeface="PT Sans"/>
                <a:sym typeface="PT Sans"/>
              </a:rPr>
              <a:t>If she has another sip, how tall will she be now? </a:t>
            </a:r>
            <a:endParaRPr sz="1800">
              <a:solidFill>
                <a:schemeClr val="dk2"/>
              </a:solidFill>
              <a:latin typeface="PT Sans"/>
              <a:ea typeface="PT Sans"/>
              <a:cs typeface="PT Sans"/>
              <a:sym typeface="PT Sans"/>
            </a:endParaRPr>
          </a:p>
        </p:txBody>
      </p:sp>
      <p:pic>
        <p:nvPicPr>
          <p:cNvPr id="590" name="Google Shape;590;p86"/>
          <p:cNvPicPr preferRelativeResize="0"/>
          <p:nvPr/>
        </p:nvPicPr>
        <p:blipFill rotWithShape="1">
          <a:blip r:embed="rId3">
            <a:alphaModFix/>
          </a:blip>
          <a:srcRect b="5176" l="9284" r="14304" t="3524"/>
          <a:stretch/>
        </p:blipFill>
        <p:spPr>
          <a:xfrm>
            <a:off x="770775" y="2766475"/>
            <a:ext cx="732150" cy="1109300"/>
          </a:xfrm>
          <a:prstGeom prst="rect">
            <a:avLst/>
          </a:prstGeom>
          <a:noFill/>
          <a:ln>
            <a:noFill/>
          </a:ln>
        </p:spPr>
      </p:pic>
      <p:sp>
        <p:nvSpPr>
          <p:cNvPr id="591" name="Google Shape;591;p86"/>
          <p:cNvSpPr txBox="1"/>
          <p:nvPr/>
        </p:nvSpPr>
        <p:spPr>
          <a:xfrm>
            <a:off x="3256725" y="4257600"/>
            <a:ext cx="5614200" cy="780300"/>
          </a:xfrm>
          <a:prstGeom prst="rect">
            <a:avLst/>
          </a:prstGeom>
          <a:solidFill>
            <a:srgbClr val="C9DAF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800">
                <a:solidFill>
                  <a:schemeClr val="dk2"/>
                </a:solidFill>
                <a:latin typeface="PT Sans"/>
                <a:ea typeface="PT Sans"/>
                <a:cs typeface="PT Sans"/>
                <a:sym typeface="PT Sans"/>
              </a:rPr>
              <a:t>How much smaller is she now? What is the ratio of her ‘normal’ to ‘miniature’ height? </a:t>
            </a:r>
            <a:r>
              <a:rPr b="1" lang="en-GB" sz="1800">
                <a:solidFill>
                  <a:schemeClr val="dk2"/>
                </a:solidFill>
                <a:latin typeface="PT Sans"/>
                <a:ea typeface="PT Sans"/>
                <a:cs typeface="PT Sans"/>
                <a:sym typeface="PT Sans"/>
              </a:rPr>
              <a:t>160: 40 or 4 : 1</a:t>
            </a:r>
            <a:endParaRPr b="1" sz="1800">
              <a:solidFill>
                <a:schemeClr val="dk2"/>
              </a:solidFill>
              <a:latin typeface="PT Sans"/>
              <a:ea typeface="PT Sans"/>
              <a:cs typeface="PT Sans"/>
              <a:sym typeface="PT Sans"/>
            </a:endParaRPr>
          </a:p>
        </p:txBody>
      </p:sp>
      <p:sp>
        <p:nvSpPr>
          <p:cNvPr id="592" name="Google Shape;592;p86"/>
          <p:cNvSpPr txBox="1"/>
          <p:nvPr>
            <p:ph type="title"/>
          </p:nvPr>
        </p:nvSpPr>
        <p:spPr>
          <a:xfrm>
            <a:off x="311700" y="105200"/>
            <a:ext cx="7477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 In miniature</a:t>
            </a:r>
            <a:endParaRPr/>
          </a:p>
        </p:txBody>
      </p:sp>
      <p:sp>
        <p:nvSpPr>
          <p:cNvPr id="593" name="Google Shape;593;p86"/>
          <p:cNvSpPr txBox="1"/>
          <p:nvPr/>
        </p:nvSpPr>
        <p:spPr>
          <a:xfrm>
            <a:off x="2759088" y="3754550"/>
            <a:ext cx="1668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b="1" lang="en-GB" sz="1500">
                <a:solidFill>
                  <a:schemeClr val="accent3"/>
                </a:solidFill>
                <a:latin typeface="PT Sans"/>
                <a:ea typeface="PT Sans"/>
                <a:cs typeface="PT Sans"/>
                <a:sym typeface="PT Sans"/>
              </a:rPr>
              <a:t>“Normal” Alice</a:t>
            </a:r>
            <a:endParaRPr b="1" sz="1100">
              <a:solidFill>
                <a:schemeClr val="accent3"/>
              </a:solidFill>
            </a:endParaRPr>
          </a:p>
        </p:txBody>
      </p:sp>
      <p:pic>
        <p:nvPicPr>
          <p:cNvPr id="594" name="Google Shape;594;p86"/>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87"/>
          <p:cNvPicPr preferRelativeResize="0"/>
          <p:nvPr/>
        </p:nvPicPr>
        <p:blipFill rotWithShape="1">
          <a:blip r:embed="rId3">
            <a:alphaModFix/>
          </a:blip>
          <a:srcRect b="5176" l="9284" r="14304" t="3524"/>
          <a:stretch/>
        </p:blipFill>
        <p:spPr>
          <a:xfrm>
            <a:off x="2504525" y="868063"/>
            <a:ext cx="1985151" cy="3007724"/>
          </a:xfrm>
          <a:prstGeom prst="rect">
            <a:avLst/>
          </a:prstGeom>
          <a:noFill/>
          <a:ln>
            <a:noFill/>
          </a:ln>
        </p:spPr>
      </p:pic>
      <p:sp>
        <p:nvSpPr>
          <p:cNvPr id="600" name="Google Shape;600;p87"/>
          <p:cNvSpPr txBox="1"/>
          <p:nvPr/>
        </p:nvSpPr>
        <p:spPr>
          <a:xfrm>
            <a:off x="5682675" y="1084450"/>
            <a:ext cx="3000000" cy="2897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chemeClr val="dk2"/>
                </a:solidFill>
                <a:latin typeface="PT Sans"/>
                <a:ea typeface="PT Sans"/>
                <a:cs typeface="PT Sans"/>
                <a:sym typeface="PT Sans"/>
              </a:rPr>
              <a:t>If the ratio is 4 : 1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How many times smaller has she become?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400"/>
              </a:spcAft>
              <a:buNone/>
            </a:pPr>
            <a:r>
              <a:rPr lang="en-GB" sz="1800">
                <a:solidFill>
                  <a:schemeClr val="dk2"/>
                </a:solidFill>
                <a:latin typeface="PT Sans"/>
                <a:ea typeface="PT Sans"/>
                <a:cs typeface="PT Sans"/>
                <a:sym typeface="PT Sans"/>
              </a:rPr>
              <a:t>So, how many times bigger will all the props need to become around her?</a:t>
            </a:r>
            <a:endParaRPr sz="1800">
              <a:solidFill>
                <a:schemeClr val="dk2"/>
              </a:solidFill>
              <a:latin typeface="PT Sans"/>
              <a:ea typeface="PT Sans"/>
              <a:cs typeface="PT Sans"/>
              <a:sym typeface="PT Sans"/>
            </a:endParaRPr>
          </a:p>
        </p:txBody>
      </p:sp>
      <p:pic>
        <p:nvPicPr>
          <p:cNvPr id="601" name="Google Shape;601;p87"/>
          <p:cNvPicPr preferRelativeResize="0"/>
          <p:nvPr/>
        </p:nvPicPr>
        <p:blipFill rotWithShape="1">
          <a:blip r:embed="rId3">
            <a:alphaModFix/>
          </a:blip>
          <a:srcRect b="5176" l="9284" r="14304" t="3524"/>
          <a:stretch/>
        </p:blipFill>
        <p:spPr>
          <a:xfrm>
            <a:off x="1151775" y="2766475"/>
            <a:ext cx="732150" cy="1109300"/>
          </a:xfrm>
          <a:prstGeom prst="rect">
            <a:avLst/>
          </a:prstGeom>
          <a:noFill/>
          <a:ln>
            <a:noFill/>
          </a:ln>
        </p:spPr>
      </p:pic>
      <p:sp>
        <p:nvSpPr>
          <p:cNvPr id="602" name="Google Shape;602;p87"/>
          <p:cNvSpPr txBox="1"/>
          <p:nvPr>
            <p:ph type="title"/>
          </p:nvPr>
        </p:nvSpPr>
        <p:spPr>
          <a:xfrm>
            <a:off x="311700" y="105200"/>
            <a:ext cx="7477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 In miniature</a:t>
            </a:r>
            <a:endParaRPr/>
          </a:p>
        </p:txBody>
      </p:sp>
      <p:sp>
        <p:nvSpPr>
          <p:cNvPr id="603" name="Google Shape;603;p87"/>
          <p:cNvSpPr txBox="1"/>
          <p:nvPr/>
        </p:nvSpPr>
        <p:spPr>
          <a:xfrm>
            <a:off x="2759088" y="3754550"/>
            <a:ext cx="1668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b="1" lang="en-GB" sz="1500">
                <a:solidFill>
                  <a:schemeClr val="accent3"/>
                </a:solidFill>
                <a:latin typeface="PT Sans"/>
                <a:ea typeface="PT Sans"/>
                <a:cs typeface="PT Sans"/>
                <a:sym typeface="PT Sans"/>
              </a:rPr>
              <a:t>“Normal” Alice</a:t>
            </a:r>
            <a:endParaRPr b="1" sz="1100">
              <a:solidFill>
                <a:schemeClr val="accent3"/>
              </a:solidFill>
            </a:endParaRPr>
          </a:p>
        </p:txBody>
      </p:sp>
      <p:pic>
        <p:nvPicPr>
          <p:cNvPr id="604" name="Google Shape;604;p87"/>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0"/>
          <p:cNvSpPr txBox="1"/>
          <p:nvPr>
            <p:ph idx="1" type="body"/>
          </p:nvPr>
        </p:nvSpPr>
        <p:spPr>
          <a:xfrm>
            <a:off x="444050" y="1015000"/>
            <a:ext cx="8140800" cy="3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400"/>
              <a:buNone/>
            </a:pPr>
            <a:r>
              <a:rPr lang="en-GB"/>
              <a:t>Maths: To solve ratio and proportion problems to find missing values using scaling and multipliers</a:t>
            </a:r>
            <a:endParaRPr/>
          </a:p>
          <a:p>
            <a:pPr indent="0" lvl="0" marL="0" rtl="0" algn="l">
              <a:lnSpc>
                <a:spcPct val="115000"/>
              </a:lnSpc>
              <a:spcBef>
                <a:spcPts val="400"/>
              </a:spcBef>
              <a:spcAft>
                <a:spcPts val="0"/>
              </a:spcAft>
              <a:buSzPts val="2400"/>
              <a:buNone/>
            </a:pPr>
            <a:r>
              <a:rPr lang="en-GB"/>
              <a:t>Careers: To highlight the relevance of Maths to future career paths</a:t>
            </a:r>
            <a:endParaRPr/>
          </a:p>
          <a:p>
            <a:pPr indent="0" lvl="0" marL="0" rtl="0" algn="l">
              <a:lnSpc>
                <a:spcPct val="115000"/>
              </a:lnSpc>
              <a:spcBef>
                <a:spcPts val="400"/>
              </a:spcBef>
              <a:spcAft>
                <a:spcPts val="0"/>
              </a:spcAft>
              <a:buSzPts val="2400"/>
              <a:buNone/>
            </a:pPr>
            <a:r>
              <a:rPr lang="en-GB"/>
              <a:t>Essential skills: Listening, Speaking, Teamwork, Creativity</a:t>
            </a:r>
            <a:endParaRPr/>
          </a:p>
          <a:p>
            <a:pPr indent="0" lvl="0" marL="0" rtl="0" algn="l">
              <a:lnSpc>
                <a:spcPct val="115000"/>
              </a:lnSpc>
              <a:spcBef>
                <a:spcPts val="400"/>
              </a:spcBef>
              <a:spcAft>
                <a:spcPts val="400"/>
              </a:spcAft>
              <a:buSzPts val="2400"/>
              <a:buNone/>
            </a:pPr>
            <a:r>
              <a:t/>
            </a:r>
            <a:endParaRPr/>
          </a:p>
        </p:txBody>
      </p:sp>
      <p:pic>
        <p:nvPicPr>
          <p:cNvPr id="442" name="Google Shape;442;p70"/>
          <p:cNvPicPr preferRelativeResize="0"/>
          <p:nvPr/>
        </p:nvPicPr>
        <p:blipFill>
          <a:blip r:embed="rId3">
            <a:alphaModFix/>
          </a:blip>
          <a:stretch>
            <a:fillRect/>
          </a:stretch>
        </p:blipFill>
        <p:spPr>
          <a:xfrm>
            <a:off x="5155800" y="3367300"/>
            <a:ext cx="1128375" cy="1126755"/>
          </a:xfrm>
          <a:prstGeom prst="rect">
            <a:avLst/>
          </a:prstGeom>
          <a:noFill/>
          <a:ln>
            <a:noFill/>
          </a:ln>
        </p:spPr>
      </p:pic>
      <p:pic>
        <p:nvPicPr>
          <p:cNvPr id="443" name="Google Shape;443;p70"/>
          <p:cNvPicPr preferRelativeResize="0"/>
          <p:nvPr/>
        </p:nvPicPr>
        <p:blipFill>
          <a:blip r:embed="rId4">
            <a:alphaModFix/>
          </a:blip>
          <a:stretch>
            <a:fillRect/>
          </a:stretch>
        </p:blipFill>
        <p:spPr>
          <a:xfrm>
            <a:off x="2073249" y="3329725"/>
            <a:ext cx="1128375" cy="1128375"/>
          </a:xfrm>
          <a:prstGeom prst="rect">
            <a:avLst/>
          </a:prstGeom>
          <a:noFill/>
          <a:ln>
            <a:noFill/>
          </a:ln>
        </p:spPr>
      </p:pic>
      <p:pic>
        <p:nvPicPr>
          <p:cNvPr id="444" name="Google Shape;444;p70"/>
          <p:cNvPicPr preferRelativeResize="0"/>
          <p:nvPr/>
        </p:nvPicPr>
        <p:blipFill>
          <a:blip r:embed="rId5">
            <a:alphaModFix/>
          </a:blip>
          <a:stretch>
            <a:fillRect/>
          </a:stretch>
        </p:blipFill>
        <p:spPr>
          <a:xfrm>
            <a:off x="3540999" y="3361925"/>
            <a:ext cx="1128375" cy="1128375"/>
          </a:xfrm>
          <a:prstGeom prst="rect">
            <a:avLst/>
          </a:prstGeom>
          <a:noFill/>
          <a:ln>
            <a:noFill/>
          </a:ln>
        </p:spPr>
      </p:pic>
      <p:pic>
        <p:nvPicPr>
          <p:cNvPr id="445" name="Google Shape;445;p70"/>
          <p:cNvPicPr preferRelativeResize="0"/>
          <p:nvPr/>
        </p:nvPicPr>
        <p:blipFill>
          <a:blip r:embed="rId6">
            <a:alphaModFix/>
          </a:blip>
          <a:stretch>
            <a:fillRect/>
          </a:stretch>
        </p:blipFill>
        <p:spPr>
          <a:xfrm>
            <a:off x="6745850" y="3329725"/>
            <a:ext cx="1128375" cy="1126755"/>
          </a:xfrm>
          <a:prstGeom prst="rect">
            <a:avLst/>
          </a:prstGeom>
          <a:noFill/>
          <a:ln>
            <a:noFill/>
          </a:ln>
        </p:spPr>
      </p:pic>
      <p:pic>
        <p:nvPicPr>
          <p:cNvPr id="446" name="Google Shape;446;p70"/>
          <p:cNvPicPr preferRelativeResize="0"/>
          <p:nvPr/>
        </p:nvPicPr>
        <p:blipFill>
          <a:blip r:embed="rId7">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graphicFrame>
        <p:nvGraphicFramePr>
          <p:cNvPr id="609" name="Google Shape;609;p88"/>
          <p:cNvGraphicFramePr/>
          <p:nvPr/>
        </p:nvGraphicFramePr>
        <p:xfrm>
          <a:off x="1071425" y="960488"/>
          <a:ext cx="3000000" cy="3000000"/>
        </p:xfrm>
        <a:graphic>
          <a:graphicData uri="http://schemas.openxmlformats.org/drawingml/2006/table">
            <a:tbl>
              <a:tblPr>
                <a:noFill/>
                <a:tableStyleId>{CED2C7F4-A72A-42A2-A636-035031C95744}</a:tableStyleId>
              </a:tblPr>
              <a:tblGrid>
                <a:gridCol w="2247900"/>
                <a:gridCol w="2247900"/>
                <a:gridCol w="2247900"/>
              </a:tblGrid>
              <a:tr h="609575">
                <a:tc>
                  <a:txBody>
                    <a:bodyPr/>
                    <a:lstStyle/>
                    <a:p>
                      <a:pPr indent="0" lvl="0" marL="0" rtl="0" algn="ctr">
                        <a:spcBef>
                          <a:spcPts val="0"/>
                        </a:spcBef>
                        <a:spcAft>
                          <a:spcPts val="0"/>
                        </a:spcAft>
                        <a:buNone/>
                      </a:pPr>
                      <a:r>
                        <a:rPr b="1" lang="en-GB">
                          <a:solidFill>
                            <a:srgbClr val="434343"/>
                          </a:solidFill>
                        </a:rPr>
                        <a:t>Essential Props </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“Normal” </a:t>
                      </a:r>
                      <a:r>
                        <a:rPr b="1" lang="en-GB">
                          <a:solidFill>
                            <a:srgbClr val="434343"/>
                          </a:solidFill>
                        </a:rPr>
                        <a:t>Dimensions </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Dimensions when Alice is in miniature (scene 1)</a:t>
                      </a:r>
                      <a:endParaRPr b="1">
                        <a:solidFill>
                          <a:srgbClr val="434343"/>
                        </a:solidFill>
                      </a:endParaRPr>
                    </a:p>
                  </a:txBody>
                  <a:tcPr marT="91425" marB="91425" marR="91425" marL="91425" anchor="ctr"/>
                </a:tc>
              </a:tr>
              <a:tr h="609575">
                <a:tc>
                  <a:txBody>
                    <a:bodyPr/>
                    <a:lstStyle/>
                    <a:p>
                      <a:pPr indent="0" lvl="0" marL="0" rtl="0" algn="ctr">
                        <a:spcBef>
                          <a:spcPts val="0"/>
                        </a:spcBef>
                        <a:spcAft>
                          <a:spcPts val="0"/>
                        </a:spcAft>
                        <a:buNone/>
                      </a:pPr>
                      <a:r>
                        <a:rPr lang="en-GB">
                          <a:solidFill>
                            <a:srgbClr val="434343"/>
                          </a:solidFill>
                        </a:rPr>
                        <a:t>Table </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L: 244cm W:80cm H:100cm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Plates</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D:26cm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Tea Cups</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D:5cm H:5.5cm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Tea Pot</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D:10 cm H:11cm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Cake</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D:20 cm H:12cm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Candles</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D:2.5 cm H:18cm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bl>
          </a:graphicData>
        </a:graphic>
      </p:graphicFrame>
      <p:sp>
        <p:nvSpPr>
          <p:cNvPr id="610" name="Google Shape;610;p88"/>
          <p:cNvSpPr txBox="1"/>
          <p:nvPr/>
        </p:nvSpPr>
        <p:spPr>
          <a:xfrm>
            <a:off x="2642350" y="4354500"/>
            <a:ext cx="48678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i="1" lang="en-GB">
                <a:solidFill>
                  <a:schemeClr val="dk2"/>
                </a:solidFill>
                <a:latin typeface="PT Sans"/>
                <a:ea typeface="PT Sans"/>
                <a:cs typeface="PT Sans"/>
                <a:sym typeface="PT Sans"/>
              </a:rPr>
              <a:t>Key: L(Length) W(Width) H(Height) D(Diameter)</a:t>
            </a:r>
            <a:endParaRPr i="1" sz="1000"/>
          </a:p>
        </p:txBody>
      </p:sp>
      <p:sp>
        <p:nvSpPr>
          <p:cNvPr id="611" name="Google Shape;611;p88"/>
          <p:cNvSpPr txBox="1"/>
          <p:nvPr>
            <p:ph type="title"/>
          </p:nvPr>
        </p:nvSpPr>
        <p:spPr>
          <a:xfrm>
            <a:off x="311700" y="105200"/>
            <a:ext cx="7477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 In miniature</a:t>
            </a:r>
            <a:endParaRPr/>
          </a:p>
        </p:txBody>
      </p:sp>
      <p:pic>
        <p:nvPicPr>
          <p:cNvPr id="612" name="Google Shape;612;p88"/>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p89"/>
          <p:cNvPicPr preferRelativeResize="0"/>
          <p:nvPr/>
        </p:nvPicPr>
        <p:blipFill rotWithShape="1">
          <a:blip r:embed="rId3">
            <a:alphaModFix/>
          </a:blip>
          <a:srcRect b="5176" l="9284" r="14304" t="3524"/>
          <a:stretch/>
        </p:blipFill>
        <p:spPr>
          <a:xfrm>
            <a:off x="2504525" y="868063"/>
            <a:ext cx="1985151" cy="3007724"/>
          </a:xfrm>
          <a:prstGeom prst="rect">
            <a:avLst/>
          </a:prstGeom>
          <a:noFill/>
          <a:ln>
            <a:noFill/>
          </a:ln>
        </p:spPr>
      </p:pic>
      <p:cxnSp>
        <p:nvCxnSpPr>
          <p:cNvPr id="618" name="Google Shape;618;p89"/>
          <p:cNvCxnSpPr/>
          <p:nvPr/>
        </p:nvCxnSpPr>
        <p:spPr>
          <a:xfrm>
            <a:off x="4391400" y="933125"/>
            <a:ext cx="24300" cy="2877600"/>
          </a:xfrm>
          <a:prstGeom prst="straightConnector1">
            <a:avLst/>
          </a:prstGeom>
          <a:noFill/>
          <a:ln cap="flat" cmpd="sng" w="9525">
            <a:solidFill>
              <a:schemeClr val="dk2"/>
            </a:solidFill>
            <a:prstDash val="solid"/>
            <a:round/>
            <a:headEnd len="med" w="med" type="triangle"/>
            <a:tailEnd len="med" w="med" type="triangle"/>
          </a:ln>
        </p:spPr>
      </p:cxnSp>
      <p:sp>
        <p:nvSpPr>
          <p:cNvPr id="619" name="Google Shape;619;p89"/>
          <p:cNvSpPr txBox="1"/>
          <p:nvPr/>
        </p:nvSpPr>
        <p:spPr>
          <a:xfrm>
            <a:off x="4427400" y="1962900"/>
            <a:ext cx="865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600">
                <a:solidFill>
                  <a:schemeClr val="dk2"/>
                </a:solidFill>
                <a:latin typeface="PT Sans"/>
                <a:ea typeface="PT Sans"/>
                <a:cs typeface="PT Sans"/>
                <a:sym typeface="PT Sans"/>
              </a:rPr>
              <a:t>160cm</a:t>
            </a:r>
            <a:endParaRPr sz="1200"/>
          </a:p>
        </p:txBody>
      </p:sp>
      <p:sp>
        <p:nvSpPr>
          <p:cNvPr id="620" name="Google Shape;620;p89"/>
          <p:cNvSpPr txBox="1"/>
          <p:nvPr/>
        </p:nvSpPr>
        <p:spPr>
          <a:xfrm>
            <a:off x="5682675" y="1084450"/>
            <a:ext cx="3000000" cy="257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chemeClr val="dk2"/>
                </a:solidFill>
                <a:latin typeface="PT Sans"/>
                <a:ea typeface="PT Sans"/>
                <a:cs typeface="PT Sans"/>
                <a:sym typeface="PT Sans"/>
              </a:rPr>
              <a:t>In the next scene, Alice has another sip!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How tall will she be now?</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400"/>
              </a:spcAft>
              <a:buNone/>
            </a:pPr>
            <a:r>
              <a:rPr lang="en-GB" sz="1800">
                <a:solidFill>
                  <a:schemeClr val="dk2"/>
                </a:solidFill>
                <a:latin typeface="PT Sans"/>
                <a:ea typeface="PT Sans"/>
                <a:cs typeface="PT Sans"/>
                <a:sym typeface="PT Sans"/>
              </a:rPr>
              <a:t>How many times bigger will the props need to be now?  </a:t>
            </a:r>
            <a:endParaRPr sz="1800">
              <a:solidFill>
                <a:schemeClr val="dk2"/>
              </a:solidFill>
              <a:latin typeface="PT Sans"/>
              <a:ea typeface="PT Sans"/>
              <a:cs typeface="PT Sans"/>
              <a:sym typeface="PT Sans"/>
            </a:endParaRPr>
          </a:p>
        </p:txBody>
      </p:sp>
      <p:pic>
        <p:nvPicPr>
          <p:cNvPr id="621" name="Google Shape;621;p89"/>
          <p:cNvPicPr preferRelativeResize="0"/>
          <p:nvPr/>
        </p:nvPicPr>
        <p:blipFill rotWithShape="1">
          <a:blip r:embed="rId3">
            <a:alphaModFix/>
          </a:blip>
          <a:srcRect b="5176" l="9284" r="14304" t="3524"/>
          <a:stretch/>
        </p:blipFill>
        <p:spPr>
          <a:xfrm>
            <a:off x="1685175" y="2766475"/>
            <a:ext cx="732150" cy="1109300"/>
          </a:xfrm>
          <a:prstGeom prst="rect">
            <a:avLst/>
          </a:prstGeom>
          <a:noFill/>
          <a:ln>
            <a:noFill/>
          </a:ln>
        </p:spPr>
      </p:pic>
      <p:sp>
        <p:nvSpPr>
          <p:cNvPr id="622" name="Google Shape;622;p89"/>
          <p:cNvSpPr txBox="1"/>
          <p:nvPr/>
        </p:nvSpPr>
        <p:spPr>
          <a:xfrm>
            <a:off x="3014525" y="4246250"/>
            <a:ext cx="6012900" cy="714300"/>
          </a:xfrm>
          <a:prstGeom prst="rect">
            <a:avLst/>
          </a:prstGeom>
          <a:solidFill>
            <a:srgbClr val="C9DAF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600">
                <a:solidFill>
                  <a:schemeClr val="dk2"/>
                </a:solidFill>
                <a:latin typeface="PT Sans"/>
                <a:ea typeface="PT Sans"/>
                <a:cs typeface="PT Sans"/>
                <a:sym typeface="PT Sans"/>
              </a:rPr>
              <a:t>How much smaller is she now? What is the ratio of her ‘normal’ to scene 2 ‘miniature’ height? What is the ratio of scene 1 to scene 2?</a:t>
            </a:r>
            <a:endParaRPr sz="1600">
              <a:solidFill>
                <a:schemeClr val="dk2"/>
              </a:solidFill>
              <a:latin typeface="PT Sans"/>
              <a:ea typeface="PT Sans"/>
              <a:cs typeface="PT Sans"/>
              <a:sym typeface="PT Sans"/>
            </a:endParaRPr>
          </a:p>
        </p:txBody>
      </p:sp>
      <p:pic>
        <p:nvPicPr>
          <p:cNvPr id="623" name="Google Shape;623;p89"/>
          <p:cNvPicPr preferRelativeResize="0"/>
          <p:nvPr/>
        </p:nvPicPr>
        <p:blipFill rotWithShape="1">
          <a:blip r:embed="rId3">
            <a:alphaModFix/>
          </a:blip>
          <a:srcRect b="5176" l="9284" r="14304" t="3524"/>
          <a:stretch/>
        </p:blipFill>
        <p:spPr>
          <a:xfrm>
            <a:off x="758475" y="3209650"/>
            <a:ext cx="439650" cy="666125"/>
          </a:xfrm>
          <a:prstGeom prst="rect">
            <a:avLst/>
          </a:prstGeom>
          <a:noFill/>
          <a:ln>
            <a:noFill/>
          </a:ln>
        </p:spPr>
      </p:pic>
      <p:sp>
        <p:nvSpPr>
          <p:cNvPr id="624" name="Google Shape;624;p89"/>
          <p:cNvSpPr txBox="1"/>
          <p:nvPr>
            <p:ph type="title"/>
          </p:nvPr>
        </p:nvSpPr>
        <p:spPr>
          <a:xfrm>
            <a:off x="311700" y="105200"/>
            <a:ext cx="7477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 In miniature</a:t>
            </a:r>
            <a:endParaRPr/>
          </a:p>
        </p:txBody>
      </p:sp>
      <p:sp>
        <p:nvSpPr>
          <p:cNvPr id="625" name="Google Shape;625;p89"/>
          <p:cNvSpPr txBox="1"/>
          <p:nvPr/>
        </p:nvSpPr>
        <p:spPr>
          <a:xfrm>
            <a:off x="2759088" y="3754550"/>
            <a:ext cx="1668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b="1" lang="en-GB" sz="1500">
                <a:solidFill>
                  <a:schemeClr val="accent3"/>
                </a:solidFill>
                <a:latin typeface="PT Sans"/>
                <a:ea typeface="PT Sans"/>
                <a:cs typeface="PT Sans"/>
                <a:sym typeface="PT Sans"/>
              </a:rPr>
              <a:t>“Normal” Alice</a:t>
            </a:r>
            <a:endParaRPr b="1" sz="1100">
              <a:solidFill>
                <a:schemeClr val="accent3"/>
              </a:solidFill>
            </a:endParaRPr>
          </a:p>
        </p:txBody>
      </p:sp>
      <p:pic>
        <p:nvPicPr>
          <p:cNvPr id="626" name="Google Shape;626;p89"/>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graphicFrame>
        <p:nvGraphicFramePr>
          <p:cNvPr id="631" name="Google Shape;631;p90"/>
          <p:cNvGraphicFramePr/>
          <p:nvPr/>
        </p:nvGraphicFramePr>
        <p:xfrm>
          <a:off x="1071425" y="960488"/>
          <a:ext cx="3000000" cy="3000000"/>
        </p:xfrm>
        <a:graphic>
          <a:graphicData uri="http://schemas.openxmlformats.org/drawingml/2006/table">
            <a:tbl>
              <a:tblPr>
                <a:noFill/>
                <a:tableStyleId>{CED2C7F4-A72A-42A2-A636-035031C95744}</a:tableStyleId>
              </a:tblPr>
              <a:tblGrid>
                <a:gridCol w="2247900"/>
                <a:gridCol w="2247900"/>
                <a:gridCol w="2247900"/>
              </a:tblGrid>
              <a:tr h="609575">
                <a:tc>
                  <a:txBody>
                    <a:bodyPr/>
                    <a:lstStyle/>
                    <a:p>
                      <a:pPr indent="0" lvl="0" marL="0" rtl="0" algn="ctr">
                        <a:spcBef>
                          <a:spcPts val="0"/>
                        </a:spcBef>
                        <a:spcAft>
                          <a:spcPts val="0"/>
                        </a:spcAft>
                        <a:buNone/>
                      </a:pPr>
                      <a:r>
                        <a:rPr b="1" lang="en-GB">
                          <a:solidFill>
                            <a:srgbClr val="434343"/>
                          </a:solidFill>
                        </a:rPr>
                        <a:t>Essential Props </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“Normal” Dimensions </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Dimensions when Alice is in miniature (scene 2)</a:t>
                      </a:r>
                      <a:endParaRPr b="1">
                        <a:solidFill>
                          <a:srgbClr val="434343"/>
                        </a:solidFill>
                      </a:endParaRPr>
                    </a:p>
                  </a:txBody>
                  <a:tcPr marT="91425" marB="91425" marR="91425" marL="91425" anchor="ctr"/>
                </a:tc>
              </a:tr>
              <a:tr h="609575">
                <a:tc>
                  <a:txBody>
                    <a:bodyPr/>
                    <a:lstStyle/>
                    <a:p>
                      <a:pPr indent="0" lvl="0" marL="0" rtl="0" algn="ctr">
                        <a:spcBef>
                          <a:spcPts val="0"/>
                        </a:spcBef>
                        <a:spcAft>
                          <a:spcPts val="0"/>
                        </a:spcAft>
                        <a:buNone/>
                      </a:pPr>
                      <a:r>
                        <a:rPr lang="en-GB">
                          <a:solidFill>
                            <a:srgbClr val="434343"/>
                          </a:solidFill>
                        </a:rPr>
                        <a:t>Table </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L: 244cm W:80cm H:100cm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Plates</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D:26cm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Tea Cups</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D:5cm H:5.5cm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Tea Pot</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D:10 cm H:11cm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Cake</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D:20 cm H:12cm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396200">
                <a:tc>
                  <a:txBody>
                    <a:bodyPr/>
                    <a:lstStyle/>
                    <a:p>
                      <a:pPr indent="0" lvl="0" marL="0" rtl="0" algn="ctr">
                        <a:spcBef>
                          <a:spcPts val="0"/>
                        </a:spcBef>
                        <a:spcAft>
                          <a:spcPts val="0"/>
                        </a:spcAft>
                        <a:buNone/>
                      </a:pPr>
                      <a:r>
                        <a:rPr lang="en-GB">
                          <a:solidFill>
                            <a:srgbClr val="434343"/>
                          </a:solidFill>
                        </a:rPr>
                        <a:t>Candles</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D:2.5 cm H:18cm</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bl>
          </a:graphicData>
        </a:graphic>
      </p:graphicFrame>
      <p:sp>
        <p:nvSpPr>
          <p:cNvPr id="632" name="Google Shape;632;p90"/>
          <p:cNvSpPr txBox="1"/>
          <p:nvPr/>
        </p:nvSpPr>
        <p:spPr>
          <a:xfrm>
            <a:off x="2347150" y="4408175"/>
            <a:ext cx="48678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i="1" lang="en-GB">
                <a:solidFill>
                  <a:schemeClr val="dk2"/>
                </a:solidFill>
                <a:latin typeface="PT Sans"/>
                <a:ea typeface="PT Sans"/>
                <a:cs typeface="PT Sans"/>
                <a:sym typeface="PT Sans"/>
              </a:rPr>
              <a:t>Key: L(Length) W(Width) H(Height) D(Diameter)</a:t>
            </a:r>
            <a:endParaRPr i="1" sz="1000"/>
          </a:p>
        </p:txBody>
      </p:sp>
      <p:sp>
        <p:nvSpPr>
          <p:cNvPr id="633" name="Google Shape;633;p90"/>
          <p:cNvSpPr txBox="1"/>
          <p:nvPr>
            <p:ph type="title"/>
          </p:nvPr>
        </p:nvSpPr>
        <p:spPr>
          <a:xfrm>
            <a:off x="311700" y="105200"/>
            <a:ext cx="74775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Mad Hatter’s Tea Party | In miniature</a:t>
            </a:r>
            <a:endParaRPr/>
          </a:p>
        </p:txBody>
      </p:sp>
      <p:pic>
        <p:nvPicPr>
          <p:cNvPr id="634" name="Google Shape;634;p90"/>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1"/>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White Rabbit’s House! </a:t>
            </a:r>
            <a:endParaRPr/>
          </a:p>
        </p:txBody>
      </p:sp>
      <p:sp>
        <p:nvSpPr>
          <p:cNvPr id="640" name="Google Shape;640;p91"/>
          <p:cNvSpPr txBox="1"/>
          <p:nvPr>
            <p:ph idx="4294967295" type="body"/>
          </p:nvPr>
        </p:nvSpPr>
        <p:spPr>
          <a:xfrm>
            <a:off x="389525" y="1051950"/>
            <a:ext cx="8290200" cy="16404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400"/>
              </a:spcAft>
              <a:buNone/>
            </a:pPr>
            <a:r>
              <a:rPr lang="en-GB"/>
              <a:t>Scene: Alice is in the White Rabbit’s House looking for her</a:t>
            </a:r>
            <a:r>
              <a:rPr b="1" lang="en-GB"/>
              <a:t> gloves</a:t>
            </a:r>
            <a:r>
              <a:rPr lang="en-GB"/>
              <a:t>, she eats some mushrooms and grows to an </a:t>
            </a:r>
            <a:r>
              <a:rPr lang="en-GB"/>
              <a:t>enormous size with her arms and legs protruding out of windows and doors.</a:t>
            </a:r>
            <a:r>
              <a:rPr lang="en-GB"/>
              <a:t>  The White Rabbit and his friends come to shoo her out of his house. They throw </a:t>
            </a:r>
            <a:r>
              <a:rPr b="1" lang="en-GB"/>
              <a:t>rocks </a:t>
            </a:r>
            <a:r>
              <a:rPr lang="en-GB"/>
              <a:t>at her and she throws</a:t>
            </a:r>
            <a:r>
              <a:rPr b="1" lang="en-GB"/>
              <a:t> furniture</a:t>
            </a:r>
            <a:r>
              <a:rPr lang="en-GB"/>
              <a:t> back at them.</a:t>
            </a:r>
            <a:endParaRPr/>
          </a:p>
        </p:txBody>
      </p:sp>
      <p:sp>
        <p:nvSpPr>
          <p:cNvPr id="641" name="Google Shape;641;p91"/>
          <p:cNvSpPr txBox="1"/>
          <p:nvPr>
            <p:ph idx="4294967295" type="body"/>
          </p:nvPr>
        </p:nvSpPr>
        <p:spPr>
          <a:xfrm>
            <a:off x="389525" y="2853075"/>
            <a:ext cx="8290200" cy="12162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a:t>Prop Brief:</a:t>
            </a:r>
            <a:endParaRPr/>
          </a:p>
          <a:p>
            <a:pPr indent="0" lvl="0" marL="0" rtl="0" algn="ctr">
              <a:lnSpc>
                <a:spcPct val="115000"/>
              </a:lnSpc>
              <a:spcBef>
                <a:spcPts val="400"/>
              </a:spcBef>
              <a:spcAft>
                <a:spcPts val="0"/>
              </a:spcAft>
              <a:buNone/>
            </a:pPr>
            <a:r>
              <a:rPr lang="en-GB"/>
              <a:t>Her gloves, rocks and furniture from the White Rabbit’s house. </a:t>
            </a:r>
            <a:endParaRPr/>
          </a:p>
          <a:p>
            <a:pPr indent="0" lvl="0" marL="0" rtl="0" algn="ctr">
              <a:lnSpc>
                <a:spcPct val="115000"/>
              </a:lnSpc>
              <a:spcBef>
                <a:spcPts val="400"/>
              </a:spcBef>
              <a:spcAft>
                <a:spcPts val="0"/>
              </a:spcAft>
              <a:buNone/>
            </a:pPr>
            <a:r>
              <a:rPr lang="en-GB"/>
              <a:t>Furniture examples: chairs, a sofa and a fridge.</a:t>
            </a:r>
            <a:endParaRPr/>
          </a:p>
          <a:p>
            <a:pPr indent="0" lvl="0" marL="0" rtl="0" algn="ctr">
              <a:lnSpc>
                <a:spcPct val="115000"/>
              </a:lnSpc>
              <a:spcBef>
                <a:spcPts val="400"/>
              </a:spcBef>
              <a:spcAft>
                <a:spcPts val="400"/>
              </a:spcAft>
              <a:buNone/>
            </a:pPr>
            <a:r>
              <a:rPr lang="en-GB"/>
              <a:t> </a:t>
            </a:r>
            <a:endParaRPr/>
          </a:p>
        </p:txBody>
      </p:sp>
      <p:pic>
        <p:nvPicPr>
          <p:cNvPr id="642" name="Google Shape;642;p91"/>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pic>
        <p:nvPicPr>
          <p:cNvPr id="647" name="Google Shape;647;p92"/>
          <p:cNvPicPr preferRelativeResize="0"/>
          <p:nvPr/>
        </p:nvPicPr>
        <p:blipFill rotWithShape="1">
          <a:blip r:embed="rId3">
            <a:alphaModFix/>
          </a:blip>
          <a:srcRect b="5176" l="15539" r="14304" t="3524"/>
          <a:stretch/>
        </p:blipFill>
        <p:spPr>
          <a:xfrm>
            <a:off x="0" y="868075"/>
            <a:ext cx="1822675" cy="3007699"/>
          </a:xfrm>
          <a:prstGeom prst="rect">
            <a:avLst/>
          </a:prstGeom>
          <a:noFill/>
          <a:ln>
            <a:noFill/>
          </a:ln>
        </p:spPr>
      </p:pic>
      <p:cxnSp>
        <p:nvCxnSpPr>
          <p:cNvPr id="648" name="Google Shape;648;p92"/>
          <p:cNvCxnSpPr/>
          <p:nvPr/>
        </p:nvCxnSpPr>
        <p:spPr>
          <a:xfrm>
            <a:off x="1724400" y="933125"/>
            <a:ext cx="24300" cy="2877600"/>
          </a:xfrm>
          <a:prstGeom prst="straightConnector1">
            <a:avLst/>
          </a:prstGeom>
          <a:noFill/>
          <a:ln cap="flat" cmpd="sng" w="9525">
            <a:solidFill>
              <a:schemeClr val="dk2"/>
            </a:solidFill>
            <a:prstDash val="solid"/>
            <a:round/>
            <a:headEnd len="med" w="med" type="triangle"/>
            <a:tailEnd len="med" w="med" type="triangle"/>
          </a:ln>
        </p:spPr>
      </p:cxnSp>
      <p:sp>
        <p:nvSpPr>
          <p:cNvPr id="649" name="Google Shape;649;p92"/>
          <p:cNvSpPr txBox="1"/>
          <p:nvPr/>
        </p:nvSpPr>
        <p:spPr>
          <a:xfrm>
            <a:off x="1760400" y="1962900"/>
            <a:ext cx="8658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lang="en-GB" sz="1600">
                <a:solidFill>
                  <a:schemeClr val="dk2"/>
                </a:solidFill>
                <a:latin typeface="PT Sans"/>
                <a:ea typeface="PT Sans"/>
                <a:cs typeface="PT Sans"/>
                <a:sym typeface="PT Sans"/>
              </a:rPr>
              <a:t>160cm</a:t>
            </a:r>
            <a:endParaRPr sz="1200"/>
          </a:p>
        </p:txBody>
      </p:sp>
      <p:sp>
        <p:nvSpPr>
          <p:cNvPr id="650" name="Google Shape;650;p92"/>
          <p:cNvSpPr txBox="1"/>
          <p:nvPr/>
        </p:nvSpPr>
        <p:spPr>
          <a:xfrm>
            <a:off x="2532200" y="715675"/>
            <a:ext cx="2839200" cy="3534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chemeClr val="dk2"/>
                </a:solidFill>
                <a:latin typeface="PT Sans"/>
                <a:ea typeface="PT Sans"/>
                <a:cs typeface="PT Sans"/>
                <a:sym typeface="PT Sans"/>
              </a:rPr>
              <a:t>Everytime Alice has 1 mushroom she grows three times bigger.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For ‘gigantic Alice’ scene 1 she has 1 mushroom.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400"/>
              </a:spcAft>
              <a:buNone/>
            </a:pPr>
            <a:r>
              <a:rPr lang="en-GB" sz="1800">
                <a:solidFill>
                  <a:schemeClr val="dk2"/>
                </a:solidFill>
                <a:latin typeface="PT Sans"/>
                <a:ea typeface="PT Sans"/>
                <a:cs typeface="PT Sans"/>
                <a:sym typeface="PT Sans"/>
              </a:rPr>
              <a:t>For ‘gigantic Alice’ scene 2 she has 2 more mushrooms (3 in total). </a:t>
            </a:r>
            <a:endParaRPr sz="1800">
              <a:solidFill>
                <a:schemeClr val="dk2"/>
              </a:solidFill>
              <a:latin typeface="PT Sans"/>
              <a:ea typeface="PT Sans"/>
              <a:cs typeface="PT Sans"/>
              <a:sym typeface="PT Sans"/>
            </a:endParaRPr>
          </a:p>
        </p:txBody>
      </p:sp>
      <p:sp>
        <p:nvSpPr>
          <p:cNvPr id="651" name="Google Shape;651;p92"/>
          <p:cNvSpPr txBox="1"/>
          <p:nvPr/>
        </p:nvSpPr>
        <p:spPr>
          <a:xfrm>
            <a:off x="5465375" y="711750"/>
            <a:ext cx="3425100" cy="3585900"/>
          </a:xfrm>
          <a:prstGeom prst="rect">
            <a:avLst/>
          </a:prstGeom>
          <a:solidFill>
            <a:srgbClr val="C9DAF8"/>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chemeClr val="dk2"/>
                </a:solidFill>
                <a:latin typeface="PT Sans"/>
                <a:ea typeface="PT Sans"/>
                <a:cs typeface="PT Sans"/>
                <a:sym typeface="PT Sans"/>
              </a:rPr>
              <a:t>How tall is she for scene 1?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What’s the ratio of ‘normal’ to ‘gigantic scene 1’?</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How tall is she for scene 2?</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What’s the ratio of ‘normal’ to ‘gigantic scene 2’?</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400"/>
              </a:spcAft>
              <a:buNone/>
            </a:pPr>
            <a:r>
              <a:rPr lang="en-GB" sz="1800">
                <a:solidFill>
                  <a:schemeClr val="dk2"/>
                </a:solidFill>
                <a:latin typeface="PT Sans"/>
                <a:ea typeface="PT Sans"/>
                <a:cs typeface="PT Sans"/>
                <a:sym typeface="PT Sans"/>
              </a:rPr>
              <a:t>By how many times smaller will each prop need to be for scene 1 and scene 2?</a:t>
            </a:r>
            <a:endParaRPr sz="1800">
              <a:solidFill>
                <a:schemeClr val="dk2"/>
              </a:solidFill>
              <a:latin typeface="PT Sans"/>
              <a:ea typeface="PT Sans"/>
              <a:cs typeface="PT Sans"/>
              <a:sym typeface="PT Sans"/>
            </a:endParaRPr>
          </a:p>
        </p:txBody>
      </p:sp>
      <p:sp>
        <p:nvSpPr>
          <p:cNvPr id="652" name="Google Shape;652;p92"/>
          <p:cNvSpPr txBox="1"/>
          <p:nvPr/>
        </p:nvSpPr>
        <p:spPr>
          <a:xfrm>
            <a:off x="3077150" y="4527650"/>
            <a:ext cx="5965800" cy="461700"/>
          </a:xfrm>
          <a:prstGeom prst="rect">
            <a:avLst/>
          </a:prstGeom>
          <a:solidFill>
            <a:srgbClr val="FFFFFF"/>
          </a:solidFill>
          <a:ln cap="flat" cmpd="sng" w="9525">
            <a:solidFill>
              <a:srgbClr val="434343"/>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b="1" lang="en-GB">
                <a:solidFill>
                  <a:schemeClr val="dk2"/>
                </a:solidFill>
                <a:latin typeface="PT Sans"/>
                <a:ea typeface="PT Sans"/>
                <a:cs typeface="PT Sans"/>
                <a:sym typeface="PT Sans"/>
              </a:rPr>
              <a:t>Your Task: Calculate the prop sizes needed to gigantic Alice scene 1 &amp; 2</a:t>
            </a:r>
            <a:r>
              <a:rPr b="1" lang="en-GB" sz="1800">
                <a:solidFill>
                  <a:schemeClr val="dk2"/>
                </a:solidFill>
                <a:latin typeface="PT Sans"/>
                <a:ea typeface="PT Sans"/>
                <a:cs typeface="PT Sans"/>
                <a:sym typeface="PT Sans"/>
              </a:rPr>
              <a:t> </a:t>
            </a:r>
            <a:endParaRPr b="1" sz="1800">
              <a:solidFill>
                <a:schemeClr val="dk2"/>
              </a:solidFill>
              <a:latin typeface="PT Sans"/>
              <a:ea typeface="PT Sans"/>
              <a:cs typeface="PT Sans"/>
              <a:sym typeface="PT Sans"/>
            </a:endParaRPr>
          </a:p>
        </p:txBody>
      </p:sp>
      <p:sp>
        <p:nvSpPr>
          <p:cNvPr id="653" name="Google Shape;653;p92"/>
          <p:cNvSpPr txBox="1"/>
          <p:nvPr>
            <p:ph type="title"/>
          </p:nvPr>
        </p:nvSpPr>
        <p:spPr>
          <a:xfrm>
            <a:off x="311700" y="105200"/>
            <a:ext cx="83100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White Rabbit’s House | Gigantic Alice | Task 1 </a:t>
            </a:r>
            <a:endParaRPr/>
          </a:p>
        </p:txBody>
      </p:sp>
      <p:sp>
        <p:nvSpPr>
          <p:cNvPr id="654" name="Google Shape;654;p92"/>
          <p:cNvSpPr txBox="1"/>
          <p:nvPr/>
        </p:nvSpPr>
        <p:spPr>
          <a:xfrm>
            <a:off x="77188" y="3772150"/>
            <a:ext cx="16683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b="1" lang="en-GB" sz="1500">
                <a:solidFill>
                  <a:schemeClr val="accent3"/>
                </a:solidFill>
                <a:latin typeface="PT Sans"/>
                <a:ea typeface="PT Sans"/>
                <a:cs typeface="PT Sans"/>
                <a:sym typeface="PT Sans"/>
              </a:rPr>
              <a:t>“Normal” Alice</a:t>
            </a:r>
            <a:endParaRPr b="1" sz="1100">
              <a:solidFill>
                <a:schemeClr val="accent3"/>
              </a:solidFill>
            </a:endParaRPr>
          </a:p>
        </p:txBody>
      </p:sp>
      <p:pic>
        <p:nvPicPr>
          <p:cNvPr id="655" name="Google Shape;655;p92"/>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graphicFrame>
        <p:nvGraphicFramePr>
          <p:cNvPr id="660" name="Google Shape;660;p93"/>
          <p:cNvGraphicFramePr/>
          <p:nvPr/>
        </p:nvGraphicFramePr>
        <p:xfrm>
          <a:off x="453675" y="1081363"/>
          <a:ext cx="3000000" cy="3000000"/>
        </p:xfrm>
        <a:graphic>
          <a:graphicData uri="http://schemas.openxmlformats.org/drawingml/2006/table">
            <a:tbl>
              <a:tblPr>
                <a:noFill/>
                <a:tableStyleId>{CED2C7F4-A72A-42A2-A636-035031C95744}</a:tableStyleId>
              </a:tblPr>
              <a:tblGrid>
                <a:gridCol w="1694275"/>
                <a:gridCol w="2419575"/>
                <a:gridCol w="2056925"/>
                <a:gridCol w="2056925"/>
              </a:tblGrid>
              <a:tr h="1036300">
                <a:tc>
                  <a:txBody>
                    <a:bodyPr/>
                    <a:lstStyle/>
                    <a:p>
                      <a:pPr indent="0" lvl="0" marL="0" rtl="0" algn="ctr">
                        <a:spcBef>
                          <a:spcPts val="0"/>
                        </a:spcBef>
                        <a:spcAft>
                          <a:spcPts val="0"/>
                        </a:spcAft>
                        <a:buNone/>
                      </a:pPr>
                      <a:r>
                        <a:rPr b="1" lang="en-GB">
                          <a:solidFill>
                            <a:srgbClr val="434343"/>
                          </a:solidFill>
                        </a:rPr>
                        <a:t>Essential Props </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“Normal” Dimensions </a:t>
                      </a:r>
                      <a:endParaRPr b="1">
                        <a:solidFill>
                          <a:srgbClr val="434343"/>
                        </a:solidFill>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dk2"/>
                          </a:solidFill>
                        </a:rPr>
                        <a:t>Props for Gigantic Alice</a:t>
                      </a:r>
                      <a:r>
                        <a:rPr b="1" lang="en-GB">
                          <a:solidFill>
                            <a:schemeClr val="dk2"/>
                          </a:solidFill>
                        </a:rPr>
                        <a:t> (scene 1)</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chemeClr val="dk2"/>
                          </a:solidFill>
                        </a:rPr>
                        <a:t>Props for Gigantic Alice (scene 2)</a:t>
                      </a:r>
                      <a:endParaRPr b="1">
                        <a:solidFill>
                          <a:srgbClr val="434343"/>
                        </a:solidFill>
                      </a:endParaRPr>
                    </a:p>
                  </a:txBody>
                  <a:tcPr marT="91425" marB="91425" marR="91425" marL="91425" anchor="ctr"/>
                </a:tc>
              </a:tr>
              <a:tr h="438875">
                <a:tc>
                  <a:txBody>
                    <a:bodyPr/>
                    <a:lstStyle/>
                    <a:p>
                      <a:pPr indent="0" lvl="0" marL="0" rtl="0" algn="ctr">
                        <a:spcBef>
                          <a:spcPts val="0"/>
                        </a:spcBef>
                        <a:spcAft>
                          <a:spcPts val="0"/>
                        </a:spcAft>
                        <a:buNone/>
                      </a:pPr>
                      <a:r>
                        <a:rPr lang="en-GB">
                          <a:solidFill>
                            <a:srgbClr val="434343"/>
                          </a:solidFill>
                        </a:rPr>
                        <a:t>Gloves</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a:solidFill>
                            <a:srgbClr val="434343"/>
                          </a:solidFill>
                        </a:rPr>
                        <a:t>L:18cm W:9cm</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438875">
                <a:tc>
                  <a:txBody>
                    <a:bodyPr/>
                    <a:lstStyle/>
                    <a:p>
                      <a:pPr indent="0" lvl="0" marL="0" rtl="0" algn="ctr">
                        <a:spcBef>
                          <a:spcPts val="0"/>
                        </a:spcBef>
                        <a:spcAft>
                          <a:spcPts val="0"/>
                        </a:spcAft>
                        <a:buNone/>
                      </a:pPr>
                      <a:r>
                        <a:rPr lang="en-GB">
                          <a:solidFill>
                            <a:srgbClr val="434343"/>
                          </a:solidFill>
                        </a:rPr>
                        <a:t>Rocks</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a:solidFill>
                            <a:srgbClr val="434343"/>
                          </a:solidFill>
                        </a:rPr>
                        <a:t>W:330cm H:270cm</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438875">
                <a:tc>
                  <a:txBody>
                    <a:bodyPr/>
                    <a:lstStyle/>
                    <a:p>
                      <a:pPr indent="0" lvl="0" marL="0" rtl="0" algn="ctr">
                        <a:spcBef>
                          <a:spcPts val="0"/>
                        </a:spcBef>
                        <a:spcAft>
                          <a:spcPts val="0"/>
                        </a:spcAft>
                        <a:buNone/>
                      </a:pPr>
                      <a:r>
                        <a:rPr lang="en-GB">
                          <a:solidFill>
                            <a:srgbClr val="434343"/>
                          </a:solidFill>
                        </a:rPr>
                        <a:t>Sofa</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chemeClr val="dk2"/>
                          </a:solidFill>
                        </a:rPr>
                        <a:t>W:135cm L:390cm H: 90cm</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438875">
                <a:tc>
                  <a:txBody>
                    <a:bodyPr/>
                    <a:lstStyle/>
                    <a:p>
                      <a:pPr indent="0" lvl="0" marL="0" rtl="0" algn="ctr">
                        <a:spcBef>
                          <a:spcPts val="0"/>
                        </a:spcBef>
                        <a:spcAft>
                          <a:spcPts val="0"/>
                        </a:spcAft>
                        <a:buNone/>
                      </a:pPr>
                      <a:r>
                        <a:rPr lang="en-GB">
                          <a:solidFill>
                            <a:srgbClr val="434343"/>
                          </a:solidFill>
                        </a:rPr>
                        <a:t>Arm Chair</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434343"/>
                          </a:solidFill>
                        </a:rPr>
                        <a:t>W:135cm L:100cm H: 90cm</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r h="438875">
                <a:tc>
                  <a:txBody>
                    <a:bodyPr/>
                    <a:lstStyle/>
                    <a:p>
                      <a:pPr indent="0" lvl="0" marL="0" rtl="0" algn="ctr">
                        <a:spcBef>
                          <a:spcPts val="0"/>
                        </a:spcBef>
                        <a:spcAft>
                          <a:spcPts val="0"/>
                        </a:spcAft>
                        <a:buNone/>
                      </a:pPr>
                      <a:r>
                        <a:rPr lang="en-GB">
                          <a:solidFill>
                            <a:srgbClr val="434343"/>
                          </a:solidFill>
                        </a:rPr>
                        <a:t>Fridge</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434343"/>
                          </a:solidFill>
                        </a:rPr>
                        <a:t>W:60cm L:90cm H:180cm</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a:solidFill>
                          <a:srgbClr val="434343"/>
                        </a:solidFill>
                      </a:endParaRPr>
                    </a:p>
                  </a:txBody>
                  <a:tcPr marT="91425" marB="91425" marR="91425" marL="91425" anchor="ctr"/>
                </a:tc>
              </a:tr>
            </a:tbl>
          </a:graphicData>
        </a:graphic>
      </p:graphicFrame>
      <p:sp>
        <p:nvSpPr>
          <p:cNvPr id="661" name="Google Shape;661;p93"/>
          <p:cNvSpPr txBox="1"/>
          <p:nvPr/>
        </p:nvSpPr>
        <p:spPr>
          <a:xfrm>
            <a:off x="3107525" y="4426050"/>
            <a:ext cx="48678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i="1" lang="en-GB">
                <a:solidFill>
                  <a:schemeClr val="dk2"/>
                </a:solidFill>
                <a:latin typeface="PT Sans"/>
                <a:ea typeface="PT Sans"/>
                <a:cs typeface="PT Sans"/>
                <a:sym typeface="PT Sans"/>
              </a:rPr>
              <a:t>Key: L(Length) W(Width) H(Height) D(Diameter)</a:t>
            </a:r>
            <a:endParaRPr i="1" sz="1000"/>
          </a:p>
        </p:txBody>
      </p:sp>
      <p:sp>
        <p:nvSpPr>
          <p:cNvPr id="662" name="Google Shape;662;p93"/>
          <p:cNvSpPr txBox="1"/>
          <p:nvPr>
            <p:ph type="title"/>
          </p:nvPr>
        </p:nvSpPr>
        <p:spPr>
          <a:xfrm>
            <a:off x="311700" y="105200"/>
            <a:ext cx="83100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White Rabbit’s House | Gigantic Alice | Task 1 </a:t>
            </a:r>
            <a:endParaRPr/>
          </a:p>
        </p:txBody>
      </p:sp>
      <p:pic>
        <p:nvPicPr>
          <p:cNvPr id="663" name="Google Shape;663;p93"/>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aphicFrame>
        <p:nvGraphicFramePr>
          <p:cNvPr id="668" name="Google Shape;668;p94"/>
          <p:cNvGraphicFramePr/>
          <p:nvPr/>
        </p:nvGraphicFramePr>
        <p:xfrm>
          <a:off x="38538" y="890388"/>
          <a:ext cx="3000000" cy="3000000"/>
        </p:xfrm>
        <a:graphic>
          <a:graphicData uri="http://schemas.openxmlformats.org/drawingml/2006/table">
            <a:tbl>
              <a:tblPr>
                <a:noFill/>
                <a:tableStyleId>{CED2C7F4-A72A-42A2-A636-035031C95744}</a:tableStyleId>
              </a:tblPr>
              <a:tblGrid>
                <a:gridCol w="1830825"/>
                <a:gridCol w="2619400"/>
                <a:gridCol w="2391975"/>
                <a:gridCol w="2224725"/>
              </a:tblGrid>
              <a:tr h="1036300">
                <a:tc>
                  <a:txBody>
                    <a:bodyPr/>
                    <a:lstStyle/>
                    <a:p>
                      <a:pPr indent="0" lvl="0" marL="0" rtl="0" algn="ctr">
                        <a:spcBef>
                          <a:spcPts val="0"/>
                        </a:spcBef>
                        <a:spcAft>
                          <a:spcPts val="0"/>
                        </a:spcAft>
                        <a:buNone/>
                      </a:pPr>
                      <a:r>
                        <a:rPr b="1" lang="en-GB">
                          <a:solidFill>
                            <a:srgbClr val="434343"/>
                          </a:solidFill>
                        </a:rPr>
                        <a:t>Essential Props </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rgbClr val="434343"/>
                          </a:solidFill>
                        </a:rPr>
                        <a:t>“Normal” Dimensions </a:t>
                      </a:r>
                      <a:endParaRPr b="1">
                        <a:solidFill>
                          <a:srgbClr val="434343"/>
                        </a:solidFill>
                      </a:endParaRPr>
                    </a:p>
                  </a:txBody>
                  <a:tcPr marT="91425" marB="91425" marR="91425" marL="91425" anchor="ctr"/>
                </a:tc>
                <a:tc>
                  <a:txBody>
                    <a:bodyPr/>
                    <a:lstStyle/>
                    <a:p>
                      <a:pPr indent="0" lvl="0" marL="0" rtl="0" algn="ctr">
                        <a:spcBef>
                          <a:spcPts val="0"/>
                        </a:spcBef>
                        <a:spcAft>
                          <a:spcPts val="0"/>
                        </a:spcAft>
                        <a:buNone/>
                      </a:pPr>
                      <a:r>
                        <a:rPr b="1" lang="en-GB">
                          <a:solidFill>
                            <a:schemeClr val="dk2"/>
                          </a:solidFill>
                        </a:rPr>
                        <a:t>Props for Gigantic Alice (scene 1)</a:t>
                      </a:r>
                      <a:endParaRPr b="1">
                        <a:solidFill>
                          <a:srgbClr val="434343"/>
                        </a:solidFill>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dk2"/>
                          </a:solidFill>
                        </a:rPr>
                        <a:t>Props for Gigantic Alice (scene 2)</a:t>
                      </a:r>
                      <a:endParaRPr b="1">
                        <a:solidFill>
                          <a:srgbClr val="434343"/>
                        </a:solidFill>
                      </a:endParaRPr>
                    </a:p>
                  </a:txBody>
                  <a:tcPr marT="91425" marB="91425" marR="91425" marL="91425" anchor="ctr">
                    <a:lnB cap="flat" cmpd="sng" w="9525">
                      <a:solidFill>
                        <a:srgbClr val="9E9E9E"/>
                      </a:solidFill>
                      <a:prstDash val="solid"/>
                      <a:round/>
                      <a:headEnd len="sm" w="sm" type="none"/>
                      <a:tailEnd len="sm" w="sm" type="none"/>
                    </a:lnB>
                  </a:tcPr>
                </a:tc>
              </a:tr>
              <a:tr h="438875">
                <a:tc>
                  <a:txBody>
                    <a:bodyPr/>
                    <a:lstStyle/>
                    <a:p>
                      <a:pPr indent="0" lvl="0" marL="0" rtl="0" algn="ctr">
                        <a:spcBef>
                          <a:spcPts val="0"/>
                        </a:spcBef>
                        <a:spcAft>
                          <a:spcPts val="0"/>
                        </a:spcAft>
                        <a:buNone/>
                      </a:pPr>
                      <a:r>
                        <a:rPr lang="en-GB">
                          <a:solidFill>
                            <a:srgbClr val="434343"/>
                          </a:solidFill>
                        </a:rPr>
                        <a:t>Gloves</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L:18cm W:9cm</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FF0000"/>
                          </a:solidFill>
                        </a:rPr>
                        <a:t>L:6cm W:3cm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FF0000"/>
                          </a:solidFill>
                        </a:rPr>
                        <a:t>L:0.7cm W:0.3cm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8875">
                <a:tc>
                  <a:txBody>
                    <a:bodyPr/>
                    <a:lstStyle/>
                    <a:p>
                      <a:pPr indent="0" lvl="0" marL="0" rtl="0" algn="ctr">
                        <a:spcBef>
                          <a:spcPts val="0"/>
                        </a:spcBef>
                        <a:spcAft>
                          <a:spcPts val="0"/>
                        </a:spcAft>
                        <a:buNone/>
                      </a:pPr>
                      <a:r>
                        <a:rPr lang="en-GB">
                          <a:solidFill>
                            <a:srgbClr val="434343"/>
                          </a:solidFill>
                        </a:rPr>
                        <a:t>Rocks</a:t>
                      </a:r>
                      <a:endParaRPr>
                        <a:solidFill>
                          <a:srgbClr val="434343"/>
                        </a:solidFill>
                      </a:endParaRPr>
                    </a:p>
                  </a:txBody>
                  <a:tcPr marT="91425" marB="91425" marR="91425" marL="91425" anchor="ctr"/>
                </a:tc>
                <a:tc>
                  <a:txBody>
                    <a:bodyPr/>
                    <a:lstStyle/>
                    <a:p>
                      <a:pPr indent="0" lvl="0" marL="0" rtl="0" algn="ctr">
                        <a:spcBef>
                          <a:spcPts val="0"/>
                        </a:spcBef>
                        <a:spcAft>
                          <a:spcPts val="0"/>
                        </a:spcAft>
                        <a:buNone/>
                      </a:pPr>
                      <a:r>
                        <a:rPr lang="en-GB">
                          <a:solidFill>
                            <a:srgbClr val="434343"/>
                          </a:solidFill>
                        </a:rPr>
                        <a:t>W:330cm H:270cm</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FF0000"/>
                          </a:solidFill>
                        </a:rPr>
                        <a:t>W:110cm H:90cm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FF0000"/>
                          </a:solidFill>
                        </a:rPr>
                        <a:t>W:12.2cm H:10cm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48600">
                <a:tc>
                  <a:txBody>
                    <a:bodyPr/>
                    <a:lstStyle/>
                    <a:p>
                      <a:pPr indent="0" lvl="0" marL="0" rtl="0" algn="ctr">
                        <a:spcBef>
                          <a:spcPts val="0"/>
                        </a:spcBef>
                        <a:spcAft>
                          <a:spcPts val="0"/>
                        </a:spcAft>
                        <a:buNone/>
                      </a:pPr>
                      <a:r>
                        <a:rPr lang="en-GB">
                          <a:solidFill>
                            <a:srgbClr val="434343"/>
                          </a:solidFill>
                        </a:rPr>
                        <a:t>Sofa</a:t>
                      </a:r>
                      <a:endParaRPr>
                        <a:solidFill>
                          <a:srgbClr val="434343"/>
                        </a:solidFill>
                      </a:endParaRPr>
                    </a:p>
                  </a:txBody>
                  <a:tcPr marT="91425" marB="91425" marR="91425" marL="91425" anchor="ctr"/>
                </a:tc>
                <a:tc>
                  <a:txBody>
                    <a:bodyPr/>
                    <a:lstStyle/>
                    <a:p>
                      <a:pPr indent="0" lvl="0" marL="0" rtl="0" algn="l">
                        <a:spcBef>
                          <a:spcPts val="0"/>
                        </a:spcBef>
                        <a:spcAft>
                          <a:spcPts val="0"/>
                        </a:spcAft>
                        <a:buNone/>
                      </a:pPr>
                      <a:r>
                        <a:rPr lang="en-GB">
                          <a:solidFill>
                            <a:schemeClr val="dk2"/>
                          </a:solidFill>
                        </a:rPr>
                        <a:t>W:135cm L:390cm H: 90cm</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FF0000"/>
                          </a:solidFill>
                        </a:rPr>
                        <a:t>W:45cm L:130cm H: 30cm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FF0000"/>
                          </a:solidFill>
                        </a:rPr>
                        <a:t>W:5cm L:14.4cm H: 3.3cm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8875">
                <a:tc>
                  <a:txBody>
                    <a:bodyPr/>
                    <a:lstStyle/>
                    <a:p>
                      <a:pPr indent="0" lvl="0" marL="0" rtl="0" algn="ctr">
                        <a:spcBef>
                          <a:spcPts val="0"/>
                        </a:spcBef>
                        <a:spcAft>
                          <a:spcPts val="0"/>
                        </a:spcAft>
                        <a:buNone/>
                      </a:pPr>
                      <a:r>
                        <a:rPr lang="en-GB">
                          <a:solidFill>
                            <a:srgbClr val="434343"/>
                          </a:solidFill>
                        </a:rPr>
                        <a:t>Arm Chair</a:t>
                      </a:r>
                      <a:endParaRPr>
                        <a:solidFill>
                          <a:srgbClr val="434343"/>
                        </a:solidFill>
                      </a:endParaRPr>
                    </a:p>
                  </a:txBody>
                  <a:tcPr marT="91425" marB="91425" marR="91425" marL="91425" anchor="ctr"/>
                </a:tc>
                <a:tc>
                  <a:txBody>
                    <a:bodyPr/>
                    <a:lstStyle/>
                    <a:p>
                      <a:pPr indent="0" lvl="0" marL="0" rtl="0" algn="l">
                        <a:spcBef>
                          <a:spcPts val="0"/>
                        </a:spcBef>
                        <a:spcAft>
                          <a:spcPts val="0"/>
                        </a:spcAft>
                        <a:buNone/>
                      </a:pPr>
                      <a:r>
                        <a:rPr lang="en-GB">
                          <a:solidFill>
                            <a:srgbClr val="434343"/>
                          </a:solidFill>
                        </a:rPr>
                        <a:t>W:135cm L:100cm H: 90cm</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FF0000"/>
                          </a:solidFill>
                        </a:rPr>
                        <a:t>W:45cm L:90cm H: 30cm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FF0000"/>
                          </a:solidFill>
                        </a:rPr>
                        <a:t>W:5cm L:10cm H: 3.3cm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8875">
                <a:tc>
                  <a:txBody>
                    <a:bodyPr/>
                    <a:lstStyle/>
                    <a:p>
                      <a:pPr indent="0" lvl="0" marL="0" rtl="0" algn="ctr">
                        <a:spcBef>
                          <a:spcPts val="0"/>
                        </a:spcBef>
                        <a:spcAft>
                          <a:spcPts val="0"/>
                        </a:spcAft>
                        <a:buNone/>
                      </a:pPr>
                      <a:r>
                        <a:rPr lang="en-GB">
                          <a:solidFill>
                            <a:srgbClr val="434343"/>
                          </a:solidFill>
                        </a:rPr>
                        <a:t>Fridge</a:t>
                      </a:r>
                      <a:endParaRPr>
                        <a:solidFill>
                          <a:srgbClr val="434343"/>
                        </a:solidFill>
                      </a:endParaRPr>
                    </a:p>
                  </a:txBody>
                  <a:tcPr marT="91425" marB="91425" marR="91425" marL="91425" anchor="ctr"/>
                </a:tc>
                <a:tc>
                  <a:txBody>
                    <a:bodyPr/>
                    <a:lstStyle/>
                    <a:p>
                      <a:pPr indent="0" lvl="0" marL="0" rtl="0" algn="l">
                        <a:spcBef>
                          <a:spcPts val="0"/>
                        </a:spcBef>
                        <a:spcAft>
                          <a:spcPts val="0"/>
                        </a:spcAft>
                        <a:buNone/>
                      </a:pPr>
                      <a:r>
                        <a:rPr lang="en-GB">
                          <a:solidFill>
                            <a:srgbClr val="434343"/>
                          </a:solidFill>
                        </a:rPr>
                        <a:t>W:60cm L:90cm H:180cm</a:t>
                      </a:r>
                      <a:endParaRPr>
                        <a:solidFill>
                          <a:srgbClr val="434343"/>
                        </a:solidFill>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GB" sz="1200">
                          <a:solidFill>
                            <a:srgbClr val="FF0000"/>
                          </a:solidFill>
                        </a:rPr>
                        <a:t>W:20cm L:30cm H:60cm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solidFill>
                            <a:srgbClr val="FF0000"/>
                          </a:solidFill>
                        </a:rPr>
                        <a:t>W:2.2cm L:3.3cm H:6.7cm</a:t>
                      </a:r>
                      <a:endParaRPr sz="1200">
                        <a:solidFill>
                          <a:srgbClr val="FF0000"/>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669" name="Google Shape;669;p94"/>
          <p:cNvSpPr txBox="1"/>
          <p:nvPr/>
        </p:nvSpPr>
        <p:spPr>
          <a:xfrm>
            <a:off x="3000175" y="4408200"/>
            <a:ext cx="48678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400"/>
              </a:spcAft>
              <a:buNone/>
            </a:pPr>
            <a:r>
              <a:rPr i="1" lang="en-GB">
                <a:solidFill>
                  <a:schemeClr val="dk2"/>
                </a:solidFill>
                <a:latin typeface="PT Sans"/>
                <a:ea typeface="PT Sans"/>
                <a:cs typeface="PT Sans"/>
                <a:sym typeface="PT Sans"/>
              </a:rPr>
              <a:t>Key: L(Length) W(Width) H(Height) D(Diameter)</a:t>
            </a:r>
            <a:endParaRPr i="1" sz="1000"/>
          </a:p>
        </p:txBody>
      </p:sp>
      <p:sp>
        <p:nvSpPr>
          <p:cNvPr id="670" name="Google Shape;670;p94"/>
          <p:cNvSpPr txBox="1"/>
          <p:nvPr>
            <p:ph type="title"/>
          </p:nvPr>
        </p:nvSpPr>
        <p:spPr>
          <a:xfrm>
            <a:off x="311700" y="105200"/>
            <a:ext cx="83100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White Rabbit’s House | Gigantic Alice | Task 1 </a:t>
            </a:r>
            <a:endParaRPr/>
          </a:p>
        </p:txBody>
      </p:sp>
      <p:pic>
        <p:nvPicPr>
          <p:cNvPr id="671" name="Google Shape;671;p94"/>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95"/>
          <p:cNvSpPr txBox="1"/>
          <p:nvPr/>
        </p:nvSpPr>
        <p:spPr>
          <a:xfrm>
            <a:off x="1089000" y="912825"/>
            <a:ext cx="6970500" cy="33186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GB" sz="1800">
                <a:solidFill>
                  <a:schemeClr val="dk2"/>
                </a:solidFill>
                <a:latin typeface="PT Sans"/>
                <a:ea typeface="PT Sans"/>
                <a:cs typeface="PT Sans"/>
                <a:sym typeface="PT Sans"/>
              </a:rPr>
              <a:t>Remember, the actress isn’t actually changing size!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Instead, the props around her will need to become smaller, but there also needs to be ‘normal’ size props for the Rabbit to interact with.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The Rabbit is not human size so would his furniture be?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0"/>
              </a:spcAft>
              <a:buNone/>
            </a:pPr>
            <a:r>
              <a:rPr lang="en-GB" sz="1800">
                <a:solidFill>
                  <a:schemeClr val="dk2"/>
                </a:solidFill>
                <a:latin typeface="PT Sans"/>
                <a:ea typeface="PT Sans"/>
                <a:cs typeface="PT Sans"/>
                <a:sym typeface="PT Sans"/>
              </a:rPr>
              <a:t>What </a:t>
            </a:r>
            <a:r>
              <a:rPr lang="en-GB" sz="1800">
                <a:solidFill>
                  <a:schemeClr val="dk2"/>
                </a:solidFill>
                <a:latin typeface="PT Sans"/>
                <a:ea typeface="PT Sans"/>
                <a:cs typeface="PT Sans"/>
                <a:sym typeface="PT Sans"/>
              </a:rPr>
              <a:t>information</a:t>
            </a:r>
            <a:r>
              <a:rPr lang="en-GB" sz="1800">
                <a:solidFill>
                  <a:schemeClr val="dk2"/>
                </a:solidFill>
                <a:latin typeface="PT Sans"/>
                <a:ea typeface="PT Sans"/>
                <a:cs typeface="PT Sans"/>
                <a:sym typeface="PT Sans"/>
              </a:rPr>
              <a:t> would we need to be able to calculate the size of the props needed for the rabbits furniture?</a:t>
            </a:r>
            <a:endParaRPr sz="1800">
              <a:solidFill>
                <a:schemeClr val="dk2"/>
              </a:solidFill>
              <a:latin typeface="PT Sans"/>
              <a:ea typeface="PT Sans"/>
              <a:cs typeface="PT Sans"/>
              <a:sym typeface="PT Sans"/>
            </a:endParaRPr>
          </a:p>
          <a:p>
            <a:pPr indent="0" lvl="0" marL="0" rtl="0" algn="ctr">
              <a:lnSpc>
                <a:spcPct val="115000"/>
              </a:lnSpc>
              <a:spcBef>
                <a:spcPts val="400"/>
              </a:spcBef>
              <a:spcAft>
                <a:spcPts val="400"/>
              </a:spcAft>
              <a:buNone/>
            </a:pPr>
            <a:r>
              <a:t/>
            </a:r>
            <a:endParaRPr sz="1800">
              <a:solidFill>
                <a:schemeClr val="dk2"/>
              </a:solidFill>
              <a:latin typeface="PT Sans"/>
              <a:ea typeface="PT Sans"/>
              <a:cs typeface="PT Sans"/>
              <a:sym typeface="PT Sans"/>
            </a:endParaRPr>
          </a:p>
        </p:txBody>
      </p:sp>
      <p:sp>
        <p:nvSpPr>
          <p:cNvPr id="677" name="Google Shape;677;p95"/>
          <p:cNvSpPr txBox="1"/>
          <p:nvPr/>
        </p:nvSpPr>
        <p:spPr>
          <a:xfrm>
            <a:off x="1463225" y="2835275"/>
            <a:ext cx="8658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400"/>
              </a:spcAft>
              <a:buNone/>
            </a:pPr>
            <a:r>
              <a:t/>
            </a:r>
            <a:endParaRPr sz="1200"/>
          </a:p>
        </p:txBody>
      </p:sp>
      <p:sp>
        <p:nvSpPr>
          <p:cNvPr id="678" name="Google Shape;678;p95"/>
          <p:cNvSpPr txBox="1"/>
          <p:nvPr/>
        </p:nvSpPr>
        <p:spPr>
          <a:xfrm>
            <a:off x="820525" y="3494025"/>
            <a:ext cx="3000000" cy="831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800">
              <a:solidFill>
                <a:schemeClr val="dk2"/>
              </a:solidFill>
              <a:latin typeface="PT Sans"/>
              <a:ea typeface="PT Sans"/>
              <a:cs typeface="PT Sans"/>
              <a:sym typeface="PT Sans"/>
            </a:endParaRPr>
          </a:p>
          <a:p>
            <a:pPr indent="0" lvl="0" marL="0" rtl="0" algn="l">
              <a:lnSpc>
                <a:spcPct val="115000"/>
              </a:lnSpc>
              <a:spcBef>
                <a:spcPts val="400"/>
              </a:spcBef>
              <a:spcAft>
                <a:spcPts val="400"/>
              </a:spcAft>
              <a:buNone/>
            </a:pPr>
            <a:r>
              <a:rPr lang="en-GB" sz="1800">
                <a:solidFill>
                  <a:schemeClr val="dk2"/>
                </a:solidFill>
                <a:latin typeface="PT Sans"/>
                <a:ea typeface="PT Sans"/>
                <a:cs typeface="PT Sans"/>
                <a:sym typeface="PT Sans"/>
              </a:rPr>
              <a:t> </a:t>
            </a:r>
            <a:endParaRPr sz="1800">
              <a:solidFill>
                <a:schemeClr val="dk2"/>
              </a:solidFill>
              <a:latin typeface="PT Sans"/>
              <a:ea typeface="PT Sans"/>
              <a:cs typeface="PT Sans"/>
              <a:sym typeface="PT Sans"/>
            </a:endParaRPr>
          </a:p>
        </p:txBody>
      </p:sp>
      <p:sp>
        <p:nvSpPr>
          <p:cNvPr id="679" name="Google Shape;679;p95"/>
          <p:cNvSpPr txBox="1"/>
          <p:nvPr>
            <p:ph type="title"/>
          </p:nvPr>
        </p:nvSpPr>
        <p:spPr>
          <a:xfrm>
            <a:off x="311700" y="105200"/>
            <a:ext cx="86802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White Rabbit’s House | Gigantic Alice </a:t>
            </a:r>
            <a:endParaRPr/>
          </a:p>
        </p:txBody>
      </p:sp>
      <p:pic>
        <p:nvPicPr>
          <p:cNvPr id="680" name="Google Shape;680;p95"/>
          <p:cNvPicPr preferRelativeResize="0"/>
          <p:nvPr/>
        </p:nvPicPr>
        <p:blipFill>
          <a:blip r:embed="rId3">
            <a:alphaModFix/>
          </a:blip>
          <a:stretch>
            <a:fillRect/>
          </a:stretch>
        </p:blipFill>
        <p:spPr>
          <a:xfrm>
            <a:off x="0" y="1786025"/>
            <a:ext cx="1259000" cy="1572200"/>
          </a:xfrm>
          <a:prstGeom prst="rect">
            <a:avLst/>
          </a:prstGeom>
          <a:noFill/>
          <a:ln>
            <a:noFill/>
          </a:ln>
        </p:spPr>
      </p:pic>
      <p:pic>
        <p:nvPicPr>
          <p:cNvPr id="681" name="Google Shape;681;p95"/>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1000"/>
                                        <p:tgtEl>
                                          <p:spTgt spid="6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6"/>
          <p:cNvSpPr txBox="1"/>
          <p:nvPr>
            <p:ph type="ctrTitle"/>
          </p:nvPr>
        </p:nvSpPr>
        <p:spPr>
          <a:xfrm>
            <a:off x="460950" y="1910896"/>
            <a:ext cx="8222100" cy="838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1" lang="en-GB"/>
              <a:t>Sharing Outcomes </a:t>
            </a:r>
            <a:endParaRPr b="1"/>
          </a:p>
        </p:txBody>
      </p:sp>
      <p:pic>
        <p:nvPicPr>
          <p:cNvPr id="687" name="Google Shape;687;p96"/>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97"/>
          <p:cNvSpPr txBox="1"/>
          <p:nvPr>
            <p:ph type="title"/>
          </p:nvPr>
        </p:nvSpPr>
        <p:spPr>
          <a:xfrm>
            <a:off x="311700" y="105200"/>
            <a:ext cx="83100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White Rabbit’s House | Gigantic Alice | Task 1 </a:t>
            </a:r>
            <a:endParaRPr/>
          </a:p>
        </p:txBody>
      </p:sp>
      <p:sp>
        <p:nvSpPr>
          <p:cNvPr id="693" name="Google Shape;693;p97"/>
          <p:cNvSpPr txBox="1"/>
          <p:nvPr/>
        </p:nvSpPr>
        <p:spPr>
          <a:xfrm>
            <a:off x="235200" y="885425"/>
            <a:ext cx="8673600" cy="32295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rgbClr val="434343"/>
                </a:solidFill>
                <a:latin typeface="PT Sans"/>
                <a:ea typeface="PT Sans"/>
                <a:cs typeface="PT Sans"/>
                <a:sym typeface="PT Sans"/>
              </a:rPr>
              <a:t>What dimensions did you need to use for the new props in scene 1 and 2 at White Rabbit’s House?</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br>
              <a:rPr lang="en-GB" sz="1800">
                <a:solidFill>
                  <a:srgbClr val="434343"/>
                </a:solidFill>
                <a:latin typeface="PT Sans"/>
                <a:ea typeface="PT Sans"/>
                <a:cs typeface="PT Sans"/>
                <a:sym typeface="PT Sans"/>
              </a:rPr>
            </a:br>
            <a:r>
              <a:rPr lang="en-GB" sz="1800">
                <a:solidFill>
                  <a:srgbClr val="434343"/>
                </a:solidFill>
                <a:latin typeface="PT Sans"/>
                <a:ea typeface="PT Sans"/>
                <a:cs typeface="PT Sans"/>
                <a:sym typeface="PT Sans"/>
              </a:rPr>
              <a:t>When calculating these for scene 2 what methods did you use? Did you calculate this from the “normal” dimensions or from scene 1 dimensions?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rPr lang="en-GB" sz="1800">
                <a:solidFill>
                  <a:srgbClr val="434343"/>
                </a:solidFill>
                <a:latin typeface="PT Sans"/>
                <a:ea typeface="PT Sans"/>
                <a:cs typeface="PT Sans"/>
                <a:sym typeface="PT Sans"/>
              </a:rPr>
              <a:t>What </a:t>
            </a:r>
            <a:r>
              <a:rPr lang="en-GB" sz="1800">
                <a:solidFill>
                  <a:srgbClr val="434343"/>
                </a:solidFill>
                <a:latin typeface="PT Sans"/>
                <a:ea typeface="PT Sans"/>
                <a:cs typeface="PT Sans"/>
                <a:sym typeface="PT Sans"/>
              </a:rPr>
              <a:t>additional</a:t>
            </a:r>
            <a:r>
              <a:rPr lang="en-GB" sz="1800">
                <a:solidFill>
                  <a:srgbClr val="434343"/>
                </a:solidFill>
                <a:latin typeface="PT Sans"/>
                <a:ea typeface="PT Sans"/>
                <a:cs typeface="PT Sans"/>
                <a:sym typeface="PT Sans"/>
              </a:rPr>
              <a:t> props did you decide to add in?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rPr lang="en-GB" sz="1800">
                <a:solidFill>
                  <a:srgbClr val="434343"/>
                </a:solidFill>
                <a:latin typeface="PT Sans"/>
                <a:ea typeface="PT Sans"/>
                <a:cs typeface="PT Sans"/>
                <a:sym typeface="PT Sans"/>
              </a:rPr>
              <a:t>What dimensions would you need to use to create these new props?</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br>
              <a:rPr lang="en-GB" sz="1800">
                <a:solidFill>
                  <a:srgbClr val="434343"/>
                </a:solidFill>
                <a:latin typeface="PT Sans"/>
                <a:ea typeface="PT Sans"/>
                <a:cs typeface="PT Sans"/>
                <a:sym typeface="PT Sans"/>
              </a:rPr>
            </a:b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p:txBody>
      </p:sp>
      <p:pic>
        <p:nvPicPr>
          <p:cNvPr id="694" name="Google Shape;694;p97"/>
          <p:cNvPicPr preferRelativeResize="0"/>
          <p:nvPr/>
        </p:nvPicPr>
        <p:blipFill>
          <a:blip r:embed="rId3">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71"/>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98"/>
          <p:cNvSpPr txBox="1"/>
          <p:nvPr>
            <p:ph type="title"/>
          </p:nvPr>
        </p:nvSpPr>
        <p:spPr>
          <a:xfrm>
            <a:off x="311700" y="105200"/>
            <a:ext cx="83100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White Rabbit’s House | Gigantic Alice | Task 1 </a:t>
            </a:r>
            <a:endParaRPr/>
          </a:p>
        </p:txBody>
      </p:sp>
      <p:sp>
        <p:nvSpPr>
          <p:cNvPr id="700" name="Google Shape;700;p98"/>
          <p:cNvSpPr txBox="1"/>
          <p:nvPr/>
        </p:nvSpPr>
        <p:spPr>
          <a:xfrm>
            <a:off x="2026175" y="900225"/>
            <a:ext cx="5611500" cy="4614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rgbClr val="434343"/>
                </a:solidFill>
                <a:latin typeface="PT Sans"/>
                <a:ea typeface="PT Sans"/>
                <a:cs typeface="PT Sans"/>
                <a:sym typeface="PT Sans"/>
              </a:rPr>
              <a:t>!Change of Plan!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br>
              <a:rPr lang="en-GB" sz="1800">
                <a:solidFill>
                  <a:srgbClr val="434343"/>
                </a:solidFill>
                <a:latin typeface="PT Sans"/>
                <a:ea typeface="PT Sans"/>
                <a:cs typeface="PT Sans"/>
                <a:sym typeface="PT Sans"/>
              </a:rPr>
            </a:br>
            <a:r>
              <a:rPr lang="en-GB" sz="1800">
                <a:solidFill>
                  <a:srgbClr val="434343"/>
                </a:solidFill>
                <a:latin typeface="PT Sans"/>
                <a:ea typeface="PT Sans"/>
                <a:cs typeface="PT Sans"/>
                <a:sym typeface="PT Sans"/>
              </a:rPr>
              <a:t>Due to the detail and </a:t>
            </a:r>
            <a:r>
              <a:rPr lang="en-GB" sz="1800">
                <a:solidFill>
                  <a:srgbClr val="434343"/>
                </a:solidFill>
                <a:latin typeface="PT Sans"/>
                <a:ea typeface="PT Sans"/>
                <a:cs typeface="PT Sans"/>
                <a:sym typeface="PT Sans"/>
              </a:rPr>
              <a:t>intricate</a:t>
            </a:r>
            <a:r>
              <a:rPr lang="en-GB" sz="1800">
                <a:solidFill>
                  <a:srgbClr val="434343"/>
                </a:solidFill>
                <a:latin typeface="PT Sans"/>
                <a:ea typeface="PT Sans"/>
                <a:cs typeface="PT Sans"/>
                <a:sym typeface="PT Sans"/>
              </a:rPr>
              <a:t> nature of building the miniature fridge for Gigantic Alice; and the contents of the food inside to look good on camera the designers have come back to us!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rPr lang="en-GB" sz="1800">
                <a:solidFill>
                  <a:srgbClr val="434343"/>
                </a:solidFill>
                <a:latin typeface="PT Sans"/>
                <a:ea typeface="PT Sans"/>
                <a:cs typeface="PT Sans"/>
                <a:sym typeface="PT Sans"/>
              </a:rPr>
              <a:t>They’ve said the smallest they want to make the width of the fridge is 6.67cm.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p:txBody>
      </p:sp>
      <p:pic>
        <p:nvPicPr>
          <p:cNvPr id="701" name="Google Shape;701;p98"/>
          <p:cNvPicPr preferRelativeResize="0"/>
          <p:nvPr/>
        </p:nvPicPr>
        <p:blipFill>
          <a:blip r:embed="rId3">
            <a:alphaModFix/>
          </a:blip>
          <a:stretch>
            <a:fillRect/>
          </a:stretch>
        </p:blipFill>
        <p:spPr>
          <a:xfrm>
            <a:off x="7511925" y="3544800"/>
            <a:ext cx="1474175" cy="1472049"/>
          </a:xfrm>
          <a:prstGeom prst="rect">
            <a:avLst/>
          </a:prstGeom>
          <a:noFill/>
          <a:ln>
            <a:noFill/>
          </a:ln>
        </p:spPr>
      </p:pic>
      <p:pic>
        <p:nvPicPr>
          <p:cNvPr id="702" name="Google Shape;702;p98"/>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99"/>
          <p:cNvSpPr txBox="1"/>
          <p:nvPr>
            <p:ph type="title"/>
          </p:nvPr>
        </p:nvSpPr>
        <p:spPr>
          <a:xfrm>
            <a:off x="311700" y="105200"/>
            <a:ext cx="83100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White Rabbit’s House | Gigantic Alice | Task 1 </a:t>
            </a:r>
            <a:endParaRPr/>
          </a:p>
        </p:txBody>
      </p:sp>
      <p:sp>
        <p:nvSpPr>
          <p:cNvPr id="708" name="Google Shape;708;p99"/>
          <p:cNvSpPr txBox="1"/>
          <p:nvPr/>
        </p:nvSpPr>
        <p:spPr>
          <a:xfrm>
            <a:off x="2026175" y="900225"/>
            <a:ext cx="5611500" cy="4614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rgbClr val="434343"/>
                </a:solidFill>
                <a:latin typeface="PT Sans"/>
                <a:ea typeface="PT Sans"/>
                <a:cs typeface="PT Sans"/>
                <a:sym typeface="PT Sans"/>
              </a:rPr>
              <a:t>!Change of Plan!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br>
              <a:rPr lang="en-GB" sz="1800">
                <a:solidFill>
                  <a:srgbClr val="434343"/>
                </a:solidFill>
                <a:latin typeface="PT Sans"/>
                <a:ea typeface="PT Sans"/>
                <a:cs typeface="PT Sans"/>
                <a:sym typeface="PT Sans"/>
              </a:rPr>
            </a:br>
            <a:r>
              <a:rPr lang="en-GB" sz="1800">
                <a:solidFill>
                  <a:srgbClr val="434343"/>
                </a:solidFill>
                <a:latin typeface="PT Sans"/>
                <a:ea typeface="PT Sans"/>
                <a:cs typeface="PT Sans"/>
                <a:sym typeface="PT Sans"/>
              </a:rPr>
              <a:t>If the width of the fridge can only be 6.67cm, how will this affect the other dimensions of the fridge?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rPr lang="en-GB" sz="1800">
                <a:solidFill>
                  <a:srgbClr val="434343"/>
                </a:solidFill>
                <a:latin typeface="PT Sans"/>
                <a:ea typeface="PT Sans"/>
                <a:cs typeface="PT Sans"/>
                <a:sym typeface="PT Sans"/>
              </a:rPr>
              <a:t>How will this affect the sizes of the other props?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rPr lang="en-GB" sz="1800">
                <a:solidFill>
                  <a:srgbClr val="434343"/>
                </a:solidFill>
                <a:latin typeface="PT Sans"/>
                <a:ea typeface="PT Sans"/>
                <a:cs typeface="PT Sans"/>
                <a:sym typeface="PT Sans"/>
              </a:rPr>
              <a:t>How will this affect the size of Alice? How many mushrooms would she eat?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ctr">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a:p>
            <a:pPr indent="0" lvl="0" marL="0" rtl="0" algn="l">
              <a:lnSpc>
                <a:spcPct val="115000"/>
              </a:lnSpc>
              <a:spcBef>
                <a:spcPts val="0"/>
              </a:spcBef>
              <a:spcAft>
                <a:spcPts val="0"/>
              </a:spcAft>
              <a:buNone/>
            </a:pPr>
            <a:r>
              <a:t/>
            </a:r>
            <a:endParaRPr sz="1800">
              <a:solidFill>
                <a:srgbClr val="434343"/>
              </a:solidFill>
              <a:latin typeface="PT Sans"/>
              <a:ea typeface="PT Sans"/>
              <a:cs typeface="PT Sans"/>
              <a:sym typeface="PT Sans"/>
            </a:endParaRPr>
          </a:p>
        </p:txBody>
      </p:sp>
      <p:pic>
        <p:nvPicPr>
          <p:cNvPr id="709" name="Google Shape;709;p99"/>
          <p:cNvPicPr preferRelativeResize="0"/>
          <p:nvPr/>
        </p:nvPicPr>
        <p:blipFill>
          <a:blip r:embed="rId3">
            <a:alphaModFix/>
          </a:blip>
          <a:stretch>
            <a:fillRect/>
          </a:stretch>
        </p:blipFill>
        <p:spPr>
          <a:xfrm>
            <a:off x="7511925" y="3544800"/>
            <a:ext cx="1474175" cy="1472049"/>
          </a:xfrm>
          <a:prstGeom prst="rect">
            <a:avLst/>
          </a:prstGeom>
          <a:noFill/>
          <a:ln>
            <a:noFill/>
          </a:ln>
        </p:spPr>
      </p:pic>
      <p:pic>
        <p:nvPicPr>
          <p:cNvPr id="710" name="Google Shape;710;p99"/>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00"/>
          <p:cNvSpPr txBox="1"/>
          <p:nvPr>
            <p:ph type="ctrTitle"/>
          </p:nvPr>
        </p:nvSpPr>
        <p:spPr>
          <a:xfrm>
            <a:off x="460950" y="1014308"/>
            <a:ext cx="8222100" cy="838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1" lang="en-GB" sz="1800"/>
              <a:t>CAST</a:t>
            </a:r>
            <a:endParaRPr b="1" sz="1800"/>
          </a:p>
        </p:txBody>
      </p:sp>
      <p:sp>
        <p:nvSpPr>
          <p:cNvPr id="716" name="Google Shape;716;p100"/>
          <p:cNvSpPr txBox="1"/>
          <p:nvPr>
            <p:ph idx="1" type="subTitle"/>
          </p:nvPr>
        </p:nvSpPr>
        <p:spPr>
          <a:xfrm>
            <a:off x="624275" y="1832225"/>
            <a:ext cx="7802100" cy="43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1600"/>
              <a:t>Sarah McGettigan </a:t>
            </a:r>
            <a:r>
              <a:rPr lang="en-GB" sz="1600"/>
              <a:t>		Head of TV,  Pinewood Group</a:t>
            </a:r>
            <a:endParaRPr sz="1600"/>
          </a:p>
        </p:txBody>
      </p:sp>
      <p:sp>
        <p:nvSpPr>
          <p:cNvPr id="717" name="Google Shape;717;p100"/>
          <p:cNvSpPr txBox="1"/>
          <p:nvPr/>
        </p:nvSpPr>
        <p:spPr>
          <a:xfrm>
            <a:off x="2403876" y="2819400"/>
            <a:ext cx="6860700" cy="43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PT Sans"/>
              <a:buNone/>
            </a:pPr>
            <a:r>
              <a:rPr b="0" i="0" lang="en-GB" sz="1600" u="none" cap="none" strike="noStrike">
                <a:solidFill>
                  <a:schemeClr val="lt1"/>
                </a:solidFill>
                <a:latin typeface="PT Sans"/>
                <a:ea typeface="PT Sans"/>
                <a:cs typeface="PT Sans"/>
                <a:sym typeface="PT Sans"/>
              </a:rPr>
              <a:t>Nick Long			Head of Production, Turtle Canyon Media</a:t>
            </a:r>
            <a:endParaRPr/>
          </a:p>
          <a:p>
            <a:pPr indent="0" lvl="0" marL="0" marR="0" rtl="0" algn="l">
              <a:lnSpc>
                <a:spcPct val="100000"/>
              </a:lnSpc>
              <a:spcBef>
                <a:spcPts val="0"/>
              </a:spcBef>
              <a:spcAft>
                <a:spcPts val="0"/>
              </a:spcAft>
              <a:buClr>
                <a:schemeClr val="lt1"/>
              </a:buClr>
              <a:buSzPts val="2800"/>
              <a:buFont typeface="PT Sans"/>
              <a:buNone/>
            </a:pPr>
            <a:r>
              <a:rPr b="0" i="0" lang="en-GB" sz="1600" u="none" cap="none" strike="noStrike">
                <a:solidFill>
                  <a:schemeClr val="lt1"/>
                </a:solidFill>
                <a:latin typeface="PT Sans"/>
                <a:ea typeface="PT Sans"/>
                <a:cs typeface="PT Sans"/>
                <a:sym typeface="PT Sans"/>
              </a:rPr>
              <a:t>Al Clayton		        Camera Operator, Turtle Canyon Media</a:t>
            </a:r>
            <a:endParaRPr b="0" i="0" sz="1600" u="none" cap="none" strike="noStrike">
              <a:solidFill>
                <a:schemeClr val="lt1"/>
              </a:solidFill>
              <a:latin typeface="PT Sans"/>
              <a:ea typeface="PT Sans"/>
              <a:cs typeface="PT Sans"/>
              <a:sym typeface="PT Sans"/>
            </a:endParaRPr>
          </a:p>
          <a:p>
            <a:pPr indent="0" lvl="0" marL="0" marR="0" rtl="0" algn="l">
              <a:lnSpc>
                <a:spcPct val="100000"/>
              </a:lnSpc>
              <a:spcBef>
                <a:spcPts val="0"/>
              </a:spcBef>
              <a:spcAft>
                <a:spcPts val="0"/>
              </a:spcAft>
              <a:buClr>
                <a:schemeClr val="lt1"/>
              </a:buClr>
              <a:buSzPts val="2800"/>
              <a:buFont typeface="PT Sans"/>
              <a:buNone/>
            </a:pPr>
            <a:r>
              <a:t/>
            </a:r>
            <a:endParaRPr sz="1600">
              <a:solidFill>
                <a:schemeClr val="lt1"/>
              </a:solidFill>
              <a:latin typeface="PT Sans"/>
              <a:ea typeface="PT Sans"/>
              <a:cs typeface="PT Sans"/>
              <a:sym typeface="PT Sans"/>
            </a:endParaRPr>
          </a:p>
          <a:p>
            <a:pPr indent="0" lvl="0" marL="0" marR="0" rtl="0" algn="l">
              <a:lnSpc>
                <a:spcPct val="100000"/>
              </a:lnSpc>
              <a:spcBef>
                <a:spcPts val="0"/>
              </a:spcBef>
              <a:spcAft>
                <a:spcPts val="0"/>
              </a:spcAft>
              <a:buClr>
                <a:schemeClr val="lt1"/>
              </a:buClr>
              <a:buSzPts val="2800"/>
              <a:buFont typeface="PT Sans"/>
              <a:buNone/>
            </a:pPr>
            <a:r>
              <a:t/>
            </a:r>
            <a:endParaRPr sz="1600">
              <a:solidFill>
                <a:schemeClr val="lt1"/>
              </a:solidFill>
              <a:latin typeface="PT Sans"/>
              <a:ea typeface="PT Sans"/>
              <a:cs typeface="PT Sans"/>
              <a:sym typeface="PT Sans"/>
            </a:endParaRPr>
          </a:p>
          <a:p>
            <a:pPr indent="0" lvl="0" marL="0" marR="0" rtl="0" algn="l">
              <a:lnSpc>
                <a:spcPct val="100000"/>
              </a:lnSpc>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 </a:t>
            </a:r>
            <a:endParaRPr sz="1600">
              <a:solidFill>
                <a:schemeClr val="lt1"/>
              </a:solidFill>
              <a:latin typeface="PT Sans"/>
              <a:ea typeface="PT Sans"/>
              <a:cs typeface="PT Sans"/>
              <a:sym typeface="PT Sans"/>
            </a:endParaRPr>
          </a:p>
          <a:p>
            <a:pPr indent="0" lvl="0" marL="0" marR="0" rtl="0" algn="l">
              <a:lnSpc>
                <a:spcPct val="100000"/>
              </a:lnSpc>
              <a:spcBef>
                <a:spcPts val="0"/>
              </a:spcBef>
              <a:spcAft>
                <a:spcPts val="0"/>
              </a:spcAft>
              <a:buClr>
                <a:schemeClr val="lt1"/>
              </a:buClr>
              <a:buSzPts val="2800"/>
              <a:buFont typeface="PT Sans"/>
              <a:buNone/>
            </a:pPr>
            <a:r>
              <a:t/>
            </a:r>
            <a:endParaRPr sz="1600">
              <a:solidFill>
                <a:schemeClr val="lt1"/>
              </a:solidFill>
              <a:latin typeface="PT Sans"/>
              <a:ea typeface="PT Sans"/>
              <a:cs typeface="PT Sans"/>
              <a:sym typeface="PT Sans"/>
            </a:endParaRPr>
          </a:p>
          <a:p>
            <a:pPr indent="0" lvl="0" marL="0" marR="0" rtl="0" algn="l">
              <a:lnSpc>
                <a:spcPct val="100000"/>
              </a:lnSpc>
              <a:spcBef>
                <a:spcPts val="0"/>
              </a:spcBef>
              <a:spcAft>
                <a:spcPts val="0"/>
              </a:spcAft>
              <a:buClr>
                <a:schemeClr val="lt1"/>
              </a:buClr>
              <a:buSzPts val="2800"/>
              <a:buFont typeface="PT Sans"/>
              <a:buNone/>
            </a:pPr>
            <a:r>
              <a:t/>
            </a:r>
            <a:endParaRPr b="0" i="0" sz="1600" u="none" cap="none" strike="noStrike">
              <a:solidFill>
                <a:schemeClr val="lt1"/>
              </a:solidFill>
              <a:latin typeface="PT Sans"/>
              <a:ea typeface="PT Sans"/>
              <a:cs typeface="PT Sans"/>
              <a:sym typeface="PT Sans"/>
            </a:endParaRPr>
          </a:p>
          <a:p>
            <a:pPr indent="0" lvl="0" marL="0" marR="0" rtl="0" algn="l">
              <a:lnSpc>
                <a:spcPct val="100000"/>
              </a:lnSpc>
              <a:spcBef>
                <a:spcPts val="0"/>
              </a:spcBef>
              <a:spcAft>
                <a:spcPts val="0"/>
              </a:spcAft>
              <a:buClr>
                <a:schemeClr val="lt1"/>
              </a:buClr>
              <a:buSzPts val="2800"/>
              <a:buFont typeface="PT Sans"/>
              <a:buNone/>
            </a:pPr>
            <a:r>
              <a:t/>
            </a:r>
            <a:endParaRPr b="0" i="0" sz="1600" u="none" cap="none" strike="noStrike">
              <a:solidFill>
                <a:schemeClr val="lt1"/>
              </a:solidFill>
              <a:latin typeface="PT Sans"/>
              <a:ea typeface="PT Sans"/>
              <a:cs typeface="PT Sans"/>
              <a:sym typeface="PT Sans"/>
            </a:endParaRPr>
          </a:p>
        </p:txBody>
      </p:sp>
      <p:sp>
        <p:nvSpPr>
          <p:cNvPr id="718" name="Google Shape;718;p100"/>
          <p:cNvSpPr txBox="1"/>
          <p:nvPr/>
        </p:nvSpPr>
        <p:spPr>
          <a:xfrm>
            <a:off x="460950" y="1904400"/>
            <a:ext cx="8222100" cy="838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200"/>
              <a:buFont typeface="PT Sans"/>
              <a:buNone/>
            </a:pPr>
            <a:r>
              <a:rPr b="1" i="0" lang="en-GB" sz="1800" u="none" cap="none" strike="noStrike">
                <a:solidFill>
                  <a:schemeClr val="lt1"/>
                </a:solidFill>
                <a:latin typeface="PT Sans"/>
                <a:ea typeface="PT Sans"/>
                <a:cs typeface="PT Sans"/>
                <a:sym typeface="PT Sans"/>
              </a:rPr>
              <a:t>CREW</a:t>
            </a:r>
            <a:endParaRPr/>
          </a:p>
        </p:txBody>
      </p:sp>
      <p:pic>
        <p:nvPicPr>
          <p:cNvPr descr="A picture containing text, clipart&#10;&#10;Description automatically generated" id="719" name="Google Shape;719;p100"/>
          <p:cNvPicPr preferRelativeResize="0"/>
          <p:nvPr/>
        </p:nvPicPr>
        <p:blipFill rotWithShape="1">
          <a:blip r:embed="rId3">
            <a:alphaModFix/>
          </a:blip>
          <a:srcRect b="0" l="0" r="0" t="0"/>
          <a:stretch/>
        </p:blipFill>
        <p:spPr>
          <a:xfrm>
            <a:off x="3532444" y="440120"/>
            <a:ext cx="2079109" cy="715465"/>
          </a:xfrm>
          <a:prstGeom prst="rect">
            <a:avLst/>
          </a:prstGeom>
          <a:noFill/>
          <a:ln>
            <a:noFill/>
          </a:ln>
        </p:spPr>
      </p:pic>
      <p:sp>
        <p:nvSpPr>
          <p:cNvPr id="720" name="Google Shape;720;p100"/>
          <p:cNvSpPr txBox="1"/>
          <p:nvPr/>
        </p:nvSpPr>
        <p:spPr>
          <a:xfrm>
            <a:off x="3427325" y="3922375"/>
            <a:ext cx="378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lt1"/>
              </a:buClr>
              <a:buSzPts val="2800"/>
              <a:buFont typeface="PT Sans"/>
              <a:buNone/>
            </a:pPr>
            <a:r>
              <a:rPr lang="en-GB" sz="1600">
                <a:solidFill>
                  <a:schemeClr val="lt1"/>
                </a:solidFill>
                <a:latin typeface="PT Sans"/>
                <a:ea typeface="PT Sans"/>
                <a:cs typeface="PT Sans"/>
                <a:sym typeface="PT Sans"/>
              </a:rPr>
              <a:t>All at National Geographic </a:t>
            </a:r>
            <a:endParaRPr sz="1600">
              <a:solidFill>
                <a:schemeClr val="lt1"/>
              </a:solidFill>
              <a:latin typeface="PT Sans"/>
              <a:ea typeface="PT Sans"/>
              <a:cs typeface="PT Sans"/>
              <a:sym typeface="PT Sans"/>
            </a:endParaRPr>
          </a:p>
          <a:p>
            <a:pPr indent="0" lvl="0" marL="0" rtl="0" algn="l">
              <a:spcBef>
                <a:spcPts val="0"/>
              </a:spcBef>
              <a:spcAft>
                <a:spcPts val="0"/>
              </a:spcAft>
              <a:buNone/>
            </a:pPr>
            <a:r>
              <a:t/>
            </a:r>
            <a:endParaRPr>
              <a:latin typeface="PT Sans"/>
              <a:ea typeface="PT Sans"/>
              <a:cs typeface="PT Sans"/>
              <a:sym typeface="PT Sans"/>
            </a:endParaRPr>
          </a:p>
        </p:txBody>
      </p:sp>
      <p:sp>
        <p:nvSpPr>
          <p:cNvPr id="721" name="Google Shape;721;p100"/>
          <p:cNvSpPr txBox="1"/>
          <p:nvPr/>
        </p:nvSpPr>
        <p:spPr>
          <a:xfrm>
            <a:off x="510475" y="3083575"/>
            <a:ext cx="8222100" cy="838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4200"/>
              <a:buFont typeface="PT Sans"/>
              <a:buNone/>
            </a:pPr>
            <a:r>
              <a:rPr b="1" lang="en-GB" sz="1800">
                <a:solidFill>
                  <a:schemeClr val="lt1"/>
                </a:solidFill>
                <a:latin typeface="PT Sans"/>
                <a:ea typeface="PT Sans"/>
                <a:cs typeface="PT Sans"/>
                <a:sym typeface="PT Sans"/>
              </a:rPr>
              <a:t>WITH THANKS TO</a:t>
            </a:r>
            <a:endParaRPr/>
          </a:p>
        </p:txBody>
      </p:sp>
      <p:pic>
        <p:nvPicPr>
          <p:cNvPr id="722" name="Google Shape;722;p100"/>
          <p:cNvPicPr preferRelativeResize="0"/>
          <p:nvPr/>
        </p:nvPicPr>
        <p:blipFill>
          <a:blip r:embed="rId4">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2"/>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role of a Prop Master! </a:t>
            </a:r>
            <a:endParaRPr/>
          </a:p>
          <a:p>
            <a:pPr indent="0" lvl="0" marL="0" rtl="0" algn="l">
              <a:spcBef>
                <a:spcPts val="0"/>
              </a:spcBef>
              <a:spcAft>
                <a:spcPts val="0"/>
              </a:spcAft>
              <a:buNone/>
            </a:pPr>
            <a:r>
              <a:t/>
            </a:r>
            <a:endParaRPr/>
          </a:p>
        </p:txBody>
      </p:sp>
      <p:pic>
        <p:nvPicPr>
          <p:cNvPr id="457" name="Google Shape;457;p72"/>
          <p:cNvPicPr preferRelativeResize="0"/>
          <p:nvPr/>
        </p:nvPicPr>
        <p:blipFill>
          <a:blip r:embed="rId3">
            <a:alphaModFix/>
          </a:blip>
          <a:stretch>
            <a:fillRect/>
          </a:stretch>
        </p:blipFill>
        <p:spPr>
          <a:xfrm>
            <a:off x="7672850" y="180350"/>
            <a:ext cx="1207026" cy="1207026"/>
          </a:xfrm>
          <a:prstGeom prst="rect">
            <a:avLst/>
          </a:prstGeom>
          <a:noFill/>
          <a:ln>
            <a:noFill/>
          </a:ln>
        </p:spPr>
      </p:pic>
      <p:pic>
        <p:nvPicPr>
          <p:cNvPr id="458" name="Google Shape;458;p72" title="YEAR 8 Maths_Part1_.mp4">
            <a:hlinkClick r:id="rId4"/>
          </p:cNvPr>
          <p:cNvPicPr preferRelativeResize="0"/>
          <p:nvPr/>
        </p:nvPicPr>
        <p:blipFill>
          <a:blip r:embed="rId5">
            <a:alphaModFix/>
          </a:blip>
          <a:stretch>
            <a:fillRect/>
          </a:stretch>
        </p:blipFill>
        <p:spPr>
          <a:xfrm>
            <a:off x="2135625" y="951251"/>
            <a:ext cx="4572000" cy="3429000"/>
          </a:xfrm>
          <a:prstGeom prst="rect">
            <a:avLst/>
          </a:prstGeom>
          <a:noFill/>
          <a:ln>
            <a:noFill/>
          </a:ln>
        </p:spPr>
      </p:pic>
      <p:pic>
        <p:nvPicPr>
          <p:cNvPr id="459" name="Google Shape;459;p72"/>
          <p:cNvPicPr preferRelativeResize="0"/>
          <p:nvPr/>
        </p:nvPicPr>
        <p:blipFill>
          <a:blip r:embed="rId6">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3"/>
          <p:cNvSpPr txBox="1"/>
          <p:nvPr>
            <p:ph type="ctrTitle"/>
          </p:nvPr>
        </p:nvSpPr>
        <p:spPr>
          <a:xfrm>
            <a:off x="598100" y="1546622"/>
            <a:ext cx="8222100" cy="838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GB"/>
              <a:t>Context </a:t>
            </a:r>
            <a:endParaRPr/>
          </a:p>
        </p:txBody>
      </p:sp>
      <p:pic>
        <p:nvPicPr>
          <p:cNvPr id="465" name="Google Shape;465;p73"/>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4"/>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TV Adaptation | Alice in Wonderland</a:t>
            </a:r>
            <a:endParaRPr/>
          </a:p>
        </p:txBody>
      </p:sp>
      <p:sp>
        <p:nvSpPr>
          <p:cNvPr id="471" name="Google Shape;471;p74"/>
          <p:cNvSpPr txBox="1"/>
          <p:nvPr>
            <p:ph idx="4294967295" type="body"/>
          </p:nvPr>
        </p:nvSpPr>
        <p:spPr>
          <a:xfrm>
            <a:off x="444050" y="710200"/>
            <a:ext cx="8140800" cy="33204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472" name="Google Shape;472;p74"/>
          <p:cNvSpPr txBox="1"/>
          <p:nvPr>
            <p:ph idx="4294967295" type="body"/>
          </p:nvPr>
        </p:nvSpPr>
        <p:spPr>
          <a:xfrm>
            <a:off x="444050" y="1015000"/>
            <a:ext cx="5615700" cy="332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a:t>A new TV adaptation of Alice in Wonderland is being filmed at Pinewood Studios this summer.</a:t>
            </a:r>
            <a:endParaRPr/>
          </a:p>
          <a:p>
            <a:pPr indent="0" lvl="0" marL="0" rtl="0" algn="ctr">
              <a:lnSpc>
                <a:spcPct val="115000"/>
              </a:lnSpc>
              <a:spcBef>
                <a:spcPts val="400"/>
              </a:spcBef>
              <a:spcAft>
                <a:spcPts val="0"/>
              </a:spcAft>
              <a:buNone/>
            </a:pPr>
            <a:r>
              <a:t/>
            </a:r>
            <a:endParaRPr/>
          </a:p>
          <a:p>
            <a:pPr indent="0" lvl="0" marL="0" rtl="0" algn="ctr">
              <a:spcBef>
                <a:spcPts val="400"/>
              </a:spcBef>
              <a:spcAft>
                <a:spcPts val="0"/>
              </a:spcAft>
              <a:buNone/>
            </a:pPr>
            <a:r>
              <a:rPr lang="en-GB"/>
              <a:t>In Alice in Wonderland, Alice drinks a bottle of liquid which makes her shrink; she later eats wild mushrooms which make her grow enormous! In this magical world, we need to make the actress playing Alice look really small, and then really big.</a:t>
            </a:r>
            <a:endParaRPr/>
          </a:p>
          <a:p>
            <a:pPr indent="0" lvl="0" marL="0" rtl="0" algn="ctr">
              <a:lnSpc>
                <a:spcPct val="115000"/>
              </a:lnSpc>
              <a:spcBef>
                <a:spcPts val="400"/>
              </a:spcBef>
              <a:spcAft>
                <a:spcPts val="0"/>
              </a:spcAft>
              <a:buNone/>
            </a:pPr>
            <a:r>
              <a:rPr lang="en-GB"/>
              <a:t> </a:t>
            </a:r>
            <a:endParaRPr/>
          </a:p>
          <a:p>
            <a:pPr indent="0" lvl="0" marL="0" rtl="0" algn="ctr">
              <a:lnSpc>
                <a:spcPct val="115000"/>
              </a:lnSpc>
              <a:spcBef>
                <a:spcPts val="400"/>
              </a:spcBef>
              <a:spcAft>
                <a:spcPts val="0"/>
              </a:spcAft>
              <a:buNone/>
            </a:pPr>
            <a:r>
              <a:t/>
            </a:r>
            <a:endParaRPr/>
          </a:p>
          <a:p>
            <a:pPr indent="0" lvl="0" marL="0" rtl="0" algn="ctr">
              <a:lnSpc>
                <a:spcPct val="115000"/>
              </a:lnSpc>
              <a:spcBef>
                <a:spcPts val="400"/>
              </a:spcBef>
              <a:spcAft>
                <a:spcPts val="0"/>
              </a:spcAft>
              <a:buNone/>
            </a:pPr>
            <a:r>
              <a:t/>
            </a:r>
            <a:endParaRPr/>
          </a:p>
          <a:p>
            <a:pPr indent="0" lvl="0" marL="0" rtl="0" algn="l">
              <a:lnSpc>
                <a:spcPct val="115000"/>
              </a:lnSpc>
              <a:spcBef>
                <a:spcPts val="400"/>
              </a:spcBef>
              <a:spcAft>
                <a:spcPts val="0"/>
              </a:spcAft>
              <a:buNone/>
            </a:pPr>
            <a:r>
              <a:t/>
            </a:r>
            <a:endParaRPr/>
          </a:p>
          <a:p>
            <a:pPr indent="0" lvl="0" marL="0" rtl="0" algn="ctr">
              <a:lnSpc>
                <a:spcPct val="115000"/>
              </a:lnSpc>
              <a:spcBef>
                <a:spcPts val="400"/>
              </a:spcBef>
              <a:spcAft>
                <a:spcPts val="0"/>
              </a:spcAft>
              <a:buNone/>
            </a:pPr>
            <a:r>
              <a:t/>
            </a:r>
            <a:endParaRPr/>
          </a:p>
          <a:p>
            <a:pPr indent="0" lvl="0" marL="0" rtl="0" algn="ctr">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473" name="Google Shape;473;p74"/>
          <p:cNvPicPr preferRelativeResize="0"/>
          <p:nvPr/>
        </p:nvPicPr>
        <p:blipFill rotWithShape="1">
          <a:blip r:embed="rId3">
            <a:alphaModFix/>
          </a:blip>
          <a:srcRect b="5176" l="9284" r="14304" t="3524"/>
          <a:stretch/>
        </p:blipFill>
        <p:spPr>
          <a:xfrm>
            <a:off x="6498450" y="1128563"/>
            <a:ext cx="1985151" cy="3007724"/>
          </a:xfrm>
          <a:prstGeom prst="rect">
            <a:avLst/>
          </a:prstGeom>
          <a:noFill/>
          <a:ln>
            <a:noFill/>
          </a:ln>
        </p:spPr>
      </p:pic>
      <p:pic>
        <p:nvPicPr>
          <p:cNvPr id="474" name="Google Shape;474;p74"/>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5"/>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Film Clip: Alice in Wonderland</a:t>
            </a:r>
            <a:endParaRPr/>
          </a:p>
        </p:txBody>
      </p:sp>
      <p:pic>
        <p:nvPicPr>
          <p:cNvPr id="480" name="Google Shape;480;p75" title="Alice in Wonderland 2010 Growth/Shrink Scenes">
            <a:hlinkClick r:id="rId3"/>
          </p:cNvPr>
          <p:cNvPicPr preferRelativeResize="0"/>
          <p:nvPr/>
        </p:nvPicPr>
        <p:blipFill>
          <a:blip r:embed="rId4">
            <a:alphaModFix/>
          </a:blip>
          <a:stretch>
            <a:fillRect/>
          </a:stretch>
        </p:blipFill>
        <p:spPr>
          <a:xfrm>
            <a:off x="2224300" y="857250"/>
            <a:ext cx="4572000" cy="3429000"/>
          </a:xfrm>
          <a:prstGeom prst="rect">
            <a:avLst/>
          </a:prstGeom>
          <a:noFill/>
          <a:ln>
            <a:noFill/>
          </a:ln>
        </p:spPr>
      </p:pic>
      <p:pic>
        <p:nvPicPr>
          <p:cNvPr id="481" name="Google Shape;481;p75"/>
          <p:cNvPicPr preferRelativeResize="0"/>
          <p:nvPr/>
        </p:nvPicPr>
        <p:blipFill>
          <a:blip r:embed="rId5">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6"/>
          <p:cNvSpPr txBox="1"/>
          <p:nvPr>
            <p:ph type="title"/>
          </p:nvPr>
        </p:nvSpPr>
        <p:spPr>
          <a:xfrm>
            <a:off x="271375" y="197375"/>
            <a:ext cx="70800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did they make her miniature?</a:t>
            </a:r>
            <a:endParaRPr/>
          </a:p>
        </p:txBody>
      </p:sp>
      <p:sp>
        <p:nvSpPr>
          <p:cNvPr id="487" name="Google Shape;487;p76"/>
          <p:cNvSpPr txBox="1"/>
          <p:nvPr>
            <p:ph idx="1" type="subTitle"/>
          </p:nvPr>
        </p:nvSpPr>
        <p:spPr>
          <a:xfrm>
            <a:off x="185050" y="1137150"/>
            <a:ext cx="3669000" cy="32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Did they shrink the actress?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How did they make it seem realistic?</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What’s happening to the props and set around her? </a:t>
            </a:r>
            <a:endParaRPr/>
          </a:p>
        </p:txBody>
      </p:sp>
      <p:pic>
        <p:nvPicPr>
          <p:cNvPr id="488" name="Google Shape;488;p76"/>
          <p:cNvPicPr preferRelativeResize="0"/>
          <p:nvPr/>
        </p:nvPicPr>
        <p:blipFill>
          <a:blip r:embed="rId3">
            <a:alphaModFix/>
          </a:blip>
          <a:stretch>
            <a:fillRect/>
          </a:stretch>
        </p:blipFill>
        <p:spPr>
          <a:xfrm>
            <a:off x="1359350" y="3412375"/>
            <a:ext cx="1124924" cy="1124924"/>
          </a:xfrm>
          <a:prstGeom prst="rect">
            <a:avLst/>
          </a:prstGeom>
          <a:noFill/>
          <a:ln>
            <a:noFill/>
          </a:ln>
        </p:spPr>
      </p:pic>
      <p:pic>
        <p:nvPicPr>
          <p:cNvPr id="489" name="Google Shape;489;p76"/>
          <p:cNvPicPr preferRelativeResize="0"/>
          <p:nvPr/>
        </p:nvPicPr>
        <p:blipFill>
          <a:blip r:embed="rId4">
            <a:alphaModFix/>
          </a:blip>
          <a:stretch>
            <a:fillRect/>
          </a:stretch>
        </p:blipFill>
        <p:spPr>
          <a:xfrm>
            <a:off x="185049" y="3412375"/>
            <a:ext cx="1075400" cy="1075400"/>
          </a:xfrm>
          <a:prstGeom prst="rect">
            <a:avLst/>
          </a:prstGeom>
          <a:noFill/>
          <a:ln>
            <a:noFill/>
          </a:ln>
        </p:spPr>
      </p:pic>
      <p:pic>
        <p:nvPicPr>
          <p:cNvPr id="490" name="Google Shape;490;p76"/>
          <p:cNvPicPr preferRelativeResize="0"/>
          <p:nvPr/>
        </p:nvPicPr>
        <p:blipFill>
          <a:blip r:embed="rId5">
            <a:alphaModFix/>
          </a:blip>
          <a:stretch>
            <a:fillRect/>
          </a:stretch>
        </p:blipFill>
        <p:spPr>
          <a:xfrm>
            <a:off x="2583174" y="3383200"/>
            <a:ext cx="1184976" cy="1183275"/>
          </a:xfrm>
          <a:prstGeom prst="rect">
            <a:avLst/>
          </a:prstGeom>
          <a:noFill/>
          <a:ln>
            <a:noFill/>
          </a:ln>
        </p:spPr>
      </p:pic>
      <p:pic>
        <p:nvPicPr>
          <p:cNvPr id="491" name="Google Shape;491;p76"/>
          <p:cNvPicPr preferRelativeResize="0"/>
          <p:nvPr/>
        </p:nvPicPr>
        <p:blipFill>
          <a:blip r:embed="rId6">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7"/>
          <p:cNvSpPr txBox="1"/>
          <p:nvPr>
            <p:ph type="title"/>
          </p:nvPr>
        </p:nvSpPr>
        <p:spPr>
          <a:xfrm>
            <a:off x="311700" y="105200"/>
            <a:ext cx="67437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do we need to use props?</a:t>
            </a:r>
            <a:endParaRPr/>
          </a:p>
        </p:txBody>
      </p:sp>
      <p:sp>
        <p:nvSpPr>
          <p:cNvPr id="497" name="Google Shape;497;p77"/>
          <p:cNvSpPr txBox="1"/>
          <p:nvPr>
            <p:ph idx="4294967295" type="body"/>
          </p:nvPr>
        </p:nvSpPr>
        <p:spPr>
          <a:xfrm>
            <a:off x="444050" y="710200"/>
            <a:ext cx="8140800" cy="33204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sp>
        <p:nvSpPr>
          <p:cNvPr id="498" name="Google Shape;498;p77"/>
          <p:cNvSpPr txBox="1"/>
          <p:nvPr>
            <p:ph idx="4294967295" type="body"/>
          </p:nvPr>
        </p:nvSpPr>
        <p:spPr>
          <a:xfrm>
            <a:off x="444050" y="1015000"/>
            <a:ext cx="5615700" cy="332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a:t>We cannot make the actress actually shrink really small or grow really big so we need to use props to help create an illusion of this magical world where Alice becomes really big and really small. </a:t>
            </a:r>
            <a:r>
              <a:rPr lang="en-GB"/>
              <a:t> </a:t>
            </a:r>
            <a:endParaRPr/>
          </a:p>
          <a:p>
            <a:pPr indent="0" lvl="0" marL="0" rtl="0" algn="ctr">
              <a:lnSpc>
                <a:spcPct val="115000"/>
              </a:lnSpc>
              <a:spcBef>
                <a:spcPts val="400"/>
              </a:spcBef>
              <a:spcAft>
                <a:spcPts val="0"/>
              </a:spcAft>
              <a:buNone/>
            </a:pPr>
            <a:r>
              <a:t/>
            </a:r>
            <a:endParaRPr/>
          </a:p>
          <a:p>
            <a:pPr indent="0" lvl="0" marL="0" rtl="0" algn="ctr">
              <a:lnSpc>
                <a:spcPct val="115000"/>
              </a:lnSpc>
              <a:spcBef>
                <a:spcPts val="400"/>
              </a:spcBef>
              <a:spcAft>
                <a:spcPts val="0"/>
              </a:spcAft>
              <a:buNone/>
            </a:pPr>
            <a:r>
              <a:t/>
            </a:r>
            <a:endParaRPr/>
          </a:p>
          <a:p>
            <a:pPr indent="0" lvl="0" marL="0" rtl="0" algn="l">
              <a:lnSpc>
                <a:spcPct val="115000"/>
              </a:lnSpc>
              <a:spcBef>
                <a:spcPts val="400"/>
              </a:spcBef>
              <a:spcAft>
                <a:spcPts val="0"/>
              </a:spcAft>
              <a:buNone/>
            </a:pPr>
            <a:r>
              <a:t/>
            </a:r>
            <a:endParaRPr/>
          </a:p>
          <a:p>
            <a:pPr indent="0" lvl="0" marL="0" rtl="0" algn="ctr">
              <a:lnSpc>
                <a:spcPct val="115000"/>
              </a:lnSpc>
              <a:spcBef>
                <a:spcPts val="400"/>
              </a:spcBef>
              <a:spcAft>
                <a:spcPts val="0"/>
              </a:spcAft>
              <a:buNone/>
            </a:pPr>
            <a:r>
              <a:t/>
            </a:r>
            <a:endParaRPr/>
          </a:p>
          <a:p>
            <a:pPr indent="0" lvl="0" marL="0" rtl="0" algn="ctr">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0"/>
              </a:spcAft>
              <a:buSzPts val="2400"/>
              <a:buNone/>
            </a:pPr>
            <a:r>
              <a:t/>
            </a:r>
            <a:endParaRPr/>
          </a:p>
          <a:p>
            <a:pPr indent="0" lvl="0" marL="0" rtl="0" algn="l">
              <a:lnSpc>
                <a:spcPct val="115000"/>
              </a:lnSpc>
              <a:spcBef>
                <a:spcPts val="400"/>
              </a:spcBef>
              <a:spcAft>
                <a:spcPts val="400"/>
              </a:spcAft>
              <a:buSzPts val="2400"/>
              <a:buNone/>
            </a:pPr>
            <a:r>
              <a:t/>
            </a:r>
            <a:endParaRPr/>
          </a:p>
        </p:txBody>
      </p:sp>
      <p:pic>
        <p:nvPicPr>
          <p:cNvPr id="499" name="Google Shape;499;p77"/>
          <p:cNvPicPr preferRelativeResize="0"/>
          <p:nvPr/>
        </p:nvPicPr>
        <p:blipFill rotWithShape="1">
          <a:blip r:embed="rId3">
            <a:alphaModFix/>
          </a:blip>
          <a:srcRect b="5176" l="9284" r="14304" t="3524"/>
          <a:stretch/>
        </p:blipFill>
        <p:spPr>
          <a:xfrm>
            <a:off x="6498450" y="1128563"/>
            <a:ext cx="1985151" cy="3007724"/>
          </a:xfrm>
          <a:prstGeom prst="rect">
            <a:avLst/>
          </a:prstGeom>
          <a:noFill/>
          <a:ln>
            <a:noFill/>
          </a:ln>
        </p:spPr>
      </p:pic>
      <p:pic>
        <p:nvPicPr>
          <p:cNvPr id="500" name="Google Shape;500;p77"/>
          <p:cNvPicPr preferRelativeResize="0"/>
          <p:nvPr/>
        </p:nvPicPr>
        <p:blipFill rotWithShape="1">
          <a:blip r:embed="rId3">
            <a:alphaModFix/>
          </a:blip>
          <a:srcRect b="5176" l="9284" r="14304" t="3524"/>
          <a:stretch/>
        </p:blipFill>
        <p:spPr>
          <a:xfrm>
            <a:off x="5061400" y="2081103"/>
            <a:ext cx="1437050" cy="2177276"/>
          </a:xfrm>
          <a:prstGeom prst="rect">
            <a:avLst/>
          </a:prstGeom>
          <a:noFill/>
          <a:ln>
            <a:noFill/>
          </a:ln>
        </p:spPr>
      </p:pic>
      <p:pic>
        <p:nvPicPr>
          <p:cNvPr id="501" name="Google Shape;501;p77"/>
          <p:cNvPicPr preferRelativeResize="0"/>
          <p:nvPr/>
        </p:nvPicPr>
        <p:blipFill rotWithShape="1">
          <a:blip r:embed="rId3">
            <a:alphaModFix/>
          </a:blip>
          <a:srcRect b="5176" l="9284" r="14304" t="3524"/>
          <a:stretch/>
        </p:blipFill>
        <p:spPr>
          <a:xfrm>
            <a:off x="3768550" y="2795051"/>
            <a:ext cx="961825" cy="1457275"/>
          </a:xfrm>
          <a:prstGeom prst="rect">
            <a:avLst/>
          </a:prstGeom>
          <a:noFill/>
          <a:ln>
            <a:noFill/>
          </a:ln>
        </p:spPr>
      </p:pic>
      <p:pic>
        <p:nvPicPr>
          <p:cNvPr id="502" name="Google Shape;502;p77"/>
          <p:cNvPicPr preferRelativeResize="0"/>
          <p:nvPr/>
        </p:nvPicPr>
        <p:blipFill rotWithShape="1">
          <a:blip r:embed="rId3">
            <a:alphaModFix/>
          </a:blip>
          <a:srcRect b="5176" l="9284" r="14304" t="3524"/>
          <a:stretch/>
        </p:blipFill>
        <p:spPr>
          <a:xfrm>
            <a:off x="2547478" y="3123150"/>
            <a:ext cx="728124" cy="1103199"/>
          </a:xfrm>
          <a:prstGeom prst="rect">
            <a:avLst/>
          </a:prstGeom>
          <a:noFill/>
          <a:ln>
            <a:noFill/>
          </a:ln>
        </p:spPr>
      </p:pic>
      <p:pic>
        <p:nvPicPr>
          <p:cNvPr id="503" name="Google Shape;503;p77"/>
          <p:cNvPicPr preferRelativeResize="0"/>
          <p:nvPr/>
        </p:nvPicPr>
        <p:blipFill>
          <a:blip r:embed="rId4">
            <a:alphaModFix/>
          </a:blip>
          <a:stretch>
            <a:fillRect/>
          </a:stretch>
        </p:blipFill>
        <p:spPr>
          <a:xfrm>
            <a:off x="1782775" y="4617425"/>
            <a:ext cx="1128376" cy="45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9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par>
                          <p:cTn fill="hold">
                            <p:stCondLst>
                              <p:cond delay="2000"/>
                            </p:stCondLst>
                            <p:childTnLst>
                              <p:par>
                                <p:cTn fill="hold" nodeType="afterEffect" presetClass="exit" presetID="1" presetSubtype="0">
                                  <p:stCondLst>
                                    <p:cond delay="0"/>
                                  </p:stCondLst>
                                  <p:childTnLst>
                                    <p:set>
                                      <p:cBhvr>
                                        <p:cTn dur="1" fill="hold">
                                          <p:stCondLst>
                                            <p:cond delay="1000"/>
                                          </p:stCondLst>
                                        </p:cTn>
                                        <p:tgtEl>
                                          <p:spTgt spid="50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par>
                          <p:cTn fill="hold">
                            <p:stCondLst>
                              <p:cond delay="4000"/>
                            </p:stCondLst>
                            <p:childTnLst>
                              <p:par>
                                <p:cTn fill="hold" nodeType="afterEffect" presetClass="exit" presetID="1" presetSubtype="0">
                                  <p:stCondLst>
                                    <p:cond delay="0"/>
                                  </p:stCondLst>
                                  <p:childTnLst>
                                    <p:set>
                                      <p:cBhvr>
                                        <p:cTn dur="1" fill="hold">
                                          <p:stCondLst>
                                            <p:cond delay="1000"/>
                                          </p:stCondLst>
                                        </p:cTn>
                                        <p:tgtEl>
                                          <p:spTgt spid="50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