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4" r:id="rId5"/>
    <p:sldMasterId id="2147483725" r:id="rId6"/>
    <p:sldMasterId id="2147483726" r:id="rId7"/>
    <p:sldMasterId id="214748372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y="5143500" cx="9144000"/>
  <p:notesSz cx="6858000" cy="9144000"/>
  <p:embeddedFontLst>
    <p:embeddedFont>
      <p:font typeface="Roboto"/>
      <p:regular r:id="rId42"/>
      <p:bold r:id="rId43"/>
      <p:italic r:id="rId44"/>
      <p:boldItalic r:id="rId45"/>
    </p:embeddedFont>
    <p:embeddedFont>
      <p:font typeface="PT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3F9967-137E-4D75-BBB6-13B0D9039026}">
  <a:tblStyle styleId="{0B3F9967-137E-4D75-BBB6-13B0D903902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font" Target="fonts/Roboto-regular.fntdata"/><Relationship Id="rId41" Type="http://schemas.openxmlformats.org/officeDocument/2006/relationships/slide" Target="slides/slide32.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PTSans-regular.fntdata"/><Relationship Id="rId45" Type="http://schemas.openxmlformats.org/officeDocument/2006/relationships/font" Target="fonts/Roboto-bold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PTSans-italic.fntdata"/><Relationship Id="rId47" Type="http://schemas.openxmlformats.org/officeDocument/2006/relationships/font" Target="fonts/PTSans-bold.fntdata"/><Relationship Id="rId49" Type="http://schemas.openxmlformats.org/officeDocument/2006/relationships/font" Target="fonts/PT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llsbuilder.org/hub"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7f51e8ab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7f51e8ab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More catchy title?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bf702cde9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bf702cde9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slide: Explore differences </a:t>
            </a:r>
            <a:r>
              <a:rPr lang="en-GB"/>
              <a:t>between</a:t>
            </a:r>
            <a:r>
              <a:rPr lang="en-GB"/>
              <a:t> reach and engagement. Pose question to students: which is more important?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bf702cde9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bf702cde9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slides: some examples of current campaigns run by Pinewood Studios - look at the difference between the reach and the engagement. </a:t>
            </a:r>
            <a:endParaRPr/>
          </a:p>
          <a:p>
            <a:pPr indent="0" lvl="0" marL="0" rtl="0" algn="l">
              <a:spcBef>
                <a:spcPts val="0"/>
              </a:spcBef>
              <a:spcAft>
                <a:spcPts val="0"/>
              </a:spcAft>
              <a:buNone/>
            </a:pPr>
            <a:r>
              <a:rPr lang="en-GB"/>
              <a:t>Would we always expect reach to be higher than engagement? </a:t>
            </a:r>
            <a:br>
              <a:rPr lang="en-GB"/>
            </a:br>
            <a:r>
              <a:rPr lang="en-GB"/>
              <a:t>This doesn’t necessarily mean a campaign wasn’t successful, but important to consider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bf702cde9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bf702cde9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3000">
              <a:solidFill>
                <a:srgbClr val="2A3990"/>
              </a:solidFill>
              <a:latin typeface="PT Sans"/>
              <a:ea typeface="PT Sans"/>
              <a:cs typeface="PT Sans"/>
              <a:sym typeface="PT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c0b5c63b4f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gc0b5c63b4f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bf702cde9c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bf702cde9c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slide: Intro to task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ca92eced2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ca92eced2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slide: Intro to task</a:t>
            </a:r>
            <a:endParaRPr/>
          </a:p>
          <a:p>
            <a:pPr indent="0" lvl="0" marL="0" rtl="0" algn="l">
              <a:spcBef>
                <a:spcPts val="0"/>
              </a:spcBef>
              <a:spcAft>
                <a:spcPts val="0"/>
              </a:spcAft>
              <a:buNone/>
            </a:pPr>
            <a:r>
              <a:t/>
            </a:r>
            <a:endParaRPr/>
          </a:p>
          <a:p>
            <a:pPr indent="0" lvl="0" marL="0" rtl="0" algn="l">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bf702cde9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bf702cde9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Pose the question to students: What factors might be </a:t>
            </a:r>
            <a:r>
              <a:rPr lang="en-GB"/>
              <a:t>considered</a:t>
            </a:r>
            <a:r>
              <a:rPr lang="en-GB"/>
              <a:t> when deciding whether to recomission a show? Here are 6 possible </a:t>
            </a:r>
            <a:r>
              <a:rPr lang="en-GB"/>
              <a:t>factors to consider (not there are more!), but here we are going to focus in on two - the Audience data trends and the Social Media Engagement Trends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c5305ae49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c5305ae49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Task 1: Teacher to read through task; consider key questions and display them on the board for students whilst working. Students to </a:t>
            </a:r>
            <a:r>
              <a:rPr lang="en-GB"/>
              <a:t>work</a:t>
            </a:r>
            <a:r>
              <a:rPr lang="en-GB"/>
              <a:t> in pairs or small groups.</a:t>
            </a:r>
            <a:endParaRPr/>
          </a:p>
          <a:p>
            <a:pPr indent="0" lvl="0" marL="0" rtl="0" algn="l">
              <a:spcBef>
                <a:spcPts val="0"/>
              </a:spcBef>
              <a:spcAft>
                <a:spcPts val="0"/>
              </a:spcAft>
              <a:buNone/>
            </a:pPr>
            <a:r>
              <a:rPr lang="en-GB"/>
              <a:t>Provide students with the audience data trend graphs from the excel sheet.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c8d7e8feb2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c8d7e8feb2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Print this slide for students to act as a writing frame for their </a:t>
            </a:r>
            <a:r>
              <a:rPr lang="en-GB"/>
              <a:t>final</a:t>
            </a:r>
            <a:r>
              <a:rPr lang="en-GB"/>
              <a:t> answer. </a:t>
            </a:r>
            <a:endParaRPr/>
          </a:p>
          <a:p>
            <a:pPr indent="0" lvl="0" marL="0" rtl="0" algn="l">
              <a:spcBef>
                <a:spcPts val="0"/>
              </a:spcBef>
              <a:spcAft>
                <a:spcPts val="0"/>
              </a:spcAft>
              <a:buNone/>
            </a:pPr>
            <a:r>
              <a:rPr lang="en-GB"/>
              <a:t>(Option to complete as a verbal speaking task if preferred)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c9012fdcc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c9012fdcc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Task 2: Teacher to lead and model how to analyse engagement from social media using data from Facebook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c95b5e587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c95b5e587d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Arial"/>
              <a:buNone/>
            </a:pPr>
            <a:r>
              <a:rPr lang="en-GB" sz="1200">
                <a:solidFill>
                  <a:srgbClr val="434343"/>
                </a:solidFill>
                <a:latin typeface="PT Sans"/>
                <a:ea typeface="PT Sans"/>
                <a:cs typeface="PT Sans"/>
                <a:sym typeface="PT Sans"/>
              </a:rPr>
              <a:t>Resources for explicitly teaching these </a:t>
            </a:r>
            <a:r>
              <a:rPr lang="en-GB" sz="1200">
                <a:solidFill>
                  <a:srgbClr val="434343"/>
                </a:solidFill>
                <a:latin typeface="PT Sans"/>
                <a:ea typeface="PT Sans"/>
                <a:cs typeface="PT Sans"/>
                <a:sym typeface="PT Sans"/>
              </a:rPr>
              <a:t>essential</a:t>
            </a:r>
            <a:r>
              <a:rPr lang="en-GB" sz="1200">
                <a:solidFill>
                  <a:srgbClr val="434343"/>
                </a:solidFill>
                <a:latin typeface="PT Sans"/>
                <a:ea typeface="PT Sans"/>
                <a:cs typeface="PT Sans"/>
                <a:sym typeface="PT Sans"/>
              </a:rPr>
              <a:t> skills are available through the Skills Builder Hub</a:t>
            </a:r>
            <a:r>
              <a:rPr lang="en-GB" sz="1200">
                <a:solidFill>
                  <a:srgbClr val="434343"/>
                </a:solidFill>
                <a:latin typeface="PT Sans"/>
                <a:ea typeface="PT Sans"/>
                <a:cs typeface="PT Sans"/>
                <a:sym typeface="PT Sans"/>
              </a:rPr>
              <a:t>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here</a:t>
            </a:r>
            <a:r>
              <a:rPr lang="en-GB" sz="1200">
                <a:solidFill>
                  <a:srgbClr val="434343"/>
                </a:solidFill>
                <a:latin typeface="PT Sans"/>
                <a:ea typeface="PT Sans"/>
                <a:cs typeface="PT Sans"/>
                <a:sym typeface="PT Sans"/>
              </a:rPr>
              <a:t>. Students use speaking skills at the end of this session to share their reflections. </a:t>
            </a:r>
            <a:endParaRPr sz="1200">
              <a:solidFill>
                <a:srgbClr val="434343"/>
              </a:solidFill>
              <a:latin typeface="PT Sans"/>
              <a:ea typeface="PT Sans"/>
              <a:cs typeface="PT Sans"/>
              <a:sym typeface="PT Sans"/>
            </a:endParaRPr>
          </a:p>
          <a:p>
            <a:pPr indent="0" lvl="0" marL="0" rtl="0" algn="l">
              <a:lnSpc>
                <a:spcPct val="115000"/>
              </a:lnSpc>
              <a:spcBef>
                <a:spcPts val="400"/>
              </a:spcBef>
              <a:spcAft>
                <a:spcPts val="0"/>
              </a:spcAft>
              <a:buClr>
                <a:schemeClr val="dk1"/>
              </a:buClr>
              <a:buSzPts val="2400"/>
              <a:buFont typeface="Arial"/>
              <a:buNone/>
            </a:pPr>
            <a:r>
              <a:rPr lang="en-GB" sz="1200">
                <a:solidFill>
                  <a:srgbClr val="434343"/>
                </a:solidFill>
                <a:latin typeface="PT Sans"/>
                <a:ea typeface="PT Sans"/>
                <a:cs typeface="PT Sans"/>
                <a:sym typeface="PT Sans"/>
              </a:rPr>
              <a:t>Highlight to students that Problem Solving includes </a:t>
            </a:r>
            <a:r>
              <a:rPr b="1" lang="en-GB" sz="1200">
                <a:solidFill>
                  <a:srgbClr val="434343"/>
                </a:solidFill>
                <a:latin typeface="PT Sans"/>
                <a:ea typeface="PT Sans"/>
                <a:cs typeface="PT Sans"/>
                <a:sym typeface="PT Sans"/>
              </a:rPr>
              <a:t>researching a problem </a:t>
            </a:r>
            <a:r>
              <a:rPr lang="en-GB" sz="1200">
                <a:solidFill>
                  <a:srgbClr val="434343"/>
                </a:solidFill>
                <a:latin typeface="PT Sans"/>
                <a:ea typeface="PT Sans"/>
                <a:cs typeface="PT Sans"/>
                <a:sym typeface="PT Sans"/>
              </a:rPr>
              <a:t>to learn more about it, students might not know this is important in “Maths” so there is an opportunity here to address misconceptions</a:t>
            </a:r>
            <a:endParaRPr sz="1200">
              <a:solidFill>
                <a:srgbClr val="434343"/>
              </a:solidFill>
              <a:latin typeface="PT Sans"/>
              <a:ea typeface="PT Sans"/>
              <a:cs typeface="PT Sans"/>
              <a:sym typeface="PT Sans"/>
            </a:endParaRPr>
          </a:p>
          <a:p>
            <a:pPr indent="0" lvl="0" marL="0" rtl="0" algn="l">
              <a:lnSpc>
                <a:spcPct val="115000"/>
              </a:lnSpc>
              <a:spcBef>
                <a:spcPts val="400"/>
              </a:spcBef>
              <a:spcAft>
                <a:spcPts val="0"/>
              </a:spcAft>
              <a:buClr>
                <a:schemeClr val="dk1"/>
              </a:buClr>
              <a:buSzPts val="2400"/>
              <a:buFont typeface="Arial"/>
              <a:buNone/>
            </a:pPr>
            <a:r>
              <a:t/>
            </a:r>
            <a:endParaRPr sz="2400">
              <a:solidFill>
                <a:srgbClr val="434343"/>
              </a:solidFill>
              <a:latin typeface="PT Sans"/>
              <a:ea typeface="PT Sans"/>
              <a:cs typeface="PT Sans"/>
              <a:sym typeface="PT Sans"/>
            </a:endParaRPr>
          </a:p>
          <a:p>
            <a:pPr indent="0" lvl="0" marL="0" rtl="0" algn="l">
              <a:lnSpc>
                <a:spcPct val="115000"/>
              </a:lnSpc>
              <a:spcBef>
                <a:spcPts val="400"/>
              </a:spcBef>
              <a:spcAft>
                <a:spcPts val="0"/>
              </a:spcAft>
              <a:buClr>
                <a:schemeClr val="dk1"/>
              </a:buClr>
              <a:buSzPts val="2400"/>
              <a:buFont typeface="Arial"/>
              <a:buNone/>
            </a:pPr>
            <a:r>
              <a:t/>
            </a:r>
            <a:endParaRPr sz="2400">
              <a:solidFill>
                <a:srgbClr val="434343"/>
              </a:solidFill>
              <a:latin typeface="PT Sans"/>
              <a:ea typeface="PT Sans"/>
              <a:cs typeface="PT Sans"/>
              <a:sym typeface="PT Sans"/>
            </a:endParaRPr>
          </a:p>
          <a:p>
            <a:pPr indent="0" lvl="0" marL="0" rtl="0" algn="l">
              <a:lnSpc>
                <a:spcPct val="100000"/>
              </a:lnSpc>
              <a:spcBef>
                <a:spcPts val="400"/>
              </a:spcBef>
              <a:spcAft>
                <a:spcPts val="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c9012fdcc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c9012fdcc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 pose question to students and facilitate discussion</a:t>
            </a:r>
            <a:endParaRPr/>
          </a:p>
          <a:p>
            <a:pPr indent="0" lvl="0" marL="0" rtl="0" algn="l">
              <a:spcBef>
                <a:spcPts val="0"/>
              </a:spcBef>
              <a:spcAft>
                <a:spcPts val="0"/>
              </a:spcAft>
              <a:buNone/>
            </a:pPr>
            <a:r>
              <a:rPr lang="en-GB"/>
              <a:t>The data shows us that comments where the highest form of engagement was comments, however what it doesn’t tell us is how many likes; comments or shares there were - this could be a total of 10 people; or 10,000 - so we need to look at more data. </a:t>
            </a:r>
            <a:endParaRPr/>
          </a:p>
          <a:p>
            <a:pPr indent="0" lvl="0" marL="0" rtl="0" algn="l">
              <a:spcBef>
                <a:spcPts val="0"/>
              </a:spcBef>
              <a:spcAft>
                <a:spcPts val="0"/>
              </a:spcAft>
              <a:buNone/>
            </a:pPr>
            <a:r>
              <a:rPr lang="en-GB"/>
              <a:t>Key Learning point: This is a limitation of data being represented by a pie chart; if you do not know the total of the data set.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c9012fdcc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c9012fdcc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Teacher led - pose question to students and facilitate discussion</a:t>
            </a:r>
            <a:endParaRPr>
              <a:solidFill>
                <a:schemeClr val="dk1"/>
              </a:solidFill>
            </a:endParaRPr>
          </a:p>
          <a:p>
            <a:pPr indent="0" lvl="0" marL="0" rtl="0" algn="l">
              <a:spcBef>
                <a:spcPts val="0"/>
              </a:spcBef>
              <a:spcAft>
                <a:spcPts val="0"/>
              </a:spcAft>
              <a:buNone/>
            </a:pPr>
            <a:r>
              <a:rPr lang="en-GB"/>
              <a:t>The most popular type of interaction was ‘likes’. Whilst ‘shares’ are low which might have increased reach; we can see engagement by people liking the posts; but not as much engagement as when people comment on the posts. </a:t>
            </a:r>
            <a:endParaRPr/>
          </a:p>
          <a:p>
            <a:pPr indent="0" lvl="0" marL="0" rtl="0" algn="l">
              <a:spcBef>
                <a:spcPts val="0"/>
              </a:spcBef>
              <a:spcAft>
                <a:spcPts val="0"/>
              </a:spcAft>
              <a:buNone/>
            </a:pPr>
            <a:r>
              <a:rPr lang="en-GB"/>
              <a:t>The one with the most engagement was the morning of ‘taster for tonight’ video. </a:t>
            </a:r>
            <a:endParaRPr/>
          </a:p>
          <a:p>
            <a:pPr indent="0" lvl="0" marL="0" rtl="0" algn="l">
              <a:spcBef>
                <a:spcPts val="0"/>
              </a:spcBef>
              <a:spcAft>
                <a:spcPts val="0"/>
              </a:spcAft>
              <a:buNone/>
            </a:pPr>
            <a:r>
              <a:rPr lang="en-GB"/>
              <a:t>Videos had a higher engagement than images. </a:t>
            </a:r>
            <a:endParaRPr/>
          </a:p>
          <a:p>
            <a:pPr indent="0" lvl="0" marL="0" rtl="0" algn="l">
              <a:spcBef>
                <a:spcPts val="0"/>
              </a:spcBef>
              <a:spcAft>
                <a:spcPts val="0"/>
              </a:spcAft>
              <a:buNone/>
            </a:pPr>
            <a:r>
              <a:rPr lang="en-GB"/>
              <a:t>In total just over 700 people engaged with the social media on Facebook.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c9012fdcc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c9012fdcc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Give each student one of the graphs for one of the weeks (found in the excel sheet under social media facebook)</a:t>
            </a:r>
            <a:endParaRPr/>
          </a:p>
          <a:p>
            <a:pPr indent="0" lvl="0" marL="0" rtl="0" algn="l">
              <a:spcBef>
                <a:spcPts val="0"/>
              </a:spcBef>
              <a:spcAft>
                <a:spcPts val="0"/>
              </a:spcAft>
              <a:buNone/>
            </a:pPr>
            <a:r>
              <a:rPr lang="en-GB"/>
              <a:t>Pose the 3 questions in the box for students to answer. </a:t>
            </a:r>
            <a:endParaRPr/>
          </a:p>
          <a:p>
            <a:pPr indent="0" lvl="0" marL="0" rtl="0" algn="l">
              <a:spcBef>
                <a:spcPts val="0"/>
              </a:spcBef>
              <a:spcAft>
                <a:spcPts val="0"/>
              </a:spcAft>
              <a:buNone/>
            </a:pPr>
            <a:r>
              <a:rPr lang="en-GB"/>
              <a:t>Facilitate a class discussion to share answers (following slides to support)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c8d7e8feb2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c8d7e8feb2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Share as a class the findings from each graph - the next slide has the answers but </a:t>
            </a:r>
            <a:r>
              <a:rPr lang="en-GB"/>
              <a:t>elicit</a:t>
            </a:r>
            <a:r>
              <a:rPr lang="en-GB"/>
              <a:t> responses from students. </a:t>
            </a:r>
            <a:endParaRPr/>
          </a:p>
          <a:p>
            <a:pPr indent="0" lvl="0" marL="0" rtl="0" algn="l">
              <a:spcBef>
                <a:spcPts val="0"/>
              </a:spcBef>
              <a:spcAft>
                <a:spcPts val="0"/>
              </a:spcAft>
              <a:buNone/>
            </a:pPr>
            <a:r>
              <a:rPr lang="en-GB"/>
              <a:t>Student observations can extend </a:t>
            </a:r>
            <a:r>
              <a:rPr lang="en-GB"/>
              <a:t>beyond</a:t>
            </a:r>
            <a:r>
              <a:rPr lang="en-GB"/>
              <a:t> this table - prompt students to think about anything else they noticed from their graph?</a:t>
            </a:r>
            <a:endParaRPr/>
          </a:p>
          <a:p>
            <a:pPr indent="0" lvl="0" marL="0" rtl="0" algn="l">
              <a:spcBef>
                <a:spcPts val="0"/>
              </a:spcBef>
              <a:spcAft>
                <a:spcPts val="0"/>
              </a:spcAft>
              <a:buNone/>
            </a:pPr>
            <a:r>
              <a:rPr lang="en-GB"/>
              <a:t>Now lead a discussion about how this changes across the series and what conclusions we can draw from this. </a:t>
            </a:r>
            <a:endParaRPr/>
          </a:p>
          <a:p>
            <a:pPr indent="0" lvl="0" marL="0" rtl="0" algn="l">
              <a:spcBef>
                <a:spcPts val="0"/>
              </a:spcBef>
              <a:spcAft>
                <a:spcPts val="0"/>
              </a:spcAft>
              <a:buNone/>
            </a:pPr>
            <a:r>
              <a:rPr lang="en-GB"/>
              <a:t>What do you notice about how the time of highest engagement tells us? What might this mean?</a:t>
            </a:r>
            <a:endParaRPr/>
          </a:p>
          <a:p>
            <a:pPr indent="0" lvl="0" marL="0" rtl="0" algn="l">
              <a:spcBef>
                <a:spcPts val="0"/>
              </a:spcBef>
              <a:spcAft>
                <a:spcPts val="0"/>
              </a:spcAft>
              <a:buNone/>
            </a:pPr>
            <a:r>
              <a:rPr lang="en-GB"/>
              <a:t>Importantly as well - what does this not tell us?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c8d7e8feb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c8d7e8feb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Share as a class the findings from each graph. </a:t>
            </a:r>
            <a:endParaRPr/>
          </a:p>
          <a:p>
            <a:pPr indent="0" lvl="0" marL="0" rtl="0" algn="l">
              <a:spcBef>
                <a:spcPts val="0"/>
              </a:spcBef>
              <a:spcAft>
                <a:spcPts val="0"/>
              </a:spcAft>
              <a:buNone/>
            </a:pPr>
            <a:r>
              <a:rPr lang="en-GB"/>
              <a:t>Now lead a discussion about how this changes across the series and what conclusions we can draw from this. </a:t>
            </a:r>
            <a:endParaRPr/>
          </a:p>
          <a:p>
            <a:pPr indent="0" lvl="0" marL="0" rtl="0" algn="l">
              <a:spcBef>
                <a:spcPts val="0"/>
              </a:spcBef>
              <a:spcAft>
                <a:spcPts val="0"/>
              </a:spcAft>
              <a:buNone/>
            </a:pPr>
            <a:r>
              <a:rPr lang="en-GB"/>
              <a:t>What do you notice about how the time of highest engagement tells us? What might this mean?</a:t>
            </a:r>
            <a:endParaRPr/>
          </a:p>
          <a:p>
            <a:pPr indent="0" lvl="0" marL="0" rtl="0" algn="l">
              <a:spcBef>
                <a:spcPts val="0"/>
              </a:spcBef>
              <a:spcAft>
                <a:spcPts val="0"/>
              </a:spcAft>
              <a:buNone/>
            </a:pPr>
            <a:r>
              <a:rPr lang="en-GB"/>
              <a:t>What else did groups notice about the data from their chosen episode?</a:t>
            </a:r>
            <a:endParaRPr/>
          </a:p>
          <a:p>
            <a:pPr indent="0" lvl="0" marL="0" rtl="0" algn="l">
              <a:spcBef>
                <a:spcPts val="0"/>
              </a:spcBef>
              <a:spcAft>
                <a:spcPts val="0"/>
              </a:spcAft>
              <a:buNone/>
            </a:pPr>
            <a:r>
              <a:rPr lang="en-GB"/>
              <a:t>Importantly as well - what does this not tell us?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c8d7e8feb2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c8d7e8feb2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Writing frame for students. This version </a:t>
            </a:r>
            <a:r>
              <a:rPr lang="en-GB"/>
              <a:t>could</a:t>
            </a:r>
            <a:r>
              <a:rPr lang="en-GB"/>
              <a:t> be a verbal or a written task.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c8d7e8feb2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c8d7e8feb2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Possible example answer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c9012fdc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c9012fdc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Intro of independent task. </a:t>
            </a:r>
            <a:endParaRPr/>
          </a:p>
          <a:p>
            <a:pPr indent="0" lvl="0" marL="0" rtl="0" algn="l">
              <a:spcBef>
                <a:spcPts val="0"/>
              </a:spcBef>
              <a:spcAft>
                <a:spcPts val="0"/>
              </a:spcAft>
              <a:buNone/>
            </a:pPr>
            <a:r>
              <a:rPr lang="en-GB"/>
              <a:t>Students</a:t>
            </a:r>
            <a:r>
              <a:rPr lang="en-GB"/>
              <a:t> now repeat this process for twitter &amp; instagram. </a:t>
            </a:r>
            <a:br>
              <a:rPr lang="en-GB"/>
            </a:br>
            <a:r>
              <a:rPr lang="en-GB"/>
              <a:t>Can work independently or in pairs/small groups. </a:t>
            </a:r>
            <a:r>
              <a:rPr lang="en-GB"/>
              <a:t>Display</a:t>
            </a:r>
            <a:r>
              <a:rPr lang="en-GB"/>
              <a:t> or print prompt questions for students to answer. Print data (graphs) from excel sheet on social media data (twitter &amp; instagram)</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c8d7e8feb2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c8d7e8feb2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Writing frame - can be printed to support students. </a:t>
            </a:r>
            <a:endParaRPr/>
          </a:p>
          <a:p>
            <a:pPr indent="0" lvl="0" marL="0" rtl="0" algn="l">
              <a:spcBef>
                <a:spcPts val="0"/>
              </a:spcBef>
              <a:spcAft>
                <a:spcPts val="0"/>
              </a:spcAft>
              <a:buNone/>
            </a:pPr>
            <a:r>
              <a:rPr lang="en-GB"/>
              <a:t>Again can be used to support a written or verbal task at teacher discretion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c8d7e8feb2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gc8d7e8feb2_1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c0b5c63b4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gc0b5c63b4f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c8d7e8feb2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c8d7e8feb2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to facilitate class discussion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c8d7e8feb2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c8d7e8feb2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Lead a class discussion: if we wanted to pass some of knowledge and insight we’ve gained onto the social media content team what would be useful to pass on? </a:t>
            </a:r>
            <a:endParaRPr/>
          </a:p>
          <a:p>
            <a:pPr indent="0" lvl="0" marL="0" rtl="0" algn="l">
              <a:spcBef>
                <a:spcPts val="0"/>
              </a:spcBef>
              <a:spcAft>
                <a:spcPts val="0"/>
              </a:spcAft>
              <a:buNone/>
            </a:pPr>
            <a:r>
              <a:rPr lang="en-GB"/>
              <a:t>The depth of this task can vary; </a:t>
            </a:r>
            <a:r>
              <a:rPr lang="en-GB"/>
              <a:t>could</a:t>
            </a:r>
            <a:r>
              <a:rPr lang="en-GB"/>
              <a:t> be a short verbal task highlighting some ideas; or a more detailed analysis of the data </a:t>
            </a:r>
            <a:r>
              <a:rPr lang="en-GB"/>
              <a:t>could</a:t>
            </a:r>
            <a:r>
              <a:rPr lang="en-GB"/>
              <a:t> be </a:t>
            </a:r>
            <a:r>
              <a:rPr lang="en-GB"/>
              <a:t>completed</a:t>
            </a:r>
            <a:r>
              <a:rPr lang="en-GB"/>
              <a:t> by students. </a:t>
            </a:r>
            <a:endParaRPr/>
          </a:p>
          <a:p>
            <a:pPr indent="0" lvl="0" marL="0" rtl="0" algn="l">
              <a:spcBef>
                <a:spcPts val="0"/>
              </a:spcBef>
              <a:spcAft>
                <a:spcPts val="0"/>
              </a:spcAft>
              <a:buNone/>
            </a:pPr>
            <a:r>
              <a:rPr lang="en-GB"/>
              <a:t>Possible prompt questions:</a:t>
            </a:r>
            <a:endParaRPr/>
          </a:p>
          <a:p>
            <a:pPr indent="0" lvl="0" marL="0" rtl="0" algn="l">
              <a:spcBef>
                <a:spcPts val="0"/>
              </a:spcBef>
              <a:spcAft>
                <a:spcPts val="0"/>
              </a:spcAft>
              <a:buNone/>
            </a:pPr>
            <a:r>
              <a:rPr lang="en-GB"/>
              <a:t>What platform had the highest following? Remind students about the difference between reach vs engagement. Would data would you recommend the social media team look at when deciding about what content to produce next time? </a:t>
            </a:r>
            <a:endParaRPr/>
          </a:p>
          <a:p>
            <a:pPr indent="0" lvl="0" marL="0" rtl="0" algn="l">
              <a:spcBef>
                <a:spcPts val="0"/>
              </a:spcBef>
              <a:spcAft>
                <a:spcPts val="0"/>
              </a:spcAft>
              <a:buNone/>
            </a:pPr>
            <a:r>
              <a:rPr lang="en-GB"/>
              <a:t>What platform had highest engagement? What time was the most successful? Were videos/polls/images most successful?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communication skills beyond this lesson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ca92eced25_0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 name="Google Shape;744;gca92eced25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ca92eced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ca92eced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729367bef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729367bef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Definitions of keywords used in video. Check student understanding of these before moving 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bf702cde9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bf702cde9c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bf702cde9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bf702cde9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Class discussion (this </a:t>
            </a:r>
            <a:r>
              <a:rPr lang="en-GB"/>
              <a:t>could</a:t>
            </a:r>
            <a:r>
              <a:rPr lang="en-GB"/>
              <a:t> be facilitated through a think.pair.share)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bf702cde9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bf702cde9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Key definition to support class discussion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bf702cde9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bf702cde9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slide: talk </a:t>
            </a:r>
            <a:r>
              <a:rPr lang="en-GB"/>
              <a:t>through</a:t>
            </a:r>
            <a:r>
              <a:rPr lang="en-GB"/>
              <a:t> the different social media </a:t>
            </a:r>
            <a:r>
              <a:rPr lang="en-GB"/>
              <a:t>platforms</a:t>
            </a:r>
            <a:r>
              <a:rPr lang="en-GB"/>
              <a:t> and the different metrics which are used to assess the success of a campaign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type="title">
  <p:cSld name="TITLE">
    <p:bg>
      <p:bgPr>
        <a:solidFill>
          <a:srgbClr val="073763"/>
        </a:solid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598100" y="1546622"/>
            <a:ext cx="8222100" cy="838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p:txBody>
      </p:sp>
      <p:sp>
        <p:nvSpPr>
          <p:cNvPr id="14" name="Google Shape;14;p2"/>
          <p:cNvSpPr txBox="1"/>
          <p:nvPr>
            <p:ph idx="1" type="subTitle"/>
          </p:nvPr>
        </p:nvSpPr>
        <p:spPr>
          <a:xfrm>
            <a:off x="598088" y="2563513"/>
            <a:ext cx="8222100" cy="432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p:txBody>
      </p:sp>
      <p:sp>
        <p:nvSpPr>
          <p:cNvPr id="15" name="Google Shape;15;p2"/>
          <p:cNvSpPr txBox="1"/>
          <p:nvPr/>
        </p:nvSpPr>
        <p:spPr>
          <a:xfrm>
            <a:off x="1923878" y="46865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spcBef>
                <a:spcPts val="0"/>
              </a:spcBef>
              <a:spcAft>
                <a:spcPts val="0"/>
              </a:spcAft>
              <a:buClr>
                <a:srgbClr val="000000"/>
              </a:buClr>
              <a:buSzPts val="1400"/>
              <a:buFont typeface="Arial"/>
              <a:buNone/>
            </a:pPr>
            <a:r>
              <a:rPr lang="en-GB" sz="1000">
                <a:solidFill>
                  <a:srgbClr val="5DA4D3"/>
                </a:solidFill>
                <a:latin typeface="PT Sans"/>
                <a:ea typeface="PT Sans"/>
                <a:cs typeface="PT Sans"/>
                <a:sym typeface="PT Sans"/>
              </a:rPr>
              <a:t>To provide our pupils with the </a:t>
            </a:r>
            <a:r>
              <a:rPr b="1" lang="en-GB" sz="1000">
                <a:solidFill>
                  <a:srgbClr val="5DA4D3"/>
                </a:solidFill>
                <a:latin typeface="PT Sans"/>
                <a:ea typeface="PT Sans"/>
                <a:cs typeface="PT Sans"/>
                <a:sym typeface="PT Sans"/>
              </a:rPr>
              <a:t>knowledge, skills </a:t>
            </a:r>
            <a:r>
              <a:rPr lang="en-GB" sz="1000">
                <a:solidFill>
                  <a:srgbClr val="5DA4D3"/>
                </a:solidFill>
                <a:latin typeface="PT Sans"/>
                <a:ea typeface="PT Sans"/>
                <a:cs typeface="PT Sans"/>
                <a:sym typeface="PT Sans"/>
              </a:rPr>
              <a:t>and </a:t>
            </a:r>
            <a:r>
              <a:rPr b="1" lang="en-GB" sz="1000">
                <a:solidFill>
                  <a:srgbClr val="5DA4D3"/>
                </a:solidFill>
                <a:latin typeface="PT Sans"/>
                <a:ea typeface="PT Sans"/>
                <a:cs typeface="PT Sans"/>
                <a:sym typeface="PT Sans"/>
              </a:rPr>
              <a:t>character</a:t>
            </a:r>
            <a:r>
              <a:rPr lang="en-GB" sz="1000">
                <a:solidFill>
                  <a:srgbClr val="5DA4D3"/>
                </a:solidFill>
                <a:latin typeface="PT Sans"/>
                <a:ea typeface="PT Sans"/>
                <a:cs typeface="PT Sans"/>
                <a:sym typeface="PT Sans"/>
              </a:rPr>
              <a:t> to live a remarkable life</a:t>
            </a:r>
            <a:endParaRPr sz="1000">
              <a:solidFill>
                <a:srgbClr val="5DA4D3"/>
              </a:solidFill>
              <a:latin typeface="PT Sans"/>
              <a:ea typeface="PT Sans"/>
              <a:cs typeface="PT Sans"/>
              <a:sym typeface="PT Sans"/>
            </a:endParaRPr>
          </a:p>
          <a:p>
            <a:pPr indent="0" lvl="0" marL="0" rtl="0" algn="r">
              <a:lnSpc>
                <a:spcPct val="115000"/>
              </a:lnSpc>
              <a:spcBef>
                <a:spcPts val="0"/>
              </a:spcBef>
              <a:spcAft>
                <a:spcPts val="0"/>
              </a:spcAft>
              <a:buClr>
                <a:srgbClr val="000000"/>
              </a:buClr>
              <a:buSzPts val="1400"/>
              <a:buFont typeface="Arial"/>
              <a:buNone/>
            </a:pPr>
            <a:r>
              <a:t/>
            </a:r>
            <a:endParaRPr sz="1100">
              <a:solidFill>
                <a:srgbClr val="5DA4D3"/>
              </a:solidFill>
              <a:latin typeface="PT Sans"/>
              <a:ea typeface="PT Sans"/>
              <a:cs typeface="PT Sans"/>
              <a:sym typeface="PT Sans"/>
            </a:endParaRPr>
          </a:p>
          <a:p>
            <a:pPr indent="0" lvl="0" marL="0" rtl="0" algn="l">
              <a:spcBef>
                <a:spcPts val="0"/>
              </a:spcBef>
              <a:spcAft>
                <a:spcPts val="0"/>
              </a:spcAft>
              <a:buClr>
                <a:srgbClr val="000000"/>
              </a:buClr>
              <a:buSzPts val="1400"/>
              <a:buFont typeface="Arial"/>
              <a:buNone/>
            </a:pPr>
            <a:r>
              <a:t/>
            </a:r>
            <a:endParaRPr sz="1800">
              <a:solidFill>
                <a:srgbClr val="5DA4D3"/>
              </a:solidFill>
            </a:endParaRPr>
          </a:p>
          <a:p>
            <a:pPr indent="0" lvl="0" marL="0" rtl="0" algn="l">
              <a:spcBef>
                <a:spcPts val="0"/>
              </a:spcBef>
              <a:spcAft>
                <a:spcPts val="0"/>
              </a:spcAft>
              <a:buNone/>
            </a:pPr>
            <a:r>
              <a:t/>
            </a:r>
            <a:endParaRPr sz="1100">
              <a:solidFill>
                <a:srgbClr val="5DA4D3"/>
              </a:solidFill>
              <a:latin typeface="PT Sans"/>
              <a:ea typeface="PT Sans"/>
              <a:cs typeface="PT Sans"/>
              <a:sym typeface="PT Sans"/>
            </a:endParaRPr>
          </a:p>
        </p:txBody>
      </p:sp>
      <p:grpSp>
        <p:nvGrpSpPr>
          <p:cNvPr id="16" name="Google Shape;16;p2"/>
          <p:cNvGrpSpPr/>
          <p:nvPr/>
        </p:nvGrpSpPr>
        <p:grpSpPr>
          <a:xfrm>
            <a:off x="7084800" y="-100"/>
            <a:ext cx="2059400" cy="374675"/>
            <a:chOff x="7084800" y="-100"/>
            <a:chExt cx="2059400" cy="374675"/>
          </a:xfrm>
        </p:grpSpPr>
        <p:sp>
          <p:nvSpPr>
            <p:cNvPr id="17" name="Google Shape;17;p2"/>
            <p:cNvSpPr txBox="1"/>
            <p:nvPr/>
          </p:nvSpPr>
          <p:spPr>
            <a:xfrm>
              <a:off x="7989800" y="-100"/>
              <a:ext cx="1154400" cy="3648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T Sans"/>
                <a:ea typeface="PT Sans"/>
                <a:cs typeface="PT Sans"/>
                <a:sym typeface="PT Sans"/>
              </a:endParaRPr>
            </a:p>
          </p:txBody>
        </p:sp>
        <p:sp>
          <p:nvSpPr>
            <p:cNvPr id="18" name="Google Shape;18;p2"/>
            <p:cNvSpPr/>
            <p:nvPr/>
          </p:nvSpPr>
          <p:spPr>
            <a:xfrm>
              <a:off x="7122800" y="0"/>
              <a:ext cx="850500" cy="364800"/>
            </a:xfrm>
            <a:prstGeom prst="rect">
              <a:avLst/>
            </a:prstGeom>
            <a:solidFill>
              <a:srgbClr val="7BAF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txBox="1"/>
            <p:nvPr/>
          </p:nvSpPr>
          <p:spPr>
            <a:xfrm>
              <a:off x="7084800" y="9775"/>
              <a:ext cx="2059200" cy="36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003C71"/>
                  </a:solidFill>
                  <a:latin typeface="PT Sans"/>
                  <a:ea typeface="PT Sans"/>
                  <a:cs typeface="PT Sans"/>
                  <a:sym typeface="PT Sans"/>
                </a:rPr>
                <a:t>#OneAET </a:t>
              </a:r>
              <a:r>
                <a:rPr lang="en-GB">
                  <a:solidFill>
                    <a:srgbClr val="FFFFFF"/>
                  </a:solidFill>
                  <a:latin typeface="PT Sans"/>
                  <a:ea typeface="PT Sans"/>
                  <a:cs typeface="PT Sans"/>
                  <a:sym typeface="PT Sans"/>
                </a:rPr>
                <a:t>  </a:t>
              </a:r>
              <a:r>
                <a:rPr lang="en-GB">
                  <a:solidFill>
                    <a:srgbClr val="7BAFD4"/>
                  </a:solidFill>
                  <a:latin typeface="PT Sans"/>
                  <a:ea typeface="PT Sans"/>
                  <a:cs typeface="PT Sans"/>
                  <a:sym typeface="PT Sans"/>
                </a:rPr>
                <a:t> </a:t>
              </a:r>
              <a:r>
                <a:rPr lang="en-GB">
                  <a:solidFill>
                    <a:srgbClr val="1C4587"/>
                  </a:solidFill>
                  <a:latin typeface="PT Sans"/>
                  <a:ea typeface="PT Sans"/>
                  <a:cs typeface="PT Sans"/>
                  <a:sym typeface="PT Sans"/>
                </a:rPr>
                <a:t>Curriculum</a:t>
              </a:r>
              <a:endParaRPr>
                <a:solidFill>
                  <a:srgbClr val="1C4587"/>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Title and Text">
  <p:cSld name="CUSTOM_3_1">
    <p:spTree>
      <p:nvGrpSpPr>
        <p:cNvPr id="46" name="Shape 46"/>
        <p:cNvGrpSpPr/>
        <p:nvPr/>
      </p:nvGrpSpPr>
      <p:grpSpPr>
        <a:xfrm>
          <a:off x="0" y="0"/>
          <a:ext cx="0" cy="0"/>
          <a:chOff x="0" y="0"/>
          <a:chExt cx="0" cy="0"/>
        </a:xfrm>
      </p:grpSpPr>
      <p:sp>
        <p:nvSpPr>
          <p:cNvPr id="47" name="Google Shape;47;p11"/>
          <p:cNvSpPr txBox="1"/>
          <p:nvPr>
            <p:ph type="title"/>
          </p:nvPr>
        </p:nvSpPr>
        <p:spPr>
          <a:xfrm>
            <a:off x="311700" y="181400"/>
            <a:ext cx="68916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11"/>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49" name="Google Shape;49;p11"/>
          <p:cNvSpPr txBox="1"/>
          <p:nvPr>
            <p:ph idx="1" type="body"/>
          </p:nvPr>
        </p:nvSpPr>
        <p:spPr>
          <a:xfrm>
            <a:off x="468700" y="1078850"/>
            <a:ext cx="8153100" cy="34110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SzPts val="2000"/>
              <a:buFont typeface="PT Sans"/>
              <a:buChar char="●"/>
              <a:defRPr sz="2000">
                <a:latin typeface="PT Sans"/>
                <a:ea typeface="PT Sans"/>
                <a:cs typeface="PT Sans"/>
                <a:sym typeface="PT Sans"/>
              </a:defRPr>
            </a:lvl1pPr>
            <a:lvl2pPr indent="-330200" lvl="1" marL="914400">
              <a:spcBef>
                <a:spcPts val="400"/>
              </a:spcBef>
              <a:spcAft>
                <a:spcPts val="0"/>
              </a:spcAft>
              <a:buSzPts val="1600"/>
              <a:buFont typeface="PT Sans"/>
              <a:buChar char="○"/>
              <a:defRPr sz="1600">
                <a:latin typeface="PT Sans"/>
                <a:ea typeface="PT Sans"/>
                <a:cs typeface="PT Sans"/>
                <a:sym typeface="PT Sans"/>
              </a:defRPr>
            </a:lvl2pPr>
            <a:lvl3pPr indent="-317500" lvl="2" marL="1371600">
              <a:spcBef>
                <a:spcPts val="400"/>
              </a:spcBef>
              <a:spcAft>
                <a:spcPts val="0"/>
              </a:spcAft>
              <a:buSzPts val="1400"/>
              <a:buFont typeface="PT Sans"/>
              <a:buChar char="■"/>
              <a:defRPr>
                <a:latin typeface="PT Sans"/>
                <a:ea typeface="PT Sans"/>
                <a:cs typeface="PT Sans"/>
                <a:sym typeface="PT Sans"/>
              </a:defRPr>
            </a:lvl3pPr>
            <a:lvl4pPr indent="-317500" lvl="3" marL="1828800">
              <a:spcBef>
                <a:spcPts val="400"/>
              </a:spcBef>
              <a:spcAft>
                <a:spcPts val="0"/>
              </a:spcAft>
              <a:buSzPts val="1400"/>
              <a:buFont typeface="PT Sans"/>
              <a:buChar char="●"/>
              <a:defRPr>
                <a:latin typeface="PT Sans"/>
                <a:ea typeface="PT Sans"/>
                <a:cs typeface="PT Sans"/>
                <a:sym typeface="PT Sans"/>
              </a:defRPr>
            </a:lvl4pPr>
            <a:lvl5pPr indent="-317500" lvl="4" marL="2286000">
              <a:spcBef>
                <a:spcPts val="400"/>
              </a:spcBef>
              <a:spcAft>
                <a:spcPts val="0"/>
              </a:spcAft>
              <a:buSzPts val="1400"/>
              <a:buFont typeface="PT Sans"/>
              <a:buChar char="○"/>
              <a:defRPr>
                <a:latin typeface="PT Sans"/>
                <a:ea typeface="PT Sans"/>
                <a:cs typeface="PT Sans"/>
                <a:sym typeface="PT Sans"/>
              </a:defRPr>
            </a:lvl5pPr>
            <a:lvl6pPr indent="-317500" lvl="5" marL="2743200">
              <a:spcBef>
                <a:spcPts val="400"/>
              </a:spcBef>
              <a:spcAft>
                <a:spcPts val="0"/>
              </a:spcAft>
              <a:buSzPts val="1400"/>
              <a:buFont typeface="PT Sans"/>
              <a:buChar char="■"/>
              <a:defRPr>
                <a:latin typeface="PT Sans"/>
                <a:ea typeface="PT Sans"/>
                <a:cs typeface="PT Sans"/>
                <a:sym typeface="PT Sans"/>
              </a:defRPr>
            </a:lvl6pPr>
            <a:lvl7pPr indent="-317500" lvl="6" marL="3200400">
              <a:spcBef>
                <a:spcPts val="400"/>
              </a:spcBef>
              <a:spcAft>
                <a:spcPts val="0"/>
              </a:spcAft>
              <a:buSzPts val="1400"/>
              <a:buFont typeface="PT Sans"/>
              <a:buChar char="●"/>
              <a:defRPr>
                <a:latin typeface="PT Sans"/>
                <a:ea typeface="PT Sans"/>
                <a:cs typeface="PT Sans"/>
                <a:sym typeface="PT Sans"/>
              </a:defRPr>
            </a:lvl7pPr>
            <a:lvl8pPr indent="-317500" lvl="7" marL="3657600">
              <a:spcBef>
                <a:spcPts val="1600"/>
              </a:spcBef>
              <a:spcAft>
                <a:spcPts val="0"/>
              </a:spcAft>
              <a:buSzPts val="1400"/>
              <a:buFont typeface="PT Sans"/>
              <a:buChar char="○"/>
              <a:defRPr>
                <a:latin typeface="PT Sans"/>
                <a:ea typeface="PT Sans"/>
                <a:cs typeface="PT Sans"/>
                <a:sym typeface="PT Sans"/>
              </a:defRPr>
            </a:lvl8pPr>
            <a:lvl9pPr indent="-317500" lvl="8" marL="4114800">
              <a:spcBef>
                <a:spcPts val="1600"/>
              </a:spcBef>
              <a:spcAft>
                <a:spcPts val="1600"/>
              </a:spcAft>
              <a:buSzPts val="1400"/>
              <a:buFont typeface="PT Sans"/>
              <a:buChar char="■"/>
              <a:defRPr>
                <a:latin typeface="PT Sans"/>
                <a:ea typeface="PT Sans"/>
                <a:cs typeface="PT Sans"/>
                <a:sym typeface="PT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itle and Text">
  <p:cSld name="CUSTOM_3_1_2">
    <p:spTree>
      <p:nvGrpSpPr>
        <p:cNvPr id="50" name="Shape 50"/>
        <p:cNvGrpSpPr/>
        <p:nvPr/>
      </p:nvGrpSpPr>
      <p:grpSpPr>
        <a:xfrm>
          <a:off x="0" y="0"/>
          <a:ext cx="0" cy="0"/>
          <a:chOff x="0" y="0"/>
          <a:chExt cx="0" cy="0"/>
        </a:xfrm>
      </p:grpSpPr>
      <p:sp>
        <p:nvSpPr>
          <p:cNvPr id="51" name="Google Shape;51;p12"/>
          <p:cNvSpPr txBox="1"/>
          <p:nvPr>
            <p:ph type="title"/>
          </p:nvPr>
        </p:nvSpPr>
        <p:spPr>
          <a:xfrm>
            <a:off x="311700" y="181400"/>
            <a:ext cx="68175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12"/>
          <p:cNvSpPr txBox="1"/>
          <p:nvPr>
            <p:ph idx="1" type="body"/>
          </p:nvPr>
        </p:nvSpPr>
        <p:spPr>
          <a:xfrm>
            <a:off x="468700" y="1078850"/>
            <a:ext cx="8042100" cy="3380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53" name="Google Shape;53;p12"/>
          <p:cNvSpPr/>
          <p:nvPr/>
        </p:nvSpPr>
        <p:spPr>
          <a:xfrm flipH="1">
            <a:off x="7254300" y="197377"/>
            <a:ext cx="18897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ext Solutions">
  <p:cSld name="CUSTOM_3_1_2_2">
    <p:bg>
      <p:bgPr>
        <a:solidFill>
          <a:srgbClr val="CFE2F3"/>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181400"/>
            <a:ext cx="68301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13"/>
          <p:cNvSpPr txBox="1"/>
          <p:nvPr>
            <p:ph idx="1" type="body"/>
          </p:nvPr>
        </p:nvSpPr>
        <p:spPr>
          <a:xfrm>
            <a:off x="468700" y="1078850"/>
            <a:ext cx="8042100" cy="3380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57" name="Google Shape;57;p13"/>
          <p:cNvSpPr/>
          <p:nvPr/>
        </p:nvSpPr>
        <p:spPr>
          <a:xfrm flipH="1">
            <a:off x="7141800" y="197375"/>
            <a:ext cx="20022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 Answers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Qs Title and Text">
  <p:cSld name="CUSTOM_3_1_2_1">
    <p:spTree>
      <p:nvGrpSpPr>
        <p:cNvPr id="58" name="Shape 58"/>
        <p:cNvGrpSpPr/>
        <p:nvPr/>
      </p:nvGrpSpPr>
      <p:grpSpPr>
        <a:xfrm>
          <a:off x="0" y="0"/>
          <a:ext cx="0" cy="0"/>
          <a:chOff x="0" y="0"/>
          <a:chExt cx="0" cy="0"/>
        </a:xfrm>
      </p:grpSpPr>
      <p:sp>
        <p:nvSpPr>
          <p:cNvPr id="59" name="Google Shape;59;p14"/>
          <p:cNvSpPr txBox="1"/>
          <p:nvPr>
            <p:ph type="title"/>
          </p:nvPr>
        </p:nvSpPr>
        <p:spPr>
          <a:xfrm>
            <a:off x="311700" y="169075"/>
            <a:ext cx="66819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14"/>
          <p:cNvSpPr txBox="1"/>
          <p:nvPr>
            <p:ph idx="1" type="body"/>
          </p:nvPr>
        </p:nvSpPr>
        <p:spPr>
          <a:xfrm>
            <a:off x="468700" y="1078850"/>
            <a:ext cx="8116200" cy="33069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61" name="Google Shape;61;p14"/>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Probing Questions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Further Extension Title and Text">
  <p:cSld name="CUSTOM_3_1_2_1_1">
    <p:spTree>
      <p:nvGrpSpPr>
        <p:cNvPr id="62" name="Shape 62"/>
        <p:cNvGrpSpPr/>
        <p:nvPr/>
      </p:nvGrpSpPr>
      <p:grpSpPr>
        <a:xfrm>
          <a:off x="0" y="0"/>
          <a:ext cx="0" cy="0"/>
          <a:chOff x="0" y="0"/>
          <a:chExt cx="0" cy="0"/>
        </a:xfrm>
      </p:grpSpPr>
      <p:sp>
        <p:nvSpPr>
          <p:cNvPr id="63" name="Google Shape;63;p15"/>
          <p:cNvSpPr txBox="1"/>
          <p:nvPr>
            <p:ph type="title"/>
          </p:nvPr>
        </p:nvSpPr>
        <p:spPr>
          <a:xfrm>
            <a:off x="311700" y="169075"/>
            <a:ext cx="66819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4" name="Google Shape;64;p15"/>
          <p:cNvSpPr txBox="1"/>
          <p:nvPr>
            <p:ph idx="1" type="body"/>
          </p:nvPr>
        </p:nvSpPr>
        <p:spPr>
          <a:xfrm>
            <a:off x="468700" y="1078850"/>
            <a:ext cx="8140800" cy="33684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65" name="Google Shape;65;p15"/>
          <p:cNvSpPr/>
          <p:nvPr/>
        </p:nvSpPr>
        <p:spPr>
          <a:xfrm flipH="1">
            <a:off x="7055400" y="197375"/>
            <a:ext cx="20886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Further Extension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Rich Task Title and Text">
  <p:cSld name="CUSTOM_3_1_2_1_1_1">
    <p:spTree>
      <p:nvGrpSpPr>
        <p:cNvPr id="66" name="Shape 66"/>
        <p:cNvGrpSpPr/>
        <p:nvPr/>
      </p:nvGrpSpPr>
      <p:grpSpPr>
        <a:xfrm>
          <a:off x="0" y="0"/>
          <a:ext cx="0" cy="0"/>
          <a:chOff x="0" y="0"/>
          <a:chExt cx="0" cy="0"/>
        </a:xfrm>
      </p:grpSpPr>
      <p:sp>
        <p:nvSpPr>
          <p:cNvPr id="67" name="Google Shape;67;p16"/>
          <p:cNvSpPr txBox="1"/>
          <p:nvPr>
            <p:ph type="title"/>
          </p:nvPr>
        </p:nvSpPr>
        <p:spPr>
          <a:xfrm>
            <a:off x="311700" y="169075"/>
            <a:ext cx="66942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8" name="Google Shape;68;p16"/>
          <p:cNvSpPr txBox="1"/>
          <p:nvPr>
            <p:ph idx="1" type="body"/>
          </p:nvPr>
        </p:nvSpPr>
        <p:spPr>
          <a:xfrm>
            <a:off x="468700" y="1078850"/>
            <a:ext cx="7980600" cy="3331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69" name="Google Shape;69;p16"/>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Rich Task</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Blank">
  <p:cSld name="CUSTOM_3_1_1">
    <p:spTree>
      <p:nvGrpSpPr>
        <p:cNvPr id="70" name="Shape 70"/>
        <p:cNvGrpSpPr/>
        <p:nvPr/>
      </p:nvGrpSpPr>
      <p:grpSpPr>
        <a:xfrm>
          <a:off x="0" y="0"/>
          <a:ext cx="0" cy="0"/>
          <a:chOff x="0" y="0"/>
          <a:chExt cx="0" cy="0"/>
        </a:xfrm>
      </p:grpSpPr>
      <p:sp>
        <p:nvSpPr>
          <p:cNvPr id="71" name="Google Shape;71;p17"/>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Blank">
  <p:cSld name="CUSTOM_3_1_1_1">
    <p:spTree>
      <p:nvGrpSpPr>
        <p:cNvPr id="72" name="Shape 72"/>
        <p:cNvGrpSpPr/>
        <p:nvPr/>
      </p:nvGrpSpPr>
      <p:grpSpPr>
        <a:xfrm>
          <a:off x="0" y="0"/>
          <a:ext cx="0" cy="0"/>
          <a:chOff x="0" y="0"/>
          <a:chExt cx="0" cy="0"/>
        </a:xfrm>
      </p:grpSpPr>
      <p:sp>
        <p:nvSpPr>
          <p:cNvPr id="73" name="Google Shape;73;p18"/>
          <p:cNvSpPr/>
          <p:nvPr/>
        </p:nvSpPr>
        <p:spPr>
          <a:xfrm flipH="1">
            <a:off x="7254300" y="197377"/>
            <a:ext cx="18897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Qs Blank">
  <p:cSld name="CUSTOM_3_1_1_1_1">
    <p:spTree>
      <p:nvGrpSpPr>
        <p:cNvPr id="74" name="Shape 74"/>
        <p:cNvGrpSpPr/>
        <p:nvPr/>
      </p:nvGrpSpPr>
      <p:grpSpPr>
        <a:xfrm>
          <a:off x="0" y="0"/>
          <a:ext cx="0" cy="0"/>
          <a:chOff x="0" y="0"/>
          <a:chExt cx="0" cy="0"/>
        </a:xfrm>
      </p:grpSpPr>
      <p:sp>
        <p:nvSpPr>
          <p:cNvPr id="75" name="Google Shape;75;p19"/>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Probing Questions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Further Extension Blank">
  <p:cSld name="CUSTOM_3_1_1_1_1_1">
    <p:spTree>
      <p:nvGrpSpPr>
        <p:cNvPr id="76" name="Shape 76"/>
        <p:cNvGrpSpPr/>
        <p:nvPr/>
      </p:nvGrpSpPr>
      <p:grpSpPr>
        <a:xfrm>
          <a:off x="0" y="0"/>
          <a:ext cx="0" cy="0"/>
          <a:chOff x="0" y="0"/>
          <a:chExt cx="0" cy="0"/>
        </a:xfrm>
      </p:grpSpPr>
      <p:sp>
        <p:nvSpPr>
          <p:cNvPr id="77" name="Google Shape;77;p20"/>
          <p:cNvSpPr/>
          <p:nvPr/>
        </p:nvSpPr>
        <p:spPr>
          <a:xfrm flipH="1">
            <a:off x="7055400" y="197375"/>
            <a:ext cx="20886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Further Extension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Key Questions">
  <p:cSld name="CUSTOM">
    <p:spTree>
      <p:nvGrpSpPr>
        <p:cNvPr id="20" name="Shape 20"/>
        <p:cNvGrpSpPr/>
        <p:nvPr/>
      </p:nvGrpSpPr>
      <p:grpSpPr>
        <a:xfrm>
          <a:off x="0" y="0"/>
          <a:ext cx="0" cy="0"/>
          <a:chOff x="0" y="0"/>
          <a:chExt cx="0" cy="0"/>
        </a:xfrm>
      </p:grpSpPr>
      <p:sp>
        <p:nvSpPr>
          <p:cNvPr id="21" name="Google Shape;21;p3"/>
          <p:cNvSpPr txBox="1"/>
          <p:nvPr>
            <p:ph idx="1" type="body"/>
          </p:nvPr>
        </p:nvSpPr>
        <p:spPr>
          <a:xfrm>
            <a:off x="444050" y="1015000"/>
            <a:ext cx="8140800" cy="33204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SzPts val="2400"/>
              <a:buChar char="●"/>
              <a:defRPr sz="2400"/>
            </a:lvl1pPr>
            <a:lvl2pPr indent="-342900" lvl="1" marL="914400">
              <a:spcBef>
                <a:spcPts val="400"/>
              </a:spcBef>
              <a:spcAft>
                <a:spcPts val="0"/>
              </a:spcAft>
              <a:buSzPts val="1800"/>
              <a:buChar char="○"/>
              <a:defRPr sz="1800"/>
            </a:lvl2pPr>
            <a:lvl3pPr indent="-317500" lvl="2" marL="1371600">
              <a:spcBef>
                <a:spcPts val="400"/>
              </a:spcBef>
              <a:spcAft>
                <a:spcPts val="0"/>
              </a:spcAft>
              <a:buSzPts val="14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3"/>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PT Sans"/>
                <a:ea typeface="PT Sans"/>
                <a:cs typeface="PT Sans"/>
                <a:sym typeface="PT Sans"/>
              </a:rPr>
              <a:t>Key Questions</a:t>
            </a:r>
            <a:endParaRPr sz="3000">
              <a:solidFill>
                <a:schemeClr val="dk1"/>
              </a:solidFill>
              <a:latin typeface="PT Sans"/>
              <a:ea typeface="PT Sans"/>
              <a:cs typeface="PT Sans"/>
              <a:sym typeface="PT Sans"/>
            </a:endParaRPr>
          </a:p>
        </p:txBody>
      </p:sp>
      <p:sp>
        <p:nvSpPr>
          <p:cNvPr id="23" name="Google Shape;23;p3"/>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b="1" lang="en-GB" sz="1000">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b="1" lang="en-GB" sz="1000">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indent="0" lvl="0" marL="0" rtl="0" algn="r">
              <a:lnSpc>
                <a:spcPct val="115000"/>
              </a:lnSpc>
              <a:spcBef>
                <a:spcPts val="0"/>
              </a:spcBef>
              <a:spcAft>
                <a:spcPts val="0"/>
              </a:spcAft>
              <a:buClr>
                <a:srgbClr val="000000"/>
              </a:buClr>
              <a:buSzPts val="1400"/>
              <a:buFont typeface="Arial"/>
              <a:buNone/>
            </a:pPr>
            <a:r>
              <a:t/>
            </a:r>
            <a:endParaRPr sz="1100">
              <a:solidFill>
                <a:schemeClr val="dk1"/>
              </a:solidFill>
              <a:latin typeface="PT Sans"/>
              <a:ea typeface="PT Sans"/>
              <a:cs typeface="PT Sans"/>
              <a:sym typeface="PT Sans"/>
            </a:endParaRPr>
          </a:p>
          <a:p>
            <a:pPr indent="0" lvl="0" marL="0" rtl="0" algn="l">
              <a:spcBef>
                <a:spcPts val="0"/>
              </a:spcBef>
              <a:spcAft>
                <a:spcPts val="0"/>
              </a:spcAft>
              <a:buClr>
                <a:srgbClr val="000000"/>
              </a:buClr>
              <a:buSzPts val="1400"/>
              <a:buFont typeface="Arial"/>
              <a:buNone/>
            </a:pPr>
            <a:r>
              <a:t/>
            </a:r>
            <a:endParaRPr sz="1800">
              <a:solidFill>
                <a:schemeClr val="dk1"/>
              </a:solidFill>
            </a:endParaRPr>
          </a:p>
          <a:p>
            <a:pPr indent="0" lvl="0" marL="0" rtl="0" algn="l">
              <a:spcBef>
                <a:spcPts val="0"/>
              </a:spcBef>
              <a:spcAft>
                <a:spcPts val="0"/>
              </a:spcAft>
              <a:buNone/>
            </a:pPr>
            <a:r>
              <a:t/>
            </a:r>
            <a:endParaRPr sz="1100">
              <a:solidFill>
                <a:schemeClr val="dk1"/>
              </a:solidFill>
              <a:latin typeface="PT Sans"/>
              <a:ea typeface="PT Sans"/>
              <a:cs typeface="PT Sans"/>
              <a:sym typeface="PT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Rich Task Blank">
  <p:cSld name="CUSTOM_3_1_1_1_1_1_1">
    <p:spTree>
      <p:nvGrpSpPr>
        <p:cNvPr id="78" name="Shape 78"/>
        <p:cNvGrpSpPr/>
        <p:nvPr/>
      </p:nvGrpSpPr>
      <p:grpSpPr>
        <a:xfrm>
          <a:off x="0" y="0"/>
          <a:ext cx="0" cy="0"/>
          <a:chOff x="0" y="0"/>
          <a:chExt cx="0" cy="0"/>
        </a:xfrm>
      </p:grpSpPr>
      <p:sp>
        <p:nvSpPr>
          <p:cNvPr id="79" name="Google Shape;79;p21"/>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Rich Task</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p:cSld name="CUSTOM_4">
    <p:bg>
      <p:bgPr>
        <a:solidFill>
          <a:schemeClr val="accent4"/>
        </a:solidFill>
      </p:bgPr>
    </p:bg>
    <p:spTree>
      <p:nvGrpSpPr>
        <p:cNvPr id="80" name="Shape 80"/>
        <p:cNvGrpSpPr/>
        <p:nvPr/>
      </p:nvGrpSpPr>
      <p:grpSpPr>
        <a:xfrm>
          <a:off x="0" y="0"/>
          <a:ext cx="0" cy="0"/>
          <a:chOff x="0" y="0"/>
          <a:chExt cx="0" cy="0"/>
        </a:xfrm>
      </p:grpSpPr>
      <p:sp>
        <p:nvSpPr>
          <p:cNvPr id="81" name="Google Shape;81;p22"/>
          <p:cNvSpPr txBox="1"/>
          <p:nvPr>
            <p:ph type="title"/>
          </p:nvPr>
        </p:nvSpPr>
        <p:spPr>
          <a:xfrm>
            <a:off x="937425" y="1153625"/>
            <a:ext cx="7080000" cy="14613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b="1" sz="4800">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82" name="Google Shape;82;p22"/>
          <p:cNvSpPr txBox="1"/>
          <p:nvPr>
            <p:ph idx="1" type="subTitle"/>
          </p:nvPr>
        </p:nvSpPr>
        <p:spPr>
          <a:xfrm>
            <a:off x="666075" y="2706000"/>
            <a:ext cx="7598100" cy="10239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solidFill>
                  <a:srgbClr val="FFFFFF"/>
                </a:solidFill>
              </a:defRPr>
            </a:lvl1pPr>
            <a:lvl2pPr lvl="1" algn="ctr">
              <a:spcBef>
                <a:spcPts val="400"/>
              </a:spcBef>
              <a:spcAft>
                <a:spcPts val="0"/>
              </a:spcAft>
              <a:buNone/>
              <a:defRPr>
                <a:solidFill>
                  <a:srgbClr val="FFFFFF"/>
                </a:solidFill>
              </a:defRPr>
            </a:lvl2pPr>
            <a:lvl3pPr lvl="2" algn="ctr">
              <a:spcBef>
                <a:spcPts val="400"/>
              </a:spcBef>
              <a:spcAft>
                <a:spcPts val="0"/>
              </a:spcAft>
              <a:buNone/>
              <a:defRPr>
                <a:solidFill>
                  <a:srgbClr val="FFFFFF"/>
                </a:solidFill>
              </a:defRPr>
            </a:lvl3pPr>
            <a:lvl4pPr lvl="3" algn="ctr">
              <a:spcBef>
                <a:spcPts val="400"/>
              </a:spcBef>
              <a:spcAft>
                <a:spcPts val="0"/>
              </a:spcAft>
              <a:buNone/>
              <a:defRPr>
                <a:solidFill>
                  <a:srgbClr val="FFFFFF"/>
                </a:solidFill>
              </a:defRPr>
            </a:lvl4pPr>
            <a:lvl5pPr lvl="4" algn="ctr">
              <a:spcBef>
                <a:spcPts val="400"/>
              </a:spcBef>
              <a:spcAft>
                <a:spcPts val="0"/>
              </a:spcAft>
              <a:buNone/>
              <a:defRPr>
                <a:solidFill>
                  <a:srgbClr val="FFFFFF"/>
                </a:solidFill>
              </a:defRPr>
            </a:lvl5pPr>
            <a:lvl6pPr lvl="5" algn="ctr">
              <a:spcBef>
                <a:spcPts val="400"/>
              </a:spcBef>
              <a:spcAft>
                <a:spcPts val="0"/>
              </a:spcAft>
              <a:buNone/>
              <a:defRPr>
                <a:solidFill>
                  <a:srgbClr val="FFFFFF"/>
                </a:solidFill>
              </a:defRPr>
            </a:lvl6pPr>
            <a:lvl7pPr lvl="6" algn="ctr">
              <a:spcBef>
                <a:spcPts val="400"/>
              </a:spcBef>
              <a:spcAft>
                <a:spcPts val="0"/>
              </a:spcAft>
              <a:buNone/>
              <a:defRPr>
                <a:solidFill>
                  <a:srgbClr val="FFFFFF"/>
                </a:solidFill>
              </a:defRPr>
            </a:lvl7pPr>
            <a:lvl8pPr lvl="7" algn="ctr">
              <a:spcBef>
                <a:spcPts val="400"/>
              </a:spcBef>
              <a:spcAft>
                <a:spcPts val="0"/>
              </a:spcAft>
              <a:buNone/>
              <a:defRPr>
                <a:solidFill>
                  <a:srgbClr val="FFFFFF"/>
                </a:solidFill>
              </a:defRPr>
            </a:lvl8pPr>
            <a:lvl9pPr lvl="8" algn="ctr">
              <a:spcBef>
                <a:spcPts val="400"/>
              </a:spcBef>
              <a:spcAft>
                <a:spcPts val="400"/>
              </a:spcAft>
              <a:buNone/>
              <a:defRPr>
                <a:solidFill>
                  <a:srgbClr val="FFFFFF"/>
                </a:solidFill>
              </a:defRPr>
            </a:lvl9pPr>
          </a:lstStyle>
          <a:p/>
        </p:txBody>
      </p:sp>
      <p:sp>
        <p:nvSpPr>
          <p:cNvPr id="83" name="Google Shape;83;p22"/>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Checkpoint">
  <p:cSld name="CUSTOM_4_2">
    <p:bg>
      <p:bgPr>
        <a:solidFill>
          <a:srgbClr val="073763"/>
        </a:solidFill>
      </p:bgPr>
    </p:bg>
    <p:spTree>
      <p:nvGrpSpPr>
        <p:cNvPr id="84" name="Shape 84"/>
        <p:cNvGrpSpPr/>
        <p:nvPr/>
      </p:nvGrpSpPr>
      <p:grpSpPr>
        <a:xfrm>
          <a:off x="0" y="0"/>
          <a:ext cx="0" cy="0"/>
          <a:chOff x="0" y="0"/>
          <a:chExt cx="0" cy="0"/>
        </a:xfrm>
      </p:grpSpPr>
      <p:sp>
        <p:nvSpPr>
          <p:cNvPr id="85" name="Google Shape;85;p23"/>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86" name="Google Shape;86;p23"/>
          <p:cNvGrpSpPr/>
          <p:nvPr/>
        </p:nvGrpSpPr>
        <p:grpSpPr>
          <a:xfrm>
            <a:off x="6098378" y="5"/>
            <a:ext cx="3045625" cy="2030570"/>
            <a:chOff x="6098378" y="5"/>
            <a:chExt cx="3045625" cy="2030570"/>
          </a:xfrm>
        </p:grpSpPr>
        <p:sp>
          <p:nvSpPr>
            <p:cNvPr id="87" name="Google Shape;87;p2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23"/>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93" name="Google Shape;93;p23"/>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FF"/>
                </a:solidFill>
                <a:latin typeface="PT Sans"/>
                <a:ea typeface="PT Sans"/>
                <a:cs typeface="PT Sans"/>
                <a:sym typeface="PT Sans"/>
              </a:rPr>
              <a:t>Checkpoint</a:t>
            </a:r>
            <a:endParaRPr sz="3000">
              <a:solidFill>
                <a:srgbClr val="FFFFFF"/>
              </a:solidFill>
              <a:latin typeface="PT Sans"/>
              <a:ea typeface="PT Sans"/>
              <a:cs typeface="PT Sans"/>
              <a:sym typeface="PT Sans"/>
            </a:endParaRPr>
          </a:p>
        </p:txBody>
      </p:sp>
      <p:sp>
        <p:nvSpPr>
          <p:cNvPr id="94" name="Google Shape;94;p23"/>
          <p:cNvSpPr txBox="1"/>
          <p:nvPr>
            <p:ph idx="1" type="body"/>
          </p:nvPr>
        </p:nvSpPr>
        <p:spPr>
          <a:xfrm>
            <a:off x="444050" y="905025"/>
            <a:ext cx="8103900" cy="36288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rgbClr val="FFFFFF"/>
              </a:buClr>
              <a:buSzPts val="2400"/>
              <a:buChar char="●"/>
              <a:defRPr sz="2400">
                <a:solidFill>
                  <a:srgbClr val="FFFFFF"/>
                </a:solidFill>
              </a:defRPr>
            </a:lvl1pPr>
            <a:lvl2pPr indent="-342900" lvl="1" marL="914400">
              <a:spcBef>
                <a:spcPts val="400"/>
              </a:spcBef>
              <a:spcAft>
                <a:spcPts val="0"/>
              </a:spcAft>
              <a:buClr>
                <a:srgbClr val="FFFFFF"/>
              </a:buClr>
              <a:buSzPts val="1800"/>
              <a:buChar char="○"/>
              <a:defRPr sz="1800">
                <a:solidFill>
                  <a:srgbClr val="FFFFFF"/>
                </a:solidFill>
              </a:defRPr>
            </a:lvl2pPr>
            <a:lvl3pPr indent="-317500" lvl="2" marL="1371600">
              <a:spcBef>
                <a:spcPts val="400"/>
              </a:spcBef>
              <a:spcAft>
                <a:spcPts val="0"/>
              </a:spcAft>
              <a:buClr>
                <a:srgbClr val="FFFFFF"/>
              </a:buClr>
              <a:buSzPts val="1400"/>
              <a:buChar char="■"/>
              <a:defRPr>
                <a:solidFill>
                  <a:srgbClr val="FFFFFF"/>
                </a:solidFill>
              </a:defRPr>
            </a:lvl3pPr>
            <a:lvl4pPr indent="-317500" lvl="3" marL="1828800">
              <a:spcBef>
                <a:spcPts val="400"/>
              </a:spcBef>
              <a:spcAft>
                <a:spcPts val="0"/>
              </a:spcAft>
              <a:buClr>
                <a:srgbClr val="FFFFFF"/>
              </a:buClr>
              <a:buSzPts val="1400"/>
              <a:buChar char="●"/>
              <a:defRPr>
                <a:solidFill>
                  <a:srgbClr val="FFFFFF"/>
                </a:solidFill>
              </a:defRPr>
            </a:lvl4pPr>
            <a:lvl5pPr indent="-317500" lvl="4" marL="2286000">
              <a:spcBef>
                <a:spcPts val="400"/>
              </a:spcBef>
              <a:spcAft>
                <a:spcPts val="0"/>
              </a:spcAft>
              <a:buClr>
                <a:srgbClr val="FFFFFF"/>
              </a:buClr>
              <a:buSzPts val="1400"/>
              <a:buChar char="○"/>
              <a:defRPr>
                <a:solidFill>
                  <a:srgbClr val="FFFFFF"/>
                </a:solidFill>
              </a:defRPr>
            </a:lvl5pPr>
            <a:lvl6pPr indent="-317500" lvl="5" marL="2743200">
              <a:spcBef>
                <a:spcPts val="400"/>
              </a:spcBef>
              <a:spcAft>
                <a:spcPts val="0"/>
              </a:spcAft>
              <a:buClr>
                <a:srgbClr val="FFFFFF"/>
              </a:buClr>
              <a:buSzPts val="1400"/>
              <a:buChar char="■"/>
              <a:defRPr>
                <a:solidFill>
                  <a:srgbClr val="FFFFFF"/>
                </a:solidFill>
              </a:defRPr>
            </a:lvl6pPr>
            <a:lvl7pPr indent="-317500" lvl="6" marL="3200400">
              <a:spcBef>
                <a:spcPts val="4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Checkpoint 1">
  <p:cSld name="CUSTOM_4_2_2">
    <p:bg>
      <p:bgPr>
        <a:solidFill>
          <a:srgbClr val="073763"/>
        </a:solidFill>
      </p:bgPr>
    </p:bg>
    <p:spTree>
      <p:nvGrpSpPr>
        <p:cNvPr id="95" name="Shape 95"/>
        <p:cNvGrpSpPr/>
        <p:nvPr/>
      </p:nvGrpSpPr>
      <p:grpSpPr>
        <a:xfrm>
          <a:off x="0" y="0"/>
          <a:ext cx="0" cy="0"/>
          <a:chOff x="0" y="0"/>
          <a:chExt cx="0" cy="0"/>
        </a:xfrm>
      </p:grpSpPr>
      <p:sp>
        <p:nvSpPr>
          <p:cNvPr id="96" name="Google Shape;96;p24"/>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97" name="Google Shape;97;p24"/>
          <p:cNvGrpSpPr/>
          <p:nvPr/>
        </p:nvGrpSpPr>
        <p:grpSpPr>
          <a:xfrm>
            <a:off x="5871604" y="0"/>
            <a:ext cx="3272220" cy="2030570"/>
            <a:chOff x="6098378" y="5"/>
            <a:chExt cx="3045625" cy="2030570"/>
          </a:xfrm>
        </p:grpSpPr>
        <p:sp>
          <p:nvSpPr>
            <p:cNvPr id="98" name="Google Shape;98;p2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24"/>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104" name="Google Shape;104;p24"/>
          <p:cNvSpPr txBox="1"/>
          <p:nvPr/>
        </p:nvSpPr>
        <p:spPr>
          <a:xfrm>
            <a:off x="382375" y="27225"/>
            <a:ext cx="5908200" cy="8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FF"/>
                </a:solidFill>
                <a:latin typeface="PT Sans"/>
                <a:ea typeface="PT Sans"/>
                <a:cs typeface="PT Sans"/>
                <a:sym typeface="PT Sans"/>
              </a:rPr>
              <a:t>Checkpoint:  Multiple Choice</a:t>
            </a:r>
            <a:endParaRPr sz="3000">
              <a:solidFill>
                <a:srgbClr val="FFFFFF"/>
              </a:solidFill>
              <a:latin typeface="PT Sans"/>
              <a:ea typeface="PT Sans"/>
              <a:cs typeface="PT Sans"/>
              <a:sym typeface="PT Sans"/>
            </a:endParaRPr>
          </a:p>
        </p:txBody>
      </p:sp>
      <p:sp>
        <p:nvSpPr>
          <p:cNvPr id="105" name="Google Shape;105;p24"/>
          <p:cNvSpPr/>
          <p:nvPr/>
        </p:nvSpPr>
        <p:spPr>
          <a:xfrm>
            <a:off x="678325"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24"/>
          <p:cNvSpPr/>
          <p:nvPr/>
        </p:nvSpPr>
        <p:spPr>
          <a:xfrm>
            <a:off x="4458024"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4"/>
          <p:cNvSpPr/>
          <p:nvPr/>
        </p:nvSpPr>
        <p:spPr>
          <a:xfrm>
            <a:off x="4458024"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p:nvPr/>
        </p:nvSpPr>
        <p:spPr>
          <a:xfrm>
            <a:off x="678325"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4"/>
          <p:cNvSpPr txBox="1"/>
          <p:nvPr>
            <p:ph type="title"/>
          </p:nvPr>
        </p:nvSpPr>
        <p:spPr>
          <a:xfrm>
            <a:off x="296025" y="668825"/>
            <a:ext cx="8350500" cy="5010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None/>
              <a:defRPr sz="2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4"/>
          <p:cNvSpPr txBox="1"/>
          <p:nvPr>
            <p:ph idx="1" type="subTitle"/>
          </p:nvPr>
        </p:nvSpPr>
        <p:spPr>
          <a:xfrm>
            <a:off x="4458024" y="1630122"/>
            <a:ext cx="3779700" cy="1189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11" name="Google Shape;111;p24"/>
          <p:cNvSpPr txBox="1"/>
          <p:nvPr>
            <p:ph idx="2" type="subTitle"/>
          </p:nvPr>
        </p:nvSpPr>
        <p:spPr>
          <a:xfrm>
            <a:off x="678325" y="1630124"/>
            <a:ext cx="3779700" cy="1189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12" name="Google Shape;112;p24"/>
          <p:cNvSpPr txBox="1"/>
          <p:nvPr/>
        </p:nvSpPr>
        <p:spPr>
          <a:xfrm>
            <a:off x="703279" y="1283098"/>
            <a:ext cx="3645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A</a:t>
            </a:r>
            <a:endParaRPr b="1" sz="1800">
              <a:solidFill>
                <a:schemeClr val="dk1"/>
              </a:solidFill>
              <a:latin typeface="PT Sans"/>
              <a:ea typeface="PT Sans"/>
              <a:cs typeface="PT Sans"/>
              <a:sym typeface="PT Sans"/>
            </a:endParaRPr>
          </a:p>
        </p:txBody>
      </p:sp>
      <p:sp>
        <p:nvSpPr>
          <p:cNvPr id="113" name="Google Shape;113;p24"/>
          <p:cNvSpPr txBox="1"/>
          <p:nvPr>
            <p:ph idx="3" type="subTitle"/>
          </p:nvPr>
        </p:nvSpPr>
        <p:spPr>
          <a:xfrm>
            <a:off x="4485203" y="3279631"/>
            <a:ext cx="3779700" cy="1239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14" name="Google Shape;114;p24"/>
          <p:cNvSpPr txBox="1"/>
          <p:nvPr>
            <p:ph idx="4" type="subTitle"/>
          </p:nvPr>
        </p:nvSpPr>
        <p:spPr>
          <a:xfrm>
            <a:off x="678325" y="3279631"/>
            <a:ext cx="3779700" cy="12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15" name="Google Shape;115;p24"/>
          <p:cNvSpPr txBox="1"/>
          <p:nvPr/>
        </p:nvSpPr>
        <p:spPr>
          <a:xfrm>
            <a:off x="7873070" y="1283098"/>
            <a:ext cx="364500" cy="34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chemeClr val="dk1"/>
                </a:solidFill>
                <a:latin typeface="PT Sans"/>
                <a:ea typeface="PT Sans"/>
                <a:cs typeface="PT Sans"/>
                <a:sym typeface="PT Sans"/>
              </a:rPr>
              <a:t>B</a:t>
            </a:r>
            <a:endParaRPr b="1" sz="1800">
              <a:solidFill>
                <a:schemeClr val="dk1"/>
              </a:solidFill>
              <a:latin typeface="PT Sans"/>
              <a:ea typeface="PT Sans"/>
              <a:cs typeface="PT Sans"/>
              <a:sym typeface="PT Sans"/>
            </a:endParaRPr>
          </a:p>
        </p:txBody>
      </p:sp>
      <p:sp>
        <p:nvSpPr>
          <p:cNvPr id="116" name="Google Shape;116;p24"/>
          <p:cNvSpPr txBox="1"/>
          <p:nvPr/>
        </p:nvSpPr>
        <p:spPr>
          <a:xfrm>
            <a:off x="703279" y="2915501"/>
            <a:ext cx="3645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C</a:t>
            </a:r>
            <a:endParaRPr b="1" sz="1800">
              <a:solidFill>
                <a:schemeClr val="dk1"/>
              </a:solidFill>
              <a:latin typeface="PT Sans"/>
              <a:ea typeface="PT Sans"/>
              <a:cs typeface="PT Sans"/>
              <a:sym typeface="PT Sans"/>
            </a:endParaRPr>
          </a:p>
        </p:txBody>
      </p:sp>
      <p:sp>
        <p:nvSpPr>
          <p:cNvPr id="117" name="Google Shape;117;p24"/>
          <p:cNvSpPr txBox="1"/>
          <p:nvPr/>
        </p:nvSpPr>
        <p:spPr>
          <a:xfrm>
            <a:off x="7872933" y="2898451"/>
            <a:ext cx="364500" cy="34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chemeClr val="dk1"/>
                </a:solidFill>
                <a:latin typeface="PT Sans"/>
                <a:ea typeface="PT Sans"/>
                <a:cs typeface="PT Sans"/>
                <a:sym typeface="PT Sans"/>
              </a:rPr>
              <a:t>D</a:t>
            </a:r>
            <a:endParaRPr b="1" sz="1800">
              <a:solidFill>
                <a:schemeClr val="dk1"/>
              </a:solidFill>
              <a:latin typeface="PT Sans"/>
              <a:ea typeface="PT Sans"/>
              <a:cs typeface="PT Sans"/>
              <a:sym typeface="PT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Checkpoint Solutions">
  <p:cSld name="CUSTOM_4_2_1">
    <p:bg>
      <p:bgPr>
        <a:solidFill>
          <a:schemeClr val="accent6"/>
        </a:solidFill>
      </p:bgPr>
    </p:bg>
    <p:spTree>
      <p:nvGrpSpPr>
        <p:cNvPr id="118" name="Shape 118"/>
        <p:cNvGrpSpPr/>
        <p:nvPr/>
      </p:nvGrpSpPr>
      <p:grpSpPr>
        <a:xfrm>
          <a:off x="0" y="0"/>
          <a:ext cx="0" cy="0"/>
          <a:chOff x="0" y="0"/>
          <a:chExt cx="0" cy="0"/>
        </a:xfrm>
      </p:grpSpPr>
      <p:sp>
        <p:nvSpPr>
          <p:cNvPr id="119" name="Google Shape;119;p25"/>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120" name="Google Shape;120;p25"/>
          <p:cNvGrpSpPr/>
          <p:nvPr/>
        </p:nvGrpSpPr>
        <p:grpSpPr>
          <a:xfrm>
            <a:off x="6098378" y="5"/>
            <a:ext cx="3045625" cy="2030570"/>
            <a:chOff x="6098378" y="5"/>
            <a:chExt cx="3045625" cy="2030570"/>
          </a:xfrm>
        </p:grpSpPr>
        <p:sp>
          <p:nvSpPr>
            <p:cNvPr id="121" name="Google Shape;121;p2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25"/>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127" name="Google Shape;127;p25"/>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FF"/>
                </a:solidFill>
                <a:latin typeface="PT Sans"/>
                <a:ea typeface="PT Sans"/>
                <a:cs typeface="PT Sans"/>
                <a:sym typeface="PT Sans"/>
              </a:rPr>
              <a:t>Checkpoint - Answers</a:t>
            </a:r>
            <a:endParaRPr sz="3000">
              <a:solidFill>
                <a:srgbClr val="FFFFFF"/>
              </a:solidFill>
              <a:latin typeface="PT Sans"/>
              <a:ea typeface="PT Sans"/>
              <a:cs typeface="PT Sans"/>
              <a:sym typeface="PT Sans"/>
            </a:endParaRPr>
          </a:p>
        </p:txBody>
      </p:sp>
      <p:sp>
        <p:nvSpPr>
          <p:cNvPr id="128" name="Google Shape;128;p25"/>
          <p:cNvSpPr txBox="1"/>
          <p:nvPr>
            <p:ph idx="1" type="body"/>
          </p:nvPr>
        </p:nvSpPr>
        <p:spPr>
          <a:xfrm>
            <a:off x="444050" y="905025"/>
            <a:ext cx="8103900" cy="36288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Clr>
                <a:srgbClr val="FFFFFF"/>
              </a:buClr>
              <a:buSzPts val="2400"/>
              <a:buChar char="●"/>
              <a:defRPr sz="2400">
                <a:solidFill>
                  <a:srgbClr val="FFFFFF"/>
                </a:solidFill>
              </a:defRPr>
            </a:lvl1pPr>
            <a:lvl2pPr indent="-342900" lvl="1" marL="914400" rtl="0">
              <a:spcBef>
                <a:spcPts val="400"/>
              </a:spcBef>
              <a:spcAft>
                <a:spcPts val="0"/>
              </a:spcAft>
              <a:buClr>
                <a:srgbClr val="FFFFFF"/>
              </a:buClr>
              <a:buSzPts val="1800"/>
              <a:buChar char="○"/>
              <a:defRPr sz="1800">
                <a:solidFill>
                  <a:srgbClr val="FFFFFF"/>
                </a:solidFill>
              </a:defRPr>
            </a:lvl2pPr>
            <a:lvl3pPr indent="-317500" lvl="2" marL="1371600" rtl="0">
              <a:spcBef>
                <a:spcPts val="400"/>
              </a:spcBef>
              <a:spcAft>
                <a:spcPts val="0"/>
              </a:spcAft>
              <a:buClr>
                <a:srgbClr val="FFFFFF"/>
              </a:buClr>
              <a:buSzPts val="1400"/>
              <a:buChar char="■"/>
              <a:defRPr>
                <a:solidFill>
                  <a:srgbClr val="FFFFFF"/>
                </a:solidFill>
              </a:defRPr>
            </a:lvl3pPr>
            <a:lvl4pPr indent="-317500" lvl="3" marL="1828800" rtl="0">
              <a:spcBef>
                <a:spcPts val="400"/>
              </a:spcBef>
              <a:spcAft>
                <a:spcPts val="0"/>
              </a:spcAft>
              <a:buClr>
                <a:srgbClr val="FFFFFF"/>
              </a:buClr>
              <a:buSzPts val="1400"/>
              <a:buChar char="●"/>
              <a:defRPr>
                <a:solidFill>
                  <a:srgbClr val="FFFFFF"/>
                </a:solidFill>
              </a:defRPr>
            </a:lvl4pPr>
            <a:lvl5pPr indent="-317500" lvl="4" marL="2286000" rtl="0">
              <a:spcBef>
                <a:spcPts val="400"/>
              </a:spcBef>
              <a:spcAft>
                <a:spcPts val="0"/>
              </a:spcAft>
              <a:buClr>
                <a:srgbClr val="FFFFFF"/>
              </a:buClr>
              <a:buSzPts val="1400"/>
              <a:buChar char="○"/>
              <a:defRPr>
                <a:solidFill>
                  <a:srgbClr val="FFFFFF"/>
                </a:solidFill>
              </a:defRPr>
            </a:lvl5pPr>
            <a:lvl6pPr indent="-317500" lvl="5" marL="2743200" rtl="0">
              <a:spcBef>
                <a:spcPts val="400"/>
              </a:spcBef>
              <a:spcAft>
                <a:spcPts val="0"/>
              </a:spcAft>
              <a:buClr>
                <a:srgbClr val="FFFFFF"/>
              </a:buClr>
              <a:buSzPts val="1400"/>
              <a:buChar char="■"/>
              <a:defRPr>
                <a:solidFill>
                  <a:srgbClr val="FFFFFF"/>
                </a:solidFill>
              </a:defRPr>
            </a:lvl6pPr>
            <a:lvl7pPr indent="-317500" lvl="6" marL="3200400" rtl="0">
              <a:spcBef>
                <a:spcPts val="4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Freyer Model">
  <p:cSld name="CUSTOM_4_1">
    <p:bg>
      <p:bgPr>
        <a:solidFill>
          <a:schemeClr val="accent4"/>
        </a:solidFill>
      </p:bgPr>
    </p:bg>
    <p:spTree>
      <p:nvGrpSpPr>
        <p:cNvPr id="129" name="Shape 129"/>
        <p:cNvGrpSpPr/>
        <p:nvPr/>
      </p:nvGrpSpPr>
      <p:grpSpPr>
        <a:xfrm>
          <a:off x="0" y="0"/>
          <a:ext cx="0" cy="0"/>
          <a:chOff x="0" y="0"/>
          <a:chExt cx="0" cy="0"/>
        </a:xfrm>
      </p:grpSpPr>
      <p:sp>
        <p:nvSpPr>
          <p:cNvPr id="130" name="Google Shape;130;p26"/>
          <p:cNvSpPr/>
          <p:nvPr/>
        </p:nvSpPr>
        <p:spPr>
          <a:xfrm>
            <a:off x="727725" y="5876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6"/>
          <p:cNvSpPr/>
          <p:nvPr/>
        </p:nvSpPr>
        <p:spPr>
          <a:xfrm>
            <a:off x="4465125" y="5876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p:nvPr/>
        </p:nvSpPr>
        <p:spPr>
          <a:xfrm>
            <a:off x="4465125" y="25535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a:off x="727725" y="25535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txBox="1"/>
          <p:nvPr>
            <p:ph type="title"/>
          </p:nvPr>
        </p:nvSpPr>
        <p:spPr>
          <a:xfrm>
            <a:off x="2392800" y="2310900"/>
            <a:ext cx="4206000" cy="6078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None/>
              <a:defRPr b="1"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5" name="Google Shape;135;p26"/>
          <p:cNvSpPr/>
          <p:nvPr/>
        </p:nvSpPr>
        <p:spPr>
          <a:xfrm flipH="1">
            <a:off x="7254300" y="449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
        <p:nvSpPr>
          <p:cNvPr id="136" name="Google Shape;136;p26"/>
          <p:cNvSpPr txBox="1"/>
          <p:nvPr>
            <p:ph idx="1" type="subTitle"/>
          </p:nvPr>
        </p:nvSpPr>
        <p:spPr>
          <a:xfrm>
            <a:off x="4465125" y="1015450"/>
            <a:ext cx="3737400" cy="12954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37" name="Google Shape;137;p26"/>
          <p:cNvSpPr txBox="1"/>
          <p:nvPr>
            <p:ph idx="2" type="subTitle"/>
          </p:nvPr>
        </p:nvSpPr>
        <p:spPr>
          <a:xfrm>
            <a:off x="727725" y="1042325"/>
            <a:ext cx="3737400" cy="1295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38" name="Google Shape;138;p26"/>
          <p:cNvSpPr txBox="1"/>
          <p:nvPr/>
        </p:nvSpPr>
        <p:spPr>
          <a:xfrm>
            <a:off x="752400" y="594600"/>
            <a:ext cx="21093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Definition</a:t>
            </a:r>
            <a:endParaRPr b="1" sz="1800">
              <a:solidFill>
                <a:schemeClr val="dk1"/>
              </a:solidFill>
              <a:latin typeface="PT Sans"/>
              <a:ea typeface="PT Sans"/>
              <a:cs typeface="PT Sans"/>
              <a:sym typeface="PT Sans"/>
            </a:endParaRPr>
          </a:p>
        </p:txBody>
      </p:sp>
      <p:sp>
        <p:nvSpPr>
          <p:cNvPr id="139" name="Google Shape;139;p26"/>
          <p:cNvSpPr txBox="1"/>
          <p:nvPr>
            <p:ph idx="3" type="subTitle"/>
          </p:nvPr>
        </p:nvSpPr>
        <p:spPr>
          <a:xfrm>
            <a:off x="4492000" y="3015850"/>
            <a:ext cx="3737400" cy="1503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40" name="Google Shape;140;p26"/>
          <p:cNvSpPr txBox="1"/>
          <p:nvPr>
            <p:ph idx="4" type="subTitle"/>
          </p:nvPr>
        </p:nvSpPr>
        <p:spPr>
          <a:xfrm>
            <a:off x="727725" y="3015850"/>
            <a:ext cx="3737400" cy="150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41" name="Google Shape;141;p26"/>
          <p:cNvSpPr txBox="1"/>
          <p:nvPr/>
        </p:nvSpPr>
        <p:spPr>
          <a:xfrm>
            <a:off x="6093225" y="594600"/>
            <a:ext cx="2109300" cy="420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chemeClr val="dk1"/>
                </a:solidFill>
                <a:latin typeface="PT Sans"/>
                <a:ea typeface="PT Sans"/>
                <a:cs typeface="PT Sans"/>
                <a:sym typeface="PT Sans"/>
              </a:rPr>
              <a:t>Characteristics</a:t>
            </a:r>
            <a:endParaRPr b="1" sz="1800">
              <a:solidFill>
                <a:schemeClr val="dk1"/>
              </a:solidFill>
              <a:latin typeface="PT Sans"/>
              <a:ea typeface="PT Sans"/>
              <a:cs typeface="PT Sans"/>
              <a:sym typeface="PT Sans"/>
            </a:endParaRPr>
          </a:p>
        </p:txBody>
      </p:sp>
      <p:sp>
        <p:nvSpPr>
          <p:cNvPr id="142" name="Google Shape;142;p26"/>
          <p:cNvSpPr txBox="1"/>
          <p:nvPr/>
        </p:nvSpPr>
        <p:spPr>
          <a:xfrm>
            <a:off x="752400" y="2574263"/>
            <a:ext cx="21093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Examples</a:t>
            </a:r>
            <a:endParaRPr b="1" sz="1800">
              <a:solidFill>
                <a:schemeClr val="dk1"/>
              </a:solidFill>
              <a:latin typeface="PT Sans"/>
              <a:ea typeface="PT Sans"/>
              <a:cs typeface="PT Sans"/>
              <a:sym typeface="PT Sans"/>
            </a:endParaRPr>
          </a:p>
        </p:txBody>
      </p:sp>
      <p:sp>
        <p:nvSpPr>
          <p:cNvPr id="143" name="Google Shape;143;p26"/>
          <p:cNvSpPr txBox="1"/>
          <p:nvPr/>
        </p:nvSpPr>
        <p:spPr>
          <a:xfrm>
            <a:off x="6597600" y="2553575"/>
            <a:ext cx="21093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Non-Examples</a:t>
            </a:r>
            <a:endParaRPr b="1" sz="1800">
              <a:solidFill>
                <a:schemeClr val="dk1"/>
              </a:solidFill>
              <a:latin typeface="PT Sans"/>
              <a:ea typeface="PT Sans"/>
              <a:cs typeface="PT Sans"/>
              <a:sym typeface="PT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Discussion">
  <p:cSld name="CUSTOM_4_1_1">
    <p:bg>
      <p:bgPr>
        <a:solidFill>
          <a:schemeClr val="lt1"/>
        </a:solidFill>
      </p:bgPr>
    </p:bg>
    <p:spTree>
      <p:nvGrpSpPr>
        <p:cNvPr id="144" name="Shape 144"/>
        <p:cNvGrpSpPr/>
        <p:nvPr/>
      </p:nvGrpSpPr>
      <p:grpSpPr>
        <a:xfrm>
          <a:off x="0" y="0"/>
          <a:ext cx="0" cy="0"/>
          <a:chOff x="0" y="0"/>
          <a:chExt cx="0" cy="0"/>
        </a:xfrm>
      </p:grpSpPr>
      <p:sp>
        <p:nvSpPr>
          <p:cNvPr id="145" name="Google Shape;145;p27"/>
          <p:cNvSpPr txBox="1"/>
          <p:nvPr>
            <p:ph type="title"/>
          </p:nvPr>
        </p:nvSpPr>
        <p:spPr>
          <a:xfrm>
            <a:off x="271375" y="197375"/>
            <a:ext cx="70800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6" name="Google Shape;146;p27"/>
          <p:cNvSpPr txBox="1"/>
          <p:nvPr>
            <p:ph idx="1" type="subTitle"/>
          </p:nvPr>
        </p:nvSpPr>
        <p:spPr>
          <a:xfrm>
            <a:off x="185050" y="1137150"/>
            <a:ext cx="3669000" cy="32271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dk1"/>
                </a:solidFill>
              </a:defRPr>
            </a:lvl1pPr>
            <a:lvl2pPr lvl="1" rtl="0">
              <a:spcBef>
                <a:spcPts val="400"/>
              </a:spcBef>
              <a:spcAft>
                <a:spcPts val="0"/>
              </a:spcAft>
              <a:buNone/>
              <a:defRPr>
                <a:solidFill>
                  <a:schemeClr val="dk1"/>
                </a:solidFill>
              </a:defRPr>
            </a:lvl2pPr>
            <a:lvl3pPr lvl="2" rtl="0">
              <a:spcBef>
                <a:spcPts val="400"/>
              </a:spcBef>
              <a:spcAft>
                <a:spcPts val="0"/>
              </a:spcAft>
              <a:buNone/>
              <a:defRPr>
                <a:solidFill>
                  <a:schemeClr val="dk1"/>
                </a:solidFill>
              </a:defRPr>
            </a:lvl3pPr>
            <a:lvl4pPr lvl="3" rtl="0">
              <a:spcBef>
                <a:spcPts val="400"/>
              </a:spcBef>
              <a:spcAft>
                <a:spcPts val="0"/>
              </a:spcAft>
              <a:buNone/>
              <a:defRPr>
                <a:solidFill>
                  <a:schemeClr val="dk1"/>
                </a:solidFill>
              </a:defRPr>
            </a:lvl4pPr>
            <a:lvl5pPr lvl="4" rtl="0">
              <a:spcBef>
                <a:spcPts val="400"/>
              </a:spcBef>
              <a:spcAft>
                <a:spcPts val="0"/>
              </a:spcAft>
              <a:buNone/>
              <a:defRPr>
                <a:solidFill>
                  <a:schemeClr val="dk1"/>
                </a:solidFill>
              </a:defRPr>
            </a:lvl5pPr>
            <a:lvl6pPr lvl="5" rtl="0">
              <a:spcBef>
                <a:spcPts val="400"/>
              </a:spcBef>
              <a:spcAft>
                <a:spcPts val="0"/>
              </a:spcAft>
              <a:buNone/>
              <a:defRPr>
                <a:solidFill>
                  <a:schemeClr val="dk1"/>
                </a:solidFill>
              </a:defRPr>
            </a:lvl6pPr>
            <a:lvl7pPr lvl="6" rtl="0">
              <a:spcBef>
                <a:spcPts val="400"/>
              </a:spcBef>
              <a:spcAft>
                <a:spcPts val="0"/>
              </a:spcAft>
              <a:buNone/>
              <a:defRPr>
                <a:solidFill>
                  <a:schemeClr val="dk1"/>
                </a:solidFill>
              </a:defRPr>
            </a:lvl7pPr>
            <a:lvl8pPr lvl="7" rtl="0">
              <a:spcBef>
                <a:spcPts val="400"/>
              </a:spcBef>
              <a:spcAft>
                <a:spcPts val="0"/>
              </a:spcAft>
              <a:buNone/>
              <a:defRPr>
                <a:solidFill>
                  <a:schemeClr val="dk1"/>
                </a:solidFill>
              </a:defRPr>
            </a:lvl8pPr>
            <a:lvl9pPr lvl="8" rtl="0">
              <a:spcBef>
                <a:spcPts val="400"/>
              </a:spcBef>
              <a:spcAft>
                <a:spcPts val="400"/>
              </a:spcAft>
              <a:buNone/>
              <a:defRPr>
                <a:solidFill>
                  <a:schemeClr val="dk1"/>
                </a:solidFill>
              </a:defRPr>
            </a:lvl9pPr>
          </a:lstStyle>
          <a:p/>
        </p:txBody>
      </p:sp>
      <p:sp>
        <p:nvSpPr>
          <p:cNvPr id="147" name="Google Shape;147;p27"/>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pic>
        <p:nvPicPr>
          <p:cNvPr id="148" name="Google Shape;148;p27"/>
          <p:cNvPicPr preferRelativeResize="0"/>
          <p:nvPr/>
        </p:nvPicPr>
        <p:blipFill rotWithShape="1">
          <a:blip r:embed="rId2">
            <a:alphaModFix/>
          </a:blip>
          <a:srcRect b="17197" l="0" r="0" t="0"/>
          <a:stretch/>
        </p:blipFill>
        <p:spPr>
          <a:xfrm>
            <a:off x="3940350" y="1322000"/>
            <a:ext cx="5203675" cy="32272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Divider between Rep and Flu">
  <p:cSld name="CUSTOM_5">
    <p:bg>
      <p:bgPr>
        <a:solidFill>
          <a:srgbClr val="073763"/>
        </a:solidFill>
      </p:bgPr>
    </p:bg>
    <p:spTree>
      <p:nvGrpSpPr>
        <p:cNvPr id="149" name="Shape 149"/>
        <p:cNvGrpSpPr/>
        <p:nvPr/>
      </p:nvGrpSpPr>
      <p:grpSpPr>
        <a:xfrm>
          <a:off x="0" y="0"/>
          <a:ext cx="0" cy="0"/>
          <a:chOff x="0" y="0"/>
          <a:chExt cx="0" cy="0"/>
        </a:xfrm>
      </p:grpSpPr>
      <p:sp>
        <p:nvSpPr>
          <p:cNvPr id="150" name="Google Shape;150;p28"/>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4800">
                <a:solidFill>
                  <a:srgbClr val="FFFFFF"/>
                </a:solidFill>
                <a:latin typeface="PT Sans"/>
                <a:ea typeface="PT Sans"/>
                <a:cs typeface="PT Sans"/>
                <a:sym typeface="PT Sans"/>
              </a:rPr>
              <a:t>Independent Tasks</a:t>
            </a:r>
            <a:endParaRPr sz="4800">
              <a:solidFill>
                <a:srgbClr val="FFFFFF"/>
              </a:solidFill>
              <a:latin typeface="PT Sans"/>
              <a:ea typeface="PT Sans"/>
              <a:cs typeface="PT Sans"/>
              <a:sym typeface="PT Sans"/>
            </a:endParaRPr>
          </a:p>
        </p:txBody>
      </p:sp>
      <p:sp>
        <p:nvSpPr>
          <p:cNvPr id="151" name="Google Shape;151;p28"/>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spcBef>
                <a:spcPts val="0"/>
              </a:spcBef>
              <a:spcAft>
                <a:spcPts val="0"/>
              </a:spcAft>
              <a:buClr>
                <a:srgbClr val="000000"/>
              </a:buClr>
              <a:buSzPts val="1400"/>
              <a:buFont typeface="Arial"/>
              <a:buNone/>
            </a:pPr>
            <a:r>
              <a:rPr lang="en-GB" sz="1000">
                <a:solidFill>
                  <a:srgbClr val="9FC5E8"/>
                </a:solidFill>
                <a:latin typeface="PT Sans"/>
                <a:ea typeface="PT Sans"/>
                <a:cs typeface="PT Sans"/>
                <a:sym typeface="PT Sans"/>
              </a:rPr>
              <a:t>To provide our pupils with the </a:t>
            </a:r>
            <a:r>
              <a:rPr b="1" lang="en-GB" sz="1000">
                <a:solidFill>
                  <a:srgbClr val="9FC5E8"/>
                </a:solidFill>
                <a:latin typeface="PT Sans"/>
                <a:ea typeface="PT Sans"/>
                <a:cs typeface="PT Sans"/>
                <a:sym typeface="PT Sans"/>
              </a:rPr>
              <a:t>knowledge, skills </a:t>
            </a:r>
            <a:r>
              <a:rPr lang="en-GB" sz="1000">
                <a:solidFill>
                  <a:srgbClr val="9FC5E8"/>
                </a:solidFill>
                <a:latin typeface="PT Sans"/>
                <a:ea typeface="PT Sans"/>
                <a:cs typeface="PT Sans"/>
                <a:sym typeface="PT Sans"/>
              </a:rPr>
              <a:t>and </a:t>
            </a:r>
            <a:r>
              <a:rPr b="1" lang="en-GB" sz="1000">
                <a:solidFill>
                  <a:srgbClr val="9FC5E8"/>
                </a:solidFill>
                <a:latin typeface="PT Sans"/>
                <a:ea typeface="PT Sans"/>
                <a:cs typeface="PT Sans"/>
                <a:sym typeface="PT Sans"/>
              </a:rPr>
              <a:t>character</a:t>
            </a:r>
            <a:r>
              <a:rPr lang="en-GB" sz="1000">
                <a:solidFill>
                  <a:srgbClr val="9FC5E8"/>
                </a:solidFill>
                <a:latin typeface="PT Sans"/>
                <a:ea typeface="PT Sans"/>
                <a:cs typeface="PT Sans"/>
                <a:sym typeface="PT Sans"/>
              </a:rPr>
              <a:t> to live a remarkable life</a:t>
            </a:r>
            <a:endParaRPr sz="1000">
              <a:solidFill>
                <a:srgbClr val="9FC5E8"/>
              </a:solidFill>
              <a:latin typeface="PT Sans"/>
              <a:ea typeface="PT Sans"/>
              <a:cs typeface="PT Sans"/>
              <a:sym typeface="PT Sans"/>
            </a:endParaRPr>
          </a:p>
          <a:p>
            <a:pPr indent="0" lvl="0" marL="0" rtl="0" algn="r">
              <a:lnSpc>
                <a:spcPct val="115000"/>
              </a:lnSpc>
              <a:spcBef>
                <a:spcPts val="0"/>
              </a:spcBef>
              <a:spcAft>
                <a:spcPts val="0"/>
              </a:spcAft>
              <a:buClr>
                <a:srgbClr val="000000"/>
              </a:buClr>
              <a:buSzPts val="1400"/>
              <a:buFont typeface="Arial"/>
              <a:buNone/>
            </a:pPr>
            <a:r>
              <a:t/>
            </a:r>
            <a:endParaRPr sz="1100">
              <a:solidFill>
                <a:srgbClr val="5DA4D3"/>
              </a:solidFill>
              <a:latin typeface="PT Sans"/>
              <a:ea typeface="PT Sans"/>
              <a:cs typeface="PT Sans"/>
              <a:sym typeface="PT Sans"/>
            </a:endParaRPr>
          </a:p>
          <a:p>
            <a:pPr indent="0" lvl="0" marL="0" rtl="0" algn="l">
              <a:spcBef>
                <a:spcPts val="0"/>
              </a:spcBef>
              <a:spcAft>
                <a:spcPts val="0"/>
              </a:spcAft>
              <a:buClr>
                <a:srgbClr val="000000"/>
              </a:buClr>
              <a:buSzPts val="1400"/>
              <a:buFont typeface="Arial"/>
              <a:buNone/>
            </a:pPr>
            <a:r>
              <a:t/>
            </a:r>
            <a:endParaRPr sz="1800">
              <a:solidFill>
                <a:srgbClr val="000000"/>
              </a:solidFill>
            </a:endParaRPr>
          </a:p>
          <a:p>
            <a:pPr indent="0" lvl="0" marL="0" rtl="0" algn="l">
              <a:spcBef>
                <a:spcPts val="0"/>
              </a:spcBef>
              <a:spcAft>
                <a:spcPts val="0"/>
              </a:spcAft>
              <a:buNone/>
            </a:pPr>
            <a:r>
              <a:t/>
            </a:r>
            <a:endParaRPr sz="1100">
              <a:solidFill>
                <a:srgbClr val="5DA4D3"/>
              </a:solidFill>
              <a:latin typeface="PT Sans"/>
              <a:ea typeface="PT Sans"/>
              <a:cs typeface="PT Sans"/>
              <a:sym typeface="PT Sans"/>
            </a:endParaRPr>
          </a:p>
        </p:txBody>
      </p:sp>
      <p:grpSp>
        <p:nvGrpSpPr>
          <p:cNvPr id="152" name="Google Shape;152;p28"/>
          <p:cNvGrpSpPr/>
          <p:nvPr/>
        </p:nvGrpSpPr>
        <p:grpSpPr>
          <a:xfrm>
            <a:off x="6098378" y="5"/>
            <a:ext cx="3045625" cy="2030570"/>
            <a:chOff x="6098378" y="5"/>
            <a:chExt cx="3045625" cy="2030570"/>
          </a:xfrm>
        </p:grpSpPr>
        <p:sp>
          <p:nvSpPr>
            <p:cNvPr id="153" name="Google Shape;153;p28"/>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8"/>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8"/>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8"/>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8"/>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ntroduction Divider">
  <p:cSld name="CUSTOM_5_1">
    <p:bg>
      <p:bgPr>
        <a:solidFill>
          <a:srgbClr val="073763"/>
        </a:solidFill>
      </p:bgPr>
    </p:bg>
    <p:spTree>
      <p:nvGrpSpPr>
        <p:cNvPr id="158" name="Shape 158"/>
        <p:cNvGrpSpPr/>
        <p:nvPr/>
      </p:nvGrpSpPr>
      <p:grpSpPr>
        <a:xfrm>
          <a:off x="0" y="0"/>
          <a:ext cx="0" cy="0"/>
          <a:chOff x="0" y="0"/>
          <a:chExt cx="0" cy="0"/>
        </a:xfrm>
      </p:grpSpPr>
      <p:sp>
        <p:nvSpPr>
          <p:cNvPr id="159" name="Google Shape;159;p29"/>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Introduction</a:t>
            </a:r>
            <a:endParaRPr b="0" i="0" sz="4800" u="none" cap="none" strike="noStrike">
              <a:solidFill>
                <a:srgbClr val="FFFFFF"/>
              </a:solidFill>
              <a:latin typeface="PT Sans"/>
              <a:ea typeface="PT Sans"/>
              <a:cs typeface="PT Sans"/>
              <a:sym typeface="PT Sans"/>
            </a:endParaRPr>
          </a:p>
        </p:txBody>
      </p:sp>
      <p:sp>
        <p:nvSpPr>
          <p:cNvPr id="160" name="Google Shape;160;p29"/>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161" name="Google Shape;161;p29"/>
          <p:cNvGrpSpPr/>
          <p:nvPr/>
        </p:nvGrpSpPr>
        <p:grpSpPr>
          <a:xfrm>
            <a:off x="6098378" y="5"/>
            <a:ext cx="3045625" cy="2030570"/>
            <a:chOff x="6098378" y="5"/>
            <a:chExt cx="3045625" cy="2030570"/>
          </a:xfrm>
        </p:grpSpPr>
        <p:sp>
          <p:nvSpPr>
            <p:cNvPr id="162" name="Google Shape;162;p29"/>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9"/>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9"/>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9"/>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9"/>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type="title">
  <p:cSld name="TITLE">
    <p:bg>
      <p:bgPr>
        <a:solidFill>
          <a:srgbClr val="073763"/>
        </a:solidFill>
      </p:bgPr>
    </p:bg>
    <p:spTree>
      <p:nvGrpSpPr>
        <p:cNvPr id="174" name="Shape 174"/>
        <p:cNvGrpSpPr/>
        <p:nvPr/>
      </p:nvGrpSpPr>
      <p:grpSpPr>
        <a:xfrm>
          <a:off x="0" y="0"/>
          <a:ext cx="0" cy="0"/>
          <a:chOff x="0" y="0"/>
          <a:chExt cx="0" cy="0"/>
        </a:xfrm>
      </p:grpSpPr>
      <p:sp>
        <p:nvSpPr>
          <p:cNvPr id="175" name="Google Shape;175;p31"/>
          <p:cNvSpPr txBox="1"/>
          <p:nvPr>
            <p:ph type="ctrTitle"/>
          </p:nvPr>
        </p:nvSpPr>
        <p:spPr>
          <a:xfrm>
            <a:off x="598100" y="1546622"/>
            <a:ext cx="8222100" cy="838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p:txBody>
      </p:sp>
      <p:sp>
        <p:nvSpPr>
          <p:cNvPr id="176" name="Google Shape;176;p31"/>
          <p:cNvSpPr txBox="1"/>
          <p:nvPr>
            <p:ph idx="1" type="subTitle"/>
          </p:nvPr>
        </p:nvSpPr>
        <p:spPr>
          <a:xfrm>
            <a:off x="598088" y="2563513"/>
            <a:ext cx="8222100" cy="432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p:txBody>
      </p:sp>
      <p:sp>
        <p:nvSpPr>
          <p:cNvPr id="177" name="Google Shape;177;p31"/>
          <p:cNvSpPr txBox="1"/>
          <p:nvPr/>
        </p:nvSpPr>
        <p:spPr>
          <a:xfrm>
            <a:off x="1923878" y="46865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5DA4D3"/>
                </a:solidFill>
                <a:latin typeface="PT Sans"/>
                <a:ea typeface="PT Sans"/>
                <a:cs typeface="PT Sans"/>
                <a:sym typeface="PT Sans"/>
              </a:rPr>
              <a:t>To provide our pupils with the </a:t>
            </a:r>
            <a:r>
              <a:rPr b="1" i="0" lang="en-GB" sz="1000" u="none" cap="none" strike="noStrike">
                <a:solidFill>
                  <a:srgbClr val="5DA4D3"/>
                </a:solidFill>
                <a:latin typeface="PT Sans"/>
                <a:ea typeface="PT Sans"/>
                <a:cs typeface="PT Sans"/>
                <a:sym typeface="PT Sans"/>
              </a:rPr>
              <a:t>knowledge, skills </a:t>
            </a:r>
            <a:r>
              <a:rPr b="0" i="0" lang="en-GB" sz="1000" u="none" cap="none" strike="noStrike">
                <a:solidFill>
                  <a:srgbClr val="5DA4D3"/>
                </a:solidFill>
                <a:latin typeface="PT Sans"/>
                <a:ea typeface="PT Sans"/>
                <a:cs typeface="PT Sans"/>
                <a:sym typeface="PT Sans"/>
              </a:rPr>
              <a:t>and </a:t>
            </a:r>
            <a:r>
              <a:rPr b="1" i="0" lang="en-GB" sz="1000" u="none" cap="none" strike="noStrike">
                <a:solidFill>
                  <a:srgbClr val="5DA4D3"/>
                </a:solidFill>
                <a:latin typeface="PT Sans"/>
                <a:ea typeface="PT Sans"/>
                <a:cs typeface="PT Sans"/>
                <a:sym typeface="PT Sans"/>
              </a:rPr>
              <a:t>character</a:t>
            </a:r>
            <a:r>
              <a:rPr b="0" i="0" lang="en-GB" sz="1000" u="none" cap="none" strike="noStrike">
                <a:solidFill>
                  <a:srgbClr val="5DA4D3"/>
                </a:solidFill>
                <a:latin typeface="PT Sans"/>
                <a:ea typeface="PT Sans"/>
                <a:cs typeface="PT Sans"/>
                <a:sym typeface="PT Sans"/>
              </a:rPr>
              <a:t> to live a remarkable life</a:t>
            </a:r>
            <a:endParaRPr b="0" i="0" sz="1000" u="none" cap="none" strike="noStrike">
              <a:solidFill>
                <a:srgbClr val="5DA4D3"/>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5DA4D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178" name="Google Shape;178;p31"/>
          <p:cNvGrpSpPr/>
          <p:nvPr/>
        </p:nvGrpSpPr>
        <p:grpSpPr>
          <a:xfrm>
            <a:off x="7084800" y="-100"/>
            <a:ext cx="2059400" cy="374675"/>
            <a:chOff x="7084800" y="-100"/>
            <a:chExt cx="2059400" cy="374675"/>
          </a:xfrm>
        </p:grpSpPr>
        <p:sp>
          <p:nvSpPr>
            <p:cNvPr id="179" name="Google Shape;179;p31"/>
            <p:cNvSpPr txBox="1"/>
            <p:nvPr/>
          </p:nvSpPr>
          <p:spPr>
            <a:xfrm>
              <a:off x="7989800" y="-100"/>
              <a:ext cx="1154400" cy="364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T Sans"/>
                <a:ea typeface="PT Sans"/>
                <a:cs typeface="PT Sans"/>
                <a:sym typeface="PT Sans"/>
              </a:endParaRPr>
            </a:p>
          </p:txBody>
        </p:sp>
        <p:sp>
          <p:nvSpPr>
            <p:cNvPr id="180" name="Google Shape;180;p31"/>
            <p:cNvSpPr/>
            <p:nvPr/>
          </p:nvSpPr>
          <p:spPr>
            <a:xfrm>
              <a:off x="7122800" y="0"/>
              <a:ext cx="850500" cy="364800"/>
            </a:xfrm>
            <a:prstGeom prst="rect">
              <a:avLst/>
            </a:prstGeom>
            <a:solidFill>
              <a:srgbClr val="7BAF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1"/>
            <p:cNvSpPr txBox="1"/>
            <p:nvPr/>
          </p:nvSpPr>
          <p:spPr>
            <a:xfrm>
              <a:off x="7084800" y="9775"/>
              <a:ext cx="2059200" cy="36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3C71"/>
                  </a:solidFill>
                  <a:latin typeface="PT Sans"/>
                  <a:ea typeface="PT Sans"/>
                  <a:cs typeface="PT Sans"/>
                  <a:sym typeface="PT Sans"/>
                </a:rPr>
                <a:t>#OneAET </a:t>
              </a:r>
              <a:r>
                <a:rPr b="0" i="0" lang="en-GB" sz="1400" u="none" cap="none" strike="noStrike">
                  <a:solidFill>
                    <a:srgbClr val="FFFFFF"/>
                  </a:solidFill>
                  <a:latin typeface="PT Sans"/>
                  <a:ea typeface="PT Sans"/>
                  <a:cs typeface="PT Sans"/>
                  <a:sym typeface="PT Sans"/>
                </a:rPr>
                <a:t>  </a:t>
              </a:r>
              <a:r>
                <a:rPr b="0" i="0" lang="en-GB" sz="1400" u="none" cap="none" strike="noStrike">
                  <a:solidFill>
                    <a:srgbClr val="7BAFD4"/>
                  </a:solidFill>
                  <a:latin typeface="PT Sans"/>
                  <a:ea typeface="PT Sans"/>
                  <a:cs typeface="PT Sans"/>
                  <a:sym typeface="PT Sans"/>
                </a:rPr>
                <a:t> </a:t>
              </a:r>
              <a:r>
                <a:rPr b="0" i="0" lang="en-GB" sz="1400" u="none" cap="none" strike="noStrike">
                  <a:solidFill>
                    <a:srgbClr val="1C4587"/>
                  </a:solidFill>
                  <a:latin typeface="PT Sans"/>
                  <a:ea typeface="PT Sans"/>
                  <a:cs typeface="PT Sans"/>
                  <a:sym typeface="PT Sans"/>
                </a:rPr>
                <a:t>Curriculum</a:t>
              </a:r>
              <a:endParaRPr b="0" i="0" sz="1400" u="none" cap="none" strike="noStrike">
                <a:solidFill>
                  <a:srgbClr val="1C4587"/>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Assessment Checklist">
  <p:cSld name="CUSTOM_2">
    <p:spTree>
      <p:nvGrpSpPr>
        <p:cNvPr id="24" name="Shape 24"/>
        <p:cNvGrpSpPr/>
        <p:nvPr/>
      </p:nvGrpSpPr>
      <p:grpSpPr>
        <a:xfrm>
          <a:off x="0" y="0"/>
          <a:ext cx="0" cy="0"/>
          <a:chOff x="0" y="0"/>
          <a:chExt cx="0" cy="0"/>
        </a:xfrm>
      </p:grpSpPr>
      <p:sp>
        <p:nvSpPr>
          <p:cNvPr id="25" name="Google Shape;25;p4"/>
          <p:cNvSpPr txBox="1"/>
          <p:nvPr>
            <p:ph idx="1" type="body"/>
          </p:nvPr>
        </p:nvSpPr>
        <p:spPr>
          <a:xfrm>
            <a:off x="444050" y="1015000"/>
            <a:ext cx="8153100" cy="3369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AutoNum type="arabicPeriod"/>
              <a:defRPr/>
            </a:lvl1pPr>
            <a:lvl2pPr indent="-317500" lvl="1" marL="914400" rtl="0">
              <a:spcBef>
                <a:spcPts val="400"/>
              </a:spcBef>
              <a:spcAft>
                <a:spcPts val="0"/>
              </a:spcAft>
              <a:buSzPts val="1400"/>
              <a:buAutoNum type="alphaLcPeriod"/>
              <a:defRPr/>
            </a:lvl2pPr>
            <a:lvl3pPr indent="-317500" lvl="2" marL="1371600" rtl="0">
              <a:spcBef>
                <a:spcPts val="400"/>
              </a:spcBef>
              <a:spcAft>
                <a:spcPts val="0"/>
              </a:spcAft>
              <a:buSzPts val="1400"/>
              <a:buAutoNum type="romanLcPeriod"/>
              <a:defRPr/>
            </a:lvl3pPr>
            <a:lvl4pPr indent="-317500" lvl="3" marL="1828800" rtl="0">
              <a:spcBef>
                <a:spcPts val="400"/>
              </a:spcBef>
              <a:spcAft>
                <a:spcPts val="0"/>
              </a:spcAft>
              <a:buSzPts val="1400"/>
              <a:buAutoNum type="arabicPeriod"/>
              <a:defRPr/>
            </a:lvl4pPr>
            <a:lvl5pPr indent="-317500" lvl="4" marL="2286000" rtl="0">
              <a:spcBef>
                <a:spcPts val="400"/>
              </a:spcBef>
              <a:spcAft>
                <a:spcPts val="0"/>
              </a:spcAft>
              <a:buSzPts val="1400"/>
              <a:buAutoNum type="alphaLcPeriod"/>
              <a:defRPr/>
            </a:lvl5pPr>
            <a:lvl6pPr indent="-317500" lvl="5" marL="2743200" rtl="0">
              <a:spcBef>
                <a:spcPts val="400"/>
              </a:spcBef>
              <a:spcAft>
                <a:spcPts val="0"/>
              </a:spcAft>
              <a:buSzPts val="1400"/>
              <a:buAutoNum type="romanLcPeriod"/>
              <a:defRPr/>
            </a:lvl6pPr>
            <a:lvl7pPr indent="-317500" lvl="6" marL="3200400" rtl="0">
              <a:spcBef>
                <a:spcPts val="400"/>
              </a:spcBef>
              <a:spcAft>
                <a:spcPts val="0"/>
              </a:spcAft>
              <a:buSzPts val="1400"/>
              <a:buAutoNum type="arabicPeriod"/>
              <a:defRPr/>
            </a:lvl7pPr>
            <a:lvl8pPr indent="-317500" lvl="7" marL="3657600" rtl="0">
              <a:spcBef>
                <a:spcPts val="1600"/>
              </a:spcBef>
              <a:spcAft>
                <a:spcPts val="0"/>
              </a:spcAft>
              <a:buSzPts val="1400"/>
              <a:buAutoNum type="alphaLcPeriod"/>
              <a:defRPr/>
            </a:lvl8pPr>
            <a:lvl9pPr indent="-317500" lvl="8" marL="4114800" rtl="0">
              <a:spcBef>
                <a:spcPts val="1600"/>
              </a:spcBef>
              <a:spcAft>
                <a:spcPts val="1600"/>
              </a:spcAft>
              <a:buSzPts val="1400"/>
              <a:buAutoNum type="romanLcPeriod"/>
              <a:defRPr/>
            </a:lvl9pPr>
          </a:lstStyle>
          <a:p/>
        </p:txBody>
      </p:sp>
      <p:sp>
        <p:nvSpPr>
          <p:cNvPr id="26" name="Google Shape;26;p4"/>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PT Sans"/>
                <a:ea typeface="PT Sans"/>
                <a:cs typeface="PT Sans"/>
                <a:sym typeface="PT Sans"/>
              </a:rPr>
              <a:t>Assessment Checklist</a:t>
            </a:r>
            <a:endParaRPr sz="3000">
              <a:solidFill>
                <a:schemeClr val="dk1"/>
              </a:solidFill>
              <a:latin typeface="PT Sans"/>
              <a:ea typeface="PT Sans"/>
              <a:cs typeface="PT Sans"/>
              <a:sym typeface="PT Sans"/>
            </a:endParaRPr>
          </a:p>
        </p:txBody>
      </p:sp>
      <p:sp>
        <p:nvSpPr>
          <p:cNvPr id="27" name="Google Shape;27;p4"/>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b="1" lang="en-GB" sz="1000">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b="1" lang="en-GB" sz="1000">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indent="0" lvl="0" marL="0" rtl="0" algn="r">
              <a:lnSpc>
                <a:spcPct val="115000"/>
              </a:lnSpc>
              <a:spcBef>
                <a:spcPts val="0"/>
              </a:spcBef>
              <a:spcAft>
                <a:spcPts val="0"/>
              </a:spcAft>
              <a:buClr>
                <a:srgbClr val="000000"/>
              </a:buClr>
              <a:buSzPts val="1400"/>
              <a:buFont typeface="Arial"/>
              <a:buNone/>
            </a:pPr>
            <a:r>
              <a:t/>
            </a:r>
            <a:endParaRPr sz="1100">
              <a:solidFill>
                <a:schemeClr val="dk1"/>
              </a:solidFill>
              <a:latin typeface="PT Sans"/>
              <a:ea typeface="PT Sans"/>
              <a:cs typeface="PT Sans"/>
              <a:sym typeface="PT Sans"/>
            </a:endParaRPr>
          </a:p>
          <a:p>
            <a:pPr indent="0" lvl="0" marL="0" rtl="0" algn="l">
              <a:spcBef>
                <a:spcPts val="0"/>
              </a:spcBef>
              <a:spcAft>
                <a:spcPts val="0"/>
              </a:spcAft>
              <a:buClr>
                <a:srgbClr val="000000"/>
              </a:buClr>
              <a:buSzPts val="1400"/>
              <a:buFont typeface="Arial"/>
              <a:buNone/>
            </a:pPr>
            <a:r>
              <a:t/>
            </a:r>
            <a:endParaRPr sz="1800">
              <a:solidFill>
                <a:schemeClr val="dk1"/>
              </a:solidFill>
            </a:endParaRPr>
          </a:p>
          <a:p>
            <a:pPr indent="0" lvl="0" marL="0" rtl="0" algn="l">
              <a:spcBef>
                <a:spcPts val="0"/>
              </a:spcBef>
              <a:spcAft>
                <a:spcPts val="0"/>
              </a:spcAft>
              <a:buNone/>
            </a:pPr>
            <a:r>
              <a:t/>
            </a:r>
            <a:endParaRPr sz="1100">
              <a:solidFill>
                <a:schemeClr val="dk1"/>
              </a:solidFill>
              <a:latin typeface="PT Sans"/>
              <a:ea typeface="PT Sans"/>
              <a:cs typeface="PT Sans"/>
              <a:sym typeface="PT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Key Questions">
  <p:cSld name="CUSTOM">
    <p:spTree>
      <p:nvGrpSpPr>
        <p:cNvPr id="182" name="Shape 182"/>
        <p:cNvGrpSpPr/>
        <p:nvPr/>
      </p:nvGrpSpPr>
      <p:grpSpPr>
        <a:xfrm>
          <a:off x="0" y="0"/>
          <a:ext cx="0" cy="0"/>
          <a:chOff x="0" y="0"/>
          <a:chExt cx="0" cy="0"/>
        </a:xfrm>
      </p:grpSpPr>
      <p:sp>
        <p:nvSpPr>
          <p:cNvPr id="183" name="Google Shape;183;p32"/>
          <p:cNvSpPr txBox="1"/>
          <p:nvPr>
            <p:ph idx="1" type="body"/>
          </p:nvPr>
        </p:nvSpPr>
        <p:spPr>
          <a:xfrm>
            <a:off x="444050" y="1015000"/>
            <a:ext cx="8140800" cy="3320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Char char="●"/>
              <a:defRPr sz="2400"/>
            </a:lvl1pPr>
            <a:lvl2pPr indent="-342900" lvl="1" marL="914400" rtl="0" algn="l">
              <a:lnSpc>
                <a:spcPct val="115000"/>
              </a:lnSpc>
              <a:spcBef>
                <a:spcPts val="400"/>
              </a:spcBef>
              <a:spcAft>
                <a:spcPts val="0"/>
              </a:spcAft>
              <a:buSzPts val="1800"/>
              <a:buChar char="○"/>
              <a:defRPr sz="1800"/>
            </a:lvl2pPr>
            <a:lvl3pPr indent="-317500" lvl="2" marL="1371600" rtl="0" algn="l">
              <a:lnSpc>
                <a:spcPct val="115000"/>
              </a:lnSpc>
              <a:spcBef>
                <a:spcPts val="400"/>
              </a:spcBef>
              <a:spcAft>
                <a:spcPts val="0"/>
              </a:spcAft>
              <a:buSzPts val="1400"/>
              <a:buChar char="■"/>
              <a:defRPr/>
            </a:lvl3pPr>
            <a:lvl4pPr indent="-317500" lvl="3" marL="1828800" rtl="0" algn="l">
              <a:lnSpc>
                <a:spcPct val="115000"/>
              </a:lnSpc>
              <a:spcBef>
                <a:spcPts val="400"/>
              </a:spcBef>
              <a:spcAft>
                <a:spcPts val="0"/>
              </a:spcAft>
              <a:buSzPts val="1400"/>
              <a:buChar char="●"/>
              <a:defRPr/>
            </a:lvl4pPr>
            <a:lvl5pPr indent="-317500" lvl="4" marL="2286000" rtl="0" algn="l">
              <a:lnSpc>
                <a:spcPct val="115000"/>
              </a:lnSpc>
              <a:spcBef>
                <a:spcPts val="400"/>
              </a:spcBef>
              <a:spcAft>
                <a:spcPts val="0"/>
              </a:spcAft>
              <a:buSzPts val="1400"/>
              <a:buChar char="○"/>
              <a:defRPr/>
            </a:lvl5pPr>
            <a:lvl6pPr indent="-317500" lvl="5" marL="2743200" rtl="0" algn="l">
              <a:lnSpc>
                <a:spcPct val="115000"/>
              </a:lnSpc>
              <a:spcBef>
                <a:spcPts val="400"/>
              </a:spcBef>
              <a:spcAft>
                <a:spcPts val="0"/>
              </a:spcAft>
              <a:buSzPts val="1400"/>
              <a:buChar char="■"/>
              <a:defRPr/>
            </a:lvl6pPr>
            <a:lvl7pPr indent="-317500" lvl="6" marL="3200400" rtl="0" algn="l">
              <a:lnSpc>
                <a:spcPct val="115000"/>
              </a:lnSpc>
              <a:spcBef>
                <a:spcPts val="4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84" name="Google Shape;184;p32"/>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T Sans"/>
                <a:ea typeface="PT Sans"/>
                <a:cs typeface="PT Sans"/>
                <a:sym typeface="PT Sans"/>
              </a:rPr>
              <a:t>Objective</a:t>
            </a:r>
            <a:endParaRPr b="0" i="0" sz="3000" u="none" cap="none" strike="noStrike">
              <a:solidFill>
                <a:schemeClr val="dk1"/>
              </a:solidFill>
              <a:latin typeface="PT Sans"/>
              <a:ea typeface="PT Sans"/>
              <a:cs typeface="PT Sans"/>
              <a:sym typeface="PT Sans"/>
            </a:endParaRPr>
          </a:p>
        </p:txBody>
      </p:sp>
      <p:sp>
        <p:nvSpPr>
          <p:cNvPr id="185" name="Google Shape;185;p32"/>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chemeClr val="dk1"/>
                </a:solidFill>
                <a:latin typeface="PT Sans"/>
                <a:ea typeface="PT Sans"/>
                <a:cs typeface="PT Sans"/>
                <a:sym typeface="PT Sans"/>
              </a:rPr>
              <a:t>To provide our pupils with the </a:t>
            </a:r>
            <a:r>
              <a:rPr b="1" i="0" lang="en-GB" sz="1000" u="none" cap="none" strike="noStrike">
                <a:solidFill>
                  <a:schemeClr val="dk1"/>
                </a:solidFill>
                <a:latin typeface="PT Sans"/>
                <a:ea typeface="PT Sans"/>
                <a:cs typeface="PT Sans"/>
                <a:sym typeface="PT Sans"/>
              </a:rPr>
              <a:t>knowledge, skills </a:t>
            </a:r>
            <a:r>
              <a:rPr b="0" i="0" lang="en-GB" sz="1000" u="none" cap="none" strike="noStrike">
                <a:solidFill>
                  <a:schemeClr val="dk1"/>
                </a:solidFill>
                <a:latin typeface="PT Sans"/>
                <a:ea typeface="PT Sans"/>
                <a:cs typeface="PT Sans"/>
                <a:sym typeface="PT Sans"/>
              </a:rPr>
              <a:t>and </a:t>
            </a:r>
            <a:r>
              <a:rPr b="1" i="0" lang="en-GB" sz="1000" u="none" cap="none" strike="noStrike">
                <a:solidFill>
                  <a:schemeClr val="dk1"/>
                </a:solidFill>
                <a:latin typeface="PT Sans"/>
                <a:ea typeface="PT Sans"/>
                <a:cs typeface="PT Sans"/>
                <a:sym typeface="PT Sans"/>
              </a:rPr>
              <a:t>character</a:t>
            </a:r>
            <a:r>
              <a:rPr b="0" i="0" lang="en-GB" sz="1000" u="none" cap="none" strike="noStrike">
                <a:solidFill>
                  <a:schemeClr val="dk1"/>
                </a:solidFill>
                <a:latin typeface="PT Sans"/>
                <a:ea typeface="PT Sans"/>
                <a:cs typeface="PT Sans"/>
                <a:sym typeface="PT Sans"/>
              </a:rPr>
              <a:t> to live a remarkable life</a:t>
            </a:r>
            <a:endParaRPr b="0" i="0" sz="1000" u="none" cap="none" strike="noStrike">
              <a:solidFill>
                <a:schemeClr val="dk1"/>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chemeClr val="dk1"/>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ntroduction Divider">
  <p:cSld name="CUSTOM_5_1">
    <p:bg>
      <p:bgPr>
        <a:solidFill>
          <a:srgbClr val="073763"/>
        </a:solidFill>
      </p:bgPr>
    </p:bg>
    <p:spTree>
      <p:nvGrpSpPr>
        <p:cNvPr id="186" name="Shape 186"/>
        <p:cNvGrpSpPr/>
        <p:nvPr/>
      </p:nvGrpSpPr>
      <p:grpSpPr>
        <a:xfrm>
          <a:off x="0" y="0"/>
          <a:ext cx="0" cy="0"/>
          <a:chOff x="0" y="0"/>
          <a:chExt cx="0" cy="0"/>
        </a:xfrm>
      </p:grpSpPr>
      <p:sp>
        <p:nvSpPr>
          <p:cNvPr id="187" name="Google Shape;187;p33"/>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Introduction</a:t>
            </a:r>
            <a:endParaRPr b="0" i="0" sz="4800" u="none" cap="none" strike="noStrike">
              <a:solidFill>
                <a:srgbClr val="FFFFFF"/>
              </a:solidFill>
              <a:latin typeface="PT Sans"/>
              <a:ea typeface="PT Sans"/>
              <a:cs typeface="PT Sans"/>
              <a:sym typeface="PT Sans"/>
            </a:endParaRPr>
          </a:p>
        </p:txBody>
      </p:sp>
      <p:sp>
        <p:nvSpPr>
          <p:cNvPr id="188" name="Google Shape;188;p33"/>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189" name="Google Shape;189;p33"/>
          <p:cNvGrpSpPr/>
          <p:nvPr/>
        </p:nvGrpSpPr>
        <p:grpSpPr>
          <a:xfrm>
            <a:off x="6098378" y="5"/>
            <a:ext cx="3045625" cy="2030570"/>
            <a:chOff x="6098378" y="5"/>
            <a:chExt cx="3045625" cy="2030570"/>
          </a:xfrm>
        </p:grpSpPr>
        <p:sp>
          <p:nvSpPr>
            <p:cNvPr id="190" name="Google Shape;190;p3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Text">
  <p:cSld name="CUSTOM_3_1_2_1_1">
    <p:spTree>
      <p:nvGrpSpPr>
        <p:cNvPr id="195" name="Shape 195"/>
        <p:cNvGrpSpPr/>
        <p:nvPr/>
      </p:nvGrpSpPr>
      <p:grpSpPr>
        <a:xfrm>
          <a:off x="0" y="0"/>
          <a:ext cx="0" cy="0"/>
          <a:chOff x="0" y="0"/>
          <a:chExt cx="0" cy="0"/>
        </a:xfrm>
      </p:grpSpPr>
      <p:sp>
        <p:nvSpPr>
          <p:cNvPr id="196" name="Google Shape;196;p34"/>
          <p:cNvSpPr txBox="1"/>
          <p:nvPr>
            <p:ph type="title"/>
          </p:nvPr>
        </p:nvSpPr>
        <p:spPr>
          <a:xfrm>
            <a:off x="311700" y="169075"/>
            <a:ext cx="66819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97" name="Google Shape;197;p34"/>
          <p:cNvSpPr txBox="1"/>
          <p:nvPr>
            <p:ph idx="1" type="body"/>
          </p:nvPr>
        </p:nvSpPr>
        <p:spPr>
          <a:xfrm>
            <a:off x="468700" y="1078850"/>
            <a:ext cx="8140800" cy="3368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p:cSld name="CUSTOM_4">
    <p:bg>
      <p:bgPr>
        <a:solidFill>
          <a:schemeClr val="accent4"/>
        </a:solidFill>
      </p:bgPr>
    </p:bg>
    <p:spTree>
      <p:nvGrpSpPr>
        <p:cNvPr id="198" name="Shape 198"/>
        <p:cNvGrpSpPr/>
        <p:nvPr/>
      </p:nvGrpSpPr>
      <p:grpSpPr>
        <a:xfrm>
          <a:off x="0" y="0"/>
          <a:ext cx="0" cy="0"/>
          <a:chOff x="0" y="0"/>
          <a:chExt cx="0" cy="0"/>
        </a:xfrm>
      </p:grpSpPr>
      <p:sp>
        <p:nvSpPr>
          <p:cNvPr id="199" name="Google Shape;199;p35"/>
          <p:cNvSpPr txBox="1"/>
          <p:nvPr>
            <p:ph type="title"/>
          </p:nvPr>
        </p:nvSpPr>
        <p:spPr>
          <a:xfrm>
            <a:off x="937425" y="1153625"/>
            <a:ext cx="7080000" cy="1461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b="1" sz="4800">
                <a:solidFill>
                  <a:srgbClr val="FFFFFF"/>
                </a:solidFil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00" name="Google Shape;200;p35"/>
          <p:cNvSpPr txBox="1"/>
          <p:nvPr>
            <p:ph idx="1" type="subTitle"/>
          </p:nvPr>
        </p:nvSpPr>
        <p:spPr>
          <a:xfrm>
            <a:off x="666075" y="2706000"/>
            <a:ext cx="7598100" cy="10239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800"/>
              <a:buNone/>
              <a:defRPr>
                <a:solidFill>
                  <a:srgbClr val="FFFFFF"/>
                </a:solidFill>
              </a:defRPr>
            </a:lvl1pPr>
            <a:lvl2pPr lvl="1" rtl="0" algn="ctr">
              <a:lnSpc>
                <a:spcPct val="115000"/>
              </a:lnSpc>
              <a:spcBef>
                <a:spcPts val="400"/>
              </a:spcBef>
              <a:spcAft>
                <a:spcPts val="0"/>
              </a:spcAft>
              <a:buSzPts val="1400"/>
              <a:buNone/>
              <a:defRPr>
                <a:solidFill>
                  <a:srgbClr val="FFFFFF"/>
                </a:solidFill>
              </a:defRPr>
            </a:lvl2pPr>
            <a:lvl3pPr lvl="2" rtl="0" algn="ctr">
              <a:lnSpc>
                <a:spcPct val="115000"/>
              </a:lnSpc>
              <a:spcBef>
                <a:spcPts val="400"/>
              </a:spcBef>
              <a:spcAft>
                <a:spcPts val="0"/>
              </a:spcAft>
              <a:buSzPts val="1400"/>
              <a:buNone/>
              <a:defRPr>
                <a:solidFill>
                  <a:srgbClr val="FFFFFF"/>
                </a:solidFill>
              </a:defRPr>
            </a:lvl3pPr>
            <a:lvl4pPr lvl="3" rtl="0" algn="ctr">
              <a:lnSpc>
                <a:spcPct val="115000"/>
              </a:lnSpc>
              <a:spcBef>
                <a:spcPts val="400"/>
              </a:spcBef>
              <a:spcAft>
                <a:spcPts val="0"/>
              </a:spcAft>
              <a:buSzPts val="1400"/>
              <a:buNone/>
              <a:defRPr>
                <a:solidFill>
                  <a:srgbClr val="FFFFFF"/>
                </a:solidFill>
              </a:defRPr>
            </a:lvl4pPr>
            <a:lvl5pPr lvl="4" rtl="0" algn="ctr">
              <a:lnSpc>
                <a:spcPct val="115000"/>
              </a:lnSpc>
              <a:spcBef>
                <a:spcPts val="400"/>
              </a:spcBef>
              <a:spcAft>
                <a:spcPts val="0"/>
              </a:spcAft>
              <a:buSzPts val="1400"/>
              <a:buNone/>
              <a:defRPr>
                <a:solidFill>
                  <a:srgbClr val="FFFFFF"/>
                </a:solidFill>
              </a:defRPr>
            </a:lvl5pPr>
            <a:lvl6pPr lvl="5" rtl="0" algn="ctr">
              <a:lnSpc>
                <a:spcPct val="115000"/>
              </a:lnSpc>
              <a:spcBef>
                <a:spcPts val="400"/>
              </a:spcBef>
              <a:spcAft>
                <a:spcPts val="0"/>
              </a:spcAft>
              <a:buSzPts val="1400"/>
              <a:buNone/>
              <a:defRPr>
                <a:solidFill>
                  <a:srgbClr val="FFFFFF"/>
                </a:solidFill>
              </a:defRPr>
            </a:lvl6pPr>
            <a:lvl7pPr lvl="6" rtl="0" algn="ctr">
              <a:lnSpc>
                <a:spcPct val="115000"/>
              </a:lnSpc>
              <a:spcBef>
                <a:spcPts val="400"/>
              </a:spcBef>
              <a:spcAft>
                <a:spcPts val="0"/>
              </a:spcAft>
              <a:buSzPts val="1400"/>
              <a:buNone/>
              <a:defRPr>
                <a:solidFill>
                  <a:srgbClr val="FFFFFF"/>
                </a:solidFill>
              </a:defRPr>
            </a:lvl7pPr>
            <a:lvl8pPr lvl="7" rtl="0" algn="ctr">
              <a:lnSpc>
                <a:spcPct val="115000"/>
              </a:lnSpc>
              <a:spcBef>
                <a:spcPts val="400"/>
              </a:spcBef>
              <a:spcAft>
                <a:spcPts val="0"/>
              </a:spcAft>
              <a:buSzPts val="1400"/>
              <a:buNone/>
              <a:defRPr>
                <a:solidFill>
                  <a:srgbClr val="FFFFFF"/>
                </a:solidFill>
              </a:defRPr>
            </a:lvl8pPr>
            <a:lvl9pPr lvl="8" rtl="0" algn="ctr">
              <a:lnSpc>
                <a:spcPct val="115000"/>
              </a:lnSpc>
              <a:spcBef>
                <a:spcPts val="400"/>
              </a:spcBef>
              <a:spcAft>
                <a:spcPts val="400"/>
              </a:spcAft>
              <a:buSzPts val="1400"/>
              <a:buNone/>
              <a:defRPr>
                <a:solidFill>
                  <a:srgbClr val="FFFFFF"/>
                </a:solidFill>
              </a:defRPr>
            </a:lvl9pPr>
          </a:lstStyle>
          <a:p/>
        </p:txBody>
      </p:sp>
      <p:sp>
        <p:nvSpPr>
          <p:cNvPr id="201" name="Google Shape;201;p35"/>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Divider to Task">
  <p:cSld name="CUSTOM_5">
    <p:bg>
      <p:bgPr>
        <a:solidFill>
          <a:srgbClr val="073763"/>
        </a:solidFill>
      </p:bgPr>
    </p:bg>
    <p:spTree>
      <p:nvGrpSpPr>
        <p:cNvPr id="202" name="Shape 202"/>
        <p:cNvGrpSpPr/>
        <p:nvPr/>
      </p:nvGrpSpPr>
      <p:grpSpPr>
        <a:xfrm>
          <a:off x="0" y="0"/>
          <a:ext cx="0" cy="0"/>
          <a:chOff x="0" y="0"/>
          <a:chExt cx="0" cy="0"/>
        </a:xfrm>
      </p:grpSpPr>
      <p:sp>
        <p:nvSpPr>
          <p:cNvPr id="203" name="Google Shape;203;p36"/>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Task</a:t>
            </a:r>
            <a:endParaRPr b="0" i="0" sz="4800" u="none" cap="none" strike="noStrike">
              <a:solidFill>
                <a:srgbClr val="FFFFFF"/>
              </a:solidFill>
              <a:latin typeface="PT Sans"/>
              <a:ea typeface="PT Sans"/>
              <a:cs typeface="PT Sans"/>
              <a:sym typeface="PT Sans"/>
            </a:endParaRPr>
          </a:p>
        </p:txBody>
      </p:sp>
      <p:sp>
        <p:nvSpPr>
          <p:cNvPr id="204" name="Google Shape;204;p36"/>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205" name="Google Shape;205;p36"/>
          <p:cNvGrpSpPr/>
          <p:nvPr/>
        </p:nvGrpSpPr>
        <p:grpSpPr>
          <a:xfrm>
            <a:off x="6098378" y="5"/>
            <a:ext cx="3045625" cy="2030570"/>
            <a:chOff x="6098378" y="5"/>
            <a:chExt cx="3045625" cy="2030570"/>
          </a:xfrm>
        </p:grpSpPr>
        <p:sp>
          <p:nvSpPr>
            <p:cNvPr id="206" name="Google Shape;206;p3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Blank ">
  <p:cSld name="CUSTOM_3_2_1_1">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105200"/>
            <a:ext cx="67437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lank">
  <p:cSld name="CUSTOM_3_1_1">
    <p:spTree>
      <p:nvGrpSpPr>
        <p:cNvPr id="213" name="Shape 21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p:cSld name="CUSTOM_4_2">
    <p:bg>
      <p:bgPr>
        <a:solidFill>
          <a:srgbClr val="073763"/>
        </a:solidFill>
      </p:bgPr>
    </p:bg>
    <p:spTree>
      <p:nvGrpSpPr>
        <p:cNvPr id="214" name="Shape 214"/>
        <p:cNvGrpSpPr/>
        <p:nvPr/>
      </p:nvGrpSpPr>
      <p:grpSpPr>
        <a:xfrm>
          <a:off x="0" y="0"/>
          <a:ext cx="0" cy="0"/>
          <a:chOff x="0" y="0"/>
          <a:chExt cx="0" cy="0"/>
        </a:xfrm>
      </p:grpSpPr>
      <p:sp>
        <p:nvSpPr>
          <p:cNvPr id="215" name="Google Shape;215;p39"/>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216" name="Google Shape;216;p39"/>
          <p:cNvGrpSpPr/>
          <p:nvPr/>
        </p:nvGrpSpPr>
        <p:grpSpPr>
          <a:xfrm>
            <a:off x="6098378" y="5"/>
            <a:ext cx="3045625" cy="2030570"/>
            <a:chOff x="6098378" y="5"/>
            <a:chExt cx="3045625" cy="2030570"/>
          </a:xfrm>
        </p:grpSpPr>
        <p:sp>
          <p:nvSpPr>
            <p:cNvPr id="217" name="Google Shape;217;p39"/>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9"/>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9"/>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9"/>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9"/>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 name="Google Shape;222;p39"/>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223" name="Google Shape;223;p39"/>
          <p:cNvSpPr txBox="1"/>
          <p:nvPr>
            <p:ph idx="1" type="body"/>
          </p:nvPr>
        </p:nvSpPr>
        <p:spPr>
          <a:xfrm>
            <a:off x="444050" y="905025"/>
            <a:ext cx="8103900" cy="36288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FFFFFF"/>
              </a:buClr>
              <a:buSzPts val="2400"/>
              <a:buChar char="●"/>
              <a:defRPr sz="2400">
                <a:solidFill>
                  <a:srgbClr val="FFFFFF"/>
                </a:solidFill>
              </a:defRPr>
            </a:lvl1pPr>
            <a:lvl2pPr indent="-342900" lvl="1" marL="914400" rtl="0" algn="l">
              <a:lnSpc>
                <a:spcPct val="115000"/>
              </a:lnSpc>
              <a:spcBef>
                <a:spcPts val="400"/>
              </a:spcBef>
              <a:spcAft>
                <a:spcPts val="0"/>
              </a:spcAft>
              <a:buClr>
                <a:srgbClr val="FFFFFF"/>
              </a:buClr>
              <a:buSzPts val="1800"/>
              <a:buChar char="○"/>
              <a:defRPr sz="1800">
                <a:solidFill>
                  <a:srgbClr val="FFFFFF"/>
                </a:solidFill>
              </a:defRPr>
            </a:lvl2pPr>
            <a:lvl3pPr indent="-317500" lvl="2" marL="1371600" rtl="0" algn="l">
              <a:lnSpc>
                <a:spcPct val="115000"/>
              </a:lnSpc>
              <a:spcBef>
                <a:spcPts val="400"/>
              </a:spcBef>
              <a:spcAft>
                <a:spcPts val="0"/>
              </a:spcAft>
              <a:buClr>
                <a:srgbClr val="FFFFFF"/>
              </a:buClr>
              <a:buSzPts val="1400"/>
              <a:buChar char="■"/>
              <a:defRPr>
                <a:solidFill>
                  <a:srgbClr val="FFFFFF"/>
                </a:solidFill>
              </a:defRPr>
            </a:lvl3pPr>
            <a:lvl4pPr indent="-317500" lvl="3" marL="1828800" rtl="0" algn="l">
              <a:lnSpc>
                <a:spcPct val="115000"/>
              </a:lnSpc>
              <a:spcBef>
                <a:spcPts val="400"/>
              </a:spcBef>
              <a:spcAft>
                <a:spcPts val="0"/>
              </a:spcAft>
              <a:buClr>
                <a:srgbClr val="FFFFFF"/>
              </a:buClr>
              <a:buSzPts val="1400"/>
              <a:buChar char="●"/>
              <a:defRPr>
                <a:solidFill>
                  <a:srgbClr val="FFFFFF"/>
                </a:solidFill>
              </a:defRPr>
            </a:lvl4pPr>
            <a:lvl5pPr indent="-317500" lvl="4" marL="2286000" rtl="0" algn="l">
              <a:lnSpc>
                <a:spcPct val="115000"/>
              </a:lnSpc>
              <a:spcBef>
                <a:spcPts val="400"/>
              </a:spcBef>
              <a:spcAft>
                <a:spcPts val="0"/>
              </a:spcAft>
              <a:buClr>
                <a:srgbClr val="FFFFFF"/>
              </a:buClr>
              <a:buSzPts val="1400"/>
              <a:buChar char="○"/>
              <a:defRPr>
                <a:solidFill>
                  <a:srgbClr val="FFFFFF"/>
                </a:solidFill>
              </a:defRPr>
            </a:lvl5pPr>
            <a:lvl6pPr indent="-317500" lvl="5" marL="2743200" rtl="0" algn="l">
              <a:lnSpc>
                <a:spcPct val="115000"/>
              </a:lnSpc>
              <a:spcBef>
                <a:spcPts val="400"/>
              </a:spcBef>
              <a:spcAft>
                <a:spcPts val="0"/>
              </a:spcAft>
              <a:buClr>
                <a:srgbClr val="FFFFFF"/>
              </a:buClr>
              <a:buSzPts val="1400"/>
              <a:buChar char="■"/>
              <a:defRPr>
                <a:solidFill>
                  <a:srgbClr val="FFFFFF"/>
                </a:solidFill>
              </a:defRPr>
            </a:lvl6pPr>
            <a:lvl7pPr indent="-317500" lvl="6" marL="3200400" rtl="0" algn="l">
              <a:lnSpc>
                <a:spcPct val="115000"/>
              </a:lnSpc>
              <a:spcBef>
                <a:spcPts val="400"/>
              </a:spcBef>
              <a:spcAft>
                <a:spcPts val="0"/>
              </a:spcAft>
              <a:buClr>
                <a:srgbClr val="FFFFFF"/>
              </a:buClr>
              <a:buSzPts val="1400"/>
              <a:buChar char="●"/>
              <a:defRPr>
                <a:solidFill>
                  <a:srgbClr val="FFFFFF"/>
                </a:solidFill>
              </a:defRPr>
            </a:lvl7pPr>
            <a:lvl8pPr indent="-317500" lvl="7" marL="3657600" rtl="0" algn="l">
              <a:lnSpc>
                <a:spcPct val="115000"/>
              </a:lnSpc>
              <a:spcBef>
                <a:spcPts val="1600"/>
              </a:spcBef>
              <a:spcAft>
                <a:spcPts val="0"/>
              </a:spcAft>
              <a:buClr>
                <a:srgbClr val="FFFFFF"/>
              </a:buClr>
              <a:buSzPts val="1400"/>
              <a:buChar char="○"/>
              <a:defRPr>
                <a:solidFill>
                  <a:srgbClr val="FFFFFF"/>
                </a:solidFill>
              </a:defRPr>
            </a:lvl8pPr>
            <a:lvl9pPr indent="-317500" lvl="8" marL="4114800" rtl="0" algn="l">
              <a:lnSpc>
                <a:spcPct val="115000"/>
              </a:lnSpc>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Alternative">
  <p:cSld name="CUSTOM_4_2_2">
    <p:bg>
      <p:bgPr>
        <a:solidFill>
          <a:srgbClr val="073763"/>
        </a:solidFill>
      </p:bgPr>
    </p:bg>
    <p:spTree>
      <p:nvGrpSpPr>
        <p:cNvPr id="224" name="Shape 224"/>
        <p:cNvGrpSpPr/>
        <p:nvPr/>
      </p:nvGrpSpPr>
      <p:grpSpPr>
        <a:xfrm>
          <a:off x="0" y="0"/>
          <a:ext cx="0" cy="0"/>
          <a:chOff x="0" y="0"/>
          <a:chExt cx="0" cy="0"/>
        </a:xfrm>
      </p:grpSpPr>
      <p:sp>
        <p:nvSpPr>
          <p:cNvPr id="225" name="Google Shape;225;p40"/>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226" name="Google Shape;226;p40"/>
          <p:cNvGrpSpPr/>
          <p:nvPr/>
        </p:nvGrpSpPr>
        <p:grpSpPr>
          <a:xfrm>
            <a:off x="5871603" y="0"/>
            <a:ext cx="3272220" cy="2030570"/>
            <a:chOff x="6098378" y="5"/>
            <a:chExt cx="3045625" cy="2030570"/>
          </a:xfrm>
        </p:grpSpPr>
        <p:sp>
          <p:nvSpPr>
            <p:cNvPr id="227" name="Google Shape;227;p40"/>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0"/>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0"/>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40"/>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0"/>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p40"/>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233" name="Google Shape;233;p40"/>
          <p:cNvSpPr txBox="1"/>
          <p:nvPr/>
        </p:nvSpPr>
        <p:spPr>
          <a:xfrm>
            <a:off x="1525375" y="27225"/>
            <a:ext cx="590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234" name="Google Shape;234;p40"/>
          <p:cNvSpPr/>
          <p:nvPr/>
        </p:nvSpPr>
        <p:spPr>
          <a:xfrm>
            <a:off x="678325"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0"/>
          <p:cNvSpPr/>
          <p:nvPr/>
        </p:nvSpPr>
        <p:spPr>
          <a:xfrm>
            <a:off x="4458024"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40"/>
          <p:cNvSpPr/>
          <p:nvPr/>
        </p:nvSpPr>
        <p:spPr>
          <a:xfrm>
            <a:off x="4458024"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0"/>
          <p:cNvSpPr/>
          <p:nvPr/>
        </p:nvSpPr>
        <p:spPr>
          <a:xfrm>
            <a:off x="678325"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0"/>
          <p:cNvSpPr txBox="1"/>
          <p:nvPr>
            <p:ph type="title"/>
          </p:nvPr>
        </p:nvSpPr>
        <p:spPr>
          <a:xfrm>
            <a:off x="296025" y="668825"/>
            <a:ext cx="8350500" cy="5010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20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39" name="Google Shape;239;p40"/>
          <p:cNvSpPr txBox="1"/>
          <p:nvPr>
            <p:ph idx="1" type="subTitle"/>
          </p:nvPr>
        </p:nvSpPr>
        <p:spPr>
          <a:xfrm>
            <a:off x="4458024" y="1630122"/>
            <a:ext cx="3779700" cy="11892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240" name="Google Shape;240;p40"/>
          <p:cNvSpPr txBox="1"/>
          <p:nvPr>
            <p:ph idx="2" type="subTitle"/>
          </p:nvPr>
        </p:nvSpPr>
        <p:spPr>
          <a:xfrm>
            <a:off x="678325" y="1630124"/>
            <a:ext cx="3779700" cy="11892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241" name="Google Shape;241;p40"/>
          <p:cNvSpPr txBox="1"/>
          <p:nvPr/>
        </p:nvSpPr>
        <p:spPr>
          <a:xfrm>
            <a:off x="703279"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A</a:t>
            </a:r>
            <a:endParaRPr b="1" i="0" sz="1800" u="none" cap="none" strike="noStrike">
              <a:solidFill>
                <a:schemeClr val="dk1"/>
              </a:solidFill>
              <a:latin typeface="PT Sans"/>
              <a:ea typeface="PT Sans"/>
              <a:cs typeface="PT Sans"/>
              <a:sym typeface="PT Sans"/>
            </a:endParaRPr>
          </a:p>
        </p:txBody>
      </p:sp>
      <p:sp>
        <p:nvSpPr>
          <p:cNvPr id="242" name="Google Shape;242;p40"/>
          <p:cNvSpPr txBox="1"/>
          <p:nvPr>
            <p:ph idx="3" type="subTitle"/>
          </p:nvPr>
        </p:nvSpPr>
        <p:spPr>
          <a:xfrm>
            <a:off x="4485203" y="3279631"/>
            <a:ext cx="3779700" cy="12399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243" name="Google Shape;243;p40"/>
          <p:cNvSpPr txBox="1"/>
          <p:nvPr>
            <p:ph idx="4" type="subTitle"/>
          </p:nvPr>
        </p:nvSpPr>
        <p:spPr>
          <a:xfrm>
            <a:off x="678325" y="3279631"/>
            <a:ext cx="3779700" cy="1239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244" name="Google Shape;244;p40"/>
          <p:cNvSpPr txBox="1"/>
          <p:nvPr/>
        </p:nvSpPr>
        <p:spPr>
          <a:xfrm>
            <a:off x="7873070"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B</a:t>
            </a:r>
            <a:endParaRPr b="1" i="0" sz="1800" u="none" cap="none" strike="noStrike">
              <a:solidFill>
                <a:schemeClr val="dk1"/>
              </a:solidFill>
              <a:latin typeface="PT Sans"/>
              <a:ea typeface="PT Sans"/>
              <a:cs typeface="PT Sans"/>
              <a:sym typeface="PT Sans"/>
            </a:endParaRPr>
          </a:p>
        </p:txBody>
      </p:sp>
      <p:sp>
        <p:nvSpPr>
          <p:cNvPr id="245" name="Google Shape;245;p40"/>
          <p:cNvSpPr txBox="1"/>
          <p:nvPr/>
        </p:nvSpPr>
        <p:spPr>
          <a:xfrm>
            <a:off x="703279" y="2915501"/>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C</a:t>
            </a:r>
            <a:endParaRPr b="1" i="0" sz="1800" u="none" cap="none" strike="noStrike">
              <a:solidFill>
                <a:schemeClr val="dk1"/>
              </a:solidFill>
              <a:latin typeface="PT Sans"/>
              <a:ea typeface="PT Sans"/>
              <a:cs typeface="PT Sans"/>
              <a:sym typeface="PT Sans"/>
            </a:endParaRPr>
          </a:p>
        </p:txBody>
      </p:sp>
      <p:sp>
        <p:nvSpPr>
          <p:cNvPr id="246" name="Google Shape;246;p40"/>
          <p:cNvSpPr txBox="1"/>
          <p:nvPr/>
        </p:nvSpPr>
        <p:spPr>
          <a:xfrm>
            <a:off x="7872933" y="2898451"/>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D</a:t>
            </a:r>
            <a:endParaRPr b="1" i="0" sz="18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Discussion">
  <p:cSld name="CUSTOM_4_1_1">
    <p:bg>
      <p:bgPr>
        <a:solidFill>
          <a:schemeClr val="lt1"/>
        </a:solidFill>
      </p:bgPr>
    </p:bg>
    <p:spTree>
      <p:nvGrpSpPr>
        <p:cNvPr id="247" name="Shape 247"/>
        <p:cNvGrpSpPr/>
        <p:nvPr/>
      </p:nvGrpSpPr>
      <p:grpSpPr>
        <a:xfrm>
          <a:off x="0" y="0"/>
          <a:ext cx="0" cy="0"/>
          <a:chOff x="0" y="0"/>
          <a:chExt cx="0" cy="0"/>
        </a:xfrm>
      </p:grpSpPr>
      <p:sp>
        <p:nvSpPr>
          <p:cNvPr id="248" name="Google Shape;248;p41"/>
          <p:cNvSpPr txBox="1"/>
          <p:nvPr>
            <p:ph type="title"/>
          </p:nvPr>
        </p:nvSpPr>
        <p:spPr>
          <a:xfrm>
            <a:off x="271375" y="197375"/>
            <a:ext cx="70800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36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49" name="Google Shape;249;p41"/>
          <p:cNvSpPr txBox="1"/>
          <p:nvPr>
            <p:ph idx="1" type="subTitle"/>
          </p:nvPr>
        </p:nvSpPr>
        <p:spPr>
          <a:xfrm>
            <a:off x="185050" y="1137150"/>
            <a:ext cx="3669000" cy="32271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a:solidFill>
                  <a:schemeClr val="dk1"/>
                </a:solidFill>
              </a:defRPr>
            </a:lvl1pPr>
            <a:lvl2pPr lvl="1" rtl="0" algn="l">
              <a:lnSpc>
                <a:spcPct val="115000"/>
              </a:lnSpc>
              <a:spcBef>
                <a:spcPts val="400"/>
              </a:spcBef>
              <a:spcAft>
                <a:spcPts val="0"/>
              </a:spcAft>
              <a:buSzPts val="1400"/>
              <a:buNone/>
              <a:defRPr>
                <a:solidFill>
                  <a:schemeClr val="dk1"/>
                </a:solidFill>
              </a:defRPr>
            </a:lvl2pPr>
            <a:lvl3pPr lvl="2" rtl="0" algn="l">
              <a:lnSpc>
                <a:spcPct val="115000"/>
              </a:lnSpc>
              <a:spcBef>
                <a:spcPts val="400"/>
              </a:spcBef>
              <a:spcAft>
                <a:spcPts val="0"/>
              </a:spcAft>
              <a:buSzPts val="1400"/>
              <a:buNone/>
              <a:defRPr>
                <a:solidFill>
                  <a:schemeClr val="dk1"/>
                </a:solidFill>
              </a:defRPr>
            </a:lvl3pPr>
            <a:lvl4pPr lvl="3" rtl="0" algn="l">
              <a:lnSpc>
                <a:spcPct val="115000"/>
              </a:lnSpc>
              <a:spcBef>
                <a:spcPts val="400"/>
              </a:spcBef>
              <a:spcAft>
                <a:spcPts val="0"/>
              </a:spcAft>
              <a:buSzPts val="1400"/>
              <a:buNone/>
              <a:defRPr>
                <a:solidFill>
                  <a:schemeClr val="dk1"/>
                </a:solidFill>
              </a:defRPr>
            </a:lvl4pPr>
            <a:lvl5pPr lvl="4" rtl="0" algn="l">
              <a:lnSpc>
                <a:spcPct val="115000"/>
              </a:lnSpc>
              <a:spcBef>
                <a:spcPts val="400"/>
              </a:spcBef>
              <a:spcAft>
                <a:spcPts val="0"/>
              </a:spcAft>
              <a:buSzPts val="1400"/>
              <a:buNone/>
              <a:defRPr>
                <a:solidFill>
                  <a:schemeClr val="dk1"/>
                </a:solidFill>
              </a:defRPr>
            </a:lvl5pPr>
            <a:lvl6pPr lvl="5" rtl="0" algn="l">
              <a:lnSpc>
                <a:spcPct val="115000"/>
              </a:lnSpc>
              <a:spcBef>
                <a:spcPts val="400"/>
              </a:spcBef>
              <a:spcAft>
                <a:spcPts val="0"/>
              </a:spcAft>
              <a:buSzPts val="1400"/>
              <a:buNone/>
              <a:defRPr>
                <a:solidFill>
                  <a:schemeClr val="dk1"/>
                </a:solidFill>
              </a:defRPr>
            </a:lvl6pPr>
            <a:lvl7pPr lvl="6" rtl="0" algn="l">
              <a:lnSpc>
                <a:spcPct val="115000"/>
              </a:lnSpc>
              <a:spcBef>
                <a:spcPts val="400"/>
              </a:spcBef>
              <a:spcAft>
                <a:spcPts val="0"/>
              </a:spcAft>
              <a:buSzPts val="1400"/>
              <a:buNone/>
              <a:defRPr>
                <a:solidFill>
                  <a:schemeClr val="dk1"/>
                </a:solidFill>
              </a:defRPr>
            </a:lvl7pPr>
            <a:lvl8pPr lvl="7" rtl="0" algn="l">
              <a:lnSpc>
                <a:spcPct val="115000"/>
              </a:lnSpc>
              <a:spcBef>
                <a:spcPts val="400"/>
              </a:spcBef>
              <a:spcAft>
                <a:spcPts val="0"/>
              </a:spcAft>
              <a:buSzPts val="1400"/>
              <a:buNone/>
              <a:defRPr>
                <a:solidFill>
                  <a:schemeClr val="dk1"/>
                </a:solidFill>
              </a:defRPr>
            </a:lvl8pPr>
            <a:lvl9pPr lvl="8" rtl="0" algn="l">
              <a:lnSpc>
                <a:spcPct val="115000"/>
              </a:lnSpc>
              <a:spcBef>
                <a:spcPts val="400"/>
              </a:spcBef>
              <a:spcAft>
                <a:spcPts val="400"/>
              </a:spcAft>
              <a:buSzPts val="1400"/>
              <a:buNone/>
              <a:defRPr>
                <a:solidFill>
                  <a:schemeClr val="dk1"/>
                </a:solidFill>
              </a:defRPr>
            </a:lvl9pPr>
          </a:lstStyle>
          <a:p/>
        </p:txBody>
      </p:sp>
      <p:sp>
        <p:nvSpPr>
          <p:cNvPr id="250" name="Google Shape;250;p41"/>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pic>
        <p:nvPicPr>
          <p:cNvPr id="251" name="Google Shape;251;p41"/>
          <p:cNvPicPr preferRelativeResize="0"/>
          <p:nvPr/>
        </p:nvPicPr>
        <p:blipFill rotWithShape="1">
          <a:blip r:embed="rId2">
            <a:alphaModFix/>
          </a:blip>
          <a:srcRect b="17197" l="0" r="0" t="0"/>
          <a:stretch/>
        </p:blipFill>
        <p:spPr>
          <a:xfrm>
            <a:off x="3940350" y="1322000"/>
            <a:ext cx="5203675" cy="3227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Title">
  <p:cSld name="CUSTOM_3">
    <p:spTree>
      <p:nvGrpSpPr>
        <p:cNvPr id="28" name="Shape 28"/>
        <p:cNvGrpSpPr/>
        <p:nvPr/>
      </p:nvGrpSpPr>
      <p:grpSpPr>
        <a:xfrm>
          <a:off x="0" y="0"/>
          <a:ext cx="0" cy="0"/>
          <a:chOff x="0" y="0"/>
          <a:chExt cx="0" cy="0"/>
        </a:xfrm>
      </p:grpSpPr>
      <p:sp>
        <p:nvSpPr>
          <p:cNvPr id="29" name="Google Shape;29;p5"/>
          <p:cNvSpPr txBox="1"/>
          <p:nvPr>
            <p:ph type="title"/>
          </p:nvPr>
        </p:nvSpPr>
        <p:spPr>
          <a:xfrm>
            <a:off x="311700" y="181400"/>
            <a:ext cx="6867000" cy="607800"/>
          </a:xfrm>
          <a:prstGeom prst="rect">
            <a:avLst/>
          </a:prstGeom>
        </p:spPr>
        <p:txBody>
          <a:bodyPr anchorCtr="0" anchor="t" bIns="91425" lIns="91425" spcFirstLastPara="1" rIns="91425" wrap="square" tIns="91425">
            <a:noAutofit/>
          </a:bodyPr>
          <a:lstStyle>
            <a:lvl1pPr lvl="0">
              <a:spcBef>
                <a:spcPts val="0"/>
              </a:spcBef>
              <a:spcAft>
                <a:spcPts val="0"/>
              </a:spcAft>
              <a:buNone/>
              <a:defRPr>
                <a:latin typeface="PT Sans"/>
                <a:ea typeface="PT Sans"/>
                <a:cs typeface="PT Sans"/>
                <a:sym typeface="PT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0" name="Google Shape;30;p5"/>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52" name="Shape 252"/>
        <p:cNvGrpSpPr/>
        <p:nvPr/>
      </p:nvGrpSpPr>
      <p:grpSpPr>
        <a:xfrm>
          <a:off x="0" y="0"/>
          <a:ext cx="0" cy="0"/>
          <a:chOff x="0" y="0"/>
          <a:chExt cx="0" cy="0"/>
        </a:xfrm>
      </p:grpSpPr>
      <p:sp>
        <p:nvSpPr>
          <p:cNvPr id="253" name="Google Shape;253;p42"/>
          <p:cNvSpPr txBox="1"/>
          <p:nvPr>
            <p:ph idx="1" type="body"/>
          </p:nvPr>
        </p:nvSpPr>
        <p:spPr>
          <a:xfrm>
            <a:off x="477440" y="862965"/>
            <a:ext cx="8189100" cy="1899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500"/>
              </a:spcBef>
              <a:spcAft>
                <a:spcPts val="0"/>
              </a:spcAft>
              <a:buClr>
                <a:schemeClr val="accent1"/>
              </a:buClr>
              <a:buSzPts val="1500"/>
              <a:buChar char="●"/>
              <a:defRPr sz="1500">
                <a:solidFill>
                  <a:schemeClr val="accent1"/>
                </a:solidFill>
              </a:defRPr>
            </a:lvl1pPr>
            <a:lvl2pPr indent="-285750" lvl="1" marL="914400" rtl="0" algn="l">
              <a:lnSpc>
                <a:spcPct val="90000"/>
              </a:lnSpc>
              <a:spcBef>
                <a:spcPts val="500"/>
              </a:spcBef>
              <a:spcAft>
                <a:spcPts val="0"/>
              </a:spcAft>
              <a:buClr>
                <a:schemeClr val="accent1"/>
              </a:buClr>
              <a:buSzPts val="900"/>
              <a:buChar char="○"/>
              <a:defRPr sz="900"/>
            </a:lvl2pPr>
            <a:lvl3pPr indent="-285750" lvl="2" marL="1371600" rtl="0" algn="l">
              <a:lnSpc>
                <a:spcPct val="90000"/>
              </a:lnSpc>
              <a:spcBef>
                <a:spcPts val="500"/>
              </a:spcBef>
              <a:spcAft>
                <a:spcPts val="0"/>
              </a:spcAft>
              <a:buClr>
                <a:schemeClr val="dk2"/>
              </a:buClr>
              <a:buSzPts val="900"/>
              <a:buChar char="■"/>
              <a:defRPr sz="900"/>
            </a:lvl3pPr>
            <a:lvl4pPr indent="-279400" lvl="3" marL="1828800" rtl="0" algn="l">
              <a:lnSpc>
                <a:spcPct val="90000"/>
              </a:lnSpc>
              <a:spcBef>
                <a:spcPts val="500"/>
              </a:spcBef>
              <a:spcAft>
                <a:spcPts val="0"/>
              </a:spcAft>
              <a:buClr>
                <a:schemeClr val="dk2"/>
              </a:buClr>
              <a:buSzPts val="800"/>
              <a:buChar char="●"/>
              <a:defRPr sz="800"/>
            </a:lvl4pPr>
            <a:lvl5pPr indent="-285750" lvl="4" marL="2286000" rtl="0" algn="l">
              <a:lnSpc>
                <a:spcPct val="90000"/>
              </a:lnSpc>
              <a:spcBef>
                <a:spcPts val="500"/>
              </a:spcBef>
              <a:spcAft>
                <a:spcPts val="0"/>
              </a:spcAft>
              <a:buClr>
                <a:schemeClr val="dk2"/>
              </a:buClr>
              <a:buSzPts val="900"/>
              <a:buChar char="○"/>
              <a:defRPr sz="900"/>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1600"/>
              </a:spcAft>
              <a:buClr>
                <a:schemeClr val="dk1"/>
              </a:buClr>
              <a:buSzPts val="1400"/>
              <a:buChar char="■"/>
              <a:defRPr/>
            </a:lvl9pPr>
          </a:lstStyle>
          <a:p/>
        </p:txBody>
      </p:sp>
      <p:sp>
        <p:nvSpPr>
          <p:cNvPr id="254" name="Google Shape;254;p42"/>
          <p:cNvSpPr txBox="1"/>
          <p:nvPr>
            <p:ph type="title"/>
          </p:nvPr>
        </p:nvSpPr>
        <p:spPr>
          <a:xfrm>
            <a:off x="477441" y="430055"/>
            <a:ext cx="8189100" cy="432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2700"/>
              <a:buFont typeface="Arial"/>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type="title">
  <p:cSld name="TITLE">
    <p:bg>
      <p:bgPr>
        <a:solidFill>
          <a:srgbClr val="073763"/>
        </a:solidFill>
      </p:bgPr>
    </p:bg>
    <p:spTree>
      <p:nvGrpSpPr>
        <p:cNvPr id="262" name="Shape 262"/>
        <p:cNvGrpSpPr/>
        <p:nvPr/>
      </p:nvGrpSpPr>
      <p:grpSpPr>
        <a:xfrm>
          <a:off x="0" y="0"/>
          <a:ext cx="0" cy="0"/>
          <a:chOff x="0" y="0"/>
          <a:chExt cx="0" cy="0"/>
        </a:xfrm>
      </p:grpSpPr>
      <p:sp>
        <p:nvSpPr>
          <p:cNvPr id="263" name="Google Shape;263;p44"/>
          <p:cNvSpPr txBox="1"/>
          <p:nvPr>
            <p:ph type="ctrTitle"/>
          </p:nvPr>
        </p:nvSpPr>
        <p:spPr>
          <a:xfrm>
            <a:off x="598100" y="1546622"/>
            <a:ext cx="8222100" cy="838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p:txBody>
      </p:sp>
      <p:sp>
        <p:nvSpPr>
          <p:cNvPr id="264" name="Google Shape;264;p44"/>
          <p:cNvSpPr txBox="1"/>
          <p:nvPr>
            <p:ph idx="1" type="subTitle"/>
          </p:nvPr>
        </p:nvSpPr>
        <p:spPr>
          <a:xfrm>
            <a:off x="598088" y="2563513"/>
            <a:ext cx="8222100" cy="432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p:txBody>
      </p:sp>
      <p:sp>
        <p:nvSpPr>
          <p:cNvPr id="265" name="Google Shape;265;p44"/>
          <p:cNvSpPr txBox="1"/>
          <p:nvPr/>
        </p:nvSpPr>
        <p:spPr>
          <a:xfrm>
            <a:off x="1923878" y="46865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5DA4D3"/>
                </a:solidFill>
                <a:latin typeface="PT Sans"/>
                <a:ea typeface="PT Sans"/>
                <a:cs typeface="PT Sans"/>
                <a:sym typeface="PT Sans"/>
              </a:rPr>
              <a:t>To provide our pupils with the </a:t>
            </a:r>
            <a:r>
              <a:rPr b="1" i="0" lang="en-GB" sz="1000" u="none" cap="none" strike="noStrike">
                <a:solidFill>
                  <a:srgbClr val="5DA4D3"/>
                </a:solidFill>
                <a:latin typeface="PT Sans"/>
                <a:ea typeface="PT Sans"/>
                <a:cs typeface="PT Sans"/>
                <a:sym typeface="PT Sans"/>
              </a:rPr>
              <a:t>knowledge, skills </a:t>
            </a:r>
            <a:r>
              <a:rPr b="0" i="0" lang="en-GB" sz="1000" u="none" cap="none" strike="noStrike">
                <a:solidFill>
                  <a:srgbClr val="5DA4D3"/>
                </a:solidFill>
                <a:latin typeface="PT Sans"/>
                <a:ea typeface="PT Sans"/>
                <a:cs typeface="PT Sans"/>
                <a:sym typeface="PT Sans"/>
              </a:rPr>
              <a:t>and </a:t>
            </a:r>
            <a:r>
              <a:rPr b="1" i="0" lang="en-GB" sz="1000" u="none" cap="none" strike="noStrike">
                <a:solidFill>
                  <a:srgbClr val="5DA4D3"/>
                </a:solidFill>
                <a:latin typeface="PT Sans"/>
                <a:ea typeface="PT Sans"/>
                <a:cs typeface="PT Sans"/>
                <a:sym typeface="PT Sans"/>
              </a:rPr>
              <a:t>character</a:t>
            </a:r>
            <a:r>
              <a:rPr b="0" i="0" lang="en-GB" sz="1000" u="none" cap="none" strike="noStrike">
                <a:solidFill>
                  <a:srgbClr val="5DA4D3"/>
                </a:solidFill>
                <a:latin typeface="PT Sans"/>
                <a:ea typeface="PT Sans"/>
                <a:cs typeface="PT Sans"/>
                <a:sym typeface="PT Sans"/>
              </a:rPr>
              <a:t> to live a remarkable life</a:t>
            </a:r>
            <a:endParaRPr b="0" i="0" sz="1000" u="none" cap="none" strike="noStrike">
              <a:solidFill>
                <a:srgbClr val="5DA4D3"/>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5DA4D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266" name="Google Shape;266;p44"/>
          <p:cNvGrpSpPr/>
          <p:nvPr/>
        </p:nvGrpSpPr>
        <p:grpSpPr>
          <a:xfrm>
            <a:off x="7084800" y="-100"/>
            <a:ext cx="2059400" cy="374675"/>
            <a:chOff x="7084800" y="-100"/>
            <a:chExt cx="2059400" cy="374675"/>
          </a:xfrm>
        </p:grpSpPr>
        <p:sp>
          <p:nvSpPr>
            <p:cNvPr id="267" name="Google Shape;267;p44"/>
            <p:cNvSpPr txBox="1"/>
            <p:nvPr/>
          </p:nvSpPr>
          <p:spPr>
            <a:xfrm>
              <a:off x="7989800" y="-100"/>
              <a:ext cx="1154400" cy="364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T Sans"/>
                <a:ea typeface="PT Sans"/>
                <a:cs typeface="PT Sans"/>
                <a:sym typeface="PT Sans"/>
              </a:endParaRPr>
            </a:p>
          </p:txBody>
        </p:sp>
        <p:sp>
          <p:nvSpPr>
            <p:cNvPr id="268" name="Google Shape;268;p44"/>
            <p:cNvSpPr/>
            <p:nvPr/>
          </p:nvSpPr>
          <p:spPr>
            <a:xfrm>
              <a:off x="7122800" y="0"/>
              <a:ext cx="850500" cy="364800"/>
            </a:xfrm>
            <a:prstGeom prst="rect">
              <a:avLst/>
            </a:prstGeom>
            <a:solidFill>
              <a:srgbClr val="7BAF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4"/>
            <p:cNvSpPr txBox="1"/>
            <p:nvPr/>
          </p:nvSpPr>
          <p:spPr>
            <a:xfrm>
              <a:off x="7084800" y="9775"/>
              <a:ext cx="2059200" cy="36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3C71"/>
                  </a:solidFill>
                  <a:latin typeface="PT Sans"/>
                  <a:ea typeface="PT Sans"/>
                  <a:cs typeface="PT Sans"/>
                  <a:sym typeface="PT Sans"/>
                </a:rPr>
                <a:t>#OneAET </a:t>
              </a:r>
              <a:r>
                <a:rPr b="0" i="0" lang="en-GB" sz="1400" u="none" cap="none" strike="noStrike">
                  <a:solidFill>
                    <a:srgbClr val="FFFFFF"/>
                  </a:solidFill>
                  <a:latin typeface="PT Sans"/>
                  <a:ea typeface="PT Sans"/>
                  <a:cs typeface="PT Sans"/>
                  <a:sym typeface="PT Sans"/>
                </a:rPr>
                <a:t>  </a:t>
              </a:r>
              <a:r>
                <a:rPr b="0" i="0" lang="en-GB" sz="1400" u="none" cap="none" strike="noStrike">
                  <a:solidFill>
                    <a:srgbClr val="7BAFD4"/>
                  </a:solidFill>
                  <a:latin typeface="PT Sans"/>
                  <a:ea typeface="PT Sans"/>
                  <a:cs typeface="PT Sans"/>
                  <a:sym typeface="PT Sans"/>
                </a:rPr>
                <a:t> </a:t>
              </a:r>
              <a:r>
                <a:rPr b="0" i="0" lang="en-GB" sz="1400" u="none" cap="none" strike="noStrike">
                  <a:solidFill>
                    <a:srgbClr val="1C4587"/>
                  </a:solidFill>
                  <a:latin typeface="PT Sans"/>
                  <a:ea typeface="PT Sans"/>
                  <a:cs typeface="PT Sans"/>
                  <a:sym typeface="PT Sans"/>
                </a:rPr>
                <a:t>Curriculum</a:t>
              </a:r>
              <a:endParaRPr b="0" i="0" sz="1400" u="none" cap="none" strike="noStrike">
                <a:solidFill>
                  <a:srgbClr val="1C4587"/>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Key Questions">
  <p:cSld name="CUSTOM">
    <p:spTree>
      <p:nvGrpSpPr>
        <p:cNvPr id="270" name="Shape 270"/>
        <p:cNvGrpSpPr/>
        <p:nvPr/>
      </p:nvGrpSpPr>
      <p:grpSpPr>
        <a:xfrm>
          <a:off x="0" y="0"/>
          <a:ext cx="0" cy="0"/>
          <a:chOff x="0" y="0"/>
          <a:chExt cx="0" cy="0"/>
        </a:xfrm>
      </p:grpSpPr>
      <p:sp>
        <p:nvSpPr>
          <p:cNvPr id="271" name="Google Shape;271;p45"/>
          <p:cNvSpPr txBox="1"/>
          <p:nvPr>
            <p:ph idx="1" type="body"/>
          </p:nvPr>
        </p:nvSpPr>
        <p:spPr>
          <a:xfrm>
            <a:off x="444050" y="1015000"/>
            <a:ext cx="8140800" cy="3320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Char char="●"/>
              <a:defRPr sz="2400"/>
            </a:lvl1pPr>
            <a:lvl2pPr indent="-342900" lvl="1" marL="914400" rtl="0" algn="l">
              <a:lnSpc>
                <a:spcPct val="115000"/>
              </a:lnSpc>
              <a:spcBef>
                <a:spcPts val="400"/>
              </a:spcBef>
              <a:spcAft>
                <a:spcPts val="0"/>
              </a:spcAft>
              <a:buSzPts val="1800"/>
              <a:buChar char="○"/>
              <a:defRPr sz="1800"/>
            </a:lvl2pPr>
            <a:lvl3pPr indent="-317500" lvl="2" marL="1371600" rtl="0" algn="l">
              <a:lnSpc>
                <a:spcPct val="115000"/>
              </a:lnSpc>
              <a:spcBef>
                <a:spcPts val="400"/>
              </a:spcBef>
              <a:spcAft>
                <a:spcPts val="0"/>
              </a:spcAft>
              <a:buSzPts val="1400"/>
              <a:buChar char="■"/>
              <a:defRPr/>
            </a:lvl3pPr>
            <a:lvl4pPr indent="-317500" lvl="3" marL="1828800" rtl="0" algn="l">
              <a:lnSpc>
                <a:spcPct val="115000"/>
              </a:lnSpc>
              <a:spcBef>
                <a:spcPts val="400"/>
              </a:spcBef>
              <a:spcAft>
                <a:spcPts val="0"/>
              </a:spcAft>
              <a:buSzPts val="1400"/>
              <a:buChar char="●"/>
              <a:defRPr/>
            </a:lvl4pPr>
            <a:lvl5pPr indent="-317500" lvl="4" marL="2286000" rtl="0" algn="l">
              <a:lnSpc>
                <a:spcPct val="115000"/>
              </a:lnSpc>
              <a:spcBef>
                <a:spcPts val="400"/>
              </a:spcBef>
              <a:spcAft>
                <a:spcPts val="0"/>
              </a:spcAft>
              <a:buSzPts val="1400"/>
              <a:buChar char="○"/>
              <a:defRPr/>
            </a:lvl5pPr>
            <a:lvl6pPr indent="-317500" lvl="5" marL="2743200" rtl="0" algn="l">
              <a:lnSpc>
                <a:spcPct val="115000"/>
              </a:lnSpc>
              <a:spcBef>
                <a:spcPts val="400"/>
              </a:spcBef>
              <a:spcAft>
                <a:spcPts val="0"/>
              </a:spcAft>
              <a:buSzPts val="1400"/>
              <a:buChar char="■"/>
              <a:defRPr/>
            </a:lvl6pPr>
            <a:lvl7pPr indent="-317500" lvl="6" marL="3200400" rtl="0" algn="l">
              <a:lnSpc>
                <a:spcPct val="115000"/>
              </a:lnSpc>
              <a:spcBef>
                <a:spcPts val="4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72" name="Google Shape;272;p45"/>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T Sans"/>
                <a:ea typeface="PT Sans"/>
                <a:cs typeface="PT Sans"/>
                <a:sym typeface="PT Sans"/>
              </a:rPr>
              <a:t>Objective</a:t>
            </a:r>
            <a:endParaRPr b="0" i="0" sz="3000" u="none" cap="none" strike="noStrike">
              <a:solidFill>
                <a:schemeClr val="dk1"/>
              </a:solidFill>
              <a:latin typeface="PT Sans"/>
              <a:ea typeface="PT Sans"/>
              <a:cs typeface="PT Sans"/>
              <a:sym typeface="PT Sans"/>
            </a:endParaRPr>
          </a:p>
        </p:txBody>
      </p:sp>
      <p:sp>
        <p:nvSpPr>
          <p:cNvPr id="273" name="Google Shape;273;p45"/>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chemeClr val="dk1"/>
                </a:solidFill>
                <a:latin typeface="PT Sans"/>
                <a:ea typeface="PT Sans"/>
                <a:cs typeface="PT Sans"/>
                <a:sym typeface="PT Sans"/>
              </a:rPr>
              <a:t>To provide our pupils with the </a:t>
            </a:r>
            <a:r>
              <a:rPr b="1" i="0" lang="en-GB" sz="1000" u="none" cap="none" strike="noStrike">
                <a:solidFill>
                  <a:schemeClr val="dk1"/>
                </a:solidFill>
                <a:latin typeface="PT Sans"/>
                <a:ea typeface="PT Sans"/>
                <a:cs typeface="PT Sans"/>
                <a:sym typeface="PT Sans"/>
              </a:rPr>
              <a:t>knowledge, skills </a:t>
            </a:r>
            <a:r>
              <a:rPr b="0" i="0" lang="en-GB" sz="1000" u="none" cap="none" strike="noStrike">
                <a:solidFill>
                  <a:schemeClr val="dk1"/>
                </a:solidFill>
                <a:latin typeface="PT Sans"/>
                <a:ea typeface="PT Sans"/>
                <a:cs typeface="PT Sans"/>
                <a:sym typeface="PT Sans"/>
              </a:rPr>
              <a:t>and </a:t>
            </a:r>
            <a:r>
              <a:rPr b="1" i="0" lang="en-GB" sz="1000" u="none" cap="none" strike="noStrike">
                <a:solidFill>
                  <a:schemeClr val="dk1"/>
                </a:solidFill>
                <a:latin typeface="PT Sans"/>
                <a:ea typeface="PT Sans"/>
                <a:cs typeface="PT Sans"/>
                <a:sym typeface="PT Sans"/>
              </a:rPr>
              <a:t>character</a:t>
            </a:r>
            <a:r>
              <a:rPr b="0" i="0" lang="en-GB" sz="1000" u="none" cap="none" strike="noStrike">
                <a:solidFill>
                  <a:schemeClr val="dk1"/>
                </a:solidFill>
                <a:latin typeface="PT Sans"/>
                <a:ea typeface="PT Sans"/>
                <a:cs typeface="PT Sans"/>
                <a:sym typeface="PT Sans"/>
              </a:rPr>
              <a:t> to live a remarkable life</a:t>
            </a:r>
            <a:endParaRPr b="0" i="0" sz="1000" u="none" cap="none" strike="noStrike">
              <a:solidFill>
                <a:schemeClr val="dk1"/>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chemeClr val="dk1"/>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ntroduction Divider">
  <p:cSld name="CUSTOM_5_1">
    <p:bg>
      <p:bgPr>
        <a:solidFill>
          <a:srgbClr val="073763"/>
        </a:solidFill>
      </p:bgPr>
    </p:bg>
    <p:spTree>
      <p:nvGrpSpPr>
        <p:cNvPr id="274" name="Shape 274"/>
        <p:cNvGrpSpPr/>
        <p:nvPr/>
      </p:nvGrpSpPr>
      <p:grpSpPr>
        <a:xfrm>
          <a:off x="0" y="0"/>
          <a:ext cx="0" cy="0"/>
          <a:chOff x="0" y="0"/>
          <a:chExt cx="0" cy="0"/>
        </a:xfrm>
      </p:grpSpPr>
      <p:sp>
        <p:nvSpPr>
          <p:cNvPr id="275" name="Google Shape;275;p46"/>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Introduction</a:t>
            </a:r>
            <a:endParaRPr b="0" i="0" sz="4800" u="none" cap="none" strike="noStrike">
              <a:solidFill>
                <a:srgbClr val="FFFFFF"/>
              </a:solidFill>
              <a:latin typeface="PT Sans"/>
              <a:ea typeface="PT Sans"/>
              <a:cs typeface="PT Sans"/>
              <a:sym typeface="PT Sans"/>
            </a:endParaRPr>
          </a:p>
        </p:txBody>
      </p:sp>
      <p:sp>
        <p:nvSpPr>
          <p:cNvPr id="276" name="Google Shape;276;p46"/>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277" name="Google Shape;277;p46"/>
          <p:cNvGrpSpPr/>
          <p:nvPr/>
        </p:nvGrpSpPr>
        <p:grpSpPr>
          <a:xfrm>
            <a:off x="6098378" y="5"/>
            <a:ext cx="3045625" cy="2030570"/>
            <a:chOff x="6098378" y="5"/>
            <a:chExt cx="3045625" cy="2030570"/>
          </a:xfrm>
        </p:grpSpPr>
        <p:sp>
          <p:nvSpPr>
            <p:cNvPr id="278" name="Google Shape;278;p4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p:cSld name="CUSTOM_4">
    <p:bg>
      <p:bgPr>
        <a:solidFill>
          <a:schemeClr val="accent4"/>
        </a:solidFill>
      </p:bgPr>
    </p:bg>
    <p:spTree>
      <p:nvGrpSpPr>
        <p:cNvPr id="283" name="Shape 283"/>
        <p:cNvGrpSpPr/>
        <p:nvPr/>
      </p:nvGrpSpPr>
      <p:grpSpPr>
        <a:xfrm>
          <a:off x="0" y="0"/>
          <a:ext cx="0" cy="0"/>
          <a:chOff x="0" y="0"/>
          <a:chExt cx="0" cy="0"/>
        </a:xfrm>
      </p:grpSpPr>
      <p:sp>
        <p:nvSpPr>
          <p:cNvPr id="284" name="Google Shape;284;p47"/>
          <p:cNvSpPr txBox="1"/>
          <p:nvPr>
            <p:ph type="title"/>
          </p:nvPr>
        </p:nvSpPr>
        <p:spPr>
          <a:xfrm>
            <a:off x="937425" y="1153625"/>
            <a:ext cx="7080000" cy="1461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b="1" sz="4800">
                <a:solidFill>
                  <a:srgbClr val="FFFFFF"/>
                </a:solidFil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85" name="Google Shape;285;p47"/>
          <p:cNvSpPr txBox="1"/>
          <p:nvPr>
            <p:ph idx="1" type="subTitle"/>
          </p:nvPr>
        </p:nvSpPr>
        <p:spPr>
          <a:xfrm>
            <a:off x="666075" y="2706000"/>
            <a:ext cx="7598100" cy="10239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800"/>
              <a:buNone/>
              <a:defRPr>
                <a:solidFill>
                  <a:srgbClr val="FFFFFF"/>
                </a:solidFill>
              </a:defRPr>
            </a:lvl1pPr>
            <a:lvl2pPr lvl="1" rtl="0" algn="ctr">
              <a:lnSpc>
                <a:spcPct val="115000"/>
              </a:lnSpc>
              <a:spcBef>
                <a:spcPts val="400"/>
              </a:spcBef>
              <a:spcAft>
                <a:spcPts val="0"/>
              </a:spcAft>
              <a:buSzPts val="1400"/>
              <a:buNone/>
              <a:defRPr>
                <a:solidFill>
                  <a:srgbClr val="FFFFFF"/>
                </a:solidFill>
              </a:defRPr>
            </a:lvl2pPr>
            <a:lvl3pPr lvl="2" rtl="0" algn="ctr">
              <a:lnSpc>
                <a:spcPct val="115000"/>
              </a:lnSpc>
              <a:spcBef>
                <a:spcPts val="400"/>
              </a:spcBef>
              <a:spcAft>
                <a:spcPts val="0"/>
              </a:spcAft>
              <a:buSzPts val="1400"/>
              <a:buNone/>
              <a:defRPr>
                <a:solidFill>
                  <a:srgbClr val="FFFFFF"/>
                </a:solidFill>
              </a:defRPr>
            </a:lvl3pPr>
            <a:lvl4pPr lvl="3" rtl="0" algn="ctr">
              <a:lnSpc>
                <a:spcPct val="115000"/>
              </a:lnSpc>
              <a:spcBef>
                <a:spcPts val="400"/>
              </a:spcBef>
              <a:spcAft>
                <a:spcPts val="0"/>
              </a:spcAft>
              <a:buSzPts val="1400"/>
              <a:buNone/>
              <a:defRPr>
                <a:solidFill>
                  <a:srgbClr val="FFFFFF"/>
                </a:solidFill>
              </a:defRPr>
            </a:lvl4pPr>
            <a:lvl5pPr lvl="4" rtl="0" algn="ctr">
              <a:lnSpc>
                <a:spcPct val="115000"/>
              </a:lnSpc>
              <a:spcBef>
                <a:spcPts val="400"/>
              </a:spcBef>
              <a:spcAft>
                <a:spcPts val="0"/>
              </a:spcAft>
              <a:buSzPts val="1400"/>
              <a:buNone/>
              <a:defRPr>
                <a:solidFill>
                  <a:srgbClr val="FFFFFF"/>
                </a:solidFill>
              </a:defRPr>
            </a:lvl5pPr>
            <a:lvl6pPr lvl="5" rtl="0" algn="ctr">
              <a:lnSpc>
                <a:spcPct val="115000"/>
              </a:lnSpc>
              <a:spcBef>
                <a:spcPts val="400"/>
              </a:spcBef>
              <a:spcAft>
                <a:spcPts val="0"/>
              </a:spcAft>
              <a:buSzPts val="1400"/>
              <a:buNone/>
              <a:defRPr>
                <a:solidFill>
                  <a:srgbClr val="FFFFFF"/>
                </a:solidFill>
              </a:defRPr>
            </a:lvl6pPr>
            <a:lvl7pPr lvl="6" rtl="0" algn="ctr">
              <a:lnSpc>
                <a:spcPct val="115000"/>
              </a:lnSpc>
              <a:spcBef>
                <a:spcPts val="400"/>
              </a:spcBef>
              <a:spcAft>
                <a:spcPts val="0"/>
              </a:spcAft>
              <a:buSzPts val="1400"/>
              <a:buNone/>
              <a:defRPr>
                <a:solidFill>
                  <a:srgbClr val="FFFFFF"/>
                </a:solidFill>
              </a:defRPr>
            </a:lvl7pPr>
            <a:lvl8pPr lvl="7" rtl="0" algn="ctr">
              <a:lnSpc>
                <a:spcPct val="115000"/>
              </a:lnSpc>
              <a:spcBef>
                <a:spcPts val="400"/>
              </a:spcBef>
              <a:spcAft>
                <a:spcPts val="0"/>
              </a:spcAft>
              <a:buSzPts val="1400"/>
              <a:buNone/>
              <a:defRPr>
                <a:solidFill>
                  <a:srgbClr val="FFFFFF"/>
                </a:solidFill>
              </a:defRPr>
            </a:lvl8pPr>
            <a:lvl9pPr lvl="8" rtl="0" algn="ctr">
              <a:lnSpc>
                <a:spcPct val="115000"/>
              </a:lnSpc>
              <a:spcBef>
                <a:spcPts val="400"/>
              </a:spcBef>
              <a:spcAft>
                <a:spcPts val="400"/>
              </a:spcAft>
              <a:buSzPts val="1400"/>
              <a:buNone/>
              <a:defRPr>
                <a:solidFill>
                  <a:srgbClr val="FFFFFF"/>
                </a:solidFill>
              </a:defRPr>
            </a:lvl9pPr>
          </a:lstStyle>
          <a:p/>
        </p:txBody>
      </p:sp>
      <p:sp>
        <p:nvSpPr>
          <p:cNvPr id="286" name="Google Shape;286;p47"/>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Text">
  <p:cSld name="CUSTOM_3_1_2_1_1">
    <p:spTree>
      <p:nvGrpSpPr>
        <p:cNvPr id="287" name="Shape 287"/>
        <p:cNvGrpSpPr/>
        <p:nvPr/>
      </p:nvGrpSpPr>
      <p:grpSpPr>
        <a:xfrm>
          <a:off x="0" y="0"/>
          <a:ext cx="0" cy="0"/>
          <a:chOff x="0" y="0"/>
          <a:chExt cx="0" cy="0"/>
        </a:xfrm>
      </p:grpSpPr>
      <p:sp>
        <p:nvSpPr>
          <p:cNvPr id="288" name="Google Shape;288;p48"/>
          <p:cNvSpPr txBox="1"/>
          <p:nvPr>
            <p:ph type="title"/>
          </p:nvPr>
        </p:nvSpPr>
        <p:spPr>
          <a:xfrm>
            <a:off x="311700" y="169075"/>
            <a:ext cx="66819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89" name="Google Shape;289;p48"/>
          <p:cNvSpPr txBox="1"/>
          <p:nvPr>
            <p:ph idx="1" type="body"/>
          </p:nvPr>
        </p:nvSpPr>
        <p:spPr>
          <a:xfrm>
            <a:off x="468700" y="1078850"/>
            <a:ext cx="8140800" cy="3368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90" name="Shape 290"/>
        <p:cNvGrpSpPr/>
        <p:nvPr/>
      </p:nvGrpSpPr>
      <p:grpSpPr>
        <a:xfrm>
          <a:off x="0" y="0"/>
          <a:ext cx="0" cy="0"/>
          <a:chOff x="0" y="0"/>
          <a:chExt cx="0" cy="0"/>
        </a:xfrm>
      </p:grpSpPr>
      <p:sp>
        <p:nvSpPr>
          <p:cNvPr id="291" name="Google Shape;291;p49"/>
          <p:cNvSpPr txBox="1"/>
          <p:nvPr>
            <p:ph idx="1" type="body"/>
          </p:nvPr>
        </p:nvSpPr>
        <p:spPr>
          <a:xfrm>
            <a:off x="477440" y="862965"/>
            <a:ext cx="8189100" cy="1899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500"/>
              </a:spcBef>
              <a:spcAft>
                <a:spcPts val="0"/>
              </a:spcAft>
              <a:buClr>
                <a:schemeClr val="accent1"/>
              </a:buClr>
              <a:buSzPts val="1500"/>
              <a:buChar char="●"/>
              <a:defRPr sz="1500">
                <a:solidFill>
                  <a:schemeClr val="accent1"/>
                </a:solidFill>
              </a:defRPr>
            </a:lvl1pPr>
            <a:lvl2pPr indent="-285750" lvl="1" marL="914400" rtl="0" algn="l">
              <a:lnSpc>
                <a:spcPct val="90000"/>
              </a:lnSpc>
              <a:spcBef>
                <a:spcPts val="500"/>
              </a:spcBef>
              <a:spcAft>
                <a:spcPts val="0"/>
              </a:spcAft>
              <a:buClr>
                <a:schemeClr val="accent1"/>
              </a:buClr>
              <a:buSzPts val="900"/>
              <a:buChar char="○"/>
              <a:defRPr sz="900"/>
            </a:lvl2pPr>
            <a:lvl3pPr indent="-285750" lvl="2" marL="1371600" rtl="0" algn="l">
              <a:lnSpc>
                <a:spcPct val="90000"/>
              </a:lnSpc>
              <a:spcBef>
                <a:spcPts val="500"/>
              </a:spcBef>
              <a:spcAft>
                <a:spcPts val="0"/>
              </a:spcAft>
              <a:buClr>
                <a:schemeClr val="dk2"/>
              </a:buClr>
              <a:buSzPts val="900"/>
              <a:buChar char="■"/>
              <a:defRPr sz="900"/>
            </a:lvl3pPr>
            <a:lvl4pPr indent="-279400" lvl="3" marL="1828800" rtl="0" algn="l">
              <a:lnSpc>
                <a:spcPct val="90000"/>
              </a:lnSpc>
              <a:spcBef>
                <a:spcPts val="500"/>
              </a:spcBef>
              <a:spcAft>
                <a:spcPts val="0"/>
              </a:spcAft>
              <a:buClr>
                <a:schemeClr val="dk2"/>
              </a:buClr>
              <a:buSzPts val="800"/>
              <a:buChar char="●"/>
              <a:defRPr sz="800"/>
            </a:lvl4pPr>
            <a:lvl5pPr indent="-285750" lvl="4" marL="2286000" rtl="0" algn="l">
              <a:lnSpc>
                <a:spcPct val="90000"/>
              </a:lnSpc>
              <a:spcBef>
                <a:spcPts val="500"/>
              </a:spcBef>
              <a:spcAft>
                <a:spcPts val="0"/>
              </a:spcAft>
              <a:buClr>
                <a:schemeClr val="dk2"/>
              </a:buClr>
              <a:buSzPts val="900"/>
              <a:buChar char="○"/>
              <a:defRPr sz="900"/>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1600"/>
              </a:spcAft>
              <a:buClr>
                <a:schemeClr val="dk1"/>
              </a:buClr>
              <a:buSzPts val="1400"/>
              <a:buChar char="■"/>
              <a:defRPr/>
            </a:lvl9pPr>
          </a:lstStyle>
          <a:p/>
        </p:txBody>
      </p:sp>
      <p:sp>
        <p:nvSpPr>
          <p:cNvPr id="292" name="Google Shape;292;p49"/>
          <p:cNvSpPr txBox="1"/>
          <p:nvPr>
            <p:ph type="title"/>
          </p:nvPr>
        </p:nvSpPr>
        <p:spPr>
          <a:xfrm>
            <a:off x="477441" y="430055"/>
            <a:ext cx="8189100" cy="432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2700"/>
              <a:buFont typeface="Arial"/>
              <a:buNone/>
              <a:defRPr>
                <a:solidFill>
                  <a:schemeClr val="accent1"/>
                </a:solidFil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Blank ">
  <p:cSld name="CUSTOM_3_2_1_1">
    <p:spTree>
      <p:nvGrpSpPr>
        <p:cNvPr id="293" name="Shape 293"/>
        <p:cNvGrpSpPr/>
        <p:nvPr/>
      </p:nvGrpSpPr>
      <p:grpSpPr>
        <a:xfrm>
          <a:off x="0" y="0"/>
          <a:ext cx="0" cy="0"/>
          <a:chOff x="0" y="0"/>
          <a:chExt cx="0" cy="0"/>
        </a:xfrm>
      </p:grpSpPr>
      <p:sp>
        <p:nvSpPr>
          <p:cNvPr id="294" name="Google Shape;294;p50"/>
          <p:cNvSpPr txBox="1"/>
          <p:nvPr>
            <p:ph type="title"/>
          </p:nvPr>
        </p:nvSpPr>
        <p:spPr>
          <a:xfrm>
            <a:off x="311700" y="105200"/>
            <a:ext cx="67437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Divider to Task">
  <p:cSld name="CUSTOM_5">
    <p:bg>
      <p:bgPr>
        <a:solidFill>
          <a:srgbClr val="073763"/>
        </a:solidFill>
      </p:bgPr>
    </p:bg>
    <p:spTree>
      <p:nvGrpSpPr>
        <p:cNvPr id="295" name="Shape 295"/>
        <p:cNvGrpSpPr/>
        <p:nvPr/>
      </p:nvGrpSpPr>
      <p:grpSpPr>
        <a:xfrm>
          <a:off x="0" y="0"/>
          <a:ext cx="0" cy="0"/>
          <a:chOff x="0" y="0"/>
          <a:chExt cx="0" cy="0"/>
        </a:xfrm>
      </p:grpSpPr>
      <p:sp>
        <p:nvSpPr>
          <p:cNvPr id="296" name="Google Shape;296;p51"/>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Task</a:t>
            </a:r>
            <a:endParaRPr b="0" i="0" sz="4800" u="none" cap="none" strike="noStrike">
              <a:solidFill>
                <a:srgbClr val="FFFFFF"/>
              </a:solidFill>
              <a:latin typeface="PT Sans"/>
              <a:ea typeface="PT Sans"/>
              <a:cs typeface="PT Sans"/>
              <a:sym typeface="PT Sans"/>
            </a:endParaRPr>
          </a:p>
        </p:txBody>
      </p:sp>
      <p:sp>
        <p:nvSpPr>
          <p:cNvPr id="297" name="Google Shape;297;p51"/>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298" name="Google Shape;298;p51"/>
          <p:cNvGrpSpPr/>
          <p:nvPr/>
        </p:nvGrpSpPr>
        <p:grpSpPr>
          <a:xfrm>
            <a:off x="6098378" y="5"/>
            <a:ext cx="3045625" cy="2030570"/>
            <a:chOff x="6098378" y="5"/>
            <a:chExt cx="3045625" cy="2030570"/>
          </a:xfrm>
        </p:grpSpPr>
        <p:sp>
          <p:nvSpPr>
            <p:cNvPr id="299" name="Google Shape;299;p5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5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5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5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lank">
  <p:cSld name="CUSTOM_3_1_1">
    <p:spTree>
      <p:nvGrpSpPr>
        <p:cNvPr id="304" name="Shape 30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itle">
  <p:cSld name="CUSTOM_3_2">
    <p:spTree>
      <p:nvGrpSpPr>
        <p:cNvPr id="31" name="Shape 31"/>
        <p:cNvGrpSpPr/>
        <p:nvPr/>
      </p:nvGrpSpPr>
      <p:grpSpPr>
        <a:xfrm>
          <a:off x="0" y="0"/>
          <a:ext cx="0" cy="0"/>
          <a:chOff x="0" y="0"/>
          <a:chExt cx="0" cy="0"/>
        </a:xfrm>
      </p:grpSpPr>
      <p:sp>
        <p:nvSpPr>
          <p:cNvPr id="32" name="Google Shape;32;p6"/>
          <p:cNvSpPr txBox="1"/>
          <p:nvPr>
            <p:ph type="title"/>
          </p:nvPr>
        </p:nvSpPr>
        <p:spPr>
          <a:xfrm>
            <a:off x="311700" y="105200"/>
            <a:ext cx="69426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3" name="Google Shape;33;p6"/>
          <p:cNvSpPr/>
          <p:nvPr/>
        </p:nvSpPr>
        <p:spPr>
          <a:xfrm flipH="1">
            <a:off x="7254300" y="197377"/>
            <a:ext cx="18897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p:cSld name="CUSTOM_4_2">
    <p:bg>
      <p:bgPr>
        <a:solidFill>
          <a:srgbClr val="073763"/>
        </a:solidFill>
      </p:bgPr>
    </p:bg>
    <p:spTree>
      <p:nvGrpSpPr>
        <p:cNvPr id="305" name="Shape 305"/>
        <p:cNvGrpSpPr/>
        <p:nvPr/>
      </p:nvGrpSpPr>
      <p:grpSpPr>
        <a:xfrm>
          <a:off x="0" y="0"/>
          <a:ext cx="0" cy="0"/>
          <a:chOff x="0" y="0"/>
          <a:chExt cx="0" cy="0"/>
        </a:xfrm>
      </p:grpSpPr>
      <p:sp>
        <p:nvSpPr>
          <p:cNvPr id="306" name="Google Shape;306;p53"/>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307" name="Google Shape;307;p53"/>
          <p:cNvGrpSpPr/>
          <p:nvPr/>
        </p:nvGrpSpPr>
        <p:grpSpPr>
          <a:xfrm>
            <a:off x="6098378" y="5"/>
            <a:ext cx="3045625" cy="2030570"/>
            <a:chOff x="6098378" y="5"/>
            <a:chExt cx="3045625" cy="2030570"/>
          </a:xfrm>
        </p:grpSpPr>
        <p:sp>
          <p:nvSpPr>
            <p:cNvPr id="308" name="Google Shape;308;p5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3" name="Google Shape;313;p53"/>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314" name="Google Shape;314;p53"/>
          <p:cNvSpPr txBox="1"/>
          <p:nvPr>
            <p:ph idx="1" type="body"/>
          </p:nvPr>
        </p:nvSpPr>
        <p:spPr>
          <a:xfrm>
            <a:off x="444050" y="905025"/>
            <a:ext cx="8103900" cy="36288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FFFFFF"/>
              </a:buClr>
              <a:buSzPts val="2400"/>
              <a:buChar char="●"/>
              <a:defRPr sz="2400">
                <a:solidFill>
                  <a:srgbClr val="FFFFFF"/>
                </a:solidFill>
              </a:defRPr>
            </a:lvl1pPr>
            <a:lvl2pPr indent="-342900" lvl="1" marL="914400" rtl="0" algn="l">
              <a:lnSpc>
                <a:spcPct val="115000"/>
              </a:lnSpc>
              <a:spcBef>
                <a:spcPts val="400"/>
              </a:spcBef>
              <a:spcAft>
                <a:spcPts val="0"/>
              </a:spcAft>
              <a:buClr>
                <a:srgbClr val="FFFFFF"/>
              </a:buClr>
              <a:buSzPts val="1800"/>
              <a:buChar char="○"/>
              <a:defRPr sz="1800">
                <a:solidFill>
                  <a:srgbClr val="FFFFFF"/>
                </a:solidFill>
              </a:defRPr>
            </a:lvl2pPr>
            <a:lvl3pPr indent="-317500" lvl="2" marL="1371600" rtl="0" algn="l">
              <a:lnSpc>
                <a:spcPct val="115000"/>
              </a:lnSpc>
              <a:spcBef>
                <a:spcPts val="400"/>
              </a:spcBef>
              <a:spcAft>
                <a:spcPts val="0"/>
              </a:spcAft>
              <a:buClr>
                <a:srgbClr val="FFFFFF"/>
              </a:buClr>
              <a:buSzPts val="1400"/>
              <a:buChar char="■"/>
              <a:defRPr>
                <a:solidFill>
                  <a:srgbClr val="FFFFFF"/>
                </a:solidFill>
              </a:defRPr>
            </a:lvl3pPr>
            <a:lvl4pPr indent="-317500" lvl="3" marL="1828800" rtl="0" algn="l">
              <a:lnSpc>
                <a:spcPct val="115000"/>
              </a:lnSpc>
              <a:spcBef>
                <a:spcPts val="400"/>
              </a:spcBef>
              <a:spcAft>
                <a:spcPts val="0"/>
              </a:spcAft>
              <a:buClr>
                <a:srgbClr val="FFFFFF"/>
              </a:buClr>
              <a:buSzPts val="1400"/>
              <a:buChar char="●"/>
              <a:defRPr>
                <a:solidFill>
                  <a:srgbClr val="FFFFFF"/>
                </a:solidFill>
              </a:defRPr>
            </a:lvl4pPr>
            <a:lvl5pPr indent="-317500" lvl="4" marL="2286000" rtl="0" algn="l">
              <a:lnSpc>
                <a:spcPct val="115000"/>
              </a:lnSpc>
              <a:spcBef>
                <a:spcPts val="400"/>
              </a:spcBef>
              <a:spcAft>
                <a:spcPts val="0"/>
              </a:spcAft>
              <a:buClr>
                <a:srgbClr val="FFFFFF"/>
              </a:buClr>
              <a:buSzPts val="1400"/>
              <a:buChar char="○"/>
              <a:defRPr>
                <a:solidFill>
                  <a:srgbClr val="FFFFFF"/>
                </a:solidFill>
              </a:defRPr>
            </a:lvl5pPr>
            <a:lvl6pPr indent="-317500" lvl="5" marL="2743200" rtl="0" algn="l">
              <a:lnSpc>
                <a:spcPct val="115000"/>
              </a:lnSpc>
              <a:spcBef>
                <a:spcPts val="400"/>
              </a:spcBef>
              <a:spcAft>
                <a:spcPts val="0"/>
              </a:spcAft>
              <a:buClr>
                <a:srgbClr val="FFFFFF"/>
              </a:buClr>
              <a:buSzPts val="1400"/>
              <a:buChar char="■"/>
              <a:defRPr>
                <a:solidFill>
                  <a:srgbClr val="FFFFFF"/>
                </a:solidFill>
              </a:defRPr>
            </a:lvl6pPr>
            <a:lvl7pPr indent="-317500" lvl="6" marL="3200400" rtl="0" algn="l">
              <a:lnSpc>
                <a:spcPct val="115000"/>
              </a:lnSpc>
              <a:spcBef>
                <a:spcPts val="400"/>
              </a:spcBef>
              <a:spcAft>
                <a:spcPts val="0"/>
              </a:spcAft>
              <a:buClr>
                <a:srgbClr val="FFFFFF"/>
              </a:buClr>
              <a:buSzPts val="1400"/>
              <a:buChar char="●"/>
              <a:defRPr>
                <a:solidFill>
                  <a:srgbClr val="FFFFFF"/>
                </a:solidFill>
              </a:defRPr>
            </a:lvl7pPr>
            <a:lvl8pPr indent="-317500" lvl="7" marL="3657600" rtl="0" algn="l">
              <a:lnSpc>
                <a:spcPct val="115000"/>
              </a:lnSpc>
              <a:spcBef>
                <a:spcPts val="1600"/>
              </a:spcBef>
              <a:spcAft>
                <a:spcPts val="0"/>
              </a:spcAft>
              <a:buClr>
                <a:srgbClr val="FFFFFF"/>
              </a:buClr>
              <a:buSzPts val="1400"/>
              <a:buChar char="○"/>
              <a:defRPr>
                <a:solidFill>
                  <a:srgbClr val="FFFFFF"/>
                </a:solidFill>
              </a:defRPr>
            </a:lvl8pPr>
            <a:lvl9pPr indent="-317500" lvl="8" marL="4114800" rtl="0" algn="l">
              <a:lnSpc>
                <a:spcPct val="115000"/>
              </a:lnSpc>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Alternative">
  <p:cSld name="CUSTOM_4_2_2">
    <p:bg>
      <p:bgPr>
        <a:solidFill>
          <a:srgbClr val="073763"/>
        </a:solidFill>
      </p:bgPr>
    </p:bg>
    <p:spTree>
      <p:nvGrpSpPr>
        <p:cNvPr id="315" name="Shape 315"/>
        <p:cNvGrpSpPr/>
        <p:nvPr/>
      </p:nvGrpSpPr>
      <p:grpSpPr>
        <a:xfrm>
          <a:off x="0" y="0"/>
          <a:ext cx="0" cy="0"/>
          <a:chOff x="0" y="0"/>
          <a:chExt cx="0" cy="0"/>
        </a:xfrm>
      </p:grpSpPr>
      <p:sp>
        <p:nvSpPr>
          <p:cNvPr id="316" name="Google Shape;316;p54"/>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317" name="Google Shape;317;p54"/>
          <p:cNvGrpSpPr/>
          <p:nvPr/>
        </p:nvGrpSpPr>
        <p:grpSpPr>
          <a:xfrm>
            <a:off x="5871603" y="0"/>
            <a:ext cx="3272220" cy="2030570"/>
            <a:chOff x="6098378" y="5"/>
            <a:chExt cx="3045625" cy="2030570"/>
          </a:xfrm>
        </p:grpSpPr>
        <p:sp>
          <p:nvSpPr>
            <p:cNvPr id="318" name="Google Shape;318;p5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3" name="Google Shape;323;p54"/>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324" name="Google Shape;324;p54"/>
          <p:cNvSpPr txBox="1"/>
          <p:nvPr/>
        </p:nvSpPr>
        <p:spPr>
          <a:xfrm>
            <a:off x="1525375" y="27225"/>
            <a:ext cx="590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325" name="Google Shape;325;p54"/>
          <p:cNvSpPr/>
          <p:nvPr/>
        </p:nvSpPr>
        <p:spPr>
          <a:xfrm>
            <a:off x="678325"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54"/>
          <p:cNvSpPr/>
          <p:nvPr/>
        </p:nvSpPr>
        <p:spPr>
          <a:xfrm>
            <a:off x="4458024"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4"/>
          <p:cNvSpPr/>
          <p:nvPr/>
        </p:nvSpPr>
        <p:spPr>
          <a:xfrm>
            <a:off x="4458024"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4"/>
          <p:cNvSpPr/>
          <p:nvPr/>
        </p:nvSpPr>
        <p:spPr>
          <a:xfrm>
            <a:off x="678325"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4"/>
          <p:cNvSpPr txBox="1"/>
          <p:nvPr>
            <p:ph type="title"/>
          </p:nvPr>
        </p:nvSpPr>
        <p:spPr>
          <a:xfrm>
            <a:off x="296025" y="668825"/>
            <a:ext cx="8350500" cy="5010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20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30" name="Google Shape;330;p54"/>
          <p:cNvSpPr txBox="1"/>
          <p:nvPr>
            <p:ph idx="1" type="subTitle"/>
          </p:nvPr>
        </p:nvSpPr>
        <p:spPr>
          <a:xfrm>
            <a:off x="4458024" y="1630122"/>
            <a:ext cx="3779700" cy="11892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331" name="Google Shape;331;p54"/>
          <p:cNvSpPr txBox="1"/>
          <p:nvPr>
            <p:ph idx="2" type="subTitle"/>
          </p:nvPr>
        </p:nvSpPr>
        <p:spPr>
          <a:xfrm>
            <a:off x="678325" y="1630124"/>
            <a:ext cx="3779700" cy="11892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332" name="Google Shape;332;p54"/>
          <p:cNvSpPr txBox="1"/>
          <p:nvPr/>
        </p:nvSpPr>
        <p:spPr>
          <a:xfrm>
            <a:off x="703279"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A</a:t>
            </a:r>
            <a:endParaRPr b="1" i="0" sz="1800" u="none" cap="none" strike="noStrike">
              <a:solidFill>
                <a:schemeClr val="dk1"/>
              </a:solidFill>
              <a:latin typeface="PT Sans"/>
              <a:ea typeface="PT Sans"/>
              <a:cs typeface="PT Sans"/>
              <a:sym typeface="PT Sans"/>
            </a:endParaRPr>
          </a:p>
        </p:txBody>
      </p:sp>
      <p:sp>
        <p:nvSpPr>
          <p:cNvPr id="333" name="Google Shape;333;p54"/>
          <p:cNvSpPr txBox="1"/>
          <p:nvPr>
            <p:ph idx="3" type="subTitle"/>
          </p:nvPr>
        </p:nvSpPr>
        <p:spPr>
          <a:xfrm>
            <a:off x="4485203" y="3279631"/>
            <a:ext cx="3779700" cy="12399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334" name="Google Shape;334;p54"/>
          <p:cNvSpPr txBox="1"/>
          <p:nvPr>
            <p:ph idx="4" type="subTitle"/>
          </p:nvPr>
        </p:nvSpPr>
        <p:spPr>
          <a:xfrm>
            <a:off x="678325" y="3279631"/>
            <a:ext cx="3779700" cy="1239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335" name="Google Shape;335;p54"/>
          <p:cNvSpPr txBox="1"/>
          <p:nvPr/>
        </p:nvSpPr>
        <p:spPr>
          <a:xfrm>
            <a:off x="7873070"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B</a:t>
            </a:r>
            <a:endParaRPr b="1" i="0" sz="1800" u="none" cap="none" strike="noStrike">
              <a:solidFill>
                <a:schemeClr val="dk1"/>
              </a:solidFill>
              <a:latin typeface="PT Sans"/>
              <a:ea typeface="PT Sans"/>
              <a:cs typeface="PT Sans"/>
              <a:sym typeface="PT Sans"/>
            </a:endParaRPr>
          </a:p>
        </p:txBody>
      </p:sp>
      <p:sp>
        <p:nvSpPr>
          <p:cNvPr id="336" name="Google Shape;336;p54"/>
          <p:cNvSpPr txBox="1"/>
          <p:nvPr/>
        </p:nvSpPr>
        <p:spPr>
          <a:xfrm>
            <a:off x="703279" y="2915501"/>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C</a:t>
            </a:r>
            <a:endParaRPr b="1" i="0" sz="1800" u="none" cap="none" strike="noStrike">
              <a:solidFill>
                <a:schemeClr val="dk1"/>
              </a:solidFill>
              <a:latin typeface="PT Sans"/>
              <a:ea typeface="PT Sans"/>
              <a:cs typeface="PT Sans"/>
              <a:sym typeface="PT Sans"/>
            </a:endParaRPr>
          </a:p>
        </p:txBody>
      </p:sp>
      <p:sp>
        <p:nvSpPr>
          <p:cNvPr id="337" name="Google Shape;337;p54"/>
          <p:cNvSpPr txBox="1"/>
          <p:nvPr/>
        </p:nvSpPr>
        <p:spPr>
          <a:xfrm>
            <a:off x="7872933" y="2898451"/>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D</a:t>
            </a:r>
            <a:endParaRPr b="1" i="0" sz="18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Discussion">
  <p:cSld name="CUSTOM_4_1_1">
    <p:bg>
      <p:bgPr>
        <a:solidFill>
          <a:schemeClr val="lt1"/>
        </a:solidFill>
      </p:bgPr>
    </p:bg>
    <p:spTree>
      <p:nvGrpSpPr>
        <p:cNvPr id="338" name="Shape 338"/>
        <p:cNvGrpSpPr/>
        <p:nvPr/>
      </p:nvGrpSpPr>
      <p:grpSpPr>
        <a:xfrm>
          <a:off x="0" y="0"/>
          <a:ext cx="0" cy="0"/>
          <a:chOff x="0" y="0"/>
          <a:chExt cx="0" cy="0"/>
        </a:xfrm>
      </p:grpSpPr>
      <p:sp>
        <p:nvSpPr>
          <p:cNvPr id="339" name="Google Shape;339;p55"/>
          <p:cNvSpPr txBox="1"/>
          <p:nvPr>
            <p:ph type="title"/>
          </p:nvPr>
        </p:nvSpPr>
        <p:spPr>
          <a:xfrm>
            <a:off x="271375" y="197375"/>
            <a:ext cx="70800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36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40" name="Google Shape;340;p55"/>
          <p:cNvSpPr txBox="1"/>
          <p:nvPr>
            <p:ph idx="1" type="subTitle"/>
          </p:nvPr>
        </p:nvSpPr>
        <p:spPr>
          <a:xfrm>
            <a:off x="185050" y="1137150"/>
            <a:ext cx="3669000" cy="32271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a:solidFill>
                  <a:schemeClr val="dk1"/>
                </a:solidFill>
              </a:defRPr>
            </a:lvl1pPr>
            <a:lvl2pPr lvl="1" rtl="0" algn="l">
              <a:lnSpc>
                <a:spcPct val="115000"/>
              </a:lnSpc>
              <a:spcBef>
                <a:spcPts val="400"/>
              </a:spcBef>
              <a:spcAft>
                <a:spcPts val="0"/>
              </a:spcAft>
              <a:buSzPts val="1400"/>
              <a:buNone/>
              <a:defRPr>
                <a:solidFill>
                  <a:schemeClr val="dk1"/>
                </a:solidFill>
              </a:defRPr>
            </a:lvl2pPr>
            <a:lvl3pPr lvl="2" rtl="0" algn="l">
              <a:lnSpc>
                <a:spcPct val="115000"/>
              </a:lnSpc>
              <a:spcBef>
                <a:spcPts val="400"/>
              </a:spcBef>
              <a:spcAft>
                <a:spcPts val="0"/>
              </a:spcAft>
              <a:buSzPts val="1400"/>
              <a:buNone/>
              <a:defRPr>
                <a:solidFill>
                  <a:schemeClr val="dk1"/>
                </a:solidFill>
              </a:defRPr>
            </a:lvl3pPr>
            <a:lvl4pPr lvl="3" rtl="0" algn="l">
              <a:lnSpc>
                <a:spcPct val="115000"/>
              </a:lnSpc>
              <a:spcBef>
                <a:spcPts val="400"/>
              </a:spcBef>
              <a:spcAft>
                <a:spcPts val="0"/>
              </a:spcAft>
              <a:buSzPts val="1400"/>
              <a:buNone/>
              <a:defRPr>
                <a:solidFill>
                  <a:schemeClr val="dk1"/>
                </a:solidFill>
              </a:defRPr>
            </a:lvl4pPr>
            <a:lvl5pPr lvl="4" rtl="0" algn="l">
              <a:lnSpc>
                <a:spcPct val="115000"/>
              </a:lnSpc>
              <a:spcBef>
                <a:spcPts val="400"/>
              </a:spcBef>
              <a:spcAft>
                <a:spcPts val="0"/>
              </a:spcAft>
              <a:buSzPts val="1400"/>
              <a:buNone/>
              <a:defRPr>
                <a:solidFill>
                  <a:schemeClr val="dk1"/>
                </a:solidFill>
              </a:defRPr>
            </a:lvl5pPr>
            <a:lvl6pPr lvl="5" rtl="0" algn="l">
              <a:lnSpc>
                <a:spcPct val="115000"/>
              </a:lnSpc>
              <a:spcBef>
                <a:spcPts val="400"/>
              </a:spcBef>
              <a:spcAft>
                <a:spcPts val="0"/>
              </a:spcAft>
              <a:buSzPts val="1400"/>
              <a:buNone/>
              <a:defRPr>
                <a:solidFill>
                  <a:schemeClr val="dk1"/>
                </a:solidFill>
              </a:defRPr>
            </a:lvl6pPr>
            <a:lvl7pPr lvl="6" rtl="0" algn="l">
              <a:lnSpc>
                <a:spcPct val="115000"/>
              </a:lnSpc>
              <a:spcBef>
                <a:spcPts val="400"/>
              </a:spcBef>
              <a:spcAft>
                <a:spcPts val="0"/>
              </a:spcAft>
              <a:buSzPts val="1400"/>
              <a:buNone/>
              <a:defRPr>
                <a:solidFill>
                  <a:schemeClr val="dk1"/>
                </a:solidFill>
              </a:defRPr>
            </a:lvl7pPr>
            <a:lvl8pPr lvl="7" rtl="0" algn="l">
              <a:lnSpc>
                <a:spcPct val="115000"/>
              </a:lnSpc>
              <a:spcBef>
                <a:spcPts val="400"/>
              </a:spcBef>
              <a:spcAft>
                <a:spcPts val="0"/>
              </a:spcAft>
              <a:buSzPts val="1400"/>
              <a:buNone/>
              <a:defRPr>
                <a:solidFill>
                  <a:schemeClr val="dk1"/>
                </a:solidFill>
              </a:defRPr>
            </a:lvl8pPr>
            <a:lvl9pPr lvl="8" rtl="0" algn="l">
              <a:lnSpc>
                <a:spcPct val="115000"/>
              </a:lnSpc>
              <a:spcBef>
                <a:spcPts val="400"/>
              </a:spcBef>
              <a:spcAft>
                <a:spcPts val="400"/>
              </a:spcAft>
              <a:buSzPts val="1400"/>
              <a:buNone/>
              <a:defRPr>
                <a:solidFill>
                  <a:schemeClr val="dk1"/>
                </a:solidFill>
              </a:defRPr>
            </a:lvl9pPr>
          </a:lstStyle>
          <a:p/>
        </p:txBody>
      </p:sp>
      <p:sp>
        <p:nvSpPr>
          <p:cNvPr id="341" name="Google Shape;341;p55"/>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pic>
        <p:nvPicPr>
          <p:cNvPr id="342" name="Google Shape;342;p55"/>
          <p:cNvPicPr preferRelativeResize="0"/>
          <p:nvPr/>
        </p:nvPicPr>
        <p:blipFill rotWithShape="1">
          <a:blip r:embed="rId2">
            <a:alphaModFix/>
          </a:blip>
          <a:srcRect b="17197" l="0" r="0" t="0"/>
          <a:stretch/>
        </p:blipFill>
        <p:spPr>
          <a:xfrm>
            <a:off x="3940350" y="1322000"/>
            <a:ext cx="5203675" cy="32272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type="title">
  <p:cSld name="TITLE">
    <p:bg>
      <p:bgPr>
        <a:solidFill>
          <a:srgbClr val="073763"/>
        </a:solidFill>
      </p:bgPr>
    </p:bg>
    <p:spTree>
      <p:nvGrpSpPr>
        <p:cNvPr id="350" name="Shape 350"/>
        <p:cNvGrpSpPr/>
        <p:nvPr/>
      </p:nvGrpSpPr>
      <p:grpSpPr>
        <a:xfrm>
          <a:off x="0" y="0"/>
          <a:ext cx="0" cy="0"/>
          <a:chOff x="0" y="0"/>
          <a:chExt cx="0" cy="0"/>
        </a:xfrm>
      </p:grpSpPr>
      <p:sp>
        <p:nvSpPr>
          <p:cNvPr id="351" name="Google Shape;351;p57"/>
          <p:cNvSpPr txBox="1"/>
          <p:nvPr>
            <p:ph type="ctrTitle"/>
          </p:nvPr>
        </p:nvSpPr>
        <p:spPr>
          <a:xfrm>
            <a:off x="598100" y="1546622"/>
            <a:ext cx="8222100" cy="838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p:txBody>
      </p:sp>
      <p:sp>
        <p:nvSpPr>
          <p:cNvPr id="352" name="Google Shape;352;p57"/>
          <p:cNvSpPr txBox="1"/>
          <p:nvPr>
            <p:ph idx="1" type="subTitle"/>
          </p:nvPr>
        </p:nvSpPr>
        <p:spPr>
          <a:xfrm>
            <a:off x="598088" y="2563513"/>
            <a:ext cx="8222100" cy="432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p:txBody>
      </p:sp>
      <p:sp>
        <p:nvSpPr>
          <p:cNvPr id="353" name="Google Shape;353;p57"/>
          <p:cNvSpPr txBox="1"/>
          <p:nvPr/>
        </p:nvSpPr>
        <p:spPr>
          <a:xfrm>
            <a:off x="1923878" y="46865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5DA4D3"/>
                </a:solidFill>
                <a:latin typeface="PT Sans"/>
                <a:ea typeface="PT Sans"/>
                <a:cs typeface="PT Sans"/>
                <a:sym typeface="PT Sans"/>
              </a:rPr>
              <a:t>To provide our pupils with the </a:t>
            </a:r>
            <a:r>
              <a:rPr b="1" i="0" lang="en-GB" sz="1000" u="none" cap="none" strike="noStrike">
                <a:solidFill>
                  <a:srgbClr val="5DA4D3"/>
                </a:solidFill>
                <a:latin typeface="PT Sans"/>
                <a:ea typeface="PT Sans"/>
                <a:cs typeface="PT Sans"/>
                <a:sym typeface="PT Sans"/>
              </a:rPr>
              <a:t>knowledge, skills </a:t>
            </a:r>
            <a:r>
              <a:rPr b="0" i="0" lang="en-GB" sz="1000" u="none" cap="none" strike="noStrike">
                <a:solidFill>
                  <a:srgbClr val="5DA4D3"/>
                </a:solidFill>
                <a:latin typeface="PT Sans"/>
                <a:ea typeface="PT Sans"/>
                <a:cs typeface="PT Sans"/>
                <a:sym typeface="PT Sans"/>
              </a:rPr>
              <a:t>and </a:t>
            </a:r>
            <a:r>
              <a:rPr b="1" i="0" lang="en-GB" sz="1000" u="none" cap="none" strike="noStrike">
                <a:solidFill>
                  <a:srgbClr val="5DA4D3"/>
                </a:solidFill>
                <a:latin typeface="PT Sans"/>
                <a:ea typeface="PT Sans"/>
                <a:cs typeface="PT Sans"/>
                <a:sym typeface="PT Sans"/>
              </a:rPr>
              <a:t>character</a:t>
            </a:r>
            <a:r>
              <a:rPr b="0" i="0" lang="en-GB" sz="1000" u="none" cap="none" strike="noStrike">
                <a:solidFill>
                  <a:srgbClr val="5DA4D3"/>
                </a:solidFill>
                <a:latin typeface="PT Sans"/>
                <a:ea typeface="PT Sans"/>
                <a:cs typeface="PT Sans"/>
                <a:sym typeface="PT Sans"/>
              </a:rPr>
              <a:t> to live a remarkable life</a:t>
            </a:r>
            <a:endParaRPr b="0" i="0" sz="1000" u="none" cap="none" strike="noStrike">
              <a:solidFill>
                <a:srgbClr val="5DA4D3"/>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5DA4D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354" name="Google Shape;354;p57"/>
          <p:cNvGrpSpPr/>
          <p:nvPr/>
        </p:nvGrpSpPr>
        <p:grpSpPr>
          <a:xfrm>
            <a:off x="7084800" y="-100"/>
            <a:ext cx="2059400" cy="374675"/>
            <a:chOff x="7084800" y="-100"/>
            <a:chExt cx="2059400" cy="374675"/>
          </a:xfrm>
        </p:grpSpPr>
        <p:sp>
          <p:nvSpPr>
            <p:cNvPr id="355" name="Google Shape;355;p57"/>
            <p:cNvSpPr txBox="1"/>
            <p:nvPr/>
          </p:nvSpPr>
          <p:spPr>
            <a:xfrm>
              <a:off x="7989800" y="-100"/>
              <a:ext cx="1154400" cy="364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T Sans"/>
                <a:ea typeface="PT Sans"/>
                <a:cs typeface="PT Sans"/>
                <a:sym typeface="PT Sans"/>
              </a:endParaRPr>
            </a:p>
          </p:txBody>
        </p:sp>
        <p:sp>
          <p:nvSpPr>
            <p:cNvPr id="356" name="Google Shape;356;p57"/>
            <p:cNvSpPr/>
            <p:nvPr/>
          </p:nvSpPr>
          <p:spPr>
            <a:xfrm>
              <a:off x="7122800" y="0"/>
              <a:ext cx="850500" cy="364800"/>
            </a:xfrm>
            <a:prstGeom prst="rect">
              <a:avLst/>
            </a:prstGeom>
            <a:solidFill>
              <a:srgbClr val="7BAF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57"/>
            <p:cNvSpPr txBox="1"/>
            <p:nvPr/>
          </p:nvSpPr>
          <p:spPr>
            <a:xfrm>
              <a:off x="7084800" y="9775"/>
              <a:ext cx="2059200" cy="36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3C71"/>
                  </a:solidFill>
                  <a:latin typeface="PT Sans"/>
                  <a:ea typeface="PT Sans"/>
                  <a:cs typeface="PT Sans"/>
                  <a:sym typeface="PT Sans"/>
                </a:rPr>
                <a:t>#OneAET </a:t>
              </a:r>
              <a:r>
                <a:rPr b="0" i="0" lang="en-GB" sz="1400" u="none" cap="none" strike="noStrike">
                  <a:solidFill>
                    <a:srgbClr val="FFFFFF"/>
                  </a:solidFill>
                  <a:latin typeface="PT Sans"/>
                  <a:ea typeface="PT Sans"/>
                  <a:cs typeface="PT Sans"/>
                  <a:sym typeface="PT Sans"/>
                </a:rPr>
                <a:t>  </a:t>
              </a:r>
              <a:r>
                <a:rPr b="0" i="0" lang="en-GB" sz="1400" u="none" cap="none" strike="noStrike">
                  <a:solidFill>
                    <a:srgbClr val="7BAFD4"/>
                  </a:solidFill>
                  <a:latin typeface="PT Sans"/>
                  <a:ea typeface="PT Sans"/>
                  <a:cs typeface="PT Sans"/>
                  <a:sym typeface="PT Sans"/>
                </a:rPr>
                <a:t> </a:t>
              </a:r>
              <a:r>
                <a:rPr b="0" i="0" lang="en-GB" sz="1400" u="none" cap="none" strike="noStrike">
                  <a:solidFill>
                    <a:srgbClr val="1C4587"/>
                  </a:solidFill>
                  <a:latin typeface="PT Sans"/>
                  <a:ea typeface="PT Sans"/>
                  <a:cs typeface="PT Sans"/>
                  <a:sym typeface="PT Sans"/>
                </a:rPr>
                <a:t>Curriculum</a:t>
              </a:r>
              <a:endParaRPr b="0" i="0" sz="1400" u="none" cap="none" strike="noStrike">
                <a:solidFill>
                  <a:srgbClr val="1C4587"/>
                </a:solidFill>
                <a:latin typeface="Arial"/>
                <a:ea typeface="Arial"/>
                <a:cs typeface="Arial"/>
                <a:sym typeface="Arial"/>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Assessment Checklist">
  <p:cSld name="CUSTOM_2">
    <p:spTree>
      <p:nvGrpSpPr>
        <p:cNvPr id="358" name="Shape 358"/>
        <p:cNvGrpSpPr/>
        <p:nvPr/>
      </p:nvGrpSpPr>
      <p:grpSpPr>
        <a:xfrm>
          <a:off x="0" y="0"/>
          <a:ext cx="0" cy="0"/>
          <a:chOff x="0" y="0"/>
          <a:chExt cx="0" cy="0"/>
        </a:xfrm>
      </p:grpSpPr>
      <p:sp>
        <p:nvSpPr>
          <p:cNvPr id="359" name="Google Shape;359;p58"/>
          <p:cNvSpPr txBox="1"/>
          <p:nvPr>
            <p:ph idx="1" type="body"/>
          </p:nvPr>
        </p:nvSpPr>
        <p:spPr>
          <a:xfrm>
            <a:off x="444050" y="1015000"/>
            <a:ext cx="8153100" cy="33696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AutoNum type="arabicPeriod"/>
              <a:defRPr/>
            </a:lvl1pPr>
            <a:lvl2pPr indent="-317500" lvl="1" marL="914400" rtl="0" algn="l">
              <a:lnSpc>
                <a:spcPct val="115000"/>
              </a:lnSpc>
              <a:spcBef>
                <a:spcPts val="400"/>
              </a:spcBef>
              <a:spcAft>
                <a:spcPts val="0"/>
              </a:spcAft>
              <a:buSzPts val="1400"/>
              <a:buAutoNum type="alphaLcPeriod"/>
              <a:defRPr/>
            </a:lvl2pPr>
            <a:lvl3pPr indent="-317500" lvl="2" marL="1371600" rtl="0" algn="l">
              <a:lnSpc>
                <a:spcPct val="115000"/>
              </a:lnSpc>
              <a:spcBef>
                <a:spcPts val="400"/>
              </a:spcBef>
              <a:spcAft>
                <a:spcPts val="0"/>
              </a:spcAft>
              <a:buSzPts val="1400"/>
              <a:buAutoNum type="romanLcPeriod"/>
              <a:defRPr/>
            </a:lvl3pPr>
            <a:lvl4pPr indent="-317500" lvl="3" marL="1828800" rtl="0" algn="l">
              <a:lnSpc>
                <a:spcPct val="115000"/>
              </a:lnSpc>
              <a:spcBef>
                <a:spcPts val="400"/>
              </a:spcBef>
              <a:spcAft>
                <a:spcPts val="0"/>
              </a:spcAft>
              <a:buSzPts val="1400"/>
              <a:buAutoNum type="arabicPeriod"/>
              <a:defRPr/>
            </a:lvl4pPr>
            <a:lvl5pPr indent="-317500" lvl="4" marL="2286000" rtl="0" algn="l">
              <a:lnSpc>
                <a:spcPct val="115000"/>
              </a:lnSpc>
              <a:spcBef>
                <a:spcPts val="400"/>
              </a:spcBef>
              <a:spcAft>
                <a:spcPts val="0"/>
              </a:spcAft>
              <a:buSzPts val="1400"/>
              <a:buAutoNum type="alphaLcPeriod"/>
              <a:defRPr/>
            </a:lvl5pPr>
            <a:lvl6pPr indent="-317500" lvl="5" marL="2743200" rtl="0" algn="l">
              <a:lnSpc>
                <a:spcPct val="115000"/>
              </a:lnSpc>
              <a:spcBef>
                <a:spcPts val="400"/>
              </a:spcBef>
              <a:spcAft>
                <a:spcPts val="0"/>
              </a:spcAft>
              <a:buSzPts val="1400"/>
              <a:buAutoNum type="romanLcPeriod"/>
              <a:defRPr/>
            </a:lvl6pPr>
            <a:lvl7pPr indent="-317500" lvl="6" marL="3200400" rtl="0" algn="l">
              <a:lnSpc>
                <a:spcPct val="115000"/>
              </a:lnSpc>
              <a:spcBef>
                <a:spcPts val="400"/>
              </a:spcBef>
              <a:spcAft>
                <a:spcPts val="0"/>
              </a:spcAft>
              <a:buSzPts val="1400"/>
              <a:buAutoNum type="arabicPeriod"/>
              <a:defRPr/>
            </a:lvl7pPr>
            <a:lvl8pPr indent="-317500" lvl="7" marL="3657600" rtl="0" algn="l">
              <a:lnSpc>
                <a:spcPct val="115000"/>
              </a:lnSpc>
              <a:spcBef>
                <a:spcPts val="1600"/>
              </a:spcBef>
              <a:spcAft>
                <a:spcPts val="0"/>
              </a:spcAft>
              <a:buSzPts val="1400"/>
              <a:buAutoNum type="alphaLcPeriod"/>
              <a:defRPr/>
            </a:lvl8pPr>
            <a:lvl9pPr indent="-317500" lvl="8" marL="4114800" rtl="0" algn="l">
              <a:lnSpc>
                <a:spcPct val="115000"/>
              </a:lnSpc>
              <a:spcBef>
                <a:spcPts val="1600"/>
              </a:spcBef>
              <a:spcAft>
                <a:spcPts val="1600"/>
              </a:spcAft>
              <a:buSzPts val="1400"/>
              <a:buAutoNum type="romanLcPeriod"/>
              <a:defRPr/>
            </a:lvl9pPr>
          </a:lstStyle>
          <a:p/>
        </p:txBody>
      </p:sp>
      <p:sp>
        <p:nvSpPr>
          <p:cNvPr id="360" name="Google Shape;360;p58"/>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T Sans"/>
                <a:ea typeface="PT Sans"/>
                <a:cs typeface="PT Sans"/>
                <a:sym typeface="PT Sans"/>
              </a:rPr>
              <a:t>Assessment Checklist</a:t>
            </a:r>
            <a:endParaRPr b="0" i="0" sz="3000" u="none" cap="none" strike="noStrike">
              <a:solidFill>
                <a:schemeClr val="dk1"/>
              </a:solidFill>
              <a:latin typeface="PT Sans"/>
              <a:ea typeface="PT Sans"/>
              <a:cs typeface="PT Sans"/>
              <a:sym typeface="PT Sans"/>
            </a:endParaRPr>
          </a:p>
        </p:txBody>
      </p:sp>
      <p:sp>
        <p:nvSpPr>
          <p:cNvPr id="361" name="Google Shape;361;p58"/>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chemeClr val="dk1"/>
                </a:solidFill>
                <a:latin typeface="PT Sans"/>
                <a:ea typeface="PT Sans"/>
                <a:cs typeface="PT Sans"/>
                <a:sym typeface="PT Sans"/>
              </a:rPr>
              <a:t>To provide our pupils with the </a:t>
            </a:r>
            <a:r>
              <a:rPr b="1" i="0" lang="en-GB" sz="1000" u="none" cap="none" strike="noStrike">
                <a:solidFill>
                  <a:schemeClr val="dk1"/>
                </a:solidFill>
                <a:latin typeface="PT Sans"/>
                <a:ea typeface="PT Sans"/>
                <a:cs typeface="PT Sans"/>
                <a:sym typeface="PT Sans"/>
              </a:rPr>
              <a:t>knowledge, skills </a:t>
            </a:r>
            <a:r>
              <a:rPr b="0" i="0" lang="en-GB" sz="1000" u="none" cap="none" strike="noStrike">
                <a:solidFill>
                  <a:schemeClr val="dk1"/>
                </a:solidFill>
                <a:latin typeface="PT Sans"/>
                <a:ea typeface="PT Sans"/>
                <a:cs typeface="PT Sans"/>
                <a:sym typeface="PT Sans"/>
              </a:rPr>
              <a:t>and </a:t>
            </a:r>
            <a:r>
              <a:rPr b="1" i="0" lang="en-GB" sz="1000" u="none" cap="none" strike="noStrike">
                <a:solidFill>
                  <a:schemeClr val="dk1"/>
                </a:solidFill>
                <a:latin typeface="PT Sans"/>
                <a:ea typeface="PT Sans"/>
                <a:cs typeface="PT Sans"/>
                <a:sym typeface="PT Sans"/>
              </a:rPr>
              <a:t>character</a:t>
            </a:r>
            <a:r>
              <a:rPr b="0" i="0" lang="en-GB" sz="1000" u="none" cap="none" strike="noStrike">
                <a:solidFill>
                  <a:schemeClr val="dk1"/>
                </a:solidFill>
                <a:latin typeface="PT Sans"/>
                <a:ea typeface="PT Sans"/>
                <a:cs typeface="PT Sans"/>
                <a:sym typeface="PT Sans"/>
              </a:rPr>
              <a:t> to live a remarkable life</a:t>
            </a:r>
            <a:endParaRPr b="0" i="0" sz="1000" u="none" cap="none" strike="noStrike">
              <a:solidFill>
                <a:schemeClr val="dk1"/>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chemeClr val="dk1"/>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Title">
  <p:cSld name="CUSTOM_3">
    <p:spTree>
      <p:nvGrpSpPr>
        <p:cNvPr id="362" name="Shape 362"/>
        <p:cNvGrpSpPr/>
        <p:nvPr/>
      </p:nvGrpSpPr>
      <p:grpSpPr>
        <a:xfrm>
          <a:off x="0" y="0"/>
          <a:ext cx="0" cy="0"/>
          <a:chOff x="0" y="0"/>
          <a:chExt cx="0" cy="0"/>
        </a:xfrm>
      </p:grpSpPr>
      <p:sp>
        <p:nvSpPr>
          <p:cNvPr id="363" name="Google Shape;363;p59"/>
          <p:cNvSpPr txBox="1"/>
          <p:nvPr>
            <p:ph type="title"/>
          </p:nvPr>
        </p:nvSpPr>
        <p:spPr>
          <a:xfrm>
            <a:off x="311700" y="181400"/>
            <a:ext cx="68670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64" name="Google Shape;364;p59"/>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itle">
  <p:cSld name="CUSTOM_3_2">
    <p:spTree>
      <p:nvGrpSpPr>
        <p:cNvPr id="365" name="Shape 365"/>
        <p:cNvGrpSpPr/>
        <p:nvPr/>
      </p:nvGrpSpPr>
      <p:grpSpPr>
        <a:xfrm>
          <a:off x="0" y="0"/>
          <a:ext cx="0" cy="0"/>
          <a:chOff x="0" y="0"/>
          <a:chExt cx="0" cy="0"/>
        </a:xfrm>
      </p:grpSpPr>
      <p:sp>
        <p:nvSpPr>
          <p:cNvPr id="366" name="Google Shape;366;p60"/>
          <p:cNvSpPr txBox="1"/>
          <p:nvPr>
            <p:ph type="title"/>
          </p:nvPr>
        </p:nvSpPr>
        <p:spPr>
          <a:xfrm>
            <a:off x="311700" y="105200"/>
            <a:ext cx="69426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67" name="Google Shape;367;p60"/>
          <p:cNvSpPr/>
          <p:nvPr/>
        </p:nvSpPr>
        <p:spPr>
          <a:xfrm flipH="1">
            <a:off x="7254300" y="197377"/>
            <a:ext cx="18897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Fluency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itle Solutions">
  <p:cSld name="CUSTOM_3_2_2">
    <p:bg>
      <p:bgPr>
        <a:solidFill>
          <a:srgbClr val="CFE2F3"/>
        </a:solidFill>
      </p:bgPr>
    </p:bg>
    <p:spTree>
      <p:nvGrpSpPr>
        <p:cNvPr id="368" name="Shape 368"/>
        <p:cNvGrpSpPr/>
        <p:nvPr/>
      </p:nvGrpSpPr>
      <p:grpSpPr>
        <a:xfrm>
          <a:off x="0" y="0"/>
          <a:ext cx="0" cy="0"/>
          <a:chOff x="0" y="0"/>
          <a:chExt cx="0" cy="0"/>
        </a:xfrm>
      </p:grpSpPr>
      <p:sp>
        <p:nvSpPr>
          <p:cNvPr id="369" name="Google Shape;369;p61"/>
          <p:cNvSpPr txBox="1"/>
          <p:nvPr>
            <p:ph type="title"/>
          </p:nvPr>
        </p:nvSpPr>
        <p:spPr>
          <a:xfrm>
            <a:off x="311700" y="105200"/>
            <a:ext cx="68793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70" name="Google Shape;370;p61"/>
          <p:cNvSpPr/>
          <p:nvPr/>
        </p:nvSpPr>
        <p:spPr>
          <a:xfrm flipH="1">
            <a:off x="7141800" y="197375"/>
            <a:ext cx="20022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Fluency: Answers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Qs Title">
  <p:cSld name="CUSTOM_3_2_1">
    <p:spTree>
      <p:nvGrpSpPr>
        <p:cNvPr id="371" name="Shape 371"/>
        <p:cNvGrpSpPr/>
        <p:nvPr/>
      </p:nvGrpSpPr>
      <p:grpSpPr>
        <a:xfrm>
          <a:off x="0" y="0"/>
          <a:ext cx="0" cy="0"/>
          <a:chOff x="0" y="0"/>
          <a:chExt cx="0" cy="0"/>
        </a:xfrm>
      </p:grpSpPr>
      <p:sp>
        <p:nvSpPr>
          <p:cNvPr id="372" name="Google Shape;372;p62"/>
          <p:cNvSpPr txBox="1"/>
          <p:nvPr>
            <p:ph type="title"/>
          </p:nvPr>
        </p:nvSpPr>
        <p:spPr>
          <a:xfrm>
            <a:off x="311700" y="181400"/>
            <a:ext cx="66696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73" name="Google Shape;373;p62"/>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Probing Questions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Further Extension Title">
  <p:cSld name="CUSTOM_3_2_1_1">
    <p:spTree>
      <p:nvGrpSpPr>
        <p:cNvPr id="374" name="Shape 374"/>
        <p:cNvGrpSpPr/>
        <p:nvPr/>
      </p:nvGrpSpPr>
      <p:grpSpPr>
        <a:xfrm>
          <a:off x="0" y="0"/>
          <a:ext cx="0" cy="0"/>
          <a:chOff x="0" y="0"/>
          <a:chExt cx="0" cy="0"/>
        </a:xfrm>
      </p:grpSpPr>
      <p:sp>
        <p:nvSpPr>
          <p:cNvPr id="375" name="Google Shape;375;p63"/>
          <p:cNvSpPr txBox="1"/>
          <p:nvPr>
            <p:ph type="title"/>
          </p:nvPr>
        </p:nvSpPr>
        <p:spPr>
          <a:xfrm>
            <a:off x="311700" y="105200"/>
            <a:ext cx="67437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76" name="Google Shape;376;p63"/>
          <p:cNvSpPr/>
          <p:nvPr/>
        </p:nvSpPr>
        <p:spPr>
          <a:xfrm flipH="1">
            <a:off x="7055400" y="197375"/>
            <a:ext cx="20886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Further Extension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itle Solutions">
  <p:cSld name="CUSTOM_3_2_2">
    <p:bg>
      <p:bgPr>
        <a:solidFill>
          <a:srgbClr val="CFE2F3"/>
        </a:solidFill>
      </p:bgPr>
    </p:bg>
    <p:spTree>
      <p:nvGrpSpPr>
        <p:cNvPr id="34" name="Shape 34"/>
        <p:cNvGrpSpPr/>
        <p:nvPr/>
      </p:nvGrpSpPr>
      <p:grpSpPr>
        <a:xfrm>
          <a:off x="0" y="0"/>
          <a:ext cx="0" cy="0"/>
          <a:chOff x="0" y="0"/>
          <a:chExt cx="0" cy="0"/>
        </a:xfrm>
      </p:grpSpPr>
      <p:sp>
        <p:nvSpPr>
          <p:cNvPr id="35" name="Google Shape;35;p7"/>
          <p:cNvSpPr txBox="1"/>
          <p:nvPr>
            <p:ph type="title"/>
          </p:nvPr>
        </p:nvSpPr>
        <p:spPr>
          <a:xfrm>
            <a:off x="311700" y="105200"/>
            <a:ext cx="68793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6" name="Google Shape;36;p7"/>
          <p:cNvSpPr/>
          <p:nvPr/>
        </p:nvSpPr>
        <p:spPr>
          <a:xfrm flipH="1">
            <a:off x="7141800" y="197375"/>
            <a:ext cx="20022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 Answers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Rich Task Title">
  <p:cSld name="CUSTOM_3_2_1_1_1">
    <p:spTree>
      <p:nvGrpSpPr>
        <p:cNvPr id="377" name="Shape 377"/>
        <p:cNvGrpSpPr/>
        <p:nvPr/>
      </p:nvGrpSpPr>
      <p:grpSpPr>
        <a:xfrm>
          <a:off x="0" y="0"/>
          <a:ext cx="0" cy="0"/>
          <a:chOff x="0" y="0"/>
          <a:chExt cx="0" cy="0"/>
        </a:xfrm>
      </p:grpSpPr>
      <p:sp>
        <p:nvSpPr>
          <p:cNvPr id="378" name="Google Shape;378;p64"/>
          <p:cNvSpPr txBox="1"/>
          <p:nvPr>
            <p:ph type="title"/>
          </p:nvPr>
        </p:nvSpPr>
        <p:spPr>
          <a:xfrm>
            <a:off x="311700" y="105200"/>
            <a:ext cx="66819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79" name="Google Shape;379;p64"/>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Rich Task</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Title and Text">
  <p:cSld name="CUSTOM_3_1">
    <p:spTree>
      <p:nvGrpSpPr>
        <p:cNvPr id="380" name="Shape 380"/>
        <p:cNvGrpSpPr/>
        <p:nvPr/>
      </p:nvGrpSpPr>
      <p:grpSpPr>
        <a:xfrm>
          <a:off x="0" y="0"/>
          <a:ext cx="0" cy="0"/>
          <a:chOff x="0" y="0"/>
          <a:chExt cx="0" cy="0"/>
        </a:xfrm>
      </p:grpSpPr>
      <p:sp>
        <p:nvSpPr>
          <p:cNvPr id="381" name="Google Shape;381;p65"/>
          <p:cNvSpPr txBox="1"/>
          <p:nvPr>
            <p:ph type="title"/>
          </p:nvPr>
        </p:nvSpPr>
        <p:spPr>
          <a:xfrm>
            <a:off x="311700" y="181400"/>
            <a:ext cx="68916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82" name="Google Shape;382;p65"/>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383" name="Google Shape;383;p65"/>
          <p:cNvSpPr txBox="1"/>
          <p:nvPr>
            <p:ph idx="1" type="body"/>
          </p:nvPr>
        </p:nvSpPr>
        <p:spPr>
          <a:xfrm>
            <a:off x="468700" y="1078850"/>
            <a:ext cx="8153100" cy="3411000"/>
          </a:xfrm>
          <a:prstGeom prst="rect">
            <a:avLst/>
          </a:prstGeom>
          <a:noFill/>
          <a:ln>
            <a:noFill/>
          </a:ln>
        </p:spPr>
        <p:txBody>
          <a:bodyPr anchorCtr="0" anchor="t" bIns="91425" lIns="91425" spcFirstLastPara="1" rIns="91425" wrap="square" tIns="91425">
            <a:noAutofit/>
          </a:bodyPr>
          <a:lstStyle>
            <a:lvl1pPr indent="-355600" lvl="0" marL="457200" rtl="0" algn="l">
              <a:lnSpc>
                <a:spcPct val="115000"/>
              </a:lnSpc>
              <a:spcBef>
                <a:spcPts val="0"/>
              </a:spcBef>
              <a:spcAft>
                <a:spcPts val="0"/>
              </a:spcAft>
              <a:buSzPts val="2000"/>
              <a:buFont typeface="PT Sans"/>
              <a:buChar char="●"/>
              <a:defRPr sz="2000">
                <a:latin typeface="PT Sans"/>
                <a:ea typeface="PT Sans"/>
                <a:cs typeface="PT Sans"/>
                <a:sym typeface="PT Sans"/>
              </a:defRPr>
            </a:lvl1pPr>
            <a:lvl2pPr indent="-330200" lvl="1" marL="914400" rtl="0" algn="l">
              <a:lnSpc>
                <a:spcPct val="115000"/>
              </a:lnSpc>
              <a:spcBef>
                <a:spcPts val="400"/>
              </a:spcBef>
              <a:spcAft>
                <a:spcPts val="0"/>
              </a:spcAft>
              <a:buSzPts val="1600"/>
              <a:buFont typeface="PT Sans"/>
              <a:buChar char="○"/>
              <a:defRPr sz="16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itle and Text">
  <p:cSld name="CUSTOM_3_1_2">
    <p:spTree>
      <p:nvGrpSpPr>
        <p:cNvPr id="384" name="Shape 384"/>
        <p:cNvGrpSpPr/>
        <p:nvPr/>
      </p:nvGrpSpPr>
      <p:grpSpPr>
        <a:xfrm>
          <a:off x="0" y="0"/>
          <a:ext cx="0" cy="0"/>
          <a:chOff x="0" y="0"/>
          <a:chExt cx="0" cy="0"/>
        </a:xfrm>
      </p:grpSpPr>
      <p:sp>
        <p:nvSpPr>
          <p:cNvPr id="385" name="Google Shape;385;p66"/>
          <p:cNvSpPr txBox="1"/>
          <p:nvPr>
            <p:ph type="title"/>
          </p:nvPr>
        </p:nvSpPr>
        <p:spPr>
          <a:xfrm>
            <a:off x="311700" y="181400"/>
            <a:ext cx="68175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86" name="Google Shape;386;p66"/>
          <p:cNvSpPr txBox="1"/>
          <p:nvPr>
            <p:ph idx="1" type="body"/>
          </p:nvPr>
        </p:nvSpPr>
        <p:spPr>
          <a:xfrm>
            <a:off x="468700" y="1078850"/>
            <a:ext cx="8042100" cy="33807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
        <p:nvSpPr>
          <p:cNvPr id="387" name="Google Shape;387;p66"/>
          <p:cNvSpPr/>
          <p:nvPr/>
        </p:nvSpPr>
        <p:spPr>
          <a:xfrm flipH="1">
            <a:off x="7254300" y="197377"/>
            <a:ext cx="18897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Fluency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ext Solutions">
  <p:cSld name="CUSTOM_3_1_2_2">
    <p:bg>
      <p:bgPr>
        <a:solidFill>
          <a:srgbClr val="CFE2F3"/>
        </a:solidFill>
      </p:bgPr>
    </p:bg>
    <p:spTree>
      <p:nvGrpSpPr>
        <p:cNvPr id="388" name="Shape 388"/>
        <p:cNvGrpSpPr/>
        <p:nvPr/>
      </p:nvGrpSpPr>
      <p:grpSpPr>
        <a:xfrm>
          <a:off x="0" y="0"/>
          <a:ext cx="0" cy="0"/>
          <a:chOff x="0" y="0"/>
          <a:chExt cx="0" cy="0"/>
        </a:xfrm>
      </p:grpSpPr>
      <p:sp>
        <p:nvSpPr>
          <p:cNvPr id="389" name="Google Shape;389;p67"/>
          <p:cNvSpPr txBox="1"/>
          <p:nvPr>
            <p:ph type="title"/>
          </p:nvPr>
        </p:nvSpPr>
        <p:spPr>
          <a:xfrm>
            <a:off x="311700" y="181400"/>
            <a:ext cx="68301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90" name="Google Shape;390;p67"/>
          <p:cNvSpPr txBox="1"/>
          <p:nvPr>
            <p:ph idx="1" type="body"/>
          </p:nvPr>
        </p:nvSpPr>
        <p:spPr>
          <a:xfrm>
            <a:off x="468700" y="1078850"/>
            <a:ext cx="8042100" cy="33807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
        <p:nvSpPr>
          <p:cNvPr id="391" name="Google Shape;391;p67"/>
          <p:cNvSpPr/>
          <p:nvPr/>
        </p:nvSpPr>
        <p:spPr>
          <a:xfrm flipH="1">
            <a:off x="7141800" y="197375"/>
            <a:ext cx="20022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Fluency: Answers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Qs Title and Text">
  <p:cSld name="CUSTOM_3_1_2_1">
    <p:spTree>
      <p:nvGrpSpPr>
        <p:cNvPr id="392" name="Shape 392"/>
        <p:cNvGrpSpPr/>
        <p:nvPr/>
      </p:nvGrpSpPr>
      <p:grpSpPr>
        <a:xfrm>
          <a:off x="0" y="0"/>
          <a:ext cx="0" cy="0"/>
          <a:chOff x="0" y="0"/>
          <a:chExt cx="0" cy="0"/>
        </a:xfrm>
      </p:grpSpPr>
      <p:sp>
        <p:nvSpPr>
          <p:cNvPr id="393" name="Google Shape;393;p68"/>
          <p:cNvSpPr txBox="1"/>
          <p:nvPr>
            <p:ph type="title"/>
          </p:nvPr>
        </p:nvSpPr>
        <p:spPr>
          <a:xfrm>
            <a:off x="311700" y="169075"/>
            <a:ext cx="66819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94" name="Google Shape;394;p68"/>
          <p:cNvSpPr txBox="1"/>
          <p:nvPr>
            <p:ph idx="1" type="body"/>
          </p:nvPr>
        </p:nvSpPr>
        <p:spPr>
          <a:xfrm>
            <a:off x="468700" y="1078850"/>
            <a:ext cx="8116200" cy="33069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
        <p:nvSpPr>
          <p:cNvPr id="395" name="Google Shape;395;p68"/>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Probing Questions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Further Extension Title and Text">
  <p:cSld name="CUSTOM_3_1_2_1_1">
    <p:spTree>
      <p:nvGrpSpPr>
        <p:cNvPr id="396" name="Shape 396"/>
        <p:cNvGrpSpPr/>
        <p:nvPr/>
      </p:nvGrpSpPr>
      <p:grpSpPr>
        <a:xfrm>
          <a:off x="0" y="0"/>
          <a:ext cx="0" cy="0"/>
          <a:chOff x="0" y="0"/>
          <a:chExt cx="0" cy="0"/>
        </a:xfrm>
      </p:grpSpPr>
      <p:sp>
        <p:nvSpPr>
          <p:cNvPr id="397" name="Google Shape;397;p69"/>
          <p:cNvSpPr txBox="1"/>
          <p:nvPr>
            <p:ph type="title"/>
          </p:nvPr>
        </p:nvSpPr>
        <p:spPr>
          <a:xfrm>
            <a:off x="311700" y="169075"/>
            <a:ext cx="66819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98" name="Google Shape;398;p69"/>
          <p:cNvSpPr txBox="1"/>
          <p:nvPr>
            <p:ph idx="1" type="body"/>
          </p:nvPr>
        </p:nvSpPr>
        <p:spPr>
          <a:xfrm>
            <a:off x="468700" y="1078850"/>
            <a:ext cx="8140800" cy="3368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
        <p:nvSpPr>
          <p:cNvPr id="399" name="Google Shape;399;p69"/>
          <p:cNvSpPr/>
          <p:nvPr/>
        </p:nvSpPr>
        <p:spPr>
          <a:xfrm flipH="1">
            <a:off x="7055400" y="197375"/>
            <a:ext cx="20886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Further Extension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Rich Task Title and Text">
  <p:cSld name="CUSTOM_3_1_2_1_1_1">
    <p:spTree>
      <p:nvGrpSpPr>
        <p:cNvPr id="400" name="Shape 400"/>
        <p:cNvGrpSpPr/>
        <p:nvPr/>
      </p:nvGrpSpPr>
      <p:grpSpPr>
        <a:xfrm>
          <a:off x="0" y="0"/>
          <a:ext cx="0" cy="0"/>
          <a:chOff x="0" y="0"/>
          <a:chExt cx="0" cy="0"/>
        </a:xfrm>
      </p:grpSpPr>
      <p:sp>
        <p:nvSpPr>
          <p:cNvPr id="401" name="Google Shape;401;p70"/>
          <p:cNvSpPr txBox="1"/>
          <p:nvPr>
            <p:ph type="title"/>
          </p:nvPr>
        </p:nvSpPr>
        <p:spPr>
          <a:xfrm>
            <a:off x="311700" y="169075"/>
            <a:ext cx="66942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402" name="Google Shape;402;p70"/>
          <p:cNvSpPr txBox="1"/>
          <p:nvPr>
            <p:ph idx="1" type="body"/>
          </p:nvPr>
        </p:nvSpPr>
        <p:spPr>
          <a:xfrm>
            <a:off x="468700" y="1078850"/>
            <a:ext cx="7980600" cy="33315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
        <p:nvSpPr>
          <p:cNvPr id="403" name="Google Shape;403;p70"/>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Rich Task</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Blank">
  <p:cSld name="CUSTOM_3_1_1">
    <p:spTree>
      <p:nvGrpSpPr>
        <p:cNvPr id="404" name="Shape 404"/>
        <p:cNvGrpSpPr/>
        <p:nvPr/>
      </p:nvGrpSpPr>
      <p:grpSpPr>
        <a:xfrm>
          <a:off x="0" y="0"/>
          <a:ext cx="0" cy="0"/>
          <a:chOff x="0" y="0"/>
          <a:chExt cx="0" cy="0"/>
        </a:xfrm>
      </p:grpSpPr>
      <p:sp>
        <p:nvSpPr>
          <p:cNvPr id="405" name="Google Shape;405;p71"/>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Blank">
  <p:cSld name="CUSTOM_3_1_1_1">
    <p:spTree>
      <p:nvGrpSpPr>
        <p:cNvPr id="406" name="Shape 406"/>
        <p:cNvGrpSpPr/>
        <p:nvPr/>
      </p:nvGrpSpPr>
      <p:grpSpPr>
        <a:xfrm>
          <a:off x="0" y="0"/>
          <a:ext cx="0" cy="0"/>
          <a:chOff x="0" y="0"/>
          <a:chExt cx="0" cy="0"/>
        </a:xfrm>
      </p:grpSpPr>
      <p:sp>
        <p:nvSpPr>
          <p:cNvPr id="407" name="Google Shape;407;p72"/>
          <p:cNvSpPr/>
          <p:nvPr/>
        </p:nvSpPr>
        <p:spPr>
          <a:xfrm flipH="1">
            <a:off x="7254300" y="197377"/>
            <a:ext cx="18897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Fluency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Qs Blank">
  <p:cSld name="CUSTOM_3_1_1_1_1">
    <p:spTree>
      <p:nvGrpSpPr>
        <p:cNvPr id="408" name="Shape 408"/>
        <p:cNvGrpSpPr/>
        <p:nvPr/>
      </p:nvGrpSpPr>
      <p:grpSpPr>
        <a:xfrm>
          <a:off x="0" y="0"/>
          <a:ext cx="0" cy="0"/>
          <a:chOff x="0" y="0"/>
          <a:chExt cx="0" cy="0"/>
        </a:xfrm>
      </p:grpSpPr>
      <p:sp>
        <p:nvSpPr>
          <p:cNvPr id="409" name="Google Shape;409;p73"/>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Probing Questions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Qs Title">
  <p:cSld name="CUSTOM_3_2_1">
    <p:spTree>
      <p:nvGrpSpPr>
        <p:cNvPr id="37" name="Shape 37"/>
        <p:cNvGrpSpPr/>
        <p:nvPr/>
      </p:nvGrpSpPr>
      <p:grpSpPr>
        <a:xfrm>
          <a:off x="0" y="0"/>
          <a:ext cx="0" cy="0"/>
          <a:chOff x="0" y="0"/>
          <a:chExt cx="0" cy="0"/>
        </a:xfrm>
      </p:grpSpPr>
      <p:sp>
        <p:nvSpPr>
          <p:cNvPr id="38" name="Google Shape;38;p8"/>
          <p:cNvSpPr txBox="1"/>
          <p:nvPr>
            <p:ph type="title"/>
          </p:nvPr>
        </p:nvSpPr>
        <p:spPr>
          <a:xfrm>
            <a:off x="311700" y="181400"/>
            <a:ext cx="66696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8"/>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Probing Questions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Further Extension Blank">
  <p:cSld name="CUSTOM_3_1_1_1_1_1">
    <p:spTree>
      <p:nvGrpSpPr>
        <p:cNvPr id="410" name="Shape 410"/>
        <p:cNvGrpSpPr/>
        <p:nvPr/>
      </p:nvGrpSpPr>
      <p:grpSpPr>
        <a:xfrm>
          <a:off x="0" y="0"/>
          <a:ext cx="0" cy="0"/>
          <a:chOff x="0" y="0"/>
          <a:chExt cx="0" cy="0"/>
        </a:xfrm>
      </p:grpSpPr>
      <p:sp>
        <p:nvSpPr>
          <p:cNvPr id="411" name="Google Shape;411;p74"/>
          <p:cNvSpPr/>
          <p:nvPr/>
        </p:nvSpPr>
        <p:spPr>
          <a:xfrm flipH="1">
            <a:off x="7055400" y="197375"/>
            <a:ext cx="20886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Further Extension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Rich Task Blank">
  <p:cSld name="CUSTOM_3_1_1_1_1_1_1">
    <p:spTree>
      <p:nvGrpSpPr>
        <p:cNvPr id="412" name="Shape 412"/>
        <p:cNvGrpSpPr/>
        <p:nvPr/>
      </p:nvGrpSpPr>
      <p:grpSpPr>
        <a:xfrm>
          <a:off x="0" y="0"/>
          <a:ext cx="0" cy="0"/>
          <a:chOff x="0" y="0"/>
          <a:chExt cx="0" cy="0"/>
        </a:xfrm>
      </p:grpSpPr>
      <p:sp>
        <p:nvSpPr>
          <p:cNvPr id="413" name="Google Shape;413;p75"/>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Rich Task</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Checkpoint">
  <p:cSld name="CUSTOM_4_2">
    <p:bg>
      <p:bgPr>
        <a:solidFill>
          <a:srgbClr val="073763"/>
        </a:solidFill>
      </p:bgPr>
    </p:bg>
    <p:spTree>
      <p:nvGrpSpPr>
        <p:cNvPr id="414" name="Shape 414"/>
        <p:cNvGrpSpPr/>
        <p:nvPr/>
      </p:nvGrpSpPr>
      <p:grpSpPr>
        <a:xfrm>
          <a:off x="0" y="0"/>
          <a:ext cx="0" cy="0"/>
          <a:chOff x="0" y="0"/>
          <a:chExt cx="0" cy="0"/>
        </a:xfrm>
      </p:grpSpPr>
      <p:sp>
        <p:nvSpPr>
          <p:cNvPr id="415" name="Google Shape;415;p76"/>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416" name="Google Shape;416;p76"/>
          <p:cNvGrpSpPr/>
          <p:nvPr/>
        </p:nvGrpSpPr>
        <p:grpSpPr>
          <a:xfrm>
            <a:off x="6098378" y="5"/>
            <a:ext cx="3045625" cy="2030570"/>
            <a:chOff x="6098378" y="5"/>
            <a:chExt cx="3045625" cy="2030570"/>
          </a:xfrm>
        </p:grpSpPr>
        <p:sp>
          <p:nvSpPr>
            <p:cNvPr id="417" name="Google Shape;417;p7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7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7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7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7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2" name="Google Shape;422;p76"/>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423" name="Google Shape;423;p76"/>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424" name="Google Shape;424;p76"/>
          <p:cNvSpPr txBox="1"/>
          <p:nvPr>
            <p:ph idx="1" type="body"/>
          </p:nvPr>
        </p:nvSpPr>
        <p:spPr>
          <a:xfrm>
            <a:off x="444050" y="905025"/>
            <a:ext cx="8103900" cy="36288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FFFFFF"/>
              </a:buClr>
              <a:buSzPts val="2400"/>
              <a:buChar char="●"/>
              <a:defRPr sz="2400">
                <a:solidFill>
                  <a:srgbClr val="FFFFFF"/>
                </a:solidFill>
              </a:defRPr>
            </a:lvl1pPr>
            <a:lvl2pPr indent="-342900" lvl="1" marL="914400" rtl="0" algn="l">
              <a:lnSpc>
                <a:spcPct val="115000"/>
              </a:lnSpc>
              <a:spcBef>
                <a:spcPts val="400"/>
              </a:spcBef>
              <a:spcAft>
                <a:spcPts val="0"/>
              </a:spcAft>
              <a:buClr>
                <a:srgbClr val="FFFFFF"/>
              </a:buClr>
              <a:buSzPts val="1800"/>
              <a:buChar char="○"/>
              <a:defRPr sz="1800">
                <a:solidFill>
                  <a:srgbClr val="FFFFFF"/>
                </a:solidFill>
              </a:defRPr>
            </a:lvl2pPr>
            <a:lvl3pPr indent="-317500" lvl="2" marL="1371600" rtl="0" algn="l">
              <a:lnSpc>
                <a:spcPct val="115000"/>
              </a:lnSpc>
              <a:spcBef>
                <a:spcPts val="400"/>
              </a:spcBef>
              <a:spcAft>
                <a:spcPts val="0"/>
              </a:spcAft>
              <a:buClr>
                <a:srgbClr val="FFFFFF"/>
              </a:buClr>
              <a:buSzPts val="1400"/>
              <a:buChar char="■"/>
              <a:defRPr>
                <a:solidFill>
                  <a:srgbClr val="FFFFFF"/>
                </a:solidFill>
              </a:defRPr>
            </a:lvl3pPr>
            <a:lvl4pPr indent="-317500" lvl="3" marL="1828800" rtl="0" algn="l">
              <a:lnSpc>
                <a:spcPct val="115000"/>
              </a:lnSpc>
              <a:spcBef>
                <a:spcPts val="400"/>
              </a:spcBef>
              <a:spcAft>
                <a:spcPts val="0"/>
              </a:spcAft>
              <a:buClr>
                <a:srgbClr val="FFFFFF"/>
              </a:buClr>
              <a:buSzPts val="1400"/>
              <a:buChar char="●"/>
              <a:defRPr>
                <a:solidFill>
                  <a:srgbClr val="FFFFFF"/>
                </a:solidFill>
              </a:defRPr>
            </a:lvl4pPr>
            <a:lvl5pPr indent="-317500" lvl="4" marL="2286000" rtl="0" algn="l">
              <a:lnSpc>
                <a:spcPct val="115000"/>
              </a:lnSpc>
              <a:spcBef>
                <a:spcPts val="400"/>
              </a:spcBef>
              <a:spcAft>
                <a:spcPts val="0"/>
              </a:spcAft>
              <a:buClr>
                <a:srgbClr val="FFFFFF"/>
              </a:buClr>
              <a:buSzPts val="1400"/>
              <a:buChar char="○"/>
              <a:defRPr>
                <a:solidFill>
                  <a:srgbClr val="FFFFFF"/>
                </a:solidFill>
              </a:defRPr>
            </a:lvl5pPr>
            <a:lvl6pPr indent="-317500" lvl="5" marL="2743200" rtl="0" algn="l">
              <a:lnSpc>
                <a:spcPct val="115000"/>
              </a:lnSpc>
              <a:spcBef>
                <a:spcPts val="400"/>
              </a:spcBef>
              <a:spcAft>
                <a:spcPts val="0"/>
              </a:spcAft>
              <a:buClr>
                <a:srgbClr val="FFFFFF"/>
              </a:buClr>
              <a:buSzPts val="1400"/>
              <a:buChar char="■"/>
              <a:defRPr>
                <a:solidFill>
                  <a:srgbClr val="FFFFFF"/>
                </a:solidFill>
              </a:defRPr>
            </a:lvl6pPr>
            <a:lvl7pPr indent="-317500" lvl="6" marL="3200400" rtl="0" algn="l">
              <a:lnSpc>
                <a:spcPct val="115000"/>
              </a:lnSpc>
              <a:spcBef>
                <a:spcPts val="400"/>
              </a:spcBef>
              <a:spcAft>
                <a:spcPts val="0"/>
              </a:spcAft>
              <a:buClr>
                <a:srgbClr val="FFFFFF"/>
              </a:buClr>
              <a:buSzPts val="1400"/>
              <a:buChar char="●"/>
              <a:defRPr>
                <a:solidFill>
                  <a:srgbClr val="FFFFFF"/>
                </a:solidFill>
              </a:defRPr>
            </a:lvl7pPr>
            <a:lvl8pPr indent="-317500" lvl="7" marL="3657600" rtl="0" algn="l">
              <a:lnSpc>
                <a:spcPct val="115000"/>
              </a:lnSpc>
              <a:spcBef>
                <a:spcPts val="1600"/>
              </a:spcBef>
              <a:spcAft>
                <a:spcPts val="0"/>
              </a:spcAft>
              <a:buClr>
                <a:srgbClr val="FFFFFF"/>
              </a:buClr>
              <a:buSzPts val="1400"/>
              <a:buChar char="○"/>
              <a:defRPr>
                <a:solidFill>
                  <a:srgbClr val="FFFFFF"/>
                </a:solidFill>
              </a:defRPr>
            </a:lvl8pPr>
            <a:lvl9pPr indent="-317500" lvl="8" marL="4114800" rtl="0" algn="l">
              <a:lnSpc>
                <a:spcPct val="115000"/>
              </a:lnSpc>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Checkpoint 1">
  <p:cSld name="CUSTOM_4_2_2">
    <p:bg>
      <p:bgPr>
        <a:solidFill>
          <a:srgbClr val="073763"/>
        </a:solidFill>
      </p:bgPr>
    </p:bg>
    <p:spTree>
      <p:nvGrpSpPr>
        <p:cNvPr id="425" name="Shape 425"/>
        <p:cNvGrpSpPr/>
        <p:nvPr/>
      </p:nvGrpSpPr>
      <p:grpSpPr>
        <a:xfrm>
          <a:off x="0" y="0"/>
          <a:ext cx="0" cy="0"/>
          <a:chOff x="0" y="0"/>
          <a:chExt cx="0" cy="0"/>
        </a:xfrm>
      </p:grpSpPr>
      <p:sp>
        <p:nvSpPr>
          <p:cNvPr id="426" name="Google Shape;426;p77"/>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427" name="Google Shape;427;p77"/>
          <p:cNvGrpSpPr/>
          <p:nvPr/>
        </p:nvGrpSpPr>
        <p:grpSpPr>
          <a:xfrm>
            <a:off x="5871603" y="0"/>
            <a:ext cx="3272220" cy="2030570"/>
            <a:chOff x="6098378" y="5"/>
            <a:chExt cx="3045625" cy="2030570"/>
          </a:xfrm>
        </p:grpSpPr>
        <p:sp>
          <p:nvSpPr>
            <p:cNvPr id="428" name="Google Shape;428;p77"/>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77"/>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77"/>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77"/>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77"/>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3" name="Google Shape;433;p77"/>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434" name="Google Shape;434;p77"/>
          <p:cNvSpPr txBox="1"/>
          <p:nvPr/>
        </p:nvSpPr>
        <p:spPr>
          <a:xfrm>
            <a:off x="382375" y="27225"/>
            <a:ext cx="590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  Multiple Choice</a:t>
            </a:r>
            <a:endParaRPr b="0" i="0" sz="3000" u="none" cap="none" strike="noStrike">
              <a:solidFill>
                <a:srgbClr val="FFFFFF"/>
              </a:solidFill>
              <a:latin typeface="PT Sans"/>
              <a:ea typeface="PT Sans"/>
              <a:cs typeface="PT Sans"/>
              <a:sym typeface="PT Sans"/>
            </a:endParaRPr>
          </a:p>
        </p:txBody>
      </p:sp>
      <p:sp>
        <p:nvSpPr>
          <p:cNvPr id="435" name="Google Shape;435;p77"/>
          <p:cNvSpPr/>
          <p:nvPr/>
        </p:nvSpPr>
        <p:spPr>
          <a:xfrm>
            <a:off x="678325"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77"/>
          <p:cNvSpPr/>
          <p:nvPr/>
        </p:nvSpPr>
        <p:spPr>
          <a:xfrm>
            <a:off x="4458024"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77"/>
          <p:cNvSpPr/>
          <p:nvPr/>
        </p:nvSpPr>
        <p:spPr>
          <a:xfrm>
            <a:off x="4458024"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77"/>
          <p:cNvSpPr/>
          <p:nvPr/>
        </p:nvSpPr>
        <p:spPr>
          <a:xfrm>
            <a:off x="678325"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77"/>
          <p:cNvSpPr txBox="1"/>
          <p:nvPr>
            <p:ph type="title"/>
          </p:nvPr>
        </p:nvSpPr>
        <p:spPr>
          <a:xfrm>
            <a:off x="296025" y="668825"/>
            <a:ext cx="8350500" cy="5010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20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440" name="Google Shape;440;p77"/>
          <p:cNvSpPr txBox="1"/>
          <p:nvPr>
            <p:ph idx="1" type="subTitle"/>
          </p:nvPr>
        </p:nvSpPr>
        <p:spPr>
          <a:xfrm>
            <a:off x="4458024" y="1630122"/>
            <a:ext cx="3779700" cy="11892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41" name="Google Shape;441;p77"/>
          <p:cNvSpPr txBox="1"/>
          <p:nvPr>
            <p:ph idx="2" type="subTitle"/>
          </p:nvPr>
        </p:nvSpPr>
        <p:spPr>
          <a:xfrm>
            <a:off x="678325" y="1630124"/>
            <a:ext cx="3779700" cy="11892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42" name="Google Shape;442;p77"/>
          <p:cNvSpPr txBox="1"/>
          <p:nvPr/>
        </p:nvSpPr>
        <p:spPr>
          <a:xfrm>
            <a:off x="703279"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A</a:t>
            </a:r>
            <a:endParaRPr b="1" i="0" sz="1800" u="none" cap="none" strike="noStrike">
              <a:solidFill>
                <a:schemeClr val="dk1"/>
              </a:solidFill>
              <a:latin typeface="PT Sans"/>
              <a:ea typeface="PT Sans"/>
              <a:cs typeface="PT Sans"/>
              <a:sym typeface="PT Sans"/>
            </a:endParaRPr>
          </a:p>
        </p:txBody>
      </p:sp>
      <p:sp>
        <p:nvSpPr>
          <p:cNvPr id="443" name="Google Shape;443;p77"/>
          <p:cNvSpPr txBox="1"/>
          <p:nvPr>
            <p:ph idx="3" type="subTitle"/>
          </p:nvPr>
        </p:nvSpPr>
        <p:spPr>
          <a:xfrm>
            <a:off x="4485203" y="3279631"/>
            <a:ext cx="3779700" cy="12399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44" name="Google Shape;444;p77"/>
          <p:cNvSpPr txBox="1"/>
          <p:nvPr>
            <p:ph idx="4" type="subTitle"/>
          </p:nvPr>
        </p:nvSpPr>
        <p:spPr>
          <a:xfrm>
            <a:off x="678325" y="3279631"/>
            <a:ext cx="3779700" cy="1239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45" name="Google Shape;445;p77"/>
          <p:cNvSpPr txBox="1"/>
          <p:nvPr/>
        </p:nvSpPr>
        <p:spPr>
          <a:xfrm>
            <a:off x="7873070"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B</a:t>
            </a:r>
            <a:endParaRPr b="1" i="0" sz="1800" u="none" cap="none" strike="noStrike">
              <a:solidFill>
                <a:schemeClr val="dk1"/>
              </a:solidFill>
              <a:latin typeface="PT Sans"/>
              <a:ea typeface="PT Sans"/>
              <a:cs typeface="PT Sans"/>
              <a:sym typeface="PT Sans"/>
            </a:endParaRPr>
          </a:p>
        </p:txBody>
      </p:sp>
      <p:sp>
        <p:nvSpPr>
          <p:cNvPr id="446" name="Google Shape;446;p77"/>
          <p:cNvSpPr txBox="1"/>
          <p:nvPr/>
        </p:nvSpPr>
        <p:spPr>
          <a:xfrm>
            <a:off x="703279" y="2915501"/>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C</a:t>
            </a:r>
            <a:endParaRPr b="1" i="0" sz="1800" u="none" cap="none" strike="noStrike">
              <a:solidFill>
                <a:schemeClr val="dk1"/>
              </a:solidFill>
              <a:latin typeface="PT Sans"/>
              <a:ea typeface="PT Sans"/>
              <a:cs typeface="PT Sans"/>
              <a:sym typeface="PT Sans"/>
            </a:endParaRPr>
          </a:p>
        </p:txBody>
      </p:sp>
      <p:sp>
        <p:nvSpPr>
          <p:cNvPr id="447" name="Google Shape;447;p77"/>
          <p:cNvSpPr txBox="1"/>
          <p:nvPr/>
        </p:nvSpPr>
        <p:spPr>
          <a:xfrm>
            <a:off x="7872933" y="2898451"/>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D</a:t>
            </a:r>
            <a:endParaRPr b="1" i="0" sz="18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Checkpoint Solutions">
  <p:cSld name="CUSTOM_4_2_1">
    <p:bg>
      <p:bgPr>
        <a:solidFill>
          <a:schemeClr val="accent6"/>
        </a:solidFill>
      </p:bgPr>
    </p:bg>
    <p:spTree>
      <p:nvGrpSpPr>
        <p:cNvPr id="448" name="Shape 448"/>
        <p:cNvGrpSpPr/>
        <p:nvPr/>
      </p:nvGrpSpPr>
      <p:grpSpPr>
        <a:xfrm>
          <a:off x="0" y="0"/>
          <a:ext cx="0" cy="0"/>
          <a:chOff x="0" y="0"/>
          <a:chExt cx="0" cy="0"/>
        </a:xfrm>
      </p:grpSpPr>
      <p:sp>
        <p:nvSpPr>
          <p:cNvPr id="449" name="Google Shape;449;p78"/>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450" name="Google Shape;450;p78"/>
          <p:cNvGrpSpPr/>
          <p:nvPr/>
        </p:nvGrpSpPr>
        <p:grpSpPr>
          <a:xfrm>
            <a:off x="6098378" y="5"/>
            <a:ext cx="3045625" cy="2030570"/>
            <a:chOff x="6098378" y="5"/>
            <a:chExt cx="3045625" cy="2030570"/>
          </a:xfrm>
        </p:grpSpPr>
        <p:sp>
          <p:nvSpPr>
            <p:cNvPr id="451" name="Google Shape;451;p78"/>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78"/>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78"/>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78"/>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78"/>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6" name="Google Shape;456;p78"/>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457" name="Google Shape;457;p78"/>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 - Answers</a:t>
            </a:r>
            <a:endParaRPr b="0" i="0" sz="3000" u="none" cap="none" strike="noStrike">
              <a:solidFill>
                <a:srgbClr val="FFFFFF"/>
              </a:solidFill>
              <a:latin typeface="PT Sans"/>
              <a:ea typeface="PT Sans"/>
              <a:cs typeface="PT Sans"/>
              <a:sym typeface="PT Sans"/>
            </a:endParaRPr>
          </a:p>
        </p:txBody>
      </p:sp>
      <p:sp>
        <p:nvSpPr>
          <p:cNvPr id="458" name="Google Shape;458;p78"/>
          <p:cNvSpPr txBox="1"/>
          <p:nvPr>
            <p:ph idx="1" type="body"/>
          </p:nvPr>
        </p:nvSpPr>
        <p:spPr>
          <a:xfrm>
            <a:off x="444050" y="905025"/>
            <a:ext cx="8103900" cy="36288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FFFFFF"/>
              </a:buClr>
              <a:buSzPts val="2400"/>
              <a:buChar char="●"/>
              <a:defRPr sz="2400">
                <a:solidFill>
                  <a:srgbClr val="FFFFFF"/>
                </a:solidFill>
              </a:defRPr>
            </a:lvl1pPr>
            <a:lvl2pPr indent="-342900" lvl="1" marL="914400" rtl="0" algn="l">
              <a:lnSpc>
                <a:spcPct val="115000"/>
              </a:lnSpc>
              <a:spcBef>
                <a:spcPts val="400"/>
              </a:spcBef>
              <a:spcAft>
                <a:spcPts val="0"/>
              </a:spcAft>
              <a:buClr>
                <a:srgbClr val="FFFFFF"/>
              </a:buClr>
              <a:buSzPts val="1800"/>
              <a:buChar char="○"/>
              <a:defRPr sz="1800">
                <a:solidFill>
                  <a:srgbClr val="FFFFFF"/>
                </a:solidFill>
              </a:defRPr>
            </a:lvl2pPr>
            <a:lvl3pPr indent="-317500" lvl="2" marL="1371600" rtl="0" algn="l">
              <a:lnSpc>
                <a:spcPct val="115000"/>
              </a:lnSpc>
              <a:spcBef>
                <a:spcPts val="400"/>
              </a:spcBef>
              <a:spcAft>
                <a:spcPts val="0"/>
              </a:spcAft>
              <a:buClr>
                <a:srgbClr val="FFFFFF"/>
              </a:buClr>
              <a:buSzPts val="1400"/>
              <a:buChar char="■"/>
              <a:defRPr>
                <a:solidFill>
                  <a:srgbClr val="FFFFFF"/>
                </a:solidFill>
              </a:defRPr>
            </a:lvl3pPr>
            <a:lvl4pPr indent="-317500" lvl="3" marL="1828800" rtl="0" algn="l">
              <a:lnSpc>
                <a:spcPct val="115000"/>
              </a:lnSpc>
              <a:spcBef>
                <a:spcPts val="400"/>
              </a:spcBef>
              <a:spcAft>
                <a:spcPts val="0"/>
              </a:spcAft>
              <a:buClr>
                <a:srgbClr val="FFFFFF"/>
              </a:buClr>
              <a:buSzPts val="1400"/>
              <a:buChar char="●"/>
              <a:defRPr>
                <a:solidFill>
                  <a:srgbClr val="FFFFFF"/>
                </a:solidFill>
              </a:defRPr>
            </a:lvl4pPr>
            <a:lvl5pPr indent="-317500" lvl="4" marL="2286000" rtl="0" algn="l">
              <a:lnSpc>
                <a:spcPct val="115000"/>
              </a:lnSpc>
              <a:spcBef>
                <a:spcPts val="400"/>
              </a:spcBef>
              <a:spcAft>
                <a:spcPts val="0"/>
              </a:spcAft>
              <a:buClr>
                <a:srgbClr val="FFFFFF"/>
              </a:buClr>
              <a:buSzPts val="1400"/>
              <a:buChar char="○"/>
              <a:defRPr>
                <a:solidFill>
                  <a:srgbClr val="FFFFFF"/>
                </a:solidFill>
              </a:defRPr>
            </a:lvl5pPr>
            <a:lvl6pPr indent="-317500" lvl="5" marL="2743200" rtl="0" algn="l">
              <a:lnSpc>
                <a:spcPct val="115000"/>
              </a:lnSpc>
              <a:spcBef>
                <a:spcPts val="400"/>
              </a:spcBef>
              <a:spcAft>
                <a:spcPts val="0"/>
              </a:spcAft>
              <a:buClr>
                <a:srgbClr val="FFFFFF"/>
              </a:buClr>
              <a:buSzPts val="1400"/>
              <a:buChar char="■"/>
              <a:defRPr>
                <a:solidFill>
                  <a:srgbClr val="FFFFFF"/>
                </a:solidFill>
              </a:defRPr>
            </a:lvl6pPr>
            <a:lvl7pPr indent="-317500" lvl="6" marL="3200400" rtl="0" algn="l">
              <a:lnSpc>
                <a:spcPct val="115000"/>
              </a:lnSpc>
              <a:spcBef>
                <a:spcPts val="400"/>
              </a:spcBef>
              <a:spcAft>
                <a:spcPts val="0"/>
              </a:spcAft>
              <a:buClr>
                <a:srgbClr val="FFFFFF"/>
              </a:buClr>
              <a:buSzPts val="1400"/>
              <a:buChar char="●"/>
              <a:defRPr>
                <a:solidFill>
                  <a:srgbClr val="FFFFFF"/>
                </a:solidFill>
              </a:defRPr>
            </a:lvl7pPr>
            <a:lvl8pPr indent="-317500" lvl="7" marL="3657600" rtl="0" algn="l">
              <a:lnSpc>
                <a:spcPct val="115000"/>
              </a:lnSpc>
              <a:spcBef>
                <a:spcPts val="1600"/>
              </a:spcBef>
              <a:spcAft>
                <a:spcPts val="0"/>
              </a:spcAft>
              <a:buClr>
                <a:srgbClr val="FFFFFF"/>
              </a:buClr>
              <a:buSzPts val="1400"/>
              <a:buChar char="○"/>
              <a:defRPr>
                <a:solidFill>
                  <a:srgbClr val="FFFFFF"/>
                </a:solidFill>
              </a:defRPr>
            </a:lvl8pPr>
            <a:lvl9pPr indent="-317500" lvl="8" marL="4114800" rtl="0" algn="l">
              <a:lnSpc>
                <a:spcPct val="115000"/>
              </a:lnSpc>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Freyer Model">
  <p:cSld name="CUSTOM_4_1">
    <p:bg>
      <p:bgPr>
        <a:solidFill>
          <a:schemeClr val="accent4"/>
        </a:solidFill>
      </p:bgPr>
    </p:bg>
    <p:spTree>
      <p:nvGrpSpPr>
        <p:cNvPr id="459" name="Shape 459"/>
        <p:cNvGrpSpPr/>
        <p:nvPr/>
      </p:nvGrpSpPr>
      <p:grpSpPr>
        <a:xfrm>
          <a:off x="0" y="0"/>
          <a:ext cx="0" cy="0"/>
          <a:chOff x="0" y="0"/>
          <a:chExt cx="0" cy="0"/>
        </a:xfrm>
      </p:grpSpPr>
      <p:sp>
        <p:nvSpPr>
          <p:cNvPr id="460" name="Google Shape;460;p79"/>
          <p:cNvSpPr/>
          <p:nvPr/>
        </p:nvSpPr>
        <p:spPr>
          <a:xfrm>
            <a:off x="727725" y="5876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79"/>
          <p:cNvSpPr/>
          <p:nvPr/>
        </p:nvSpPr>
        <p:spPr>
          <a:xfrm>
            <a:off x="4465125" y="5876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79"/>
          <p:cNvSpPr/>
          <p:nvPr/>
        </p:nvSpPr>
        <p:spPr>
          <a:xfrm>
            <a:off x="4465125" y="25535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79"/>
          <p:cNvSpPr/>
          <p:nvPr/>
        </p:nvSpPr>
        <p:spPr>
          <a:xfrm>
            <a:off x="727725" y="25535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79"/>
          <p:cNvSpPr txBox="1"/>
          <p:nvPr>
            <p:ph type="title"/>
          </p:nvPr>
        </p:nvSpPr>
        <p:spPr>
          <a:xfrm>
            <a:off x="2392800" y="2310900"/>
            <a:ext cx="4206000" cy="6078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b="1" sz="24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465" name="Google Shape;465;p79"/>
          <p:cNvSpPr/>
          <p:nvPr/>
        </p:nvSpPr>
        <p:spPr>
          <a:xfrm flipH="1">
            <a:off x="7254300" y="449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
        <p:nvSpPr>
          <p:cNvPr id="466" name="Google Shape;466;p79"/>
          <p:cNvSpPr txBox="1"/>
          <p:nvPr>
            <p:ph idx="1" type="subTitle"/>
          </p:nvPr>
        </p:nvSpPr>
        <p:spPr>
          <a:xfrm>
            <a:off x="4465125" y="1015450"/>
            <a:ext cx="3737400" cy="12954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67" name="Google Shape;467;p79"/>
          <p:cNvSpPr txBox="1"/>
          <p:nvPr>
            <p:ph idx="2" type="subTitle"/>
          </p:nvPr>
        </p:nvSpPr>
        <p:spPr>
          <a:xfrm>
            <a:off x="727725" y="1042325"/>
            <a:ext cx="3737400" cy="12954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68" name="Google Shape;468;p79"/>
          <p:cNvSpPr txBox="1"/>
          <p:nvPr/>
        </p:nvSpPr>
        <p:spPr>
          <a:xfrm>
            <a:off x="752400" y="594600"/>
            <a:ext cx="2109300" cy="42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Definition</a:t>
            </a:r>
            <a:endParaRPr b="1" i="0" sz="1800" u="none" cap="none" strike="noStrike">
              <a:solidFill>
                <a:schemeClr val="dk1"/>
              </a:solidFill>
              <a:latin typeface="PT Sans"/>
              <a:ea typeface="PT Sans"/>
              <a:cs typeface="PT Sans"/>
              <a:sym typeface="PT Sans"/>
            </a:endParaRPr>
          </a:p>
        </p:txBody>
      </p:sp>
      <p:sp>
        <p:nvSpPr>
          <p:cNvPr id="469" name="Google Shape;469;p79"/>
          <p:cNvSpPr txBox="1"/>
          <p:nvPr>
            <p:ph idx="3" type="subTitle"/>
          </p:nvPr>
        </p:nvSpPr>
        <p:spPr>
          <a:xfrm>
            <a:off x="4492000" y="3015850"/>
            <a:ext cx="3737400" cy="15036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70" name="Google Shape;470;p79"/>
          <p:cNvSpPr txBox="1"/>
          <p:nvPr>
            <p:ph idx="4" type="subTitle"/>
          </p:nvPr>
        </p:nvSpPr>
        <p:spPr>
          <a:xfrm>
            <a:off x="727725" y="3015850"/>
            <a:ext cx="3737400" cy="15036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71" name="Google Shape;471;p79"/>
          <p:cNvSpPr txBox="1"/>
          <p:nvPr/>
        </p:nvSpPr>
        <p:spPr>
          <a:xfrm>
            <a:off x="6093225" y="594600"/>
            <a:ext cx="2109300" cy="420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Characteristics</a:t>
            </a:r>
            <a:endParaRPr b="1" i="0" sz="1800" u="none" cap="none" strike="noStrike">
              <a:solidFill>
                <a:schemeClr val="dk1"/>
              </a:solidFill>
              <a:latin typeface="PT Sans"/>
              <a:ea typeface="PT Sans"/>
              <a:cs typeface="PT Sans"/>
              <a:sym typeface="PT Sans"/>
            </a:endParaRPr>
          </a:p>
        </p:txBody>
      </p:sp>
      <p:sp>
        <p:nvSpPr>
          <p:cNvPr id="472" name="Google Shape;472;p79"/>
          <p:cNvSpPr txBox="1"/>
          <p:nvPr/>
        </p:nvSpPr>
        <p:spPr>
          <a:xfrm>
            <a:off x="752400" y="2574263"/>
            <a:ext cx="2109300" cy="42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Examples</a:t>
            </a:r>
            <a:endParaRPr b="1" i="0" sz="1800" u="none" cap="none" strike="noStrike">
              <a:solidFill>
                <a:schemeClr val="dk1"/>
              </a:solidFill>
              <a:latin typeface="PT Sans"/>
              <a:ea typeface="PT Sans"/>
              <a:cs typeface="PT Sans"/>
              <a:sym typeface="PT Sans"/>
            </a:endParaRPr>
          </a:p>
        </p:txBody>
      </p:sp>
      <p:sp>
        <p:nvSpPr>
          <p:cNvPr id="473" name="Google Shape;473;p79"/>
          <p:cNvSpPr txBox="1"/>
          <p:nvPr/>
        </p:nvSpPr>
        <p:spPr>
          <a:xfrm>
            <a:off x="6597600" y="2553575"/>
            <a:ext cx="2109300" cy="42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Non-Examples</a:t>
            </a:r>
            <a:endParaRPr b="1" i="0" sz="18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Discussion">
  <p:cSld name="CUSTOM_4_1_1">
    <p:bg>
      <p:bgPr>
        <a:solidFill>
          <a:schemeClr val="lt1"/>
        </a:solidFill>
      </p:bgPr>
    </p:bg>
    <p:spTree>
      <p:nvGrpSpPr>
        <p:cNvPr id="474" name="Shape 474"/>
        <p:cNvGrpSpPr/>
        <p:nvPr/>
      </p:nvGrpSpPr>
      <p:grpSpPr>
        <a:xfrm>
          <a:off x="0" y="0"/>
          <a:ext cx="0" cy="0"/>
          <a:chOff x="0" y="0"/>
          <a:chExt cx="0" cy="0"/>
        </a:xfrm>
      </p:grpSpPr>
      <p:sp>
        <p:nvSpPr>
          <p:cNvPr id="475" name="Google Shape;475;p80"/>
          <p:cNvSpPr txBox="1"/>
          <p:nvPr>
            <p:ph type="title"/>
          </p:nvPr>
        </p:nvSpPr>
        <p:spPr>
          <a:xfrm>
            <a:off x="271375" y="197375"/>
            <a:ext cx="70800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36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476" name="Google Shape;476;p80"/>
          <p:cNvSpPr txBox="1"/>
          <p:nvPr>
            <p:ph idx="1" type="subTitle"/>
          </p:nvPr>
        </p:nvSpPr>
        <p:spPr>
          <a:xfrm>
            <a:off x="185050" y="1137150"/>
            <a:ext cx="3669000" cy="32271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a:solidFill>
                  <a:schemeClr val="dk1"/>
                </a:solidFill>
              </a:defRPr>
            </a:lvl1pPr>
            <a:lvl2pPr lvl="1" rtl="0" algn="l">
              <a:lnSpc>
                <a:spcPct val="115000"/>
              </a:lnSpc>
              <a:spcBef>
                <a:spcPts val="400"/>
              </a:spcBef>
              <a:spcAft>
                <a:spcPts val="0"/>
              </a:spcAft>
              <a:buSzPts val="1400"/>
              <a:buNone/>
              <a:defRPr>
                <a:solidFill>
                  <a:schemeClr val="dk1"/>
                </a:solidFill>
              </a:defRPr>
            </a:lvl2pPr>
            <a:lvl3pPr lvl="2" rtl="0" algn="l">
              <a:lnSpc>
                <a:spcPct val="115000"/>
              </a:lnSpc>
              <a:spcBef>
                <a:spcPts val="400"/>
              </a:spcBef>
              <a:spcAft>
                <a:spcPts val="0"/>
              </a:spcAft>
              <a:buSzPts val="1400"/>
              <a:buNone/>
              <a:defRPr>
                <a:solidFill>
                  <a:schemeClr val="dk1"/>
                </a:solidFill>
              </a:defRPr>
            </a:lvl3pPr>
            <a:lvl4pPr lvl="3" rtl="0" algn="l">
              <a:lnSpc>
                <a:spcPct val="115000"/>
              </a:lnSpc>
              <a:spcBef>
                <a:spcPts val="400"/>
              </a:spcBef>
              <a:spcAft>
                <a:spcPts val="0"/>
              </a:spcAft>
              <a:buSzPts val="1400"/>
              <a:buNone/>
              <a:defRPr>
                <a:solidFill>
                  <a:schemeClr val="dk1"/>
                </a:solidFill>
              </a:defRPr>
            </a:lvl4pPr>
            <a:lvl5pPr lvl="4" rtl="0" algn="l">
              <a:lnSpc>
                <a:spcPct val="115000"/>
              </a:lnSpc>
              <a:spcBef>
                <a:spcPts val="400"/>
              </a:spcBef>
              <a:spcAft>
                <a:spcPts val="0"/>
              </a:spcAft>
              <a:buSzPts val="1400"/>
              <a:buNone/>
              <a:defRPr>
                <a:solidFill>
                  <a:schemeClr val="dk1"/>
                </a:solidFill>
              </a:defRPr>
            </a:lvl5pPr>
            <a:lvl6pPr lvl="5" rtl="0" algn="l">
              <a:lnSpc>
                <a:spcPct val="115000"/>
              </a:lnSpc>
              <a:spcBef>
                <a:spcPts val="400"/>
              </a:spcBef>
              <a:spcAft>
                <a:spcPts val="0"/>
              </a:spcAft>
              <a:buSzPts val="1400"/>
              <a:buNone/>
              <a:defRPr>
                <a:solidFill>
                  <a:schemeClr val="dk1"/>
                </a:solidFill>
              </a:defRPr>
            </a:lvl6pPr>
            <a:lvl7pPr lvl="6" rtl="0" algn="l">
              <a:lnSpc>
                <a:spcPct val="115000"/>
              </a:lnSpc>
              <a:spcBef>
                <a:spcPts val="400"/>
              </a:spcBef>
              <a:spcAft>
                <a:spcPts val="0"/>
              </a:spcAft>
              <a:buSzPts val="1400"/>
              <a:buNone/>
              <a:defRPr>
                <a:solidFill>
                  <a:schemeClr val="dk1"/>
                </a:solidFill>
              </a:defRPr>
            </a:lvl7pPr>
            <a:lvl8pPr lvl="7" rtl="0" algn="l">
              <a:lnSpc>
                <a:spcPct val="115000"/>
              </a:lnSpc>
              <a:spcBef>
                <a:spcPts val="400"/>
              </a:spcBef>
              <a:spcAft>
                <a:spcPts val="0"/>
              </a:spcAft>
              <a:buSzPts val="1400"/>
              <a:buNone/>
              <a:defRPr>
                <a:solidFill>
                  <a:schemeClr val="dk1"/>
                </a:solidFill>
              </a:defRPr>
            </a:lvl8pPr>
            <a:lvl9pPr lvl="8" rtl="0" algn="l">
              <a:lnSpc>
                <a:spcPct val="115000"/>
              </a:lnSpc>
              <a:spcBef>
                <a:spcPts val="400"/>
              </a:spcBef>
              <a:spcAft>
                <a:spcPts val="400"/>
              </a:spcAft>
              <a:buSzPts val="1400"/>
              <a:buNone/>
              <a:defRPr>
                <a:solidFill>
                  <a:schemeClr val="dk1"/>
                </a:solidFill>
              </a:defRPr>
            </a:lvl9pPr>
          </a:lstStyle>
          <a:p/>
        </p:txBody>
      </p:sp>
      <p:sp>
        <p:nvSpPr>
          <p:cNvPr id="477" name="Google Shape;477;p80"/>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pic>
        <p:nvPicPr>
          <p:cNvPr id="478" name="Google Shape;478;p80"/>
          <p:cNvPicPr preferRelativeResize="0"/>
          <p:nvPr/>
        </p:nvPicPr>
        <p:blipFill rotWithShape="1">
          <a:blip r:embed="rId2">
            <a:alphaModFix/>
          </a:blip>
          <a:srcRect b="17197" l="0" r="0" t="0"/>
          <a:stretch/>
        </p:blipFill>
        <p:spPr>
          <a:xfrm>
            <a:off x="3940350" y="1322000"/>
            <a:ext cx="5203675" cy="32272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Further Extension Title">
  <p:cSld name="CUSTOM_3_2_1_1">
    <p:spTree>
      <p:nvGrpSpPr>
        <p:cNvPr id="40" name="Shape 40"/>
        <p:cNvGrpSpPr/>
        <p:nvPr/>
      </p:nvGrpSpPr>
      <p:grpSpPr>
        <a:xfrm>
          <a:off x="0" y="0"/>
          <a:ext cx="0" cy="0"/>
          <a:chOff x="0" y="0"/>
          <a:chExt cx="0" cy="0"/>
        </a:xfrm>
      </p:grpSpPr>
      <p:sp>
        <p:nvSpPr>
          <p:cNvPr id="41" name="Google Shape;41;p9"/>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9"/>
          <p:cNvSpPr/>
          <p:nvPr/>
        </p:nvSpPr>
        <p:spPr>
          <a:xfrm flipH="1">
            <a:off x="7055400" y="197375"/>
            <a:ext cx="20886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Further Extension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Rich Task Title">
  <p:cSld name="CUSTOM_3_2_1_1_1">
    <p:spTree>
      <p:nvGrpSpPr>
        <p:cNvPr id="43" name="Shape 43"/>
        <p:cNvGrpSpPr/>
        <p:nvPr/>
      </p:nvGrpSpPr>
      <p:grpSpPr>
        <a:xfrm>
          <a:off x="0" y="0"/>
          <a:ext cx="0" cy="0"/>
          <a:chOff x="0" y="0"/>
          <a:chExt cx="0" cy="0"/>
        </a:xfrm>
      </p:grpSpPr>
      <p:sp>
        <p:nvSpPr>
          <p:cNvPr id="44" name="Google Shape;44;p10"/>
          <p:cNvSpPr txBox="1"/>
          <p:nvPr>
            <p:ph type="title"/>
          </p:nvPr>
        </p:nvSpPr>
        <p:spPr>
          <a:xfrm>
            <a:off x="311700" y="105200"/>
            <a:ext cx="66819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10"/>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Rich Task</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0" Type="http://schemas.openxmlformats.org/officeDocument/2006/relationships/theme" Target="../theme/theme5.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slideLayout" Target="../slideLayouts/slideLayout75.xml"/><Relationship Id="rId23" Type="http://schemas.openxmlformats.org/officeDocument/2006/relationships/slideLayout" Target="../slideLayouts/slideLayout74.xml"/><Relationship Id="rId1" Type="http://schemas.openxmlformats.org/officeDocument/2006/relationships/image" Target="../media/image8.pn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26" Type="http://schemas.openxmlformats.org/officeDocument/2006/relationships/theme" Target="../theme/theme4.xml"/><Relationship Id="rId25" Type="http://schemas.openxmlformats.org/officeDocument/2006/relationships/slideLayout" Target="../slideLayouts/slideLayout76.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PT Sans"/>
              <a:buNone/>
              <a:defRPr sz="3000">
                <a:solidFill>
                  <a:schemeClr val="dk1"/>
                </a:solidFill>
                <a:latin typeface="PT Sans"/>
                <a:ea typeface="PT Sans"/>
                <a:cs typeface="PT Sans"/>
                <a:sym typeface="PT Sans"/>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74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T Sans"/>
              <a:buChar char="●"/>
              <a:defRPr sz="1800">
                <a:solidFill>
                  <a:schemeClr val="dk2"/>
                </a:solidFill>
                <a:latin typeface="PT Sans"/>
                <a:ea typeface="PT Sans"/>
                <a:cs typeface="PT Sans"/>
                <a:sym typeface="PT Sans"/>
              </a:defRPr>
            </a:lvl1pPr>
            <a:lvl2pPr indent="-317500" lvl="1" marL="9144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2pPr>
            <a:lvl3pPr indent="-317500" lvl="2" marL="13716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3pPr>
            <a:lvl4pPr indent="-317500" lvl="3" marL="18288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4pPr>
            <a:lvl5pPr indent="-317500" lvl="4" marL="22860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5pPr>
            <a:lvl6pPr indent="-317500" lvl="5" marL="27432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6pPr>
            <a:lvl7pPr indent="-317500" lvl="6" marL="32004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7pPr>
            <a:lvl8pPr indent="-317500" lvl="7" marL="365760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8pPr>
            <a:lvl9pPr indent="-317500" lvl="8" marL="4114800">
              <a:lnSpc>
                <a:spcPct val="115000"/>
              </a:lnSpc>
              <a:spcBef>
                <a:spcPts val="1600"/>
              </a:spcBef>
              <a:spcAft>
                <a:spcPts val="1600"/>
              </a:spcAft>
              <a:buClr>
                <a:schemeClr val="dk2"/>
              </a:buClr>
              <a:buSzPts val="1400"/>
              <a:buFont typeface="PT Sans"/>
              <a:buChar char="■"/>
              <a:defRPr>
                <a:solidFill>
                  <a:schemeClr val="dk2"/>
                </a:solidFill>
                <a:latin typeface="PT Sans"/>
                <a:ea typeface="PT Sans"/>
                <a:cs typeface="PT Sans"/>
                <a:sym typeface="PT Sans"/>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grpSp>
        <p:nvGrpSpPr>
          <p:cNvPr id="9" name="Google Shape;9;p1"/>
          <p:cNvGrpSpPr/>
          <p:nvPr/>
        </p:nvGrpSpPr>
        <p:grpSpPr>
          <a:xfrm>
            <a:off x="74002" y="4604087"/>
            <a:ext cx="1615747" cy="487849"/>
            <a:chOff x="74002" y="4604087"/>
            <a:chExt cx="1615747" cy="487849"/>
          </a:xfrm>
        </p:grpSpPr>
        <p:sp>
          <p:nvSpPr>
            <p:cNvPr id="10" name="Google Shape;10;p1"/>
            <p:cNvSpPr/>
            <p:nvPr/>
          </p:nvSpPr>
          <p:spPr>
            <a:xfrm>
              <a:off x="74002" y="4604087"/>
              <a:ext cx="1615747" cy="487849"/>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1"/>
            <p:cNvPicPr preferRelativeResize="0"/>
            <p:nvPr/>
          </p:nvPicPr>
          <p:blipFill>
            <a:blip r:embed="rId1">
              <a:alphaModFix/>
            </a:blip>
            <a:stretch>
              <a:fillRect/>
            </a:stretch>
          </p:blipFill>
          <p:spPr>
            <a:xfrm>
              <a:off x="74234" y="4611516"/>
              <a:ext cx="1615282" cy="429416"/>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167" name="Shape 167"/>
        <p:cNvGrpSpPr/>
        <p:nvPr/>
      </p:nvGrpSpPr>
      <p:grpSpPr>
        <a:xfrm>
          <a:off x="0" y="0"/>
          <a:ext cx="0" cy="0"/>
          <a:chOff x="0" y="0"/>
          <a:chExt cx="0" cy="0"/>
        </a:xfrm>
      </p:grpSpPr>
      <p:sp>
        <p:nvSpPr>
          <p:cNvPr id="168" name="Google Shape;168;p3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PT Sans"/>
              <a:buNone/>
              <a:defRPr b="0" i="0" sz="30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169" name="Google Shape;169;p30"/>
          <p:cNvSpPr txBox="1"/>
          <p:nvPr>
            <p:ph idx="1" type="body"/>
          </p:nvPr>
        </p:nvSpPr>
        <p:spPr>
          <a:xfrm>
            <a:off x="311700" y="1229875"/>
            <a:ext cx="8520600" cy="3374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T Sans"/>
              <a:buChar char="●"/>
              <a:defRPr b="0" i="0" sz="1800" u="none" cap="none" strike="noStrike">
                <a:solidFill>
                  <a:schemeClr val="dk2"/>
                </a:solidFill>
                <a:latin typeface="PT Sans"/>
                <a:ea typeface="PT Sans"/>
                <a:cs typeface="PT Sans"/>
                <a:sym typeface="PT Sans"/>
              </a:defRPr>
            </a:lvl1pPr>
            <a:lvl2pPr indent="-317500" lvl="1" marL="914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2pPr>
            <a:lvl3pPr indent="-317500" lvl="2" marL="13716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3pPr>
            <a:lvl4pPr indent="-317500" lvl="3" marL="18288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4pPr>
            <a:lvl5pPr indent="-317500" lvl="4" marL="22860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5pPr>
            <a:lvl6pPr indent="-317500" lvl="5" marL="27432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15000"/>
              </a:lnSpc>
              <a:spcBef>
                <a:spcPts val="16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15000"/>
              </a:lnSpc>
              <a:spcBef>
                <a:spcPts val="1600"/>
              </a:spcBef>
              <a:spcAft>
                <a:spcPts val="160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9pPr>
          </a:lstStyle>
          <a:p/>
        </p:txBody>
      </p:sp>
      <p:sp>
        <p:nvSpPr>
          <p:cNvPr id="170" name="Google Shape;170;p3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grpSp>
        <p:nvGrpSpPr>
          <p:cNvPr id="171" name="Google Shape;171;p30"/>
          <p:cNvGrpSpPr/>
          <p:nvPr/>
        </p:nvGrpSpPr>
        <p:grpSpPr>
          <a:xfrm>
            <a:off x="74002" y="4604087"/>
            <a:ext cx="1615800" cy="487800"/>
            <a:chOff x="74002" y="4604087"/>
            <a:chExt cx="1615800" cy="487800"/>
          </a:xfrm>
        </p:grpSpPr>
        <p:sp>
          <p:nvSpPr>
            <p:cNvPr id="172" name="Google Shape;172;p30"/>
            <p:cNvSpPr/>
            <p:nvPr/>
          </p:nvSpPr>
          <p:spPr>
            <a:xfrm>
              <a:off x="74002" y="4604087"/>
              <a:ext cx="1615800" cy="487800"/>
            </a:xfrm>
            <a:prstGeom prst="rect">
              <a:avLst/>
            </a:prstGeom>
            <a:solidFill>
              <a:srgbClr val="0737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3" name="Google Shape;173;p30"/>
            <p:cNvPicPr preferRelativeResize="0"/>
            <p:nvPr/>
          </p:nvPicPr>
          <p:blipFill rotWithShape="1">
            <a:blip r:embed="rId1">
              <a:alphaModFix/>
            </a:blip>
            <a:srcRect b="0" l="0" r="0" t="0"/>
            <a:stretch/>
          </p:blipFill>
          <p:spPr>
            <a:xfrm>
              <a:off x="74234" y="4611516"/>
              <a:ext cx="1615280" cy="42941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255" name="Shape 255"/>
        <p:cNvGrpSpPr/>
        <p:nvPr/>
      </p:nvGrpSpPr>
      <p:grpSpPr>
        <a:xfrm>
          <a:off x="0" y="0"/>
          <a:ext cx="0" cy="0"/>
          <a:chOff x="0" y="0"/>
          <a:chExt cx="0" cy="0"/>
        </a:xfrm>
      </p:grpSpPr>
      <p:sp>
        <p:nvSpPr>
          <p:cNvPr id="256" name="Google Shape;256;p4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PT Sans"/>
              <a:buNone/>
              <a:defRPr b="0" i="0" sz="30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257" name="Google Shape;257;p43"/>
          <p:cNvSpPr txBox="1"/>
          <p:nvPr>
            <p:ph idx="1" type="body"/>
          </p:nvPr>
        </p:nvSpPr>
        <p:spPr>
          <a:xfrm>
            <a:off x="311700" y="1229875"/>
            <a:ext cx="8520600" cy="3374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T Sans"/>
              <a:buChar char="●"/>
              <a:defRPr b="0" i="0" sz="1800" u="none" cap="none" strike="noStrike">
                <a:solidFill>
                  <a:schemeClr val="dk2"/>
                </a:solidFill>
                <a:latin typeface="PT Sans"/>
                <a:ea typeface="PT Sans"/>
                <a:cs typeface="PT Sans"/>
                <a:sym typeface="PT Sans"/>
              </a:defRPr>
            </a:lvl1pPr>
            <a:lvl2pPr indent="-317500" lvl="1" marL="914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2pPr>
            <a:lvl3pPr indent="-317500" lvl="2" marL="13716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3pPr>
            <a:lvl4pPr indent="-317500" lvl="3" marL="18288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4pPr>
            <a:lvl5pPr indent="-317500" lvl="4" marL="22860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5pPr>
            <a:lvl6pPr indent="-317500" lvl="5" marL="27432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15000"/>
              </a:lnSpc>
              <a:spcBef>
                <a:spcPts val="16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15000"/>
              </a:lnSpc>
              <a:spcBef>
                <a:spcPts val="1600"/>
              </a:spcBef>
              <a:spcAft>
                <a:spcPts val="160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9pPr>
          </a:lstStyle>
          <a:p/>
        </p:txBody>
      </p:sp>
      <p:sp>
        <p:nvSpPr>
          <p:cNvPr id="258" name="Google Shape;258;p4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grpSp>
        <p:nvGrpSpPr>
          <p:cNvPr id="259" name="Google Shape;259;p43"/>
          <p:cNvGrpSpPr/>
          <p:nvPr/>
        </p:nvGrpSpPr>
        <p:grpSpPr>
          <a:xfrm>
            <a:off x="74002" y="4604087"/>
            <a:ext cx="1615800" cy="487800"/>
            <a:chOff x="74002" y="4604087"/>
            <a:chExt cx="1615800" cy="487800"/>
          </a:xfrm>
        </p:grpSpPr>
        <p:sp>
          <p:nvSpPr>
            <p:cNvPr id="260" name="Google Shape;260;p43"/>
            <p:cNvSpPr/>
            <p:nvPr/>
          </p:nvSpPr>
          <p:spPr>
            <a:xfrm>
              <a:off x="74002" y="4604087"/>
              <a:ext cx="1615800" cy="487800"/>
            </a:xfrm>
            <a:prstGeom prst="rect">
              <a:avLst/>
            </a:prstGeom>
            <a:solidFill>
              <a:srgbClr val="0737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1" name="Google Shape;261;p43"/>
            <p:cNvPicPr preferRelativeResize="0"/>
            <p:nvPr/>
          </p:nvPicPr>
          <p:blipFill rotWithShape="1">
            <a:blip r:embed="rId1">
              <a:alphaModFix/>
            </a:blip>
            <a:srcRect b="0" l="0" r="0" t="0"/>
            <a:stretch/>
          </p:blipFill>
          <p:spPr>
            <a:xfrm>
              <a:off x="74234" y="4611516"/>
              <a:ext cx="1615280" cy="42941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343" name="Shape 343"/>
        <p:cNvGrpSpPr/>
        <p:nvPr/>
      </p:nvGrpSpPr>
      <p:grpSpPr>
        <a:xfrm>
          <a:off x="0" y="0"/>
          <a:ext cx="0" cy="0"/>
          <a:chOff x="0" y="0"/>
          <a:chExt cx="0" cy="0"/>
        </a:xfrm>
      </p:grpSpPr>
      <p:sp>
        <p:nvSpPr>
          <p:cNvPr id="344" name="Google Shape;344;p5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PT Sans"/>
              <a:buNone/>
              <a:defRPr b="0" i="0" sz="30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345" name="Google Shape;345;p56"/>
          <p:cNvSpPr txBox="1"/>
          <p:nvPr>
            <p:ph idx="1" type="body"/>
          </p:nvPr>
        </p:nvSpPr>
        <p:spPr>
          <a:xfrm>
            <a:off x="311700" y="1229875"/>
            <a:ext cx="8520600" cy="3374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T Sans"/>
              <a:buChar char="●"/>
              <a:defRPr b="0" i="0" sz="1800" u="none" cap="none" strike="noStrike">
                <a:solidFill>
                  <a:schemeClr val="dk2"/>
                </a:solidFill>
                <a:latin typeface="PT Sans"/>
                <a:ea typeface="PT Sans"/>
                <a:cs typeface="PT Sans"/>
                <a:sym typeface="PT Sans"/>
              </a:defRPr>
            </a:lvl1pPr>
            <a:lvl2pPr indent="-317500" lvl="1" marL="914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2pPr>
            <a:lvl3pPr indent="-317500" lvl="2" marL="13716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3pPr>
            <a:lvl4pPr indent="-317500" lvl="3" marL="18288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4pPr>
            <a:lvl5pPr indent="-317500" lvl="4" marL="22860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5pPr>
            <a:lvl6pPr indent="-317500" lvl="5" marL="27432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15000"/>
              </a:lnSpc>
              <a:spcBef>
                <a:spcPts val="16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15000"/>
              </a:lnSpc>
              <a:spcBef>
                <a:spcPts val="1600"/>
              </a:spcBef>
              <a:spcAft>
                <a:spcPts val="160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9pPr>
          </a:lstStyle>
          <a:p/>
        </p:txBody>
      </p:sp>
      <p:sp>
        <p:nvSpPr>
          <p:cNvPr id="346" name="Google Shape;346;p5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grpSp>
        <p:nvGrpSpPr>
          <p:cNvPr id="347" name="Google Shape;347;p56"/>
          <p:cNvGrpSpPr/>
          <p:nvPr/>
        </p:nvGrpSpPr>
        <p:grpSpPr>
          <a:xfrm>
            <a:off x="74002" y="4604087"/>
            <a:ext cx="1615800" cy="487800"/>
            <a:chOff x="74002" y="4604087"/>
            <a:chExt cx="1615800" cy="487800"/>
          </a:xfrm>
        </p:grpSpPr>
        <p:sp>
          <p:nvSpPr>
            <p:cNvPr id="348" name="Google Shape;348;p56"/>
            <p:cNvSpPr/>
            <p:nvPr/>
          </p:nvSpPr>
          <p:spPr>
            <a:xfrm>
              <a:off x="74002" y="4604087"/>
              <a:ext cx="1615800" cy="487800"/>
            </a:xfrm>
            <a:prstGeom prst="rect">
              <a:avLst/>
            </a:prstGeom>
            <a:solidFill>
              <a:srgbClr val="0737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9" name="Google Shape;349;p56"/>
            <p:cNvPicPr preferRelativeResize="0"/>
            <p:nvPr/>
          </p:nvPicPr>
          <p:blipFill rotWithShape="1">
            <a:blip r:embed="rId1">
              <a:alphaModFix/>
            </a:blip>
            <a:srcRect b="0" l="0" r="0" t="0"/>
            <a:stretch/>
          </p:blipFill>
          <p:spPr>
            <a:xfrm>
              <a:off x="74234" y="4611516"/>
              <a:ext cx="1615280" cy="42941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6.jpg"/><Relationship Id="rId9"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6.jpg"/><Relationship Id="rId8"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hyperlink" Target="http://drive.google.com/file/d/1oKFCrlq__qnJN7x9Gt2r1LT7K1FrJjzP/view" TargetMode="External"/><Relationship Id="rId4" Type="http://schemas.openxmlformats.org/officeDocument/2006/relationships/image" Target="../media/image9.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2.xml"/><Relationship Id="rId3" Type="http://schemas.openxmlformats.org/officeDocument/2006/relationships/image" Target="../media/image3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hyperlink" Target="http://drive.google.com/file/d/1gRbtRTFlT0PefoxU9nEdS_Hs-ZWhcXAd/view" TargetMode="External"/><Relationship Id="rId4" Type="http://schemas.openxmlformats.org/officeDocument/2006/relationships/image" Target="../media/image22.jp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3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81"/>
          <p:cNvSpPr txBox="1"/>
          <p:nvPr>
            <p:ph type="ctrTitle"/>
          </p:nvPr>
        </p:nvSpPr>
        <p:spPr>
          <a:xfrm>
            <a:off x="598100" y="2315072"/>
            <a:ext cx="8222100" cy="83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a:t>Will there be a second series?</a:t>
            </a:r>
            <a:endParaRPr b="1"/>
          </a:p>
          <a:p>
            <a:pPr indent="0" lvl="0" marL="0" rtl="0" algn="ctr">
              <a:spcBef>
                <a:spcPts val="0"/>
              </a:spcBef>
              <a:spcAft>
                <a:spcPts val="0"/>
              </a:spcAft>
              <a:buNone/>
            </a:pPr>
            <a:r>
              <a:rPr lang="en-GB"/>
              <a:t>Using audience figures and social media data to evaluate success</a:t>
            </a:r>
            <a:endParaRPr/>
          </a:p>
        </p:txBody>
      </p:sp>
      <p:sp>
        <p:nvSpPr>
          <p:cNvPr id="484" name="Google Shape;484;p81"/>
          <p:cNvSpPr txBox="1"/>
          <p:nvPr>
            <p:ph idx="1" type="subTitle"/>
          </p:nvPr>
        </p:nvSpPr>
        <p:spPr>
          <a:xfrm>
            <a:off x="598088" y="3325513"/>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Year 7 </a:t>
            </a:r>
            <a:endParaRPr/>
          </a:p>
        </p:txBody>
      </p:sp>
      <p:pic>
        <p:nvPicPr>
          <p:cNvPr id="485" name="Google Shape;485;p81"/>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90"/>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Reach vs Engagement</a:t>
            </a:r>
            <a:r>
              <a:rPr lang="en-GB"/>
              <a:t> </a:t>
            </a:r>
            <a:endParaRPr/>
          </a:p>
        </p:txBody>
      </p:sp>
      <p:pic>
        <p:nvPicPr>
          <p:cNvPr id="547" name="Google Shape;547;p90"/>
          <p:cNvPicPr preferRelativeResize="0"/>
          <p:nvPr/>
        </p:nvPicPr>
        <p:blipFill rotWithShape="1">
          <a:blip r:embed="rId3">
            <a:alphaModFix/>
          </a:blip>
          <a:srcRect b="23395" l="0" r="0" t="20190"/>
          <a:stretch/>
        </p:blipFill>
        <p:spPr>
          <a:xfrm>
            <a:off x="6156625" y="0"/>
            <a:ext cx="2857500" cy="902725"/>
          </a:xfrm>
          <a:prstGeom prst="rect">
            <a:avLst/>
          </a:prstGeom>
          <a:noFill/>
          <a:ln>
            <a:noFill/>
          </a:ln>
        </p:spPr>
      </p:pic>
      <p:sp>
        <p:nvSpPr>
          <p:cNvPr id="548" name="Google Shape;548;p90"/>
          <p:cNvSpPr txBox="1"/>
          <p:nvPr>
            <p:ph idx="4294967295" type="body"/>
          </p:nvPr>
        </p:nvSpPr>
        <p:spPr>
          <a:xfrm>
            <a:off x="444050" y="1015000"/>
            <a:ext cx="8140800" cy="332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Reach: how many people does our social media content reach?</a:t>
            </a:r>
            <a:endParaRPr/>
          </a:p>
          <a:p>
            <a:pPr indent="-342900" lvl="0" marL="457200" rtl="0" algn="l">
              <a:lnSpc>
                <a:spcPct val="115000"/>
              </a:lnSpc>
              <a:spcBef>
                <a:spcPts val="400"/>
              </a:spcBef>
              <a:spcAft>
                <a:spcPts val="0"/>
              </a:spcAft>
              <a:buSzPts val="1800"/>
              <a:buChar char="➔"/>
            </a:pPr>
            <a:r>
              <a:rPr lang="en-GB"/>
              <a:t>Reach matters only if your audience listens to or reads what you’re saying.</a:t>
            </a:r>
            <a:endParaRPr/>
          </a:p>
          <a:p>
            <a:pPr indent="0" lvl="0" marL="0" rtl="0" algn="l">
              <a:lnSpc>
                <a:spcPct val="115000"/>
              </a:lnSpc>
              <a:spcBef>
                <a:spcPts val="400"/>
              </a:spcBef>
              <a:spcAft>
                <a:spcPts val="0"/>
              </a:spcAft>
              <a:buNone/>
            </a:pPr>
            <a:r>
              <a:t/>
            </a:r>
            <a:endParaRPr/>
          </a:p>
          <a:p>
            <a:pPr indent="0" lvl="0" marL="0" rtl="0" algn="l">
              <a:lnSpc>
                <a:spcPct val="115000"/>
              </a:lnSpc>
              <a:spcBef>
                <a:spcPts val="400"/>
              </a:spcBef>
              <a:spcAft>
                <a:spcPts val="0"/>
              </a:spcAft>
              <a:buNone/>
            </a:pPr>
            <a:r>
              <a:rPr lang="en-GB"/>
              <a:t>Engagement: how many people liked/shared/commented on our social media content? </a:t>
            </a:r>
            <a:endParaRPr/>
          </a:p>
          <a:p>
            <a:pPr indent="-342900" lvl="0" marL="457200" rtl="0" algn="l">
              <a:lnSpc>
                <a:spcPct val="115000"/>
              </a:lnSpc>
              <a:spcBef>
                <a:spcPts val="400"/>
              </a:spcBef>
              <a:spcAft>
                <a:spcPts val="0"/>
              </a:spcAft>
              <a:buSzPts val="1800"/>
              <a:buChar char="➔"/>
            </a:pPr>
            <a:r>
              <a:rPr lang="en-GB"/>
              <a:t>Engagement is a better metric to ensure your audience has seen that piece of content and engaged with it. </a:t>
            </a:r>
            <a:endParaRPr/>
          </a:p>
          <a:p>
            <a:pPr indent="0" lvl="0" marL="0" rtl="0" algn="l">
              <a:lnSpc>
                <a:spcPct val="115000"/>
              </a:lnSpc>
              <a:spcBef>
                <a:spcPts val="400"/>
              </a:spcBef>
              <a:spcAft>
                <a:spcPts val="0"/>
              </a:spcAft>
              <a:buNone/>
            </a:pPr>
            <a:r>
              <a:t/>
            </a:r>
            <a:endParaRPr/>
          </a:p>
          <a:p>
            <a:pPr indent="0" lvl="0" marL="0" rtl="0" algn="l">
              <a:lnSpc>
                <a:spcPct val="115000"/>
              </a:lnSpc>
              <a:spcBef>
                <a:spcPts val="400"/>
              </a:spcBef>
              <a:spcAft>
                <a:spcPts val="0"/>
              </a:spcAft>
              <a:buNone/>
            </a:pPr>
            <a:r>
              <a:t/>
            </a:r>
            <a:endParaRPr/>
          </a:p>
          <a:p>
            <a:pPr indent="0" lvl="0" marL="457200" rtl="0" algn="l">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549" name="Google Shape;549;p90"/>
          <p:cNvPicPr preferRelativeResize="0"/>
          <p:nvPr/>
        </p:nvPicPr>
        <p:blipFill>
          <a:blip r:embed="rId4">
            <a:alphaModFix/>
          </a:blip>
          <a:stretch>
            <a:fillRect/>
          </a:stretch>
        </p:blipFill>
        <p:spPr>
          <a:xfrm>
            <a:off x="1770150" y="4637410"/>
            <a:ext cx="1074099" cy="435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91"/>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 of a current campaign</a:t>
            </a:r>
            <a:endParaRPr/>
          </a:p>
        </p:txBody>
      </p:sp>
      <p:sp>
        <p:nvSpPr>
          <p:cNvPr id="555" name="Google Shape;555;p91"/>
          <p:cNvSpPr txBox="1"/>
          <p:nvPr>
            <p:ph idx="4294967295" type="body"/>
          </p:nvPr>
        </p:nvSpPr>
        <p:spPr>
          <a:xfrm>
            <a:off x="444050" y="880275"/>
            <a:ext cx="8140800" cy="332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Pinewood Studios takes part in #CreativeCareersWeek. Top posts were: </a:t>
            </a:r>
            <a:endParaRPr/>
          </a:p>
          <a:p>
            <a:pPr indent="0" lvl="0" marL="0" rtl="0" algn="l">
              <a:lnSpc>
                <a:spcPct val="115000"/>
              </a:lnSpc>
              <a:spcBef>
                <a:spcPts val="400"/>
              </a:spcBef>
              <a:spcAft>
                <a:spcPts val="0"/>
              </a:spcAft>
              <a:buNone/>
            </a:pPr>
            <a:r>
              <a:rPr lang="en-GB"/>
              <a:t>							</a:t>
            </a:r>
            <a:endParaRPr/>
          </a:p>
          <a:p>
            <a:pPr indent="0" lvl="0" marL="0" rtl="0" algn="l">
              <a:lnSpc>
                <a:spcPct val="115000"/>
              </a:lnSpc>
              <a:spcBef>
                <a:spcPts val="400"/>
              </a:spcBef>
              <a:spcAft>
                <a:spcPts val="0"/>
              </a:spcAft>
              <a:buNone/>
            </a:pPr>
            <a:r>
              <a:t/>
            </a:r>
            <a:endParaRPr/>
          </a:p>
          <a:p>
            <a:pPr indent="0" lvl="0" marL="0" rtl="0" algn="l">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556" name="Google Shape;556;p91"/>
          <p:cNvPicPr preferRelativeResize="0"/>
          <p:nvPr/>
        </p:nvPicPr>
        <p:blipFill>
          <a:blip r:embed="rId3">
            <a:alphaModFix/>
          </a:blip>
          <a:stretch>
            <a:fillRect/>
          </a:stretch>
        </p:blipFill>
        <p:spPr>
          <a:xfrm>
            <a:off x="566725" y="1826575"/>
            <a:ext cx="2307650" cy="2133625"/>
          </a:xfrm>
          <a:prstGeom prst="rect">
            <a:avLst/>
          </a:prstGeom>
          <a:noFill/>
          <a:ln>
            <a:noFill/>
          </a:ln>
        </p:spPr>
      </p:pic>
      <p:sp>
        <p:nvSpPr>
          <p:cNvPr id="557" name="Google Shape;557;p91"/>
          <p:cNvSpPr txBox="1"/>
          <p:nvPr/>
        </p:nvSpPr>
        <p:spPr>
          <a:xfrm>
            <a:off x="566725" y="3960200"/>
            <a:ext cx="2216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2"/>
                </a:solidFill>
                <a:latin typeface="PT Sans"/>
                <a:ea typeface="PT Sans"/>
                <a:cs typeface="PT Sans"/>
                <a:sym typeface="PT Sans"/>
              </a:rPr>
              <a:t>Impressions:  7,705</a:t>
            </a:r>
            <a:endParaRPr>
              <a:solidFill>
                <a:schemeClr val="dk2"/>
              </a:solidFill>
              <a:latin typeface="PT Sans"/>
              <a:ea typeface="PT Sans"/>
              <a:cs typeface="PT Sans"/>
              <a:sym typeface="PT Sans"/>
            </a:endParaRPr>
          </a:p>
          <a:p>
            <a:pPr indent="0" lvl="0" marL="0" rtl="0" algn="ctr">
              <a:spcBef>
                <a:spcPts val="0"/>
              </a:spcBef>
              <a:spcAft>
                <a:spcPts val="0"/>
              </a:spcAft>
              <a:buNone/>
            </a:pPr>
            <a:r>
              <a:rPr lang="en-GB">
                <a:solidFill>
                  <a:schemeClr val="dk2"/>
                </a:solidFill>
                <a:latin typeface="PT Sans"/>
                <a:ea typeface="PT Sans"/>
                <a:cs typeface="PT Sans"/>
                <a:sym typeface="PT Sans"/>
              </a:rPr>
              <a:t>Engagement: 186</a:t>
            </a:r>
            <a:endParaRPr>
              <a:solidFill>
                <a:schemeClr val="dk2"/>
              </a:solidFill>
              <a:latin typeface="PT Sans"/>
              <a:ea typeface="PT Sans"/>
              <a:cs typeface="PT Sans"/>
              <a:sym typeface="PT Sans"/>
            </a:endParaRPr>
          </a:p>
        </p:txBody>
      </p:sp>
      <p:pic>
        <p:nvPicPr>
          <p:cNvPr id="558" name="Google Shape;558;p91"/>
          <p:cNvPicPr preferRelativeResize="0"/>
          <p:nvPr/>
        </p:nvPicPr>
        <p:blipFill>
          <a:blip r:embed="rId4">
            <a:alphaModFix/>
          </a:blip>
          <a:stretch>
            <a:fillRect/>
          </a:stretch>
        </p:blipFill>
        <p:spPr>
          <a:xfrm>
            <a:off x="3124025" y="1826575"/>
            <a:ext cx="3223300" cy="1908625"/>
          </a:xfrm>
          <a:prstGeom prst="rect">
            <a:avLst/>
          </a:prstGeom>
          <a:noFill/>
          <a:ln>
            <a:noFill/>
          </a:ln>
        </p:spPr>
      </p:pic>
      <p:pic>
        <p:nvPicPr>
          <p:cNvPr id="559" name="Google Shape;559;p91"/>
          <p:cNvPicPr preferRelativeResize="0"/>
          <p:nvPr/>
        </p:nvPicPr>
        <p:blipFill>
          <a:blip r:embed="rId5">
            <a:alphaModFix/>
          </a:blip>
          <a:stretch>
            <a:fillRect/>
          </a:stretch>
        </p:blipFill>
        <p:spPr>
          <a:xfrm>
            <a:off x="1329312" y="1392500"/>
            <a:ext cx="690925" cy="386925"/>
          </a:xfrm>
          <a:prstGeom prst="rect">
            <a:avLst/>
          </a:prstGeom>
          <a:noFill/>
          <a:ln>
            <a:noFill/>
          </a:ln>
        </p:spPr>
      </p:pic>
      <p:pic>
        <p:nvPicPr>
          <p:cNvPr id="560" name="Google Shape;560;p91"/>
          <p:cNvPicPr preferRelativeResize="0"/>
          <p:nvPr/>
        </p:nvPicPr>
        <p:blipFill>
          <a:blip r:embed="rId6">
            <a:alphaModFix/>
          </a:blip>
          <a:stretch>
            <a:fillRect/>
          </a:stretch>
        </p:blipFill>
        <p:spPr>
          <a:xfrm>
            <a:off x="4320988" y="1392500"/>
            <a:ext cx="386925" cy="386926"/>
          </a:xfrm>
          <a:prstGeom prst="rect">
            <a:avLst/>
          </a:prstGeom>
          <a:noFill/>
          <a:ln>
            <a:noFill/>
          </a:ln>
        </p:spPr>
      </p:pic>
      <p:sp>
        <p:nvSpPr>
          <p:cNvPr id="561" name="Google Shape;561;p91"/>
          <p:cNvSpPr txBox="1"/>
          <p:nvPr/>
        </p:nvSpPr>
        <p:spPr>
          <a:xfrm>
            <a:off x="3124025" y="3960200"/>
            <a:ext cx="2216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2"/>
                </a:solidFill>
                <a:latin typeface="PT Sans"/>
                <a:ea typeface="PT Sans"/>
                <a:cs typeface="PT Sans"/>
                <a:sym typeface="PT Sans"/>
              </a:rPr>
              <a:t>Reach:</a:t>
            </a:r>
            <a:r>
              <a:rPr lang="en-GB">
                <a:solidFill>
                  <a:schemeClr val="dk2"/>
                </a:solidFill>
                <a:latin typeface="PT Sans"/>
                <a:ea typeface="PT Sans"/>
                <a:cs typeface="PT Sans"/>
                <a:sym typeface="PT Sans"/>
              </a:rPr>
              <a:t> 8,892</a:t>
            </a:r>
            <a:endParaRPr>
              <a:solidFill>
                <a:schemeClr val="dk2"/>
              </a:solidFill>
              <a:latin typeface="PT Sans"/>
              <a:ea typeface="PT Sans"/>
              <a:cs typeface="PT Sans"/>
              <a:sym typeface="PT Sans"/>
            </a:endParaRPr>
          </a:p>
          <a:p>
            <a:pPr indent="0" lvl="0" marL="0" rtl="0" algn="ctr">
              <a:spcBef>
                <a:spcPts val="0"/>
              </a:spcBef>
              <a:spcAft>
                <a:spcPts val="0"/>
              </a:spcAft>
              <a:buNone/>
            </a:pPr>
            <a:r>
              <a:rPr lang="en-GB">
                <a:solidFill>
                  <a:schemeClr val="dk2"/>
                </a:solidFill>
                <a:latin typeface="PT Sans"/>
                <a:ea typeface="PT Sans"/>
                <a:cs typeface="PT Sans"/>
                <a:sym typeface="PT Sans"/>
              </a:rPr>
              <a:t>Views: 2,170</a:t>
            </a:r>
            <a:endParaRPr>
              <a:solidFill>
                <a:schemeClr val="dk2"/>
              </a:solidFill>
              <a:latin typeface="PT Sans"/>
              <a:ea typeface="PT Sans"/>
              <a:cs typeface="PT Sans"/>
              <a:sym typeface="PT Sans"/>
            </a:endParaRPr>
          </a:p>
        </p:txBody>
      </p:sp>
      <p:pic>
        <p:nvPicPr>
          <p:cNvPr id="562" name="Google Shape;562;p91"/>
          <p:cNvPicPr preferRelativeResize="0"/>
          <p:nvPr/>
        </p:nvPicPr>
        <p:blipFill>
          <a:blip r:embed="rId7">
            <a:alphaModFix/>
          </a:blip>
          <a:stretch>
            <a:fillRect/>
          </a:stretch>
        </p:blipFill>
        <p:spPr>
          <a:xfrm>
            <a:off x="6756650" y="1803000"/>
            <a:ext cx="1533087" cy="1955775"/>
          </a:xfrm>
          <a:prstGeom prst="rect">
            <a:avLst/>
          </a:prstGeom>
          <a:noFill/>
          <a:ln>
            <a:noFill/>
          </a:ln>
        </p:spPr>
      </p:pic>
      <p:pic>
        <p:nvPicPr>
          <p:cNvPr id="563" name="Google Shape;563;p91"/>
          <p:cNvPicPr preferRelativeResize="0"/>
          <p:nvPr/>
        </p:nvPicPr>
        <p:blipFill>
          <a:blip r:embed="rId8">
            <a:alphaModFix/>
          </a:blip>
          <a:stretch>
            <a:fillRect/>
          </a:stretch>
        </p:blipFill>
        <p:spPr>
          <a:xfrm>
            <a:off x="7055398" y="1278163"/>
            <a:ext cx="861827" cy="615600"/>
          </a:xfrm>
          <a:prstGeom prst="rect">
            <a:avLst/>
          </a:prstGeom>
          <a:noFill/>
          <a:ln>
            <a:noFill/>
          </a:ln>
        </p:spPr>
      </p:pic>
      <p:sp>
        <p:nvSpPr>
          <p:cNvPr id="564" name="Google Shape;564;p91"/>
          <p:cNvSpPr txBox="1"/>
          <p:nvPr/>
        </p:nvSpPr>
        <p:spPr>
          <a:xfrm>
            <a:off x="6347325" y="3960200"/>
            <a:ext cx="2216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2"/>
                </a:solidFill>
                <a:latin typeface="PT Sans"/>
                <a:ea typeface="PT Sans"/>
                <a:cs typeface="PT Sans"/>
                <a:sym typeface="PT Sans"/>
              </a:rPr>
              <a:t>Reach: 5,886</a:t>
            </a:r>
            <a:endParaRPr>
              <a:solidFill>
                <a:schemeClr val="dk2"/>
              </a:solidFill>
              <a:latin typeface="PT Sans"/>
              <a:ea typeface="PT Sans"/>
              <a:cs typeface="PT Sans"/>
              <a:sym typeface="PT Sans"/>
            </a:endParaRPr>
          </a:p>
          <a:p>
            <a:pPr indent="0" lvl="0" marL="0" rtl="0" algn="ctr">
              <a:spcBef>
                <a:spcPts val="0"/>
              </a:spcBef>
              <a:spcAft>
                <a:spcPts val="0"/>
              </a:spcAft>
              <a:buNone/>
            </a:pPr>
            <a:r>
              <a:rPr lang="en-GB">
                <a:solidFill>
                  <a:schemeClr val="dk2"/>
                </a:solidFill>
                <a:latin typeface="PT Sans"/>
                <a:ea typeface="PT Sans"/>
                <a:cs typeface="PT Sans"/>
                <a:sym typeface="PT Sans"/>
              </a:rPr>
              <a:t>Engagement: 333</a:t>
            </a:r>
            <a:endParaRPr>
              <a:solidFill>
                <a:schemeClr val="dk2"/>
              </a:solidFill>
              <a:latin typeface="PT Sans"/>
              <a:ea typeface="PT Sans"/>
              <a:cs typeface="PT Sans"/>
              <a:sym typeface="PT Sans"/>
            </a:endParaRPr>
          </a:p>
        </p:txBody>
      </p:sp>
      <p:pic>
        <p:nvPicPr>
          <p:cNvPr id="565" name="Google Shape;565;p91"/>
          <p:cNvPicPr preferRelativeResize="0"/>
          <p:nvPr/>
        </p:nvPicPr>
        <p:blipFill>
          <a:blip r:embed="rId9">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92"/>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endParaRPr/>
          </a:p>
        </p:txBody>
      </p:sp>
      <p:pic>
        <p:nvPicPr>
          <p:cNvPr id="571" name="Google Shape;571;p92"/>
          <p:cNvPicPr preferRelativeResize="0"/>
          <p:nvPr/>
        </p:nvPicPr>
        <p:blipFill>
          <a:blip r:embed="rId3">
            <a:alphaModFix/>
          </a:blip>
          <a:stretch>
            <a:fillRect/>
          </a:stretch>
        </p:blipFill>
        <p:spPr>
          <a:xfrm>
            <a:off x="0" y="-320475"/>
            <a:ext cx="9143995" cy="6101719"/>
          </a:xfrm>
          <a:prstGeom prst="rect">
            <a:avLst/>
          </a:prstGeom>
          <a:noFill/>
          <a:ln>
            <a:noFill/>
          </a:ln>
        </p:spPr>
      </p:pic>
      <p:sp>
        <p:nvSpPr>
          <p:cNvPr id="572" name="Google Shape;572;p92"/>
          <p:cNvSpPr txBox="1"/>
          <p:nvPr/>
        </p:nvSpPr>
        <p:spPr>
          <a:xfrm>
            <a:off x="7569350" y="4835700"/>
            <a:ext cx="4600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FFFFFF"/>
                </a:solidFill>
                <a:latin typeface="PT Sans"/>
                <a:ea typeface="PT Sans"/>
                <a:cs typeface="PT Sans"/>
                <a:sym typeface="PT Sans"/>
              </a:rPr>
              <a:t>© Pinewood Studios Limited</a:t>
            </a:r>
            <a:endParaRPr sz="800">
              <a:solidFill>
                <a:srgbClr val="FFFFFF"/>
              </a:solidFill>
              <a:latin typeface="PT Sans"/>
              <a:ea typeface="PT Sans"/>
              <a:cs typeface="PT Sans"/>
              <a:sym typeface="P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p93"/>
          <p:cNvPicPr preferRelativeResize="0"/>
          <p:nvPr/>
        </p:nvPicPr>
        <p:blipFill>
          <a:blip r:embed="rId3">
            <a:alphaModFix/>
          </a:blip>
          <a:stretch>
            <a:fillRect/>
          </a:stretch>
        </p:blipFill>
        <p:spPr>
          <a:xfrm>
            <a:off x="1739648" y="4651549"/>
            <a:ext cx="1066875" cy="432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94"/>
          <p:cNvSpPr txBox="1"/>
          <p:nvPr>
            <p:ph type="title"/>
          </p:nvPr>
        </p:nvSpPr>
        <p:spPr>
          <a:xfrm>
            <a:off x="311700" y="105200"/>
            <a:ext cx="7708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Welcome to the Research &amp; Insights team</a:t>
            </a:r>
            <a:endParaRPr/>
          </a:p>
        </p:txBody>
      </p:sp>
      <p:pic>
        <p:nvPicPr>
          <p:cNvPr id="583" name="Google Shape;583;p94" title="YEAR 10 Maths_Part2_FINAL.mp4">
            <a:hlinkClick r:id="rId3"/>
          </p:cNvPr>
          <p:cNvPicPr preferRelativeResize="0"/>
          <p:nvPr/>
        </p:nvPicPr>
        <p:blipFill>
          <a:blip r:embed="rId4">
            <a:alphaModFix/>
          </a:blip>
          <a:stretch>
            <a:fillRect/>
          </a:stretch>
        </p:blipFill>
        <p:spPr>
          <a:xfrm>
            <a:off x="1530975" y="857250"/>
            <a:ext cx="5902100" cy="3429000"/>
          </a:xfrm>
          <a:prstGeom prst="rect">
            <a:avLst/>
          </a:prstGeom>
          <a:noFill/>
          <a:ln>
            <a:noFill/>
          </a:ln>
        </p:spPr>
      </p:pic>
      <p:pic>
        <p:nvPicPr>
          <p:cNvPr id="584" name="Google Shape;584;p94"/>
          <p:cNvPicPr preferRelativeResize="0"/>
          <p:nvPr/>
        </p:nvPicPr>
        <p:blipFill>
          <a:blip r:embed="rId5">
            <a:alphaModFix/>
          </a:blip>
          <a:stretch>
            <a:fillRect/>
          </a:stretch>
        </p:blipFill>
        <p:spPr>
          <a:xfrm>
            <a:off x="1800275" y="4628010"/>
            <a:ext cx="1074099" cy="435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95"/>
          <p:cNvSpPr txBox="1"/>
          <p:nvPr>
            <p:ph type="title"/>
          </p:nvPr>
        </p:nvSpPr>
        <p:spPr>
          <a:xfrm>
            <a:off x="311700" y="105200"/>
            <a:ext cx="7708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Welcome to the Research &amp; Insights team</a:t>
            </a:r>
            <a:endParaRPr/>
          </a:p>
        </p:txBody>
      </p:sp>
      <p:sp>
        <p:nvSpPr>
          <p:cNvPr id="590" name="Google Shape;590;p95"/>
          <p:cNvSpPr txBox="1"/>
          <p:nvPr>
            <p:ph idx="4294967295" type="body"/>
          </p:nvPr>
        </p:nvSpPr>
        <p:spPr>
          <a:xfrm>
            <a:off x="444050" y="710200"/>
            <a:ext cx="8140800" cy="332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GB"/>
              <a:t>We have just come to the end of the first series of a new Saturday night talent show called ‘Way to the Stage’, recorded at Pinewood Studios.</a:t>
            </a:r>
            <a:endParaRPr/>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We think the show has been a great success </a:t>
            </a:r>
            <a:r>
              <a:rPr b="1" i="1" lang="en-GB"/>
              <a:t>but</a:t>
            </a:r>
            <a:r>
              <a:rPr lang="en-GB"/>
              <a:t> we now need to provide support as to whether or not to recommission series 2 and we need some evidence to present to the Commissioning and Programming teams. </a:t>
            </a:r>
            <a:endParaRPr/>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It’s your job to review the data and prepare a report to explain whether or not to recommission the show for a second series.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591" name="Google Shape;591;p95"/>
          <p:cNvPicPr preferRelativeResize="0"/>
          <p:nvPr/>
        </p:nvPicPr>
        <p:blipFill>
          <a:blip r:embed="rId3">
            <a:alphaModFix/>
          </a:blip>
          <a:stretch>
            <a:fillRect/>
          </a:stretch>
        </p:blipFill>
        <p:spPr>
          <a:xfrm>
            <a:off x="7672850" y="3773725"/>
            <a:ext cx="1255775" cy="1253975"/>
          </a:xfrm>
          <a:prstGeom prst="rect">
            <a:avLst/>
          </a:prstGeom>
          <a:noFill/>
          <a:ln>
            <a:noFill/>
          </a:ln>
        </p:spPr>
      </p:pic>
      <p:sp>
        <p:nvSpPr>
          <p:cNvPr id="592" name="Google Shape;592;p95"/>
          <p:cNvSpPr txBox="1"/>
          <p:nvPr/>
        </p:nvSpPr>
        <p:spPr>
          <a:xfrm>
            <a:off x="5760850" y="3877363"/>
            <a:ext cx="1963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a:latin typeface="PT Sans"/>
                <a:ea typeface="PT Sans"/>
                <a:cs typeface="PT Sans"/>
                <a:sym typeface="PT Sans"/>
              </a:rPr>
              <a:t>Hint: you’ll use problem solving skills to research the problem and suggest a solution</a:t>
            </a:r>
            <a:endParaRPr i="1">
              <a:latin typeface="PT Sans"/>
              <a:ea typeface="PT Sans"/>
              <a:cs typeface="PT Sans"/>
              <a:sym typeface="PT Sans"/>
            </a:endParaRPr>
          </a:p>
        </p:txBody>
      </p:sp>
      <p:pic>
        <p:nvPicPr>
          <p:cNvPr id="593" name="Google Shape;593;p95"/>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grpSp>
        <p:nvGrpSpPr>
          <p:cNvPr id="598" name="Google Shape;598;p96"/>
          <p:cNvGrpSpPr/>
          <p:nvPr/>
        </p:nvGrpSpPr>
        <p:grpSpPr>
          <a:xfrm>
            <a:off x="2902488" y="902232"/>
            <a:ext cx="3339000" cy="3339000"/>
            <a:chOff x="2902488" y="902232"/>
            <a:chExt cx="3339000" cy="3339000"/>
          </a:xfrm>
        </p:grpSpPr>
        <p:sp>
          <p:nvSpPr>
            <p:cNvPr id="599" name="Google Shape;599;p96"/>
            <p:cNvSpPr/>
            <p:nvPr/>
          </p:nvSpPr>
          <p:spPr>
            <a:xfrm rot="-5400000">
              <a:off x="2902488" y="902232"/>
              <a:ext cx="3339000" cy="3339000"/>
            </a:xfrm>
            <a:prstGeom prst="ellipse">
              <a:avLst/>
            </a:prstGeom>
            <a:noFill/>
            <a:ln cap="flat" cmpd="sng" w="19050">
              <a:solidFill>
                <a:srgbClr val="0D5D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6"/>
            <p:cNvSpPr/>
            <p:nvPr/>
          </p:nvSpPr>
          <p:spPr>
            <a:xfrm>
              <a:off x="3123875" y="1123625"/>
              <a:ext cx="2896500" cy="2896200"/>
            </a:xfrm>
            <a:prstGeom prst="pie">
              <a:avLst>
                <a:gd fmla="val 2689583" name="adj1"/>
                <a:gd fmla="val 13510993" name="adj2"/>
              </a:avLst>
            </a:prstGeom>
            <a:solidFill>
              <a:srgbClr val="A1C3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 name="Google Shape;601;p96"/>
          <p:cNvGrpSpPr/>
          <p:nvPr/>
        </p:nvGrpSpPr>
        <p:grpSpPr>
          <a:xfrm>
            <a:off x="3664038" y="1663782"/>
            <a:ext cx="1815900" cy="1815900"/>
            <a:chOff x="3664038" y="1663782"/>
            <a:chExt cx="1815900" cy="1815900"/>
          </a:xfrm>
        </p:grpSpPr>
        <p:sp>
          <p:nvSpPr>
            <p:cNvPr id="602" name="Google Shape;602;p96"/>
            <p:cNvSpPr/>
            <p:nvPr/>
          </p:nvSpPr>
          <p:spPr>
            <a:xfrm>
              <a:off x="3664038" y="1663782"/>
              <a:ext cx="1815900" cy="1815900"/>
            </a:xfrm>
            <a:prstGeom prst="ellipse">
              <a:avLst/>
            </a:prstGeom>
            <a:solidFill>
              <a:srgbClr val="0C58D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6"/>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a:solidFill>
                    <a:srgbClr val="FFFFFF"/>
                  </a:solidFill>
                  <a:latin typeface="Roboto"/>
                  <a:ea typeface="Roboto"/>
                  <a:cs typeface="Roboto"/>
                  <a:sym typeface="Roboto"/>
                </a:rPr>
                <a:t>Should we </a:t>
              </a:r>
              <a:r>
                <a:rPr b="1" lang="en-GB">
                  <a:solidFill>
                    <a:srgbClr val="FFFFFF"/>
                  </a:solidFill>
                  <a:latin typeface="Roboto"/>
                  <a:ea typeface="Roboto"/>
                  <a:cs typeface="Roboto"/>
                  <a:sym typeface="Roboto"/>
                </a:rPr>
                <a:t>recommission</a:t>
              </a:r>
              <a:r>
                <a:rPr b="1" lang="en-GB">
                  <a:solidFill>
                    <a:srgbClr val="FFFFFF"/>
                  </a:solidFill>
                  <a:latin typeface="Roboto"/>
                  <a:ea typeface="Roboto"/>
                  <a:cs typeface="Roboto"/>
                  <a:sym typeface="Roboto"/>
                </a:rPr>
                <a:t> the show?</a:t>
              </a:r>
              <a:endParaRPr b="1">
                <a:solidFill>
                  <a:srgbClr val="FFFFFF"/>
                </a:solidFill>
                <a:latin typeface="Roboto"/>
                <a:ea typeface="Roboto"/>
                <a:cs typeface="Roboto"/>
                <a:sym typeface="Roboto"/>
              </a:endParaRPr>
            </a:p>
          </p:txBody>
        </p:sp>
      </p:grpSp>
      <p:grpSp>
        <p:nvGrpSpPr>
          <p:cNvPr id="604" name="Google Shape;604;p96"/>
          <p:cNvGrpSpPr/>
          <p:nvPr/>
        </p:nvGrpSpPr>
        <p:grpSpPr>
          <a:xfrm>
            <a:off x="2859873" y="853971"/>
            <a:ext cx="1068600" cy="1068600"/>
            <a:chOff x="2859873" y="853971"/>
            <a:chExt cx="1068600" cy="1068600"/>
          </a:xfrm>
        </p:grpSpPr>
        <p:sp>
          <p:nvSpPr>
            <p:cNvPr id="605" name="Google Shape;605;p96"/>
            <p:cNvSpPr/>
            <p:nvPr/>
          </p:nvSpPr>
          <p:spPr>
            <a:xfrm>
              <a:off x="2859873" y="853971"/>
              <a:ext cx="1068600" cy="10686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6"/>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800">
                  <a:solidFill>
                    <a:srgbClr val="FFFFFF"/>
                  </a:solidFill>
                  <a:latin typeface="Roboto"/>
                  <a:ea typeface="Roboto"/>
                  <a:cs typeface="Roboto"/>
                  <a:sym typeface="Roboto"/>
                </a:rPr>
                <a:t>Audience data trends</a:t>
              </a:r>
              <a:endParaRPr b="1" sz="800">
                <a:solidFill>
                  <a:srgbClr val="FFFFFF"/>
                </a:solidFill>
                <a:latin typeface="Roboto"/>
                <a:ea typeface="Roboto"/>
                <a:cs typeface="Roboto"/>
                <a:sym typeface="Roboto"/>
              </a:endParaRPr>
            </a:p>
          </p:txBody>
        </p:sp>
      </p:grpSp>
      <p:grpSp>
        <p:nvGrpSpPr>
          <p:cNvPr id="607" name="Google Shape;607;p96"/>
          <p:cNvGrpSpPr/>
          <p:nvPr/>
        </p:nvGrpSpPr>
        <p:grpSpPr>
          <a:xfrm>
            <a:off x="5214448" y="3234278"/>
            <a:ext cx="1068600" cy="1068600"/>
            <a:chOff x="5214448" y="3234278"/>
            <a:chExt cx="1068600" cy="1068600"/>
          </a:xfrm>
        </p:grpSpPr>
        <p:sp>
          <p:nvSpPr>
            <p:cNvPr id="608" name="Google Shape;608;p96"/>
            <p:cNvSpPr/>
            <p:nvPr/>
          </p:nvSpPr>
          <p:spPr>
            <a:xfrm>
              <a:off x="5214448" y="3234278"/>
              <a:ext cx="1068600" cy="10686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6"/>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800">
                  <a:solidFill>
                    <a:srgbClr val="FFFFFF"/>
                  </a:solidFill>
                  <a:latin typeface="Roboto"/>
                  <a:ea typeface="Roboto"/>
                  <a:cs typeface="Roboto"/>
                  <a:sym typeface="Roboto"/>
                </a:rPr>
                <a:t>Social Media Engagement Trends</a:t>
              </a:r>
              <a:endParaRPr b="1" sz="800">
                <a:solidFill>
                  <a:srgbClr val="FFFFFF"/>
                </a:solidFill>
                <a:latin typeface="Roboto"/>
                <a:ea typeface="Roboto"/>
                <a:cs typeface="Roboto"/>
                <a:sym typeface="Roboto"/>
              </a:endParaRPr>
            </a:p>
          </p:txBody>
        </p:sp>
      </p:grpSp>
      <p:sp>
        <p:nvSpPr>
          <p:cNvPr id="610" name="Google Shape;610;p96"/>
          <p:cNvSpPr/>
          <p:nvPr/>
        </p:nvSpPr>
        <p:spPr>
          <a:xfrm>
            <a:off x="5781298" y="1847328"/>
            <a:ext cx="1068600" cy="10686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6"/>
          <p:cNvSpPr txBox="1"/>
          <p:nvPr/>
        </p:nvSpPr>
        <p:spPr>
          <a:xfrm>
            <a:off x="5934300" y="2015478"/>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800">
                <a:solidFill>
                  <a:srgbClr val="FFFFFF"/>
                </a:solidFill>
                <a:latin typeface="Roboto"/>
                <a:ea typeface="Roboto"/>
                <a:cs typeface="Roboto"/>
                <a:sym typeface="Roboto"/>
              </a:rPr>
              <a:t>Budgets  and Funding</a:t>
            </a:r>
            <a:endParaRPr b="1" sz="800">
              <a:solidFill>
                <a:srgbClr val="FFFFFF"/>
              </a:solidFill>
              <a:latin typeface="Roboto"/>
              <a:ea typeface="Roboto"/>
              <a:cs typeface="Roboto"/>
              <a:sym typeface="Roboto"/>
            </a:endParaRPr>
          </a:p>
        </p:txBody>
      </p:sp>
      <p:sp>
        <p:nvSpPr>
          <p:cNvPr id="612" name="Google Shape;612;p96"/>
          <p:cNvSpPr/>
          <p:nvPr/>
        </p:nvSpPr>
        <p:spPr>
          <a:xfrm>
            <a:off x="4638298" y="551928"/>
            <a:ext cx="1068600" cy="10686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6"/>
          <p:cNvSpPr txBox="1"/>
          <p:nvPr/>
        </p:nvSpPr>
        <p:spPr>
          <a:xfrm>
            <a:off x="4791300" y="720078"/>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800">
                <a:solidFill>
                  <a:srgbClr val="FFFFFF"/>
                </a:solidFill>
                <a:latin typeface="Roboto"/>
                <a:ea typeface="Roboto"/>
                <a:cs typeface="Roboto"/>
                <a:sym typeface="Roboto"/>
              </a:rPr>
              <a:t>Talent Availability</a:t>
            </a:r>
            <a:endParaRPr b="1" sz="800">
              <a:solidFill>
                <a:srgbClr val="FFFFFF"/>
              </a:solidFill>
              <a:latin typeface="Roboto"/>
              <a:ea typeface="Roboto"/>
              <a:cs typeface="Roboto"/>
              <a:sym typeface="Roboto"/>
            </a:endParaRPr>
          </a:p>
        </p:txBody>
      </p:sp>
      <p:sp>
        <p:nvSpPr>
          <p:cNvPr id="614" name="Google Shape;614;p96"/>
          <p:cNvSpPr/>
          <p:nvPr/>
        </p:nvSpPr>
        <p:spPr>
          <a:xfrm>
            <a:off x="2215523" y="2300153"/>
            <a:ext cx="1068600" cy="10686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96"/>
          <p:cNvSpPr txBox="1"/>
          <p:nvPr/>
        </p:nvSpPr>
        <p:spPr>
          <a:xfrm>
            <a:off x="2263000" y="2468300"/>
            <a:ext cx="8682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800">
                <a:solidFill>
                  <a:srgbClr val="FFFFFF"/>
                </a:solidFill>
                <a:latin typeface="Roboto"/>
                <a:ea typeface="Roboto"/>
                <a:cs typeface="Roboto"/>
                <a:sym typeface="Roboto"/>
              </a:rPr>
              <a:t>Studio &amp; Crew Availability</a:t>
            </a:r>
            <a:endParaRPr b="1" sz="800">
              <a:solidFill>
                <a:srgbClr val="FFFFFF"/>
              </a:solidFill>
              <a:latin typeface="Roboto"/>
              <a:ea typeface="Roboto"/>
              <a:cs typeface="Roboto"/>
              <a:sym typeface="Roboto"/>
            </a:endParaRPr>
          </a:p>
        </p:txBody>
      </p:sp>
      <p:sp>
        <p:nvSpPr>
          <p:cNvPr id="616" name="Google Shape;616;p96"/>
          <p:cNvSpPr/>
          <p:nvPr/>
        </p:nvSpPr>
        <p:spPr>
          <a:xfrm>
            <a:off x="3380323" y="3510853"/>
            <a:ext cx="1068600" cy="10686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6"/>
          <p:cNvSpPr txBox="1"/>
          <p:nvPr/>
        </p:nvSpPr>
        <p:spPr>
          <a:xfrm>
            <a:off x="3513325" y="36790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800">
                <a:solidFill>
                  <a:srgbClr val="FFFFFF"/>
                </a:solidFill>
                <a:latin typeface="Roboto"/>
                <a:ea typeface="Roboto"/>
                <a:cs typeface="Roboto"/>
                <a:sym typeface="Roboto"/>
              </a:rPr>
              <a:t>Revenue and profitability</a:t>
            </a:r>
            <a:endParaRPr b="1" sz="800">
              <a:solidFill>
                <a:srgbClr val="FFFFFF"/>
              </a:solidFill>
              <a:latin typeface="Roboto"/>
              <a:ea typeface="Roboto"/>
              <a:cs typeface="Roboto"/>
              <a:sym typeface="Roboto"/>
            </a:endParaRPr>
          </a:p>
        </p:txBody>
      </p:sp>
      <p:sp>
        <p:nvSpPr>
          <p:cNvPr id="618" name="Google Shape;618;p96"/>
          <p:cNvSpPr txBox="1"/>
          <p:nvPr/>
        </p:nvSpPr>
        <p:spPr>
          <a:xfrm>
            <a:off x="2985400" y="1038825"/>
            <a:ext cx="803700" cy="732300"/>
          </a:xfrm>
          <a:prstGeom prst="rect">
            <a:avLst/>
          </a:prstGeom>
          <a:solidFill>
            <a:srgbClr val="0944A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rgbClr val="FFFFFF"/>
                </a:solidFill>
                <a:highlight>
                  <a:srgbClr val="0944A1"/>
                </a:highlight>
                <a:latin typeface="Roboto"/>
                <a:ea typeface="Roboto"/>
                <a:cs typeface="Roboto"/>
                <a:sym typeface="Roboto"/>
              </a:rPr>
              <a:t>Audience data trends</a:t>
            </a:r>
            <a:endParaRPr b="1" sz="1100">
              <a:solidFill>
                <a:srgbClr val="FFFFFF"/>
              </a:solidFill>
              <a:highlight>
                <a:srgbClr val="0944A1"/>
              </a:highlight>
              <a:latin typeface="Roboto"/>
              <a:ea typeface="Roboto"/>
              <a:cs typeface="Roboto"/>
              <a:sym typeface="Roboto"/>
            </a:endParaRPr>
          </a:p>
        </p:txBody>
      </p:sp>
      <p:sp>
        <p:nvSpPr>
          <p:cNvPr id="619" name="Google Shape;619;p96"/>
          <p:cNvSpPr txBox="1"/>
          <p:nvPr/>
        </p:nvSpPr>
        <p:spPr>
          <a:xfrm>
            <a:off x="5391600" y="3402425"/>
            <a:ext cx="714300" cy="732300"/>
          </a:xfrm>
          <a:prstGeom prst="rect">
            <a:avLst/>
          </a:prstGeom>
          <a:solidFill>
            <a:srgbClr val="0944A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100">
                <a:solidFill>
                  <a:srgbClr val="FFFFFF"/>
                </a:solidFill>
                <a:highlight>
                  <a:srgbClr val="0944A1"/>
                </a:highlight>
                <a:latin typeface="Roboto"/>
                <a:ea typeface="Roboto"/>
                <a:cs typeface="Roboto"/>
                <a:sym typeface="Roboto"/>
              </a:rPr>
              <a:t>Social Media</a:t>
            </a:r>
            <a:r>
              <a:rPr b="1" lang="en-GB" sz="1100">
                <a:solidFill>
                  <a:srgbClr val="FFFFFF"/>
                </a:solidFill>
                <a:highlight>
                  <a:srgbClr val="0944A1"/>
                </a:highlight>
                <a:latin typeface="Roboto"/>
                <a:ea typeface="Roboto"/>
                <a:cs typeface="Roboto"/>
                <a:sym typeface="Roboto"/>
              </a:rPr>
              <a:t> data trends</a:t>
            </a:r>
            <a:endParaRPr b="1" sz="1100">
              <a:solidFill>
                <a:srgbClr val="FFFFFF"/>
              </a:solidFill>
              <a:highlight>
                <a:srgbClr val="0944A1"/>
              </a:highlight>
              <a:latin typeface="Roboto"/>
              <a:ea typeface="Roboto"/>
              <a:cs typeface="Roboto"/>
              <a:sym typeface="Roboto"/>
            </a:endParaRPr>
          </a:p>
        </p:txBody>
      </p:sp>
      <p:sp>
        <p:nvSpPr>
          <p:cNvPr id="620" name="Google Shape;620;p96"/>
          <p:cNvSpPr/>
          <p:nvPr/>
        </p:nvSpPr>
        <p:spPr>
          <a:xfrm>
            <a:off x="2859850" y="853975"/>
            <a:ext cx="1068600" cy="1068600"/>
          </a:xfrm>
          <a:prstGeom prst="ellipse">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6"/>
          <p:cNvSpPr/>
          <p:nvPr/>
        </p:nvSpPr>
        <p:spPr>
          <a:xfrm>
            <a:off x="5214450" y="3234275"/>
            <a:ext cx="1068600" cy="1068600"/>
          </a:xfrm>
          <a:prstGeom prst="ellipse">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2" name="Google Shape;622;p96"/>
          <p:cNvPicPr preferRelativeResize="0"/>
          <p:nvPr/>
        </p:nvPicPr>
        <p:blipFill>
          <a:blip r:embed="rId3">
            <a:alphaModFix/>
          </a:blip>
          <a:stretch>
            <a:fillRect/>
          </a:stretch>
        </p:blipFill>
        <p:spPr>
          <a:xfrm>
            <a:off x="7715828" y="3705875"/>
            <a:ext cx="1330649" cy="1328751"/>
          </a:xfrm>
          <a:prstGeom prst="rect">
            <a:avLst/>
          </a:prstGeom>
          <a:noFill/>
          <a:ln>
            <a:noFill/>
          </a:ln>
        </p:spPr>
      </p:pic>
      <p:sp>
        <p:nvSpPr>
          <p:cNvPr id="623" name="Google Shape;623;p96"/>
          <p:cNvSpPr txBox="1"/>
          <p:nvPr/>
        </p:nvSpPr>
        <p:spPr>
          <a:xfrm>
            <a:off x="7305825" y="2468288"/>
            <a:ext cx="1963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a:latin typeface="PT Sans"/>
                <a:ea typeface="PT Sans"/>
                <a:cs typeface="PT Sans"/>
                <a:sym typeface="PT Sans"/>
              </a:rPr>
              <a:t>Hint: problem solving skills includes using information from lots of sources to find a solution</a:t>
            </a:r>
            <a:endParaRPr i="1">
              <a:latin typeface="PT Sans"/>
              <a:ea typeface="PT Sans"/>
              <a:cs typeface="PT Sans"/>
              <a:sym typeface="PT Sans"/>
            </a:endParaRPr>
          </a:p>
        </p:txBody>
      </p:sp>
      <p:pic>
        <p:nvPicPr>
          <p:cNvPr id="624" name="Google Shape;624;p96"/>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7"/>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Audience Data Trends </a:t>
            </a:r>
            <a:endParaRPr/>
          </a:p>
        </p:txBody>
      </p:sp>
      <p:sp>
        <p:nvSpPr>
          <p:cNvPr id="630" name="Google Shape;630;p97"/>
          <p:cNvSpPr txBox="1"/>
          <p:nvPr>
            <p:ph idx="4294967295" type="body"/>
          </p:nvPr>
        </p:nvSpPr>
        <p:spPr>
          <a:xfrm>
            <a:off x="444050" y="710200"/>
            <a:ext cx="8140800" cy="332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lang="en-GB"/>
              <a:t>By using data collected on the UK’s weekly top programmes, analyse whether the audience data trends suggest if the show was a success. </a:t>
            </a:r>
            <a:endParaRPr/>
          </a:p>
          <a:p>
            <a:pPr indent="0" lvl="0" marL="0" rtl="0" algn="ctr">
              <a:lnSpc>
                <a:spcPct val="115000"/>
              </a:lnSpc>
              <a:spcBef>
                <a:spcPts val="400"/>
              </a:spcBef>
              <a:spcAft>
                <a:spcPts val="0"/>
              </a:spcAft>
              <a:buSzPts val="2400"/>
              <a:buNone/>
            </a:pPr>
            <a:r>
              <a:t/>
            </a:r>
            <a:endParaRPr u="sng"/>
          </a:p>
          <a:p>
            <a:pPr indent="0" lvl="0" marL="0" rtl="0" algn="ctr">
              <a:lnSpc>
                <a:spcPct val="115000"/>
              </a:lnSpc>
              <a:spcBef>
                <a:spcPts val="400"/>
              </a:spcBef>
              <a:spcAft>
                <a:spcPts val="0"/>
              </a:spcAft>
              <a:buSzPts val="2400"/>
              <a:buNone/>
            </a:pPr>
            <a:r>
              <a:rPr lang="en-GB" u="sng"/>
              <a:t>Key Questions to consider and explore: </a:t>
            </a:r>
            <a:endParaRPr u="sng"/>
          </a:p>
          <a:p>
            <a:pPr indent="-342900" lvl="0" marL="457200" rtl="0" algn="ctr">
              <a:lnSpc>
                <a:spcPct val="115000"/>
              </a:lnSpc>
              <a:spcBef>
                <a:spcPts val="400"/>
              </a:spcBef>
              <a:spcAft>
                <a:spcPts val="0"/>
              </a:spcAft>
              <a:buSzPts val="1800"/>
              <a:buChar char="●"/>
            </a:pPr>
            <a:r>
              <a:rPr lang="en-GB"/>
              <a:t>For how many weeks was the programme at number 1? </a:t>
            </a:r>
            <a:endParaRPr/>
          </a:p>
          <a:p>
            <a:pPr indent="-342900" lvl="0" marL="457200" rtl="0" algn="ctr">
              <a:lnSpc>
                <a:spcPct val="115000"/>
              </a:lnSpc>
              <a:spcBef>
                <a:spcPts val="0"/>
              </a:spcBef>
              <a:spcAft>
                <a:spcPts val="0"/>
              </a:spcAft>
              <a:buSzPts val="1800"/>
              <a:buChar char="●"/>
            </a:pPr>
            <a:r>
              <a:rPr lang="en-GB"/>
              <a:t>Did the viewing numbers increase or decrease throughout the </a:t>
            </a:r>
            <a:r>
              <a:rPr lang="en-GB"/>
              <a:t>series</a:t>
            </a:r>
            <a:r>
              <a:rPr lang="en-GB"/>
              <a:t> What does this tell us about whether people liked the programme or not?</a:t>
            </a:r>
            <a:endParaRPr/>
          </a:p>
          <a:p>
            <a:pPr indent="-342900" lvl="0" marL="457200" rtl="0" algn="ctr">
              <a:lnSpc>
                <a:spcPct val="115000"/>
              </a:lnSpc>
              <a:spcBef>
                <a:spcPts val="0"/>
              </a:spcBef>
              <a:spcAft>
                <a:spcPts val="0"/>
              </a:spcAft>
              <a:buSzPts val="1800"/>
              <a:buChar char="●"/>
            </a:pPr>
            <a:r>
              <a:rPr lang="en-GB"/>
              <a:t>Were there any viewing highs or lows throughout the </a:t>
            </a:r>
            <a:r>
              <a:rPr lang="en-GB"/>
              <a:t>series</a:t>
            </a:r>
            <a:r>
              <a:rPr lang="en-GB"/>
              <a:t>? If so, when? What might be the explanations for this? </a:t>
            </a:r>
            <a:endParaRPr/>
          </a:p>
          <a:p>
            <a:pPr indent="-342900" lvl="0" marL="457200" rtl="0" algn="ctr">
              <a:lnSpc>
                <a:spcPct val="115000"/>
              </a:lnSpc>
              <a:spcBef>
                <a:spcPts val="0"/>
              </a:spcBef>
              <a:spcAft>
                <a:spcPts val="0"/>
              </a:spcAft>
              <a:buSzPts val="1800"/>
              <a:buChar char="●"/>
            </a:pPr>
            <a:r>
              <a:rPr lang="en-GB"/>
              <a:t>What were the average viewing figures for the series? What </a:t>
            </a:r>
            <a:r>
              <a:rPr lang="en-GB"/>
              <a:t>average</a:t>
            </a:r>
            <a:r>
              <a:rPr lang="en-GB"/>
              <a:t> will you use to calculate this, could you compare the difference between the different averages?</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631" name="Google Shape;631;p97"/>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98"/>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Audience Data Trends</a:t>
            </a:r>
            <a:endParaRPr/>
          </a:p>
        </p:txBody>
      </p:sp>
      <p:sp>
        <p:nvSpPr>
          <p:cNvPr id="637" name="Google Shape;637;p98"/>
          <p:cNvSpPr txBox="1"/>
          <p:nvPr>
            <p:ph idx="4294967295" type="body"/>
          </p:nvPr>
        </p:nvSpPr>
        <p:spPr>
          <a:xfrm>
            <a:off x="430600" y="790775"/>
            <a:ext cx="8140800" cy="4581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b="1" lang="en-GB"/>
              <a:t>What conclusions can we make about the audience data trends?</a:t>
            </a:r>
            <a:endParaRPr b="1"/>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638" name="Google Shape;638;p98"/>
          <p:cNvSpPr txBox="1"/>
          <p:nvPr>
            <p:ph idx="4294967295" type="body"/>
          </p:nvPr>
        </p:nvSpPr>
        <p:spPr>
          <a:xfrm>
            <a:off x="241725" y="1256050"/>
            <a:ext cx="8756100" cy="27681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lang="en-GB" sz="1600"/>
              <a:t>Looking at the audience data trends we can see that across the series the audience figures … from … to …  </a:t>
            </a:r>
            <a:endParaRPr sz="1600"/>
          </a:p>
          <a:p>
            <a:pPr indent="0" lvl="0" marL="457200" rtl="0" algn="ctr">
              <a:lnSpc>
                <a:spcPct val="115000"/>
              </a:lnSpc>
              <a:spcBef>
                <a:spcPts val="400"/>
              </a:spcBef>
              <a:spcAft>
                <a:spcPts val="0"/>
              </a:spcAft>
              <a:buNone/>
            </a:pPr>
            <a:r>
              <a:rPr lang="en-GB" sz="1600"/>
              <a:t>This tells us that … </a:t>
            </a:r>
            <a:endParaRPr sz="1600"/>
          </a:p>
          <a:p>
            <a:pPr indent="0" lvl="0" marL="457200" rtl="0" algn="ctr">
              <a:lnSpc>
                <a:spcPct val="115000"/>
              </a:lnSpc>
              <a:spcBef>
                <a:spcPts val="400"/>
              </a:spcBef>
              <a:spcAft>
                <a:spcPts val="0"/>
              </a:spcAft>
              <a:buNone/>
            </a:pPr>
            <a:r>
              <a:t/>
            </a:r>
            <a:endParaRPr sz="1600"/>
          </a:p>
          <a:p>
            <a:pPr indent="0" lvl="0" marL="0" rtl="0" algn="ctr">
              <a:lnSpc>
                <a:spcPct val="115000"/>
              </a:lnSpc>
              <a:spcBef>
                <a:spcPts val="400"/>
              </a:spcBef>
              <a:spcAft>
                <a:spcPts val="0"/>
              </a:spcAft>
              <a:buSzPts val="2400"/>
              <a:buNone/>
            </a:pPr>
            <a:r>
              <a:rPr lang="en-GB" sz="1600"/>
              <a:t>The highest viewing figures was for episode … and the lowest viewing figures was for episode… </a:t>
            </a:r>
            <a:endParaRPr sz="1600"/>
          </a:p>
          <a:p>
            <a:pPr indent="0" lvl="0" marL="0" rtl="0" algn="ctr">
              <a:lnSpc>
                <a:spcPct val="115000"/>
              </a:lnSpc>
              <a:spcBef>
                <a:spcPts val="400"/>
              </a:spcBef>
              <a:spcAft>
                <a:spcPts val="0"/>
              </a:spcAft>
              <a:buSzPts val="2400"/>
              <a:buNone/>
            </a:pPr>
            <a:r>
              <a:rPr lang="en-GB" sz="1600"/>
              <a:t>This might have been because... </a:t>
            </a:r>
            <a:endParaRPr sz="1600"/>
          </a:p>
          <a:p>
            <a:pPr indent="0" lvl="0" marL="0" rtl="0" algn="ctr">
              <a:lnSpc>
                <a:spcPct val="115000"/>
              </a:lnSpc>
              <a:spcBef>
                <a:spcPts val="400"/>
              </a:spcBef>
              <a:spcAft>
                <a:spcPts val="0"/>
              </a:spcAft>
              <a:buSzPts val="2400"/>
              <a:buNone/>
            </a:pPr>
            <a:r>
              <a:t/>
            </a:r>
            <a:endParaRPr sz="1600"/>
          </a:p>
          <a:p>
            <a:pPr indent="0" lvl="0" marL="0" rtl="0" algn="ctr">
              <a:lnSpc>
                <a:spcPct val="115000"/>
              </a:lnSpc>
              <a:spcBef>
                <a:spcPts val="400"/>
              </a:spcBef>
              <a:spcAft>
                <a:spcPts val="0"/>
              </a:spcAft>
              <a:buSzPts val="2400"/>
              <a:buNone/>
            </a:pPr>
            <a:r>
              <a:rPr lang="en-GB" sz="1600"/>
              <a:t>The average viewing figures for the series was … The average I used was … </a:t>
            </a:r>
            <a:r>
              <a:rPr lang="en-GB" sz="1600"/>
              <a:t>because</a:t>
            </a:r>
            <a:r>
              <a:rPr lang="en-GB" sz="1600"/>
              <a:t> ...</a:t>
            </a:r>
            <a:r>
              <a:rPr lang="en-GB"/>
              <a:t> </a:t>
            </a:r>
            <a:endParaRPr/>
          </a:p>
          <a:p>
            <a:pPr indent="0" lvl="0" marL="0" rtl="0" algn="ctr">
              <a:spcBef>
                <a:spcPts val="400"/>
              </a:spcBef>
              <a:spcAft>
                <a:spcPts val="0"/>
              </a:spcAft>
              <a:buSzPts val="2400"/>
              <a:buNone/>
            </a:pPr>
            <a:r>
              <a:t/>
            </a:r>
            <a:endParaRPr sz="1600"/>
          </a:p>
          <a:p>
            <a:pPr indent="0" lvl="0" marL="0" rtl="0" algn="ctr">
              <a:spcBef>
                <a:spcPts val="400"/>
              </a:spcBef>
              <a:spcAft>
                <a:spcPts val="0"/>
              </a:spcAft>
              <a:buSzPts val="2400"/>
              <a:buNone/>
            </a:pPr>
            <a:r>
              <a:rPr lang="en-GB" sz="1600"/>
              <a:t>In conclusion based on this data I would recommend that there should/should not be a second series because... </a:t>
            </a:r>
            <a:endParaRPr sz="1600"/>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639" name="Google Shape;639;p98"/>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9"/>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Facebook</a:t>
            </a:r>
            <a:endParaRPr/>
          </a:p>
        </p:txBody>
      </p:sp>
      <p:sp>
        <p:nvSpPr>
          <p:cNvPr id="645" name="Google Shape;645;p99"/>
          <p:cNvSpPr txBox="1"/>
          <p:nvPr>
            <p:ph idx="4294967295" type="body"/>
          </p:nvPr>
        </p:nvSpPr>
        <p:spPr>
          <a:xfrm>
            <a:off x="444050" y="710200"/>
            <a:ext cx="8140800" cy="332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GB"/>
              <a:t>By using data collected from the social media channels, we can analyse whether there was engagement with this show and if the audience was engaged with our content. </a:t>
            </a:r>
            <a:endParaRPr/>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Let’s look at the data trends from Facebook as a class.</a:t>
            </a:r>
            <a:endParaRPr/>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646" name="Google Shape;646;p99"/>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2"/>
          <p:cNvSpPr txBox="1"/>
          <p:nvPr>
            <p:ph idx="1" type="body"/>
          </p:nvPr>
        </p:nvSpPr>
        <p:spPr>
          <a:xfrm>
            <a:off x="444050" y="1015000"/>
            <a:ext cx="8516400" cy="3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400"/>
              <a:buNone/>
            </a:pPr>
            <a:r>
              <a:rPr lang="en-GB"/>
              <a:t>Maths: To interpret data in a variety of forms for a specific purpose, understanding the limitations of such interpretation </a:t>
            </a:r>
            <a:endParaRPr/>
          </a:p>
          <a:p>
            <a:pPr indent="0" lvl="0" marL="0" rtl="0" algn="l">
              <a:lnSpc>
                <a:spcPct val="115000"/>
              </a:lnSpc>
              <a:spcBef>
                <a:spcPts val="400"/>
              </a:spcBef>
              <a:spcAft>
                <a:spcPts val="0"/>
              </a:spcAft>
              <a:buSzPts val="2400"/>
              <a:buNone/>
            </a:pPr>
            <a:r>
              <a:rPr lang="en-GB"/>
              <a:t>Careers: To highlight the relevance of Maths to future career paths</a:t>
            </a:r>
            <a:endParaRPr/>
          </a:p>
          <a:p>
            <a:pPr indent="0" lvl="0" marL="0" rtl="0" algn="l">
              <a:lnSpc>
                <a:spcPct val="115000"/>
              </a:lnSpc>
              <a:spcBef>
                <a:spcPts val="400"/>
              </a:spcBef>
              <a:spcAft>
                <a:spcPts val="0"/>
              </a:spcAft>
              <a:buSzPts val="2400"/>
              <a:buNone/>
            </a:pPr>
            <a:r>
              <a:rPr lang="en-GB"/>
              <a:t>Essential Skills: Speaking, Listening, Problem Solving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491" name="Google Shape;491;p82"/>
          <p:cNvPicPr preferRelativeResize="0"/>
          <p:nvPr/>
        </p:nvPicPr>
        <p:blipFill>
          <a:blip r:embed="rId3">
            <a:alphaModFix/>
          </a:blip>
          <a:stretch>
            <a:fillRect/>
          </a:stretch>
        </p:blipFill>
        <p:spPr>
          <a:xfrm>
            <a:off x="4285150" y="3371519"/>
            <a:ext cx="1456634" cy="1456632"/>
          </a:xfrm>
          <a:prstGeom prst="rect">
            <a:avLst/>
          </a:prstGeom>
          <a:noFill/>
          <a:ln>
            <a:noFill/>
          </a:ln>
        </p:spPr>
      </p:pic>
      <p:pic>
        <p:nvPicPr>
          <p:cNvPr id="492" name="Google Shape;492;p82"/>
          <p:cNvPicPr preferRelativeResize="0"/>
          <p:nvPr/>
        </p:nvPicPr>
        <p:blipFill>
          <a:blip r:embed="rId4">
            <a:alphaModFix/>
          </a:blip>
          <a:stretch>
            <a:fillRect/>
          </a:stretch>
        </p:blipFill>
        <p:spPr>
          <a:xfrm>
            <a:off x="7472561" y="3329325"/>
            <a:ext cx="1458714" cy="1456632"/>
          </a:xfrm>
          <a:prstGeom prst="rect">
            <a:avLst/>
          </a:prstGeom>
          <a:noFill/>
          <a:ln>
            <a:noFill/>
          </a:ln>
        </p:spPr>
      </p:pic>
      <p:pic>
        <p:nvPicPr>
          <p:cNvPr id="493" name="Google Shape;493;p82"/>
          <p:cNvPicPr preferRelativeResize="0"/>
          <p:nvPr/>
        </p:nvPicPr>
        <p:blipFill>
          <a:blip r:embed="rId5">
            <a:alphaModFix/>
          </a:blip>
          <a:stretch>
            <a:fillRect/>
          </a:stretch>
        </p:blipFill>
        <p:spPr>
          <a:xfrm>
            <a:off x="5878848" y="3371519"/>
            <a:ext cx="1456634" cy="1456631"/>
          </a:xfrm>
          <a:prstGeom prst="rect">
            <a:avLst/>
          </a:prstGeom>
          <a:noFill/>
          <a:ln>
            <a:noFill/>
          </a:ln>
        </p:spPr>
      </p:pic>
      <p:pic>
        <p:nvPicPr>
          <p:cNvPr id="494" name="Google Shape;494;p82"/>
          <p:cNvPicPr preferRelativeResize="0"/>
          <p:nvPr/>
        </p:nvPicPr>
        <p:blipFill>
          <a:blip r:embed="rId6">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00"/>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Facebook</a:t>
            </a:r>
            <a:endParaRPr/>
          </a:p>
        </p:txBody>
      </p:sp>
      <p:pic>
        <p:nvPicPr>
          <p:cNvPr id="652" name="Google Shape;652;p100"/>
          <p:cNvPicPr preferRelativeResize="0"/>
          <p:nvPr/>
        </p:nvPicPr>
        <p:blipFill>
          <a:blip r:embed="rId3">
            <a:alphaModFix/>
          </a:blip>
          <a:stretch>
            <a:fillRect/>
          </a:stretch>
        </p:blipFill>
        <p:spPr>
          <a:xfrm>
            <a:off x="630888" y="1163150"/>
            <a:ext cx="4581525" cy="2743200"/>
          </a:xfrm>
          <a:prstGeom prst="rect">
            <a:avLst/>
          </a:prstGeom>
          <a:noFill/>
          <a:ln>
            <a:noFill/>
          </a:ln>
        </p:spPr>
      </p:pic>
      <p:sp>
        <p:nvSpPr>
          <p:cNvPr id="653" name="Google Shape;653;p100"/>
          <p:cNvSpPr txBox="1"/>
          <p:nvPr>
            <p:ph idx="4294967295" type="body"/>
          </p:nvPr>
        </p:nvSpPr>
        <p:spPr>
          <a:xfrm>
            <a:off x="5535750" y="1163150"/>
            <a:ext cx="3041700" cy="23658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GB"/>
              <a:t>What does this data tell us about reach vs engagement? </a:t>
            </a:r>
            <a:endParaRPr/>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What are the limitations of this data? </a:t>
            </a:r>
            <a:endParaRPr/>
          </a:p>
          <a:p>
            <a:pPr indent="0" lvl="0" marL="0" rtl="0" algn="ctr">
              <a:lnSpc>
                <a:spcPct val="115000"/>
              </a:lnSpc>
              <a:spcBef>
                <a:spcPts val="400"/>
              </a:spcBef>
              <a:spcAft>
                <a:spcPts val="0"/>
              </a:spcAft>
              <a:buSzPts val="2400"/>
              <a:buNone/>
            </a:pPr>
            <a:r>
              <a:rPr lang="en-GB"/>
              <a:t>(What does it </a:t>
            </a:r>
            <a:r>
              <a:rPr i="1" lang="en-GB"/>
              <a:t>not</a:t>
            </a:r>
            <a:r>
              <a:rPr lang="en-GB"/>
              <a:t> tell us)</a:t>
            </a:r>
            <a:endParaRPr/>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654" name="Google Shape;654;p100"/>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01"/>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Facebook</a:t>
            </a:r>
            <a:endParaRPr/>
          </a:p>
        </p:txBody>
      </p:sp>
      <p:pic>
        <p:nvPicPr>
          <p:cNvPr id="660" name="Google Shape;660;p101"/>
          <p:cNvPicPr preferRelativeResize="0"/>
          <p:nvPr/>
        </p:nvPicPr>
        <p:blipFill>
          <a:blip r:embed="rId3">
            <a:alphaModFix/>
          </a:blip>
          <a:stretch>
            <a:fillRect/>
          </a:stretch>
        </p:blipFill>
        <p:spPr>
          <a:xfrm>
            <a:off x="336050" y="816625"/>
            <a:ext cx="4295425" cy="3643500"/>
          </a:xfrm>
          <a:prstGeom prst="rect">
            <a:avLst/>
          </a:prstGeom>
          <a:noFill/>
          <a:ln>
            <a:noFill/>
          </a:ln>
        </p:spPr>
      </p:pic>
      <p:sp>
        <p:nvSpPr>
          <p:cNvPr id="661" name="Google Shape;661;p101"/>
          <p:cNvSpPr txBox="1"/>
          <p:nvPr>
            <p:ph idx="4294967295" type="body"/>
          </p:nvPr>
        </p:nvSpPr>
        <p:spPr>
          <a:xfrm>
            <a:off x="4968925" y="812350"/>
            <a:ext cx="3693000" cy="39147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GB"/>
              <a:t>What was the most popular type of interaction? Does this engagement increase reach? What does it tell us about reach vs engagement?</a:t>
            </a:r>
            <a:endParaRPr/>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Which post had the most engagement?</a:t>
            </a:r>
            <a:endParaRPr/>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What does this data tell us about the number of people that engaged with the content pre-launch? </a:t>
            </a:r>
            <a:endParaRPr/>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662" name="Google Shape;662;p101"/>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02"/>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Facebook</a:t>
            </a:r>
            <a:endParaRPr/>
          </a:p>
        </p:txBody>
      </p:sp>
      <p:sp>
        <p:nvSpPr>
          <p:cNvPr id="668" name="Google Shape;668;p102"/>
          <p:cNvSpPr txBox="1"/>
          <p:nvPr>
            <p:ph idx="4294967295" type="body"/>
          </p:nvPr>
        </p:nvSpPr>
        <p:spPr>
          <a:xfrm>
            <a:off x="4968925" y="812350"/>
            <a:ext cx="3693000" cy="39147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GB"/>
              <a:t>What was the most popular type of interaction? Does this engagement increase reach? What does it tell us about reach vs engagement?</a:t>
            </a:r>
            <a:endParaRPr/>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Which post had the most engagement?</a:t>
            </a:r>
            <a:endParaRPr/>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What does this data tell us about the number of people that engaged with the content pre-launch? </a:t>
            </a:r>
            <a:endParaRPr/>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669" name="Google Shape;669;p102"/>
          <p:cNvSpPr txBox="1"/>
          <p:nvPr>
            <p:ph idx="4294967295" type="body"/>
          </p:nvPr>
        </p:nvSpPr>
        <p:spPr>
          <a:xfrm>
            <a:off x="389150" y="911550"/>
            <a:ext cx="3954300" cy="33204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lang="en-GB"/>
              <a:t>In pairs, you will be assigned the data for one of the episodes; and you will need to </a:t>
            </a:r>
            <a:r>
              <a:rPr lang="en-GB"/>
              <a:t>answer</a:t>
            </a:r>
            <a:r>
              <a:rPr lang="en-GB"/>
              <a:t> the same 3 questions. </a:t>
            </a:r>
            <a:endParaRPr/>
          </a:p>
          <a:p>
            <a:pPr indent="0" lvl="0" marL="457200" rtl="0" algn="ctr">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rPr lang="en-GB"/>
              <a:t>We will then compare the findings across the series.</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670" name="Google Shape;670;p102"/>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103"/>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Facebook</a:t>
            </a:r>
            <a:endParaRPr/>
          </a:p>
        </p:txBody>
      </p:sp>
      <p:graphicFrame>
        <p:nvGraphicFramePr>
          <p:cNvPr id="676" name="Google Shape;676;p103"/>
          <p:cNvGraphicFramePr/>
          <p:nvPr/>
        </p:nvGraphicFramePr>
        <p:xfrm>
          <a:off x="190825" y="1212575"/>
          <a:ext cx="3000000" cy="3000000"/>
        </p:xfrm>
        <a:graphic>
          <a:graphicData uri="http://schemas.openxmlformats.org/drawingml/2006/table">
            <a:tbl>
              <a:tblPr>
                <a:noFill/>
                <a:tableStyleId>{0B3F9967-137E-4D75-BBB6-13B0D9039026}</a:tableStyleId>
              </a:tblPr>
              <a:tblGrid>
                <a:gridCol w="2496575"/>
                <a:gridCol w="766525"/>
                <a:gridCol w="766525"/>
                <a:gridCol w="766525"/>
                <a:gridCol w="766525"/>
                <a:gridCol w="766525"/>
                <a:gridCol w="766525"/>
                <a:gridCol w="766525"/>
                <a:gridCol w="766525"/>
              </a:tblGrid>
              <a:tr h="488050">
                <a:tc>
                  <a:txBody>
                    <a:bodyPr/>
                    <a:lstStyle/>
                    <a:p>
                      <a:pPr indent="0" lvl="0" marL="0" rtl="0" algn="ctr">
                        <a:spcBef>
                          <a:spcPts val="0"/>
                        </a:spcBef>
                        <a:spcAft>
                          <a:spcPts val="0"/>
                        </a:spcAft>
                        <a:buNone/>
                      </a:pPr>
                      <a:r>
                        <a:rPr b="1" lang="en-GB">
                          <a:solidFill>
                            <a:srgbClr val="434343"/>
                          </a:solidFill>
                        </a:rPr>
                        <a:t>Episode</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t>1</a:t>
                      </a:r>
                      <a:endParaRPr b="1"/>
                    </a:p>
                  </a:txBody>
                  <a:tcPr marT="91425" marB="91425" marR="91425" marL="91425" anchor="ctr"/>
                </a:tc>
                <a:tc>
                  <a:txBody>
                    <a:bodyPr/>
                    <a:lstStyle/>
                    <a:p>
                      <a:pPr indent="0" lvl="0" marL="0" rtl="0" algn="ctr">
                        <a:spcBef>
                          <a:spcPts val="0"/>
                        </a:spcBef>
                        <a:spcAft>
                          <a:spcPts val="0"/>
                        </a:spcAft>
                        <a:buNone/>
                      </a:pPr>
                      <a:r>
                        <a:rPr b="1" lang="en-GB"/>
                        <a:t>2</a:t>
                      </a:r>
                      <a:endParaRPr b="1"/>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t>3</a:t>
                      </a:r>
                      <a:endParaRPr b="1"/>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t>4</a:t>
                      </a:r>
                      <a:endParaRPr b="1"/>
                    </a:p>
                  </a:txBody>
                  <a:tcPr marT="91425" marB="91425" marR="91425" marL="91425" anchor="ctr"/>
                </a:tc>
                <a:tc>
                  <a:txBody>
                    <a:bodyPr/>
                    <a:lstStyle/>
                    <a:p>
                      <a:pPr indent="0" lvl="0" marL="0" rtl="0" algn="ctr">
                        <a:spcBef>
                          <a:spcPts val="0"/>
                        </a:spcBef>
                        <a:spcAft>
                          <a:spcPts val="0"/>
                        </a:spcAft>
                        <a:buNone/>
                      </a:pPr>
                      <a:r>
                        <a:rPr b="1" lang="en-GB"/>
                        <a:t>5</a:t>
                      </a:r>
                      <a:endParaRPr b="1"/>
                    </a:p>
                  </a:txBody>
                  <a:tcPr marT="91425" marB="91425" marR="91425" marL="91425" anchor="ctr"/>
                </a:tc>
                <a:tc>
                  <a:txBody>
                    <a:bodyPr/>
                    <a:lstStyle/>
                    <a:p>
                      <a:pPr indent="0" lvl="0" marL="0" rtl="0" algn="ctr">
                        <a:spcBef>
                          <a:spcPts val="0"/>
                        </a:spcBef>
                        <a:spcAft>
                          <a:spcPts val="0"/>
                        </a:spcAft>
                        <a:buNone/>
                      </a:pPr>
                      <a:r>
                        <a:rPr b="1" lang="en-GB"/>
                        <a:t>6</a:t>
                      </a:r>
                      <a:endParaRPr b="1"/>
                    </a:p>
                  </a:txBody>
                  <a:tcPr marT="91425" marB="91425" marR="91425" marL="91425" anchor="ctr"/>
                </a:tc>
                <a:tc>
                  <a:txBody>
                    <a:bodyPr/>
                    <a:lstStyle/>
                    <a:p>
                      <a:pPr indent="0" lvl="0" marL="0" rtl="0" algn="ctr">
                        <a:spcBef>
                          <a:spcPts val="0"/>
                        </a:spcBef>
                        <a:spcAft>
                          <a:spcPts val="0"/>
                        </a:spcAft>
                        <a:buNone/>
                      </a:pPr>
                      <a:r>
                        <a:rPr b="1" lang="en-GB"/>
                        <a:t>7</a:t>
                      </a:r>
                      <a:endParaRPr b="1"/>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t>8</a:t>
                      </a:r>
                      <a:endParaRPr b="1"/>
                    </a:p>
                  </a:txBody>
                  <a:tcPr marT="91425" marB="91425" marR="91425" marL="91425" anchor="ctr">
                    <a:lnB cap="flat" cmpd="sng" w="9525">
                      <a:solidFill>
                        <a:srgbClr val="9E9E9E"/>
                      </a:solidFill>
                      <a:prstDash val="solid"/>
                      <a:round/>
                      <a:headEnd len="sm" w="sm" type="none"/>
                      <a:tailEnd len="sm" w="sm" type="none"/>
                    </a:lnB>
                  </a:tcPr>
                </a:tc>
              </a:tr>
              <a:tr h="488050">
                <a:tc>
                  <a:txBody>
                    <a:bodyPr/>
                    <a:lstStyle/>
                    <a:p>
                      <a:pPr indent="0" lvl="0" marL="0" rtl="0" algn="ctr">
                        <a:spcBef>
                          <a:spcPts val="0"/>
                        </a:spcBef>
                        <a:spcAft>
                          <a:spcPts val="0"/>
                        </a:spcAft>
                        <a:buNone/>
                      </a:pPr>
                      <a:r>
                        <a:rPr b="1" lang="en-GB">
                          <a:solidFill>
                            <a:srgbClr val="434343"/>
                          </a:solidFill>
                        </a:rPr>
                        <a:t>Most popular interaction</a:t>
                      </a:r>
                      <a:endParaRPr b="1">
                        <a:solidFill>
                          <a:srgbClr val="434343"/>
                        </a:solidFill>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3250">
                <a:tc>
                  <a:txBody>
                    <a:bodyPr/>
                    <a:lstStyle/>
                    <a:p>
                      <a:pPr indent="0" lvl="0" marL="0" rtl="0" algn="ctr">
                        <a:spcBef>
                          <a:spcPts val="0"/>
                        </a:spcBef>
                        <a:spcAft>
                          <a:spcPts val="0"/>
                        </a:spcAft>
                        <a:buNone/>
                      </a:pPr>
                      <a:r>
                        <a:rPr b="1" lang="en-GB">
                          <a:solidFill>
                            <a:srgbClr val="434343"/>
                          </a:solidFill>
                        </a:rPr>
                        <a:t>Most engagement</a:t>
                      </a:r>
                      <a:endParaRPr b="1">
                        <a:solidFill>
                          <a:srgbClr val="434343"/>
                        </a:solidFill>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88050">
                <a:tc>
                  <a:txBody>
                    <a:bodyPr/>
                    <a:lstStyle/>
                    <a:p>
                      <a:pPr indent="0" lvl="0" marL="0" rtl="0" algn="ctr">
                        <a:spcBef>
                          <a:spcPts val="0"/>
                        </a:spcBef>
                        <a:spcAft>
                          <a:spcPts val="0"/>
                        </a:spcAft>
                        <a:buNone/>
                      </a:pPr>
                      <a:r>
                        <a:rPr b="1" lang="en-GB">
                          <a:solidFill>
                            <a:srgbClr val="434343"/>
                          </a:solidFill>
                        </a:rPr>
                        <a:t>Total numbers</a:t>
                      </a:r>
                      <a:endParaRPr b="1">
                        <a:solidFill>
                          <a:srgbClr val="434343"/>
                        </a:solidFill>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tc>
                <a:tc>
                  <a:txBody>
                    <a:bodyPr/>
                    <a:lstStyle/>
                    <a:p>
                      <a:pPr indent="0" lvl="0" marL="0" rtl="0" algn="l">
                        <a:spcBef>
                          <a:spcPts val="0"/>
                        </a:spcBef>
                        <a:spcAft>
                          <a:spcPts val="0"/>
                        </a:spcAft>
                        <a:buNone/>
                      </a:pPr>
                      <a:r>
                        <a:t/>
                      </a:r>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nchor="ctr">
                    <a:lnT cap="flat" cmpd="sng" w="9525">
                      <a:solidFill>
                        <a:srgbClr val="9E9E9E"/>
                      </a:solidFill>
                      <a:prstDash val="solid"/>
                      <a:round/>
                      <a:headEnd len="sm" w="sm" type="none"/>
                      <a:tailEnd len="sm" w="sm" type="none"/>
                    </a:lnT>
                  </a:tcPr>
                </a:tc>
              </a:tr>
            </a:tbl>
          </a:graphicData>
        </a:graphic>
      </p:graphicFrame>
      <p:pic>
        <p:nvPicPr>
          <p:cNvPr id="677" name="Google Shape;677;p103"/>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04"/>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Facebook</a:t>
            </a:r>
            <a:endParaRPr/>
          </a:p>
        </p:txBody>
      </p:sp>
      <p:graphicFrame>
        <p:nvGraphicFramePr>
          <p:cNvPr id="683" name="Google Shape;683;p104"/>
          <p:cNvGraphicFramePr/>
          <p:nvPr/>
        </p:nvGraphicFramePr>
        <p:xfrm>
          <a:off x="190825" y="1212575"/>
          <a:ext cx="3000000" cy="3000000"/>
        </p:xfrm>
        <a:graphic>
          <a:graphicData uri="http://schemas.openxmlformats.org/drawingml/2006/table">
            <a:tbl>
              <a:tblPr>
                <a:noFill/>
                <a:tableStyleId>{0B3F9967-137E-4D75-BBB6-13B0D9039026}</a:tableStyleId>
              </a:tblPr>
              <a:tblGrid>
                <a:gridCol w="2496575"/>
                <a:gridCol w="766525"/>
                <a:gridCol w="766525"/>
                <a:gridCol w="766525"/>
                <a:gridCol w="766525"/>
                <a:gridCol w="766525"/>
                <a:gridCol w="766525"/>
                <a:gridCol w="766525"/>
                <a:gridCol w="766525"/>
              </a:tblGrid>
              <a:tr h="488050">
                <a:tc>
                  <a:txBody>
                    <a:bodyPr/>
                    <a:lstStyle/>
                    <a:p>
                      <a:pPr indent="0" lvl="0" marL="0" rtl="0" algn="ctr">
                        <a:spcBef>
                          <a:spcPts val="0"/>
                        </a:spcBef>
                        <a:spcAft>
                          <a:spcPts val="0"/>
                        </a:spcAft>
                        <a:buNone/>
                      </a:pPr>
                      <a:r>
                        <a:rPr b="1" lang="en-GB">
                          <a:solidFill>
                            <a:srgbClr val="434343"/>
                          </a:solidFill>
                        </a:rPr>
                        <a:t>Episode</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1</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2</a:t>
                      </a:r>
                      <a:endParaRPr b="1">
                        <a:solidFill>
                          <a:srgbClr val="434343"/>
                        </a:solidFill>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rPr>
                        <a:t>3</a:t>
                      </a:r>
                      <a:endParaRPr b="1">
                        <a:solidFill>
                          <a:srgbClr val="434343"/>
                        </a:solidFill>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rPr>
                        <a:t>4</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5</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6</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7</a:t>
                      </a:r>
                      <a:endParaRPr b="1">
                        <a:solidFill>
                          <a:srgbClr val="434343"/>
                        </a:solidFill>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rPr>
                        <a:t>8</a:t>
                      </a:r>
                      <a:endParaRPr b="1">
                        <a:solidFill>
                          <a:srgbClr val="434343"/>
                        </a:solidFill>
                      </a:endParaRPr>
                    </a:p>
                  </a:txBody>
                  <a:tcPr marT="91425" marB="91425" marR="91425" marL="91425" anchor="ctr">
                    <a:lnB cap="flat" cmpd="sng" w="9525">
                      <a:solidFill>
                        <a:srgbClr val="9E9E9E"/>
                      </a:solidFill>
                      <a:prstDash val="solid"/>
                      <a:round/>
                      <a:headEnd len="sm" w="sm" type="none"/>
                      <a:tailEnd len="sm" w="sm" type="none"/>
                    </a:lnB>
                  </a:tcPr>
                </a:tc>
              </a:tr>
              <a:tr h="488050">
                <a:tc>
                  <a:txBody>
                    <a:bodyPr/>
                    <a:lstStyle/>
                    <a:p>
                      <a:pPr indent="0" lvl="0" marL="0" rtl="0" algn="ctr">
                        <a:spcBef>
                          <a:spcPts val="0"/>
                        </a:spcBef>
                        <a:spcAft>
                          <a:spcPts val="0"/>
                        </a:spcAft>
                        <a:buNone/>
                      </a:pPr>
                      <a:r>
                        <a:rPr b="1" lang="en-GB">
                          <a:solidFill>
                            <a:srgbClr val="434343"/>
                          </a:solidFill>
                        </a:rPr>
                        <a:t>Most popular interaction</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sz="1200">
                          <a:solidFill>
                            <a:srgbClr val="434343"/>
                          </a:solidFill>
                        </a:rPr>
                        <a:t>C</a:t>
                      </a:r>
                      <a:endParaRPr sz="1200">
                        <a:solidFill>
                          <a:srgbClr val="434343"/>
                        </a:solidFill>
                      </a:endParaRPr>
                    </a:p>
                    <a:p>
                      <a:pPr indent="0" lvl="0" marL="0" rtl="0" algn="ctr">
                        <a:spcBef>
                          <a:spcPts val="0"/>
                        </a:spcBef>
                        <a:spcAft>
                          <a:spcPts val="0"/>
                        </a:spcAft>
                        <a:buNone/>
                      </a:pPr>
                      <a:r>
                        <a:rPr lang="en-GB" sz="1200">
                          <a:solidFill>
                            <a:srgbClr val="434343"/>
                          </a:solidFill>
                        </a:rPr>
                        <a:t>(942)</a:t>
                      </a:r>
                      <a:endParaRPr sz="1200">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200">
                          <a:solidFill>
                            <a:srgbClr val="434343"/>
                          </a:solidFill>
                        </a:rPr>
                        <a:t>C</a:t>
                      </a:r>
                      <a:endParaRPr sz="1200">
                        <a:solidFill>
                          <a:srgbClr val="434343"/>
                        </a:solidFill>
                      </a:endParaRPr>
                    </a:p>
                    <a:p>
                      <a:pPr indent="0" lvl="0" marL="0" rtl="0" algn="ctr">
                        <a:spcBef>
                          <a:spcPts val="0"/>
                        </a:spcBef>
                        <a:spcAft>
                          <a:spcPts val="0"/>
                        </a:spcAft>
                        <a:buNone/>
                      </a:pPr>
                      <a:r>
                        <a:rPr lang="en-GB" sz="1200">
                          <a:solidFill>
                            <a:srgbClr val="434343"/>
                          </a:solidFill>
                        </a:rPr>
                        <a:t>(1275)</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434343"/>
                          </a:solidFill>
                        </a:rPr>
                        <a:t>C</a:t>
                      </a:r>
                      <a:endParaRPr sz="1200">
                        <a:solidFill>
                          <a:srgbClr val="434343"/>
                        </a:solidFill>
                      </a:endParaRPr>
                    </a:p>
                    <a:p>
                      <a:pPr indent="0" lvl="0" marL="0" rtl="0" algn="ctr">
                        <a:spcBef>
                          <a:spcPts val="0"/>
                        </a:spcBef>
                        <a:spcAft>
                          <a:spcPts val="0"/>
                        </a:spcAft>
                        <a:buNone/>
                      </a:pPr>
                      <a:r>
                        <a:rPr lang="en-GB" sz="1200">
                          <a:solidFill>
                            <a:srgbClr val="434343"/>
                          </a:solidFill>
                        </a:rPr>
                        <a:t>(796)</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434343"/>
                          </a:solidFill>
                        </a:rPr>
                        <a:t>C</a:t>
                      </a:r>
                      <a:endParaRPr sz="1200">
                        <a:solidFill>
                          <a:srgbClr val="434343"/>
                        </a:solidFill>
                      </a:endParaRPr>
                    </a:p>
                    <a:p>
                      <a:pPr indent="0" lvl="0" marL="0" rtl="0" algn="ctr">
                        <a:spcBef>
                          <a:spcPts val="0"/>
                        </a:spcBef>
                        <a:spcAft>
                          <a:spcPts val="0"/>
                        </a:spcAft>
                        <a:buNone/>
                      </a:pPr>
                      <a:r>
                        <a:rPr lang="en-GB" sz="1200">
                          <a:solidFill>
                            <a:srgbClr val="434343"/>
                          </a:solidFill>
                        </a:rPr>
                        <a:t>(1248)</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GB" sz="1200">
                          <a:solidFill>
                            <a:srgbClr val="434343"/>
                          </a:solidFill>
                        </a:rPr>
                        <a:t>C</a:t>
                      </a:r>
                      <a:endParaRPr sz="1200">
                        <a:solidFill>
                          <a:srgbClr val="434343"/>
                        </a:solidFill>
                      </a:endParaRPr>
                    </a:p>
                    <a:p>
                      <a:pPr indent="0" lvl="0" marL="0" rtl="0" algn="ctr">
                        <a:spcBef>
                          <a:spcPts val="0"/>
                        </a:spcBef>
                        <a:spcAft>
                          <a:spcPts val="0"/>
                        </a:spcAft>
                        <a:buNone/>
                      </a:pPr>
                      <a:r>
                        <a:rPr lang="en-GB" sz="1200">
                          <a:solidFill>
                            <a:srgbClr val="434343"/>
                          </a:solidFill>
                        </a:rPr>
                        <a:t>(1873)</a:t>
                      </a:r>
                      <a:endParaRPr sz="1200">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sz="1200">
                          <a:solidFill>
                            <a:srgbClr val="434343"/>
                          </a:solidFill>
                        </a:rPr>
                        <a:t>L</a:t>
                      </a:r>
                      <a:endParaRPr sz="1200">
                        <a:solidFill>
                          <a:srgbClr val="434343"/>
                        </a:solidFill>
                      </a:endParaRPr>
                    </a:p>
                    <a:p>
                      <a:pPr indent="0" lvl="0" marL="0" rtl="0" algn="ctr">
                        <a:spcBef>
                          <a:spcPts val="0"/>
                        </a:spcBef>
                        <a:spcAft>
                          <a:spcPts val="0"/>
                        </a:spcAft>
                        <a:buNone/>
                      </a:pPr>
                      <a:r>
                        <a:rPr lang="en-GB" sz="1200">
                          <a:solidFill>
                            <a:srgbClr val="434343"/>
                          </a:solidFill>
                        </a:rPr>
                        <a:t>(1570)</a:t>
                      </a:r>
                      <a:endParaRPr sz="1200">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200">
                          <a:solidFill>
                            <a:srgbClr val="434343"/>
                          </a:solidFill>
                        </a:rPr>
                        <a:t>L</a:t>
                      </a:r>
                      <a:endParaRPr sz="1200">
                        <a:solidFill>
                          <a:srgbClr val="434343"/>
                        </a:solidFill>
                      </a:endParaRPr>
                    </a:p>
                    <a:p>
                      <a:pPr indent="0" lvl="0" marL="0" rtl="0" algn="ctr">
                        <a:spcBef>
                          <a:spcPts val="0"/>
                        </a:spcBef>
                        <a:spcAft>
                          <a:spcPts val="0"/>
                        </a:spcAft>
                        <a:buNone/>
                      </a:pPr>
                      <a:r>
                        <a:rPr lang="en-GB" sz="1200">
                          <a:solidFill>
                            <a:srgbClr val="434343"/>
                          </a:solidFill>
                        </a:rPr>
                        <a:t>(2260)</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434343"/>
                          </a:solidFill>
                        </a:rPr>
                        <a:t>C</a:t>
                      </a:r>
                      <a:endParaRPr sz="1200">
                        <a:solidFill>
                          <a:srgbClr val="434343"/>
                        </a:solidFill>
                      </a:endParaRPr>
                    </a:p>
                    <a:p>
                      <a:pPr indent="0" lvl="0" marL="0" rtl="0" algn="ctr">
                        <a:spcBef>
                          <a:spcPts val="0"/>
                        </a:spcBef>
                        <a:spcAft>
                          <a:spcPts val="0"/>
                        </a:spcAft>
                        <a:buNone/>
                      </a:pPr>
                      <a:r>
                        <a:rPr lang="en-GB" sz="1200">
                          <a:solidFill>
                            <a:srgbClr val="434343"/>
                          </a:solidFill>
                        </a:rPr>
                        <a:t>(2516)</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3250">
                <a:tc>
                  <a:txBody>
                    <a:bodyPr/>
                    <a:lstStyle/>
                    <a:p>
                      <a:pPr indent="0" lvl="0" marL="0" rtl="0" algn="ctr">
                        <a:spcBef>
                          <a:spcPts val="0"/>
                        </a:spcBef>
                        <a:spcAft>
                          <a:spcPts val="0"/>
                        </a:spcAft>
                        <a:buNone/>
                      </a:pPr>
                      <a:r>
                        <a:rPr b="1" lang="en-GB">
                          <a:solidFill>
                            <a:srgbClr val="434343"/>
                          </a:solidFill>
                        </a:rPr>
                        <a:t>Most engagement</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sz="1200">
                          <a:solidFill>
                            <a:srgbClr val="434343"/>
                          </a:solidFill>
                        </a:rPr>
                        <a:t>Morning of</a:t>
                      </a:r>
                      <a:endParaRPr sz="1200">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200">
                          <a:solidFill>
                            <a:srgbClr val="434343"/>
                          </a:solidFill>
                        </a:rPr>
                        <a:t>Morning of</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434343"/>
                          </a:solidFill>
                        </a:rPr>
                        <a:t>Morning of</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434343"/>
                          </a:solidFill>
                        </a:rPr>
                        <a:t>3 Days ‘pre’</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GB" sz="1200">
                          <a:solidFill>
                            <a:srgbClr val="434343"/>
                          </a:solidFill>
                        </a:rPr>
                        <a:t>During Ep</a:t>
                      </a:r>
                      <a:endParaRPr sz="1200">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sz="1200">
                          <a:solidFill>
                            <a:srgbClr val="434343"/>
                          </a:solidFill>
                        </a:rPr>
                        <a:t>During Ep</a:t>
                      </a:r>
                      <a:endParaRPr sz="1200">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200">
                          <a:solidFill>
                            <a:srgbClr val="434343"/>
                          </a:solidFill>
                        </a:rPr>
                        <a:t>During Ep</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434343"/>
                          </a:solidFill>
                        </a:rPr>
                        <a:t>Morning of</a:t>
                      </a:r>
                      <a:endParaRPr sz="12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88050">
                <a:tc>
                  <a:txBody>
                    <a:bodyPr/>
                    <a:lstStyle/>
                    <a:p>
                      <a:pPr indent="0" lvl="0" marL="0" rtl="0" algn="ctr">
                        <a:spcBef>
                          <a:spcPts val="0"/>
                        </a:spcBef>
                        <a:spcAft>
                          <a:spcPts val="0"/>
                        </a:spcAft>
                        <a:buNone/>
                      </a:pPr>
                      <a:r>
                        <a:rPr b="1" lang="en-GB">
                          <a:solidFill>
                            <a:srgbClr val="434343"/>
                          </a:solidFill>
                        </a:rPr>
                        <a:t>Total numbers</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sz="1200">
                          <a:solidFill>
                            <a:srgbClr val="434343"/>
                          </a:solidFill>
                        </a:rPr>
                        <a:t>1687</a:t>
                      </a:r>
                      <a:endParaRPr sz="1200">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sz="1200">
                          <a:solidFill>
                            <a:srgbClr val="434343"/>
                          </a:solidFill>
                        </a:rPr>
                        <a:t>2007</a:t>
                      </a:r>
                      <a:endParaRPr sz="1200">
                        <a:solidFill>
                          <a:srgbClr val="434343"/>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GB" sz="1200">
                          <a:solidFill>
                            <a:srgbClr val="434343"/>
                          </a:solidFill>
                        </a:rPr>
                        <a:t>1611</a:t>
                      </a:r>
                      <a:endParaRPr sz="1200">
                        <a:solidFill>
                          <a:srgbClr val="434343"/>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GB" sz="1200">
                          <a:solidFill>
                            <a:srgbClr val="434343"/>
                          </a:solidFill>
                        </a:rPr>
                        <a:t>2212</a:t>
                      </a:r>
                      <a:endParaRPr sz="1200">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sz="1200">
                          <a:solidFill>
                            <a:srgbClr val="434343"/>
                          </a:solidFill>
                        </a:rPr>
                        <a:t>3045</a:t>
                      </a:r>
                      <a:endParaRPr sz="1200">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sz="1200">
                          <a:solidFill>
                            <a:srgbClr val="434343"/>
                          </a:solidFill>
                        </a:rPr>
                        <a:t>3170</a:t>
                      </a:r>
                      <a:endParaRPr sz="1200">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sz="1200">
                          <a:solidFill>
                            <a:srgbClr val="434343"/>
                          </a:solidFill>
                        </a:rPr>
                        <a:t>3892</a:t>
                      </a:r>
                      <a:endParaRPr sz="1200">
                        <a:solidFill>
                          <a:srgbClr val="434343"/>
                        </a:solidFill>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GB" sz="1200">
                          <a:solidFill>
                            <a:srgbClr val="434343"/>
                          </a:solidFill>
                        </a:rPr>
                        <a:t>5064</a:t>
                      </a:r>
                      <a:endParaRPr sz="1200">
                        <a:solidFill>
                          <a:srgbClr val="434343"/>
                        </a:solidFill>
                      </a:endParaRPr>
                    </a:p>
                  </a:txBody>
                  <a:tcPr marT="91425" marB="91425" marR="91425" marL="91425" anchor="ctr">
                    <a:lnT cap="flat" cmpd="sng" w="9525">
                      <a:solidFill>
                        <a:srgbClr val="9E9E9E"/>
                      </a:solidFill>
                      <a:prstDash val="solid"/>
                      <a:round/>
                      <a:headEnd len="sm" w="sm" type="none"/>
                      <a:tailEnd len="sm" w="sm" type="none"/>
                    </a:lnT>
                  </a:tcPr>
                </a:tc>
              </a:tr>
            </a:tbl>
          </a:graphicData>
        </a:graphic>
      </p:graphicFrame>
      <p:pic>
        <p:nvPicPr>
          <p:cNvPr id="684" name="Google Shape;684;p104"/>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05"/>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Facebook</a:t>
            </a:r>
            <a:endParaRPr/>
          </a:p>
        </p:txBody>
      </p:sp>
      <p:sp>
        <p:nvSpPr>
          <p:cNvPr id="690" name="Google Shape;690;p105"/>
          <p:cNvSpPr txBox="1"/>
          <p:nvPr>
            <p:ph idx="4294967295" type="body"/>
          </p:nvPr>
        </p:nvSpPr>
        <p:spPr>
          <a:xfrm>
            <a:off x="430600" y="790775"/>
            <a:ext cx="8140800" cy="4581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b="1" lang="en-GB"/>
              <a:t>What conclusions can we make about the social media engagement on Facebook?</a:t>
            </a:r>
            <a:endParaRPr b="1"/>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691" name="Google Shape;691;p105"/>
          <p:cNvSpPr txBox="1"/>
          <p:nvPr>
            <p:ph idx="4294967295" type="body"/>
          </p:nvPr>
        </p:nvSpPr>
        <p:spPr>
          <a:xfrm>
            <a:off x="241725" y="1256050"/>
            <a:ext cx="8756100" cy="27681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lang="en-GB" sz="1600"/>
              <a:t>Looking at the data from the social media content on facebook we can see that the engagement … across the series. In the pre-launch week total engagement was . and for the final episode it was … This shows us that… </a:t>
            </a:r>
            <a:endParaRPr sz="1600"/>
          </a:p>
          <a:p>
            <a:pPr indent="0" lvl="0" marL="0" rtl="0" algn="l">
              <a:lnSpc>
                <a:spcPct val="115000"/>
              </a:lnSpc>
              <a:spcBef>
                <a:spcPts val="400"/>
              </a:spcBef>
              <a:spcAft>
                <a:spcPts val="0"/>
              </a:spcAft>
              <a:buSzPts val="2400"/>
              <a:buNone/>
            </a:pPr>
            <a:r>
              <a:t/>
            </a:r>
            <a:endParaRPr sz="1600"/>
          </a:p>
          <a:p>
            <a:pPr indent="0" lvl="0" marL="0" rtl="0" algn="ctr">
              <a:lnSpc>
                <a:spcPct val="115000"/>
              </a:lnSpc>
              <a:spcBef>
                <a:spcPts val="400"/>
              </a:spcBef>
              <a:spcAft>
                <a:spcPts val="0"/>
              </a:spcAft>
              <a:buSzPts val="2400"/>
              <a:buNone/>
            </a:pPr>
            <a:r>
              <a:rPr lang="en-GB" sz="1600"/>
              <a:t>The most popular type of engagement across the series was … In total there were … (number of) … This shows … but would not …</a:t>
            </a:r>
            <a:endParaRPr sz="1600"/>
          </a:p>
          <a:p>
            <a:pPr indent="0" lvl="0" marL="0" rtl="0" algn="ctr">
              <a:lnSpc>
                <a:spcPct val="115000"/>
              </a:lnSpc>
              <a:spcBef>
                <a:spcPts val="400"/>
              </a:spcBef>
              <a:spcAft>
                <a:spcPts val="0"/>
              </a:spcAft>
              <a:buSzPts val="2400"/>
              <a:buNone/>
            </a:pPr>
            <a:r>
              <a:t/>
            </a:r>
            <a:endParaRPr sz="1600"/>
          </a:p>
          <a:p>
            <a:pPr indent="0" lvl="0" marL="0" rtl="0" algn="ctr">
              <a:lnSpc>
                <a:spcPct val="115000"/>
              </a:lnSpc>
              <a:spcBef>
                <a:spcPts val="400"/>
              </a:spcBef>
              <a:spcAft>
                <a:spcPts val="0"/>
              </a:spcAft>
              <a:buSzPts val="2400"/>
              <a:buNone/>
            </a:pPr>
            <a:r>
              <a:rPr lang="en-GB" sz="1600"/>
              <a:t>The most popular time for engagement </a:t>
            </a:r>
            <a:r>
              <a:rPr lang="en-GB" sz="1600"/>
              <a:t>throughout</a:t>
            </a:r>
            <a:r>
              <a:rPr lang="en-GB" sz="1600"/>
              <a:t> </a:t>
            </a:r>
            <a:r>
              <a:rPr lang="en-GB" sz="1600"/>
              <a:t>the</a:t>
            </a:r>
            <a:r>
              <a:rPr lang="en-GB" sz="1600"/>
              <a:t> show was … and … This suggests that…</a:t>
            </a:r>
            <a:endParaRPr sz="1600"/>
          </a:p>
          <a:p>
            <a:pPr indent="0" lvl="0" marL="0" rtl="0" algn="ctr">
              <a:lnSpc>
                <a:spcPct val="115000"/>
              </a:lnSpc>
              <a:spcBef>
                <a:spcPts val="400"/>
              </a:spcBef>
              <a:spcAft>
                <a:spcPts val="0"/>
              </a:spcAft>
              <a:buSzPts val="2400"/>
              <a:buNone/>
            </a:pPr>
            <a:r>
              <a:t/>
            </a:r>
            <a:endParaRPr sz="1600"/>
          </a:p>
          <a:p>
            <a:pPr indent="0" lvl="0" marL="0" rtl="0" algn="ctr">
              <a:lnSpc>
                <a:spcPct val="115000"/>
              </a:lnSpc>
              <a:spcBef>
                <a:spcPts val="400"/>
              </a:spcBef>
              <a:spcAft>
                <a:spcPts val="0"/>
              </a:spcAft>
              <a:buSzPts val="2400"/>
              <a:buNone/>
            </a:pPr>
            <a:r>
              <a:rPr lang="en-GB" sz="1600"/>
              <a:t>In conclusion we think this data tells supports the decision to have/not have a second series because... </a:t>
            </a:r>
            <a:endParaRPr sz="1600"/>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692" name="Google Shape;692;p105"/>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06"/>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Facebook</a:t>
            </a:r>
            <a:endParaRPr/>
          </a:p>
        </p:txBody>
      </p:sp>
      <p:sp>
        <p:nvSpPr>
          <p:cNvPr id="698" name="Google Shape;698;p106"/>
          <p:cNvSpPr txBox="1"/>
          <p:nvPr>
            <p:ph idx="4294967295" type="body"/>
          </p:nvPr>
        </p:nvSpPr>
        <p:spPr>
          <a:xfrm>
            <a:off x="430600" y="790775"/>
            <a:ext cx="8140800" cy="4581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b="1" lang="en-GB"/>
              <a:t>What conclusions can we make about the social media engagement on Facebook?</a:t>
            </a:r>
            <a:endParaRPr b="1"/>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699" name="Google Shape;699;p106"/>
          <p:cNvSpPr txBox="1"/>
          <p:nvPr>
            <p:ph idx="4294967295" type="body"/>
          </p:nvPr>
        </p:nvSpPr>
        <p:spPr>
          <a:xfrm>
            <a:off x="241725" y="1256050"/>
            <a:ext cx="8756100" cy="33636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lang="en-GB" sz="1600"/>
              <a:t>Looking at the data from the social media content on facebook we can see that the engagement </a:t>
            </a:r>
            <a:r>
              <a:rPr b="1" lang="en-GB" sz="1600"/>
              <a:t>increased</a:t>
            </a:r>
            <a:r>
              <a:rPr lang="en-GB" sz="1600"/>
              <a:t> across the series. In the pre-launch week total engagement was </a:t>
            </a:r>
            <a:r>
              <a:rPr b="1" lang="en-GB" sz="1600"/>
              <a:t>approximately</a:t>
            </a:r>
            <a:r>
              <a:rPr lang="en-GB" sz="1600"/>
              <a:t> </a:t>
            </a:r>
            <a:r>
              <a:rPr b="1" lang="en-GB" sz="1600"/>
              <a:t>700</a:t>
            </a:r>
            <a:r>
              <a:rPr lang="en-GB" sz="1600"/>
              <a:t> and for the final episode it was </a:t>
            </a:r>
            <a:r>
              <a:rPr b="1" lang="en-GB" sz="1600"/>
              <a:t>approximately </a:t>
            </a:r>
            <a:r>
              <a:rPr b="1" lang="en-GB" sz="1600"/>
              <a:t>5000. </a:t>
            </a:r>
            <a:r>
              <a:rPr lang="en-GB" sz="1600"/>
              <a:t>This shows us that </a:t>
            </a:r>
            <a:r>
              <a:rPr b="1" lang="en-GB" sz="1600"/>
              <a:t>the series became more popular. </a:t>
            </a:r>
            <a:endParaRPr b="1" sz="1600"/>
          </a:p>
          <a:p>
            <a:pPr indent="0" lvl="0" marL="0" rtl="0" algn="ctr">
              <a:lnSpc>
                <a:spcPct val="115000"/>
              </a:lnSpc>
              <a:spcBef>
                <a:spcPts val="400"/>
              </a:spcBef>
              <a:spcAft>
                <a:spcPts val="0"/>
              </a:spcAft>
              <a:buSzPts val="2400"/>
              <a:buNone/>
            </a:pPr>
            <a:r>
              <a:rPr lang="en-GB" sz="1600"/>
              <a:t>The most popular type of engagement across the series was </a:t>
            </a:r>
            <a:r>
              <a:rPr b="1" lang="en-GB" sz="1600"/>
              <a:t>comments</a:t>
            </a:r>
            <a:r>
              <a:rPr lang="en-GB" sz="1600"/>
              <a:t>.</a:t>
            </a:r>
            <a:r>
              <a:rPr lang="en-GB" sz="1600"/>
              <a:t> In total there were </a:t>
            </a:r>
            <a:r>
              <a:rPr b="1" lang="en-GB" sz="1600"/>
              <a:t>approximately 11,500 comments. </a:t>
            </a:r>
            <a:r>
              <a:rPr lang="en-GB" sz="1600"/>
              <a:t>This shows </a:t>
            </a:r>
            <a:r>
              <a:rPr b="1" lang="en-GB" sz="1600"/>
              <a:t>engagement</a:t>
            </a:r>
            <a:r>
              <a:rPr lang="en-GB" sz="1600"/>
              <a:t> but would not </a:t>
            </a:r>
            <a:r>
              <a:rPr b="1" lang="en-GB" sz="1600"/>
              <a:t>increase reach</a:t>
            </a:r>
            <a:r>
              <a:rPr lang="en-GB" sz="1600"/>
              <a:t>.</a:t>
            </a:r>
            <a:endParaRPr sz="1600"/>
          </a:p>
          <a:p>
            <a:pPr indent="0" lvl="0" marL="0" rtl="0" algn="ctr">
              <a:lnSpc>
                <a:spcPct val="115000"/>
              </a:lnSpc>
              <a:spcBef>
                <a:spcPts val="400"/>
              </a:spcBef>
              <a:spcAft>
                <a:spcPts val="0"/>
              </a:spcAft>
              <a:buSzPts val="2400"/>
              <a:buNone/>
            </a:pPr>
            <a:r>
              <a:rPr lang="en-GB" sz="1600"/>
              <a:t>The most popular time for engagement throughout the show was </a:t>
            </a:r>
            <a:r>
              <a:rPr b="1" lang="en-GB" sz="1600"/>
              <a:t>the morning of the episode</a:t>
            </a:r>
            <a:r>
              <a:rPr lang="en-GB" sz="1600"/>
              <a:t> and </a:t>
            </a:r>
            <a:r>
              <a:rPr b="1" lang="en-GB" sz="1600"/>
              <a:t>during the episode</a:t>
            </a:r>
            <a:r>
              <a:rPr lang="en-GB" sz="1600"/>
              <a:t>. This suggests that </a:t>
            </a:r>
            <a:r>
              <a:rPr b="1" lang="en-GB" sz="1600"/>
              <a:t>people were </a:t>
            </a:r>
            <a:r>
              <a:rPr b="1" lang="en-GB" sz="1600"/>
              <a:t>excited</a:t>
            </a:r>
            <a:r>
              <a:rPr b="1" lang="en-GB" sz="1600"/>
              <a:t> about the show and were engaging whilst they were watching it. </a:t>
            </a:r>
            <a:endParaRPr b="1" sz="1600"/>
          </a:p>
          <a:p>
            <a:pPr indent="0" lvl="0" marL="0" rtl="0" algn="ctr">
              <a:lnSpc>
                <a:spcPct val="115000"/>
              </a:lnSpc>
              <a:spcBef>
                <a:spcPts val="400"/>
              </a:spcBef>
              <a:spcAft>
                <a:spcPts val="0"/>
              </a:spcAft>
              <a:buSzPts val="2400"/>
              <a:buNone/>
            </a:pPr>
            <a:r>
              <a:rPr lang="en-GB" sz="1600"/>
              <a:t>In conclusion we think this data supports the decision to </a:t>
            </a:r>
            <a:r>
              <a:rPr b="1" lang="en-GB" sz="1600"/>
              <a:t>have</a:t>
            </a:r>
            <a:r>
              <a:rPr lang="en-GB" sz="1600"/>
              <a:t> a second series because there </a:t>
            </a:r>
            <a:r>
              <a:rPr b="1" lang="en-GB" sz="1600"/>
              <a:t>were high levels of engagement that increased showing that it became more popular throughout the series. </a:t>
            </a:r>
            <a:endParaRPr b="1" sz="1600"/>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700" name="Google Shape;700;p106"/>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07"/>
          <p:cNvSpPr txBox="1"/>
          <p:nvPr>
            <p:ph type="title"/>
          </p:nvPr>
        </p:nvSpPr>
        <p:spPr>
          <a:xfrm>
            <a:off x="311700" y="105200"/>
            <a:ext cx="85248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Twitter &amp; Instagram </a:t>
            </a:r>
            <a:endParaRPr/>
          </a:p>
        </p:txBody>
      </p:sp>
      <p:sp>
        <p:nvSpPr>
          <p:cNvPr id="706" name="Google Shape;706;p107"/>
          <p:cNvSpPr txBox="1"/>
          <p:nvPr>
            <p:ph idx="4294967295" type="body"/>
          </p:nvPr>
        </p:nvSpPr>
        <p:spPr>
          <a:xfrm>
            <a:off x="444050" y="710200"/>
            <a:ext cx="8140800" cy="332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lang="en-GB"/>
              <a:t>Now we’ve looked at Facebook together, you need to look </a:t>
            </a:r>
            <a:endParaRPr/>
          </a:p>
          <a:p>
            <a:pPr indent="0" lvl="0" marL="0" rtl="0" algn="l">
              <a:lnSpc>
                <a:spcPct val="115000"/>
              </a:lnSpc>
              <a:spcBef>
                <a:spcPts val="400"/>
              </a:spcBef>
              <a:spcAft>
                <a:spcPts val="0"/>
              </a:spcAft>
              <a:buSzPts val="2400"/>
              <a:buNone/>
            </a:pPr>
            <a:r>
              <a:rPr lang="en-GB"/>
              <a:t>at the social media data trends on twitter &amp; instagram </a:t>
            </a:r>
            <a:endParaRPr/>
          </a:p>
          <a:p>
            <a:pPr indent="0" lvl="0" marL="0" rtl="0" algn="l">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u="sng"/>
              <a:t>Key Questions to consider and explore: </a:t>
            </a:r>
            <a:endParaRPr u="sng"/>
          </a:p>
          <a:p>
            <a:pPr indent="-342900" lvl="0" marL="457200" rtl="0" algn="ctr">
              <a:lnSpc>
                <a:spcPct val="115000"/>
              </a:lnSpc>
              <a:spcBef>
                <a:spcPts val="400"/>
              </a:spcBef>
              <a:spcAft>
                <a:spcPts val="0"/>
              </a:spcAft>
              <a:buSzPts val="1800"/>
              <a:buChar char="●"/>
            </a:pPr>
            <a:r>
              <a:rPr lang="en-GB"/>
              <a:t>How many likes/comments/shares did posts related to each episode get? What was the split between likes/comments/shares? Does this show engagement? Would this increase reach?</a:t>
            </a:r>
            <a:endParaRPr/>
          </a:p>
          <a:p>
            <a:pPr indent="-342900" lvl="0" marL="457200" rtl="0" algn="ctr">
              <a:lnSpc>
                <a:spcPct val="115000"/>
              </a:lnSpc>
              <a:spcBef>
                <a:spcPts val="0"/>
              </a:spcBef>
              <a:spcAft>
                <a:spcPts val="0"/>
              </a:spcAft>
              <a:buSzPts val="1800"/>
              <a:buChar char="●"/>
            </a:pPr>
            <a:r>
              <a:rPr lang="en-GB"/>
              <a:t>How did the number of likes/comments/shares change throughout the </a:t>
            </a:r>
            <a:r>
              <a:rPr lang="en-GB"/>
              <a:t>series</a:t>
            </a:r>
            <a:r>
              <a:rPr lang="en-GB"/>
              <a:t>? </a:t>
            </a:r>
            <a:endParaRPr/>
          </a:p>
          <a:p>
            <a:pPr indent="-342900" lvl="0" marL="457200" rtl="0" algn="ctr">
              <a:lnSpc>
                <a:spcPct val="115000"/>
              </a:lnSpc>
              <a:spcBef>
                <a:spcPts val="0"/>
              </a:spcBef>
              <a:spcAft>
                <a:spcPts val="0"/>
              </a:spcAft>
              <a:buSzPts val="1800"/>
              <a:buChar char="●"/>
            </a:pPr>
            <a:r>
              <a:rPr lang="en-GB"/>
              <a:t>Was one platform more successful than another? Why might this have been?</a:t>
            </a:r>
            <a:endParaRPr/>
          </a:p>
          <a:p>
            <a:pPr indent="-342900" lvl="0" marL="457200" rtl="0" algn="ctr">
              <a:lnSpc>
                <a:spcPct val="115000"/>
              </a:lnSpc>
              <a:spcBef>
                <a:spcPts val="0"/>
              </a:spcBef>
              <a:spcAft>
                <a:spcPts val="0"/>
              </a:spcAft>
              <a:buSzPts val="1800"/>
              <a:buChar char="●"/>
            </a:pPr>
            <a:r>
              <a:rPr lang="en-GB"/>
              <a:t>What are the limitations of this data? What does the data tell us, and what does it not tell us?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707" name="Google Shape;707;p107"/>
          <p:cNvPicPr preferRelativeResize="0"/>
          <p:nvPr/>
        </p:nvPicPr>
        <p:blipFill>
          <a:blip r:embed="rId3">
            <a:alphaModFix/>
          </a:blip>
          <a:stretch>
            <a:fillRect/>
          </a:stretch>
        </p:blipFill>
        <p:spPr>
          <a:xfrm>
            <a:off x="7127700" y="713000"/>
            <a:ext cx="1163625" cy="1161949"/>
          </a:xfrm>
          <a:prstGeom prst="rect">
            <a:avLst/>
          </a:prstGeom>
          <a:noFill/>
          <a:ln>
            <a:noFill/>
          </a:ln>
        </p:spPr>
      </p:pic>
      <p:pic>
        <p:nvPicPr>
          <p:cNvPr id="708" name="Google Shape;708;p107"/>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08"/>
          <p:cNvSpPr txBox="1"/>
          <p:nvPr>
            <p:ph type="title"/>
          </p:nvPr>
        </p:nvSpPr>
        <p:spPr>
          <a:xfrm>
            <a:off x="311700" y="105200"/>
            <a:ext cx="8578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Data Trends | Twitter &amp; Instagram</a:t>
            </a:r>
            <a:endParaRPr/>
          </a:p>
        </p:txBody>
      </p:sp>
      <p:sp>
        <p:nvSpPr>
          <p:cNvPr id="714" name="Google Shape;714;p108"/>
          <p:cNvSpPr txBox="1"/>
          <p:nvPr>
            <p:ph idx="4294967295" type="body"/>
          </p:nvPr>
        </p:nvSpPr>
        <p:spPr>
          <a:xfrm>
            <a:off x="430600" y="790775"/>
            <a:ext cx="8140800" cy="4581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b="1" lang="en-GB"/>
              <a:t>What conclusions can we make about the social media engagement?</a:t>
            </a:r>
            <a:endParaRPr b="1"/>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715" name="Google Shape;715;p108"/>
          <p:cNvSpPr txBox="1"/>
          <p:nvPr>
            <p:ph idx="4294967295" type="body"/>
          </p:nvPr>
        </p:nvSpPr>
        <p:spPr>
          <a:xfrm>
            <a:off x="241725" y="1256050"/>
            <a:ext cx="8756100" cy="27681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lang="en-GB" sz="1600"/>
              <a:t>Looking at the data from the social media content on twitter/instagram we can see that the engagement … across the series. In the pre-launch week total engagement was . and for the final episode it was … This shows us that… </a:t>
            </a:r>
            <a:endParaRPr sz="1600"/>
          </a:p>
          <a:p>
            <a:pPr indent="0" lvl="0" marL="0" rtl="0" algn="l">
              <a:lnSpc>
                <a:spcPct val="115000"/>
              </a:lnSpc>
              <a:spcBef>
                <a:spcPts val="400"/>
              </a:spcBef>
              <a:spcAft>
                <a:spcPts val="0"/>
              </a:spcAft>
              <a:buSzPts val="2400"/>
              <a:buNone/>
            </a:pPr>
            <a:r>
              <a:t/>
            </a:r>
            <a:endParaRPr sz="1600"/>
          </a:p>
          <a:p>
            <a:pPr indent="0" lvl="0" marL="0" rtl="0" algn="ctr">
              <a:lnSpc>
                <a:spcPct val="115000"/>
              </a:lnSpc>
              <a:spcBef>
                <a:spcPts val="400"/>
              </a:spcBef>
              <a:spcAft>
                <a:spcPts val="0"/>
              </a:spcAft>
              <a:buSzPts val="2400"/>
              <a:buNone/>
            </a:pPr>
            <a:r>
              <a:rPr lang="en-GB" sz="1600"/>
              <a:t>The most popular type of engagement across the series was … In total there were … number of … This shows … but would not …</a:t>
            </a:r>
            <a:endParaRPr sz="1600"/>
          </a:p>
          <a:p>
            <a:pPr indent="0" lvl="0" marL="0" rtl="0" algn="ctr">
              <a:lnSpc>
                <a:spcPct val="115000"/>
              </a:lnSpc>
              <a:spcBef>
                <a:spcPts val="400"/>
              </a:spcBef>
              <a:spcAft>
                <a:spcPts val="0"/>
              </a:spcAft>
              <a:buSzPts val="2400"/>
              <a:buNone/>
            </a:pPr>
            <a:r>
              <a:t/>
            </a:r>
            <a:endParaRPr sz="1600"/>
          </a:p>
          <a:p>
            <a:pPr indent="0" lvl="0" marL="0" rtl="0" algn="ctr">
              <a:lnSpc>
                <a:spcPct val="115000"/>
              </a:lnSpc>
              <a:spcBef>
                <a:spcPts val="400"/>
              </a:spcBef>
              <a:spcAft>
                <a:spcPts val="0"/>
              </a:spcAft>
              <a:buSzPts val="2400"/>
              <a:buNone/>
            </a:pPr>
            <a:r>
              <a:rPr lang="en-GB" sz="1600"/>
              <a:t>The most popular time for engagement throughout the show was … and … This tells us that…</a:t>
            </a:r>
            <a:endParaRPr sz="1600"/>
          </a:p>
          <a:p>
            <a:pPr indent="0" lvl="0" marL="0" rtl="0" algn="ctr">
              <a:lnSpc>
                <a:spcPct val="115000"/>
              </a:lnSpc>
              <a:spcBef>
                <a:spcPts val="400"/>
              </a:spcBef>
              <a:spcAft>
                <a:spcPts val="0"/>
              </a:spcAft>
              <a:buSzPts val="2400"/>
              <a:buNone/>
            </a:pPr>
            <a:r>
              <a:t/>
            </a:r>
            <a:endParaRPr sz="1600"/>
          </a:p>
          <a:p>
            <a:pPr indent="0" lvl="0" marL="0" rtl="0" algn="ctr">
              <a:lnSpc>
                <a:spcPct val="115000"/>
              </a:lnSpc>
              <a:spcBef>
                <a:spcPts val="400"/>
              </a:spcBef>
              <a:spcAft>
                <a:spcPts val="0"/>
              </a:spcAft>
              <a:buSzPts val="2400"/>
              <a:buNone/>
            </a:pPr>
            <a:r>
              <a:rPr lang="en-GB" sz="1600"/>
              <a:t>In conclusion we think this data tells supports the decision to have/not have a second series because... </a:t>
            </a:r>
            <a:endParaRPr sz="1600"/>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716" name="Google Shape;716;p108"/>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09"/>
          <p:cNvSpPr txBox="1"/>
          <p:nvPr>
            <p:ph type="ctrTitle"/>
          </p:nvPr>
        </p:nvSpPr>
        <p:spPr>
          <a:xfrm>
            <a:off x="460950" y="1910896"/>
            <a:ext cx="8222100" cy="838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1" lang="en-GB"/>
              <a:t>Sharing Outcomes </a:t>
            </a:r>
            <a:endParaRPr b="1"/>
          </a:p>
        </p:txBody>
      </p:sp>
      <p:pic>
        <p:nvPicPr>
          <p:cNvPr id="722" name="Google Shape;722;p109"/>
          <p:cNvPicPr preferRelativeResize="0"/>
          <p:nvPr/>
        </p:nvPicPr>
        <p:blipFill>
          <a:blip r:embed="rId3">
            <a:alphaModFix/>
          </a:blip>
          <a:stretch>
            <a:fillRect/>
          </a:stretch>
        </p:blipFill>
        <p:spPr>
          <a:xfrm>
            <a:off x="1739648" y="4651549"/>
            <a:ext cx="1066875" cy="432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83"/>
          <p:cNvPicPr preferRelativeResize="0"/>
          <p:nvPr/>
        </p:nvPicPr>
        <p:blipFill>
          <a:blip r:embed="rId3">
            <a:alphaModFix/>
          </a:blip>
          <a:stretch>
            <a:fillRect/>
          </a:stretch>
        </p:blipFill>
        <p:spPr>
          <a:xfrm>
            <a:off x="1757523" y="4638724"/>
            <a:ext cx="1066875" cy="4328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10"/>
          <p:cNvSpPr txBox="1"/>
          <p:nvPr>
            <p:ph type="title"/>
          </p:nvPr>
        </p:nvSpPr>
        <p:spPr>
          <a:xfrm>
            <a:off x="311700" y="105200"/>
            <a:ext cx="8578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Should there be a second series? </a:t>
            </a:r>
            <a:endParaRPr/>
          </a:p>
        </p:txBody>
      </p:sp>
      <p:sp>
        <p:nvSpPr>
          <p:cNvPr id="728" name="Google Shape;728;p110"/>
          <p:cNvSpPr txBox="1"/>
          <p:nvPr>
            <p:ph idx="4294967295" type="body"/>
          </p:nvPr>
        </p:nvSpPr>
        <p:spPr>
          <a:xfrm>
            <a:off x="430600" y="1324175"/>
            <a:ext cx="8140800" cy="4581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GB"/>
              <a:t>How many of you think there should be a second series?</a:t>
            </a:r>
            <a:endParaRPr/>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729" name="Google Shape;729;p110"/>
          <p:cNvSpPr txBox="1"/>
          <p:nvPr>
            <p:ph idx="4294967295" type="body"/>
          </p:nvPr>
        </p:nvSpPr>
        <p:spPr>
          <a:xfrm>
            <a:off x="430600" y="2086175"/>
            <a:ext cx="8140800" cy="4581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GB"/>
              <a:t>How many of you think there should </a:t>
            </a:r>
            <a:r>
              <a:rPr b="1" i="1" lang="en-GB"/>
              <a:t>not</a:t>
            </a:r>
            <a:r>
              <a:rPr b="1" lang="en-GB"/>
              <a:t> </a:t>
            </a:r>
            <a:r>
              <a:rPr lang="en-GB"/>
              <a:t>be a second series?</a:t>
            </a:r>
            <a:endParaRPr/>
          </a:p>
          <a:p>
            <a:pPr indent="0" lvl="0" marL="457200" rtl="0" algn="l">
              <a:lnSpc>
                <a:spcPct val="115000"/>
              </a:lnSpc>
              <a:spcBef>
                <a:spcPts val="400"/>
              </a:spcBef>
              <a:spcAft>
                <a:spcPts val="0"/>
              </a:spcAft>
              <a:buNone/>
            </a:pPr>
            <a:r>
              <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730" name="Google Shape;730;p110"/>
          <p:cNvSpPr txBox="1"/>
          <p:nvPr>
            <p:ph idx="4294967295" type="body"/>
          </p:nvPr>
        </p:nvSpPr>
        <p:spPr>
          <a:xfrm>
            <a:off x="430600" y="2848175"/>
            <a:ext cx="8140800" cy="458100"/>
          </a:xfrm>
          <a:prstGeom prst="rect">
            <a:avLst/>
          </a:prstGeom>
          <a:solidFill>
            <a:srgbClr val="CFE2F3"/>
          </a:solid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rPr lang="en-GB"/>
              <a:t>Can we reach a class </a:t>
            </a:r>
            <a:r>
              <a:rPr lang="en-GB"/>
              <a:t>consensus?</a:t>
            </a:r>
            <a:endParaRPr/>
          </a:p>
          <a:p>
            <a:pPr indent="0" lvl="0" marL="457200" rtl="0" algn="ctr">
              <a:lnSpc>
                <a:spcPct val="115000"/>
              </a:lnSpc>
              <a:spcBef>
                <a:spcPts val="40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731" name="Google Shape;731;p110"/>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11"/>
          <p:cNvSpPr txBox="1"/>
          <p:nvPr>
            <p:ph type="title"/>
          </p:nvPr>
        </p:nvSpPr>
        <p:spPr>
          <a:xfrm>
            <a:off x="311700" y="105200"/>
            <a:ext cx="85785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can this data tell us about our social media for the second series? </a:t>
            </a:r>
            <a:endParaRPr/>
          </a:p>
        </p:txBody>
      </p:sp>
      <p:pic>
        <p:nvPicPr>
          <p:cNvPr id="737" name="Google Shape;737;p111" title="Chart"/>
          <p:cNvPicPr preferRelativeResize="0"/>
          <p:nvPr/>
        </p:nvPicPr>
        <p:blipFill rotWithShape="1">
          <a:blip r:embed="rId3">
            <a:alphaModFix/>
          </a:blip>
          <a:srcRect b="0" l="19792" r="17750" t="0"/>
          <a:stretch/>
        </p:blipFill>
        <p:spPr>
          <a:xfrm>
            <a:off x="644600" y="1331350"/>
            <a:ext cx="4095999" cy="2971800"/>
          </a:xfrm>
          <a:prstGeom prst="rect">
            <a:avLst/>
          </a:prstGeom>
          <a:noFill/>
          <a:ln>
            <a:noFill/>
          </a:ln>
        </p:spPr>
      </p:pic>
      <p:sp>
        <p:nvSpPr>
          <p:cNvPr id="738" name="Google Shape;738;p111"/>
          <p:cNvSpPr txBox="1"/>
          <p:nvPr>
            <p:ph idx="4294967295" type="body"/>
          </p:nvPr>
        </p:nvSpPr>
        <p:spPr>
          <a:xfrm>
            <a:off x="4544250" y="1097675"/>
            <a:ext cx="4390200" cy="28563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GB" sz="1500"/>
              <a:t>Which social media platform had the highest </a:t>
            </a:r>
            <a:r>
              <a:rPr lang="en-GB" sz="1500"/>
              <a:t>following</a:t>
            </a:r>
            <a:r>
              <a:rPr lang="en-GB" sz="1500"/>
              <a:t> for series 1? </a:t>
            </a:r>
            <a:endParaRPr sz="1500"/>
          </a:p>
          <a:p>
            <a:pPr indent="0" lvl="0" marL="0" rtl="0" algn="ctr">
              <a:lnSpc>
                <a:spcPct val="115000"/>
              </a:lnSpc>
              <a:spcBef>
                <a:spcPts val="400"/>
              </a:spcBef>
              <a:spcAft>
                <a:spcPts val="0"/>
              </a:spcAft>
              <a:buSzPts val="2400"/>
              <a:buNone/>
            </a:pPr>
            <a:r>
              <a:t/>
            </a:r>
            <a:endParaRPr sz="1500"/>
          </a:p>
          <a:p>
            <a:pPr indent="0" lvl="0" marL="0" rtl="0" algn="ctr">
              <a:lnSpc>
                <a:spcPct val="115000"/>
              </a:lnSpc>
              <a:spcBef>
                <a:spcPts val="400"/>
              </a:spcBef>
              <a:spcAft>
                <a:spcPts val="0"/>
              </a:spcAft>
              <a:buSzPts val="2400"/>
              <a:buNone/>
            </a:pPr>
            <a:r>
              <a:rPr lang="en-GB" sz="1500"/>
              <a:t>If there is a series 2, what recommendations </a:t>
            </a:r>
            <a:r>
              <a:rPr lang="en-GB" sz="1500"/>
              <a:t>would</a:t>
            </a:r>
            <a:r>
              <a:rPr lang="en-GB" sz="1500"/>
              <a:t> you make to the social media ‘content’ team?</a:t>
            </a:r>
            <a:endParaRPr sz="1500"/>
          </a:p>
          <a:p>
            <a:pPr indent="0" lvl="0" marL="0" rtl="0" algn="ctr">
              <a:lnSpc>
                <a:spcPct val="115000"/>
              </a:lnSpc>
              <a:spcBef>
                <a:spcPts val="400"/>
              </a:spcBef>
              <a:spcAft>
                <a:spcPts val="0"/>
              </a:spcAft>
              <a:buSzPts val="2400"/>
              <a:buNone/>
            </a:pPr>
            <a:r>
              <a:t/>
            </a:r>
            <a:endParaRPr sz="1500"/>
          </a:p>
          <a:p>
            <a:pPr indent="0" lvl="0" marL="0" rtl="0" algn="ctr">
              <a:lnSpc>
                <a:spcPct val="115000"/>
              </a:lnSpc>
              <a:spcBef>
                <a:spcPts val="400"/>
              </a:spcBef>
              <a:spcAft>
                <a:spcPts val="0"/>
              </a:spcAft>
              <a:buSzPts val="2400"/>
              <a:buNone/>
            </a:pPr>
            <a:r>
              <a:rPr lang="en-GB" sz="1500"/>
              <a:t>Having looked through the data, </a:t>
            </a:r>
            <a:r>
              <a:rPr lang="en-GB" sz="1500"/>
              <a:t>what data do you think would be best for this team to review?</a:t>
            </a:r>
            <a:r>
              <a:rPr lang="en-GB" sz="1500"/>
              <a:t> </a:t>
            </a:r>
            <a:endParaRPr sz="1500"/>
          </a:p>
          <a:p>
            <a:pPr indent="0" lvl="0" marL="457200" rtl="0" algn="l">
              <a:lnSpc>
                <a:spcPct val="115000"/>
              </a:lnSpc>
              <a:spcBef>
                <a:spcPts val="400"/>
              </a:spcBef>
              <a:spcAft>
                <a:spcPts val="0"/>
              </a:spcAft>
              <a:buNone/>
            </a:pPr>
            <a:r>
              <a:t/>
            </a:r>
            <a:endParaRPr sz="1500"/>
          </a:p>
          <a:p>
            <a:pPr indent="0" lvl="0" marL="457200" rtl="0" algn="ctr">
              <a:lnSpc>
                <a:spcPct val="115000"/>
              </a:lnSpc>
              <a:spcBef>
                <a:spcPts val="400"/>
              </a:spcBef>
              <a:spcAft>
                <a:spcPts val="0"/>
              </a:spcAft>
              <a:buNone/>
            </a:pPr>
            <a:r>
              <a:t/>
            </a:r>
            <a:endParaRPr sz="1500"/>
          </a:p>
          <a:p>
            <a:pPr indent="0" lvl="0" marL="0" rtl="0" algn="l">
              <a:lnSpc>
                <a:spcPct val="115000"/>
              </a:lnSpc>
              <a:spcBef>
                <a:spcPts val="400"/>
              </a:spcBef>
              <a:spcAft>
                <a:spcPts val="0"/>
              </a:spcAft>
              <a:buSzPts val="2400"/>
              <a:buNone/>
            </a:pPr>
            <a:r>
              <a:t/>
            </a:r>
            <a:endParaRPr sz="1500"/>
          </a:p>
          <a:p>
            <a:pPr indent="0" lvl="0" marL="0" rtl="0" algn="l">
              <a:lnSpc>
                <a:spcPct val="115000"/>
              </a:lnSpc>
              <a:spcBef>
                <a:spcPts val="400"/>
              </a:spcBef>
              <a:spcAft>
                <a:spcPts val="0"/>
              </a:spcAft>
              <a:buSzPts val="2400"/>
              <a:buNone/>
            </a:pPr>
            <a:r>
              <a:t/>
            </a:r>
            <a:endParaRPr sz="1500"/>
          </a:p>
          <a:p>
            <a:pPr indent="0" lvl="0" marL="0" rtl="0" algn="l">
              <a:lnSpc>
                <a:spcPct val="115000"/>
              </a:lnSpc>
              <a:spcBef>
                <a:spcPts val="400"/>
              </a:spcBef>
              <a:spcAft>
                <a:spcPts val="400"/>
              </a:spcAft>
              <a:buSzPts val="2400"/>
              <a:buNone/>
            </a:pPr>
            <a:r>
              <a:t/>
            </a:r>
            <a:endParaRPr sz="1500"/>
          </a:p>
        </p:txBody>
      </p:sp>
      <p:pic>
        <p:nvPicPr>
          <p:cNvPr id="739" name="Google Shape;739;p111"/>
          <p:cNvPicPr preferRelativeResize="0"/>
          <p:nvPr/>
        </p:nvPicPr>
        <p:blipFill>
          <a:blip r:embed="rId4">
            <a:alphaModFix/>
          </a:blip>
          <a:stretch>
            <a:fillRect/>
          </a:stretch>
        </p:blipFill>
        <p:spPr>
          <a:xfrm>
            <a:off x="5408742" y="3593458"/>
            <a:ext cx="1356721" cy="1272567"/>
          </a:xfrm>
          <a:prstGeom prst="rect">
            <a:avLst/>
          </a:prstGeom>
          <a:noFill/>
          <a:ln>
            <a:noFill/>
          </a:ln>
        </p:spPr>
      </p:pic>
      <p:pic>
        <p:nvPicPr>
          <p:cNvPr id="740" name="Google Shape;740;p111"/>
          <p:cNvPicPr preferRelativeResize="0"/>
          <p:nvPr/>
        </p:nvPicPr>
        <p:blipFill>
          <a:blip r:embed="rId5">
            <a:alphaModFix/>
          </a:blip>
          <a:stretch>
            <a:fillRect/>
          </a:stretch>
        </p:blipFill>
        <p:spPr>
          <a:xfrm>
            <a:off x="6963105" y="3593450"/>
            <a:ext cx="1356721" cy="1272567"/>
          </a:xfrm>
          <a:prstGeom prst="rect">
            <a:avLst/>
          </a:prstGeom>
          <a:noFill/>
          <a:ln>
            <a:noFill/>
          </a:ln>
        </p:spPr>
      </p:pic>
      <p:pic>
        <p:nvPicPr>
          <p:cNvPr id="741" name="Google Shape;741;p111"/>
          <p:cNvPicPr preferRelativeResize="0"/>
          <p:nvPr/>
        </p:nvPicPr>
        <p:blipFill>
          <a:blip r:embed="rId6">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12"/>
          <p:cNvSpPr txBox="1"/>
          <p:nvPr>
            <p:ph type="ctrTitle"/>
          </p:nvPr>
        </p:nvSpPr>
        <p:spPr>
          <a:xfrm>
            <a:off x="460950" y="1014308"/>
            <a:ext cx="8222100" cy="838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1" lang="en-GB" sz="1800"/>
              <a:t>CAST</a:t>
            </a:r>
            <a:endParaRPr b="1" sz="1800"/>
          </a:p>
        </p:txBody>
      </p:sp>
      <p:sp>
        <p:nvSpPr>
          <p:cNvPr id="747" name="Google Shape;747;p112"/>
          <p:cNvSpPr txBox="1"/>
          <p:nvPr>
            <p:ph idx="1" type="subTitle"/>
          </p:nvPr>
        </p:nvSpPr>
        <p:spPr>
          <a:xfrm>
            <a:off x="624275" y="1832225"/>
            <a:ext cx="780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1600"/>
              <a:t>Rosie Moutrie		Senior Communications &amp; Social Media Manager, Pinewood Group</a:t>
            </a:r>
            <a:endParaRPr sz="1600"/>
          </a:p>
        </p:txBody>
      </p:sp>
      <p:sp>
        <p:nvSpPr>
          <p:cNvPr id="748" name="Google Shape;748;p112"/>
          <p:cNvSpPr txBox="1"/>
          <p:nvPr/>
        </p:nvSpPr>
        <p:spPr>
          <a:xfrm>
            <a:off x="1565676" y="3200400"/>
            <a:ext cx="6860700" cy="43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PT Sans"/>
              <a:buNone/>
            </a:pPr>
            <a:r>
              <a:rPr b="0" i="0" lang="en-GB" sz="1600" u="none" cap="none" strike="noStrike">
                <a:solidFill>
                  <a:schemeClr val="lt1"/>
                </a:solidFill>
                <a:latin typeface="PT Sans"/>
                <a:ea typeface="PT Sans"/>
                <a:cs typeface="PT Sans"/>
                <a:sym typeface="PT Sans"/>
              </a:rPr>
              <a:t>Fern Colao		Senior Brand &amp; Marketing Manager, Pinewood Group</a:t>
            </a:r>
            <a:endParaRPr/>
          </a:p>
          <a:p>
            <a:pPr indent="0" lvl="0" marL="0" marR="0" rtl="0" algn="l">
              <a:lnSpc>
                <a:spcPct val="100000"/>
              </a:lnSpc>
              <a:spcBef>
                <a:spcPts val="0"/>
              </a:spcBef>
              <a:spcAft>
                <a:spcPts val="0"/>
              </a:spcAft>
              <a:buClr>
                <a:schemeClr val="lt1"/>
              </a:buClr>
              <a:buSzPts val="2800"/>
              <a:buFont typeface="PT Sans"/>
              <a:buNone/>
            </a:pPr>
            <a:r>
              <a:rPr b="0" i="0" lang="en-GB" sz="1600" u="none" cap="none" strike="noStrike">
                <a:solidFill>
                  <a:schemeClr val="lt1"/>
                </a:solidFill>
                <a:latin typeface="PT Sans"/>
                <a:ea typeface="PT Sans"/>
                <a:cs typeface="PT Sans"/>
                <a:sym typeface="PT Sans"/>
              </a:rPr>
              <a:t>Nick Long			Head of Production, Turtle Canyon Media</a:t>
            </a:r>
            <a:endParaRPr/>
          </a:p>
          <a:p>
            <a:pPr indent="0" lvl="0" marL="0" marR="0" rtl="0" algn="l">
              <a:lnSpc>
                <a:spcPct val="100000"/>
              </a:lnSpc>
              <a:spcBef>
                <a:spcPts val="0"/>
              </a:spcBef>
              <a:spcAft>
                <a:spcPts val="0"/>
              </a:spcAft>
              <a:buClr>
                <a:schemeClr val="lt1"/>
              </a:buClr>
              <a:buSzPts val="2800"/>
              <a:buFont typeface="PT Sans"/>
              <a:buNone/>
            </a:pPr>
            <a:r>
              <a:rPr b="0" i="0" lang="en-GB" sz="1600" u="none" cap="none" strike="noStrike">
                <a:solidFill>
                  <a:schemeClr val="lt1"/>
                </a:solidFill>
                <a:latin typeface="PT Sans"/>
                <a:ea typeface="PT Sans"/>
                <a:cs typeface="PT Sans"/>
                <a:sym typeface="PT Sans"/>
              </a:rPr>
              <a:t>Al Clayton		        Camera Operator, Turtle Canyon Media</a:t>
            </a:r>
            <a:endParaRPr/>
          </a:p>
          <a:p>
            <a:pPr indent="0" lvl="0" marL="0" marR="0" rtl="0" algn="l">
              <a:lnSpc>
                <a:spcPct val="100000"/>
              </a:lnSpc>
              <a:spcBef>
                <a:spcPts val="0"/>
              </a:spcBef>
              <a:spcAft>
                <a:spcPts val="0"/>
              </a:spcAft>
              <a:buClr>
                <a:schemeClr val="lt1"/>
              </a:buClr>
              <a:buSzPts val="2800"/>
              <a:buFont typeface="PT Sans"/>
              <a:buNone/>
            </a:pPr>
            <a:r>
              <a:t/>
            </a:r>
            <a:endParaRPr b="0" i="0" sz="1600" u="none" cap="none" strike="noStrike">
              <a:solidFill>
                <a:schemeClr val="lt1"/>
              </a:solidFill>
              <a:latin typeface="PT Sans"/>
              <a:ea typeface="PT Sans"/>
              <a:cs typeface="PT Sans"/>
              <a:sym typeface="PT Sans"/>
            </a:endParaRPr>
          </a:p>
          <a:p>
            <a:pPr indent="0" lvl="0" marL="0" marR="0" rtl="0" algn="l">
              <a:lnSpc>
                <a:spcPct val="100000"/>
              </a:lnSpc>
              <a:spcBef>
                <a:spcPts val="0"/>
              </a:spcBef>
              <a:spcAft>
                <a:spcPts val="0"/>
              </a:spcAft>
              <a:buClr>
                <a:schemeClr val="lt1"/>
              </a:buClr>
              <a:buSzPts val="2800"/>
              <a:buFont typeface="PT Sans"/>
              <a:buNone/>
            </a:pPr>
            <a:r>
              <a:t/>
            </a:r>
            <a:endParaRPr b="0" i="0" sz="1600" u="none" cap="none" strike="noStrike">
              <a:solidFill>
                <a:schemeClr val="lt1"/>
              </a:solidFill>
              <a:latin typeface="PT Sans"/>
              <a:ea typeface="PT Sans"/>
              <a:cs typeface="PT Sans"/>
              <a:sym typeface="PT Sans"/>
            </a:endParaRPr>
          </a:p>
        </p:txBody>
      </p:sp>
      <p:sp>
        <p:nvSpPr>
          <p:cNvPr id="749" name="Google Shape;749;p112"/>
          <p:cNvSpPr txBox="1"/>
          <p:nvPr/>
        </p:nvSpPr>
        <p:spPr>
          <a:xfrm>
            <a:off x="460950" y="2361600"/>
            <a:ext cx="8222100" cy="838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4200"/>
              <a:buFont typeface="PT Sans"/>
              <a:buNone/>
            </a:pPr>
            <a:r>
              <a:rPr b="1" i="0" lang="en-GB" sz="1800" u="none" cap="none" strike="noStrike">
                <a:solidFill>
                  <a:schemeClr val="lt1"/>
                </a:solidFill>
                <a:latin typeface="PT Sans"/>
                <a:ea typeface="PT Sans"/>
                <a:cs typeface="PT Sans"/>
                <a:sym typeface="PT Sans"/>
              </a:rPr>
              <a:t>CREW</a:t>
            </a:r>
            <a:endParaRPr/>
          </a:p>
        </p:txBody>
      </p:sp>
      <p:pic>
        <p:nvPicPr>
          <p:cNvPr descr="A picture containing text, clipart&#10;&#10;Description automatically generated" id="750" name="Google Shape;750;p112"/>
          <p:cNvPicPr preferRelativeResize="0"/>
          <p:nvPr/>
        </p:nvPicPr>
        <p:blipFill rotWithShape="1">
          <a:blip r:embed="rId3">
            <a:alphaModFix/>
          </a:blip>
          <a:srcRect b="0" l="0" r="0" t="0"/>
          <a:stretch/>
        </p:blipFill>
        <p:spPr>
          <a:xfrm>
            <a:off x="3532444" y="440120"/>
            <a:ext cx="2079109" cy="715465"/>
          </a:xfrm>
          <a:prstGeom prst="rect">
            <a:avLst/>
          </a:prstGeom>
          <a:noFill/>
          <a:ln>
            <a:noFill/>
          </a:ln>
        </p:spPr>
      </p:pic>
      <p:pic>
        <p:nvPicPr>
          <p:cNvPr id="751" name="Google Shape;751;p112"/>
          <p:cNvPicPr preferRelativeResize="0"/>
          <p:nvPr/>
        </p:nvPicPr>
        <p:blipFill>
          <a:blip r:embed="rId4">
            <a:alphaModFix/>
          </a:blip>
          <a:stretch>
            <a:fillRect/>
          </a:stretch>
        </p:blipFill>
        <p:spPr>
          <a:xfrm>
            <a:off x="1739648" y="4651549"/>
            <a:ext cx="1066875" cy="432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84" title="YEAR 10 Maths_Part1_FINAL.mp4">
            <a:hlinkClick r:id="rId3"/>
          </p:cNvPr>
          <p:cNvPicPr preferRelativeResize="0"/>
          <p:nvPr/>
        </p:nvPicPr>
        <p:blipFill>
          <a:blip r:embed="rId4">
            <a:alphaModFix/>
          </a:blip>
          <a:stretch>
            <a:fillRect/>
          </a:stretch>
        </p:blipFill>
        <p:spPr>
          <a:xfrm>
            <a:off x="902951" y="152400"/>
            <a:ext cx="7746802" cy="4357576"/>
          </a:xfrm>
          <a:prstGeom prst="rect">
            <a:avLst/>
          </a:prstGeom>
          <a:noFill/>
          <a:ln>
            <a:noFill/>
          </a:ln>
        </p:spPr>
      </p:pic>
      <p:pic>
        <p:nvPicPr>
          <p:cNvPr id="505" name="Google Shape;505;p84"/>
          <p:cNvPicPr preferRelativeResize="0"/>
          <p:nvPr/>
        </p:nvPicPr>
        <p:blipFill>
          <a:blip r:embed="rId5">
            <a:alphaModFix/>
          </a:blip>
          <a:stretch>
            <a:fillRect/>
          </a:stretch>
        </p:blipFill>
        <p:spPr>
          <a:xfrm>
            <a:off x="1764900" y="4617400"/>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5"/>
          <p:cNvSpPr txBox="1"/>
          <p:nvPr>
            <p:ph type="title"/>
          </p:nvPr>
        </p:nvSpPr>
        <p:spPr>
          <a:xfrm>
            <a:off x="937425" y="1153625"/>
            <a:ext cx="7080000" cy="146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Re-commission</a:t>
            </a:r>
            <a:endParaRPr/>
          </a:p>
        </p:txBody>
      </p:sp>
      <p:sp>
        <p:nvSpPr>
          <p:cNvPr id="511" name="Google Shape;511;p85"/>
          <p:cNvSpPr txBox="1"/>
          <p:nvPr>
            <p:ph idx="1" type="subTitle"/>
          </p:nvPr>
        </p:nvSpPr>
        <p:spPr>
          <a:xfrm>
            <a:off x="666075" y="2706000"/>
            <a:ext cx="7598100" cy="102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 </a:t>
            </a:r>
            <a:r>
              <a:rPr lang="en-GB"/>
              <a:t>commission</a:t>
            </a:r>
            <a:r>
              <a:rPr lang="en-GB"/>
              <a:t> something again</a:t>
            </a:r>
            <a:endParaRPr/>
          </a:p>
          <a:p>
            <a:pPr indent="0" lvl="0" marL="0" rtl="0" algn="ctr">
              <a:spcBef>
                <a:spcPts val="400"/>
              </a:spcBef>
              <a:spcAft>
                <a:spcPts val="0"/>
              </a:spcAft>
              <a:buNone/>
            </a:pPr>
            <a:r>
              <a:t/>
            </a:r>
            <a:endParaRPr/>
          </a:p>
          <a:p>
            <a:pPr indent="0" lvl="0" marL="0" rtl="0" algn="ctr">
              <a:spcBef>
                <a:spcPts val="400"/>
              </a:spcBef>
              <a:spcAft>
                <a:spcPts val="400"/>
              </a:spcAft>
              <a:buNone/>
            </a:pPr>
            <a:r>
              <a:rPr i="1" lang="en-GB"/>
              <a:t>A ‘</a:t>
            </a:r>
            <a:r>
              <a:rPr i="1" lang="en-GB"/>
              <a:t>commission</a:t>
            </a:r>
            <a:r>
              <a:rPr i="1" lang="en-GB"/>
              <a:t>’ is a piece of work that someone is asked to do and is paid for, for example creating a TV show </a:t>
            </a:r>
            <a:endParaRPr i="1"/>
          </a:p>
        </p:txBody>
      </p:sp>
      <p:pic>
        <p:nvPicPr>
          <p:cNvPr id="512" name="Google Shape;512;p85"/>
          <p:cNvPicPr preferRelativeResize="0"/>
          <p:nvPr/>
        </p:nvPicPr>
        <p:blipFill>
          <a:blip r:embed="rId3">
            <a:alphaModFix/>
          </a:blip>
          <a:stretch>
            <a:fillRect/>
          </a:stretch>
        </p:blipFill>
        <p:spPr>
          <a:xfrm>
            <a:off x="1757523" y="4638724"/>
            <a:ext cx="1066875" cy="432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6"/>
          <p:cNvSpPr txBox="1"/>
          <p:nvPr>
            <p:ph type="ctrTitle"/>
          </p:nvPr>
        </p:nvSpPr>
        <p:spPr>
          <a:xfrm>
            <a:off x="598100" y="1546622"/>
            <a:ext cx="8222100" cy="838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GB"/>
              <a:t>Context </a:t>
            </a:r>
            <a:endParaRPr/>
          </a:p>
        </p:txBody>
      </p:sp>
      <p:pic>
        <p:nvPicPr>
          <p:cNvPr id="518" name="Google Shape;518;p86"/>
          <p:cNvPicPr preferRelativeResize="0"/>
          <p:nvPr/>
        </p:nvPicPr>
        <p:blipFill>
          <a:blip r:embed="rId3">
            <a:alphaModFix/>
          </a:blip>
          <a:stretch>
            <a:fillRect/>
          </a:stretch>
        </p:blipFill>
        <p:spPr>
          <a:xfrm>
            <a:off x="1757523" y="4638724"/>
            <a:ext cx="1066875" cy="432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87"/>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Audience Share </a:t>
            </a:r>
            <a:r>
              <a:rPr lang="en-GB"/>
              <a:t>Analysis</a:t>
            </a:r>
            <a:r>
              <a:rPr lang="en-GB"/>
              <a:t> </a:t>
            </a:r>
            <a:endParaRPr/>
          </a:p>
        </p:txBody>
      </p:sp>
      <p:sp>
        <p:nvSpPr>
          <p:cNvPr id="524" name="Google Shape;524;p87"/>
          <p:cNvSpPr txBox="1"/>
          <p:nvPr>
            <p:ph idx="4294967295" type="body"/>
          </p:nvPr>
        </p:nvSpPr>
        <p:spPr>
          <a:xfrm>
            <a:off x="444050" y="1015000"/>
            <a:ext cx="3276300" cy="332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400"/>
              <a:buNone/>
            </a:pPr>
            <a:r>
              <a:rPr lang="en-GB"/>
              <a:t>What is it? </a:t>
            </a:r>
            <a:endParaRPr/>
          </a:p>
          <a:p>
            <a:pPr indent="0" lvl="0" marL="0" rtl="0" algn="ctr">
              <a:lnSpc>
                <a:spcPct val="115000"/>
              </a:lnSpc>
              <a:spcBef>
                <a:spcPts val="400"/>
              </a:spcBef>
              <a:spcAft>
                <a:spcPts val="0"/>
              </a:spcAft>
              <a:buSzPts val="2400"/>
              <a:buNone/>
            </a:pPr>
            <a:r>
              <a:t/>
            </a:r>
            <a:endParaRPr/>
          </a:p>
          <a:p>
            <a:pPr indent="0" lvl="0" marL="0" rtl="0" algn="ctr">
              <a:lnSpc>
                <a:spcPct val="115000"/>
              </a:lnSpc>
              <a:spcBef>
                <a:spcPts val="400"/>
              </a:spcBef>
              <a:spcAft>
                <a:spcPts val="0"/>
              </a:spcAft>
              <a:buSzPts val="2400"/>
              <a:buNone/>
            </a:pPr>
            <a:r>
              <a:rPr lang="en-GB"/>
              <a:t>Why’s it important?</a:t>
            </a:r>
            <a:endParaRPr/>
          </a:p>
          <a:p>
            <a:pPr indent="0" lvl="0" marL="0" rtl="0" algn="ctr">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525" name="Google Shape;525;p87"/>
          <p:cNvPicPr preferRelativeResize="0"/>
          <p:nvPr/>
        </p:nvPicPr>
        <p:blipFill>
          <a:blip r:embed="rId3">
            <a:alphaModFix/>
          </a:blip>
          <a:stretch>
            <a:fillRect/>
          </a:stretch>
        </p:blipFill>
        <p:spPr>
          <a:xfrm>
            <a:off x="3758846" y="960074"/>
            <a:ext cx="4974505" cy="3320401"/>
          </a:xfrm>
          <a:prstGeom prst="rect">
            <a:avLst/>
          </a:prstGeom>
          <a:noFill/>
          <a:ln>
            <a:noFill/>
          </a:ln>
        </p:spPr>
      </p:pic>
      <p:pic>
        <p:nvPicPr>
          <p:cNvPr id="526" name="Google Shape;526;p87"/>
          <p:cNvPicPr preferRelativeResize="0"/>
          <p:nvPr/>
        </p:nvPicPr>
        <p:blipFill>
          <a:blip r:embed="rId4">
            <a:alphaModFix/>
          </a:blip>
          <a:stretch>
            <a:fillRect/>
          </a:stretch>
        </p:blipFill>
        <p:spPr>
          <a:xfrm>
            <a:off x="1796975" y="4637410"/>
            <a:ext cx="1074099" cy="435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8"/>
          <p:cNvSpPr txBox="1"/>
          <p:nvPr>
            <p:ph type="title"/>
          </p:nvPr>
        </p:nvSpPr>
        <p:spPr>
          <a:xfrm>
            <a:off x="937425" y="1153625"/>
            <a:ext cx="7080000" cy="146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Audience Share Analysis</a:t>
            </a:r>
            <a:endParaRPr/>
          </a:p>
        </p:txBody>
      </p:sp>
      <p:sp>
        <p:nvSpPr>
          <p:cNvPr id="532" name="Google Shape;532;p88"/>
          <p:cNvSpPr txBox="1"/>
          <p:nvPr>
            <p:ph idx="1" type="subTitle"/>
          </p:nvPr>
        </p:nvSpPr>
        <p:spPr>
          <a:xfrm>
            <a:off x="666075" y="2706000"/>
            <a:ext cx="7598100" cy="1023900"/>
          </a:xfrm>
          <a:prstGeom prst="rect">
            <a:avLst/>
          </a:prstGeom>
        </p:spPr>
        <p:txBody>
          <a:bodyPr anchorCtr="0" anchor="t" bIns="91425" lIns="91425" spcFirstLastPara="1" rIns="91425" wrap="square" tIns="91425">
            <a:noAutofit/>
          </a:bodyPr>
          <a:lstStyle/>
          <a:p>
            <a:pPr indent="0" lvl="0" marL="0" rtl="0" algn="ctr">
              <a:spcBef>
                <a:spcPts val="0"/>
              </a:spcBef>
              <a:spcAft>
                <a:spcPts val="400"/>
              </a:spcAft>
              <a:buNone/>
            </a:pPr>
            <a:r>
              <a:rPr i="1" lang="en-GB"/>
              <a:t>TV programme share of audience, based on the size of the total viewing audience over the week.</a:t>
            </a:r>
            <a:endParaRPr i="1"/>
          </a:p>
        </p:txBody>
      </p:sp>
      <p:pic>
        <p:nvPicPr>
          <p:cNvPr id="533" name="Google Shape;533;p88"/>
          <p:cNvPicPr preferRelativeResize="0"/>
          <p:nvPr/>
        </p:nvPicPr>
        <p:blipFill>
          <a:blip r:embed="rId3">
            <a:alphaModFix/>
          </a:blip>
          <a:stretch>
            <a:fillRect/>
          </a:stretch>
        </p:blipFill>
        <p:spPr>
          <a:xfrm>
            <a:off x="1748598" y="4633649"/>
            <a:ext cx="1066875" cy="432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9"/>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Social Media Platforms &amp; Metrics </a:t>
            </a:r>
            <a:endParaRPr/>
          </a:p>
        </p:txBody>
      </p:sp>
      <p:pic>
        <p:nvPicPr>
          <p:cNvPr id="539" name="Google Shape;539;p89"/>
          <p:cNvPicPr preferRelativeResize="0"/>
          <p:nvPr/>
        </p:nvPicPr>
        <p:blipFill rotWithShape="1">
          <a:blip r:embed="rId3">
            <a:alphaModFix/>
          </a:blip>
          <a:srcRect b="23395" l="0" r="0" t="20190"/>
          <a:stretch/>
        </p:blipFill>
        <p:spPr>
          <a:xfrm>
            <a:off x="6211325" y="0"/>
            <a:ext cx="2857500" cy="902725"/>
          </a:xfrm>
          <a:prstGeom prst="rect">
            <a:avLst/>
          </a:prstGeom>
          <a:noFill/>
          <a:ln>
            <a:noFill/>
          </a:ln>
        </p:spPr>
      </p:pic>
      <p:sp>
        <p:nvSpPr>
          <p:cNvPr id="540" name="Google Shape;540;p89"/>
          <p:cNvSpPr txBox="1"/>
          <p:nvPr>
            <p:ph idx="4294967295" type="body"/>
          </p:nvPr>
        </p:nvSpPr>
        <p:spPr>
          <a:xfrm>
            <a:off x="444050" y="1015000"/>
            <a:ext cx="8140800" cy="332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Top social media platforms include: twitter, facebook and instagram</a:t>
            </a:r>
            <a:endParaRPr/>
          </a:p>
          <a:p>
            <a:pPr indent="0" lvl="0" marL="0" rtl="0" algn="l">
              <a:lnSpc>
                <a:spcPct val="115000"/>
              </a:lnSpc>
              <a:spcBef>
                <a:spcPts val="400"/>
              </a:spcBef>
              <a:spcAft>
                <a:spcPts val="0"/>
              </a:spcAft>
              <a:buNone/>
            </a:pPr>
            <a:r>
              <a:t/>
            </a:r>
            <a:endParaRPr/>
          </a:p>
          <a:p>
            <a:pPr indent="0" lvl="0" marL="0" rtl="0" algn="l">
              <a:lnSpc>
                <a:spcPct val="115000"/>
              </a:lnSpc>
              <a:spcBef>
                <a:spcPts val="400"/>
              </a:spcBef>
              <a:spcAft>
                <a:spcPts val="0"/>
              </a:spcAft>
              <a:buNone/>
            </a:pPr>
            <a:r>
              <a:rPr lang="en-GB"/>
              <a:t>Metrics to assess success of campaign can include: </a:t>
            </a:r>
            <a:endParaRPr/>
          </a:p>
          <a:p>
            <a:pPr indent="-342900" lvl="0" marL="457200" rtl="0" algn="l">
              <a:lnSpc>
                <a:spcPct val="115000"/>
              </a:lnSpc>
              <a:spcBef>
                <a:spcPts val="400"/>
              </a:spcBef>
              <a:spcAft>
                <a:spcPts val="0"/>
              </a:spcAft>
              <a:buSzPts val="1800"/>
              <a:buAutoNum type="arabicPeriod"/>
            </a:pPr>
            <a:r>
              <a:rPr lang="en-GB"/>
              <a:t>Follows</a:t>
            </a:r>
            <a:endParaRPr/>
          </a:p>
          <a:p>
            <a:pPr indent="-342900" lvl="0" marL="457200" rtl="0" algn="l">
              <a:lnSpc>
                <a:spcPct val="115000"/>
              </a:lnSpc>
              <a:spcBef>
                <a:spcPts val="0"/>
              </a:spcBef>
              <a:spcAft>
                <a:spcPts val="0"/>
              </a:spcAft>
              <a:buSzPts val="1800"/>
              <a:buAutoNum type="arabicPeriod"/>
            </a:pPr>
            <a:r>
              <a:rPr lang="en-GB"/>
              <a:t>Fans</a:t>
            </a:r>
            <a:endParaRPr/>
          </a:p>
          <a:p>
            <a:pPr indent="-342900" lvl="0" marL="457200" rtl="0" algn="l">
              <a:lnSpc>
                <a:spcPct val="115000"/>
              </a:lnSpc>
              <a:spcBef>
                <a:spcPts val="0"/>
              </a:spcBef>
              <a:spcAft>
                <a:spcPts val="0"/>
              </a:spcAft>
              <a:buSzPts val="1800"/>
              <a:buAutoNum type="arabicPeriod"/>
            </a:pPr>
            <a:r>
              <a:rPr lang="en-GB"/>
              <a:t>Reach</a:t>
            </a:r>
            <a:endParaRPr/>
          </a:p>
          <a:p>
            <a:pPr indent="-342900" lvl="0" marL="457200" rtl="0" algn="l">
              <a:lnSpc>
                <a:spcPct val="115000"/>
              </a:lnSpc>
              <a:spcBef>
                <a:spcPts val="0"/>
              </a:spcBef>
              <a:spcAft>
                <a:spcPts val="0"/>
              </a:spcAft>
              <a:buSzPts val="1800"/>
              <a:buAutoNum type="arabicPeriod"/>
            </a:pPr>
            <a:r>
              <a:rPr lang="en-GB"/>
              <a:t>Engagement</a:t>
            </a:r>
            <a:endParaRPr/>
          </a:p>
          <a:p>
            <a:pPr indent="0" lvl="0" marL="0" rtl="0" algn="l">
              <a:lnSpc>
                <a:spcPct val="115000"/>
              </a:lnSpc>
              <a:spcBef>
                <a:spcPts val="400"/>
              </a:spcBef>
              <a:spcAft>
                <a:spcPts val="0"/>
              </a:spcAft>
              <a:buNone/>
            </a:pPr>
            <a:r>
              <a:t/>
            </a:r>
            <a:endParaRPr/>
          </a:p>
          <a:p>
            <a:pPr indent="0" lvl="0" marL="0" rtl="0" algn="l">
              <a:lnSpc>
                <a:spcPct val="115000"/>
              </a:lnSpc>
              <a:spcBef>
                <a:spcPts val="400"/>
              </a:spcBef>
              <a:spcAft>
                <a:spcPts val="0"/>
              </a:spcAft>
              <a:buNone/>
            </a:pPr>
            <a:r>
              <a:rPr lang="en-GB"/>
              <a:t>Social media engagement is a metric by which we measure the popularity and therefore success of a TV or film production</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541" name="Google Shape;541;p89"/>
          <p:cNvPicPr preferRelativeResize="0"/>
          <p:nvPr/>
        </p:nvPicPr>
        <p:blipFill>
          <a:blip r:embed="rId4">
            <a:alphaModFix/>
          </a:blip>
          <a:stretch>
            <a:fillRect/>
          </a:stretch>
        </p:blipFill>
        <p:spPr>
          <a:xfrm>
            <a:off x="1814875" y="4637410"/>
            <a:ext cx="1074099" cy="4358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