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2" r:id="rId1"/>
    <p:sldMasterId id="2147483713" r:id="rId2"/>
    <p:sldMasterId id="2147483714" r:id="rId3"/>
    <p:sldMasterId id="2147483715"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PT Sans" panose="020B0604020202020204" charset="0"/>
      <p:regular r:id="rId50"/>
      <p:bold r:id="rId51"/>
      <p:italic r:id="rId52"/>
      <p:boldItalic r:id="rId53"/>
    </p:embeddedFont>
    <p:embeddedFont>
      <p:font typeface="Roboto" panose="02000000000000000000" pitchFamily="2" charset="0"/>
      <p:regular r:id="rId54"/>
      <p:bold r:id="rId55"/>
      <p:italic r:id="rId56"/>
      <p:boldItalic r:id="rId57"/>
    </p:embeddedFont>
    <p:embeddedFont>
      <p:font typeface="Trebuchet MS" panose="020B0603020202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illsbuilder.org/hub"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7f51e8ab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7f51e8ab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More catchy title?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c6ff8040b0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c6ff8040b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notes: play trailer for the BBC drama ‘Banished’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c6ff8040b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c6ff8040b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notes: These are the plan and elevation drawings for the prison dormitories on the TV programme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c6ff8040b0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c6ff8040b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notes: These are scenes from the programme in the 3D dormitory set which was built from these plans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c6ff8040b0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c6ff8040b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notes: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c6ff8040b0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c6ff8040b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notes: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bf702cde9c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gbf702cde9c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c6ff8040b0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c6ff8040b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notes: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c62b23d6d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c62b23d6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notes: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c6ff8040b0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c6ff8040b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notes: Stage 1: As designers they started with the plan and then elevation views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c6ff8040b0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c6ff8040b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notes: here we have the front elevations and plan view of the kitchen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c96760fdad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gc96760fdad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2A3990"/>
              </a:buClr>
              <a:buSzPts val="2400"/>
              <a:buFont typeface="Arial"/>
              <a:buNone/>
            </a:pPr>
            <a:r>
              <a:rPr lang="en-GB" sz="1200">
                <a:solidFill>
                  <a:srgbClr val="434343"/>
                </a:solidFill>
                <a:latin typeface="PT Sans"/>
                <a:ea typeface="PT Sans"/>
                <a:cs typeface="PT Sans"/>
                <a:sym typeface="PT Sans"/>
              </a:rPr>
              <a:t>Resources for explicitly teaching these essential skills are available through the Skills Builder Hub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here</a:t>
            </a:r>
            <a:r>
              <a:rPr lang="en-GB" sz="1200">
                <a:solidFill>
                  <a:srgbClr val="434343"/>
                </a:solidFill>
                <a:latin typeface="PT Sans"/>
                <a:ea typeface="PT Sans"/>
                <a:cs typeface="PT Sans"/>
                <a:sym typeface="PT Sans"/>
              </a:rPr>
              <a:t>. </a:t>
            </a:r>
            <a:endParaRPr sz="1200">
              <a:solidFill>
                <a:srgbClr val="434343"/>
              </a:solidFill>
              <a:latin typeface="PT Sans"/>
              <a:ea typeface="PT Sans"/>
              <a:cs typeface="PT Sans"/>
              <a:sym typeface="PT Sans"/>
            </a:endParaRPr>
          </a:p>
          <a:p>
            <a:pPr marL="0" lvl="0" indent="0" algn="l" rtl="0">
              <a:lnSpc>
                <a:spcPct val="115000"/>
              </a:lnSpc>
              <a:spcBef>
                <a:spcPts val="400"/>
              </a:spcBef>
              <a:spcAft>
                <a:spcPts val="0"/>
              </a:spcAft>
              <a:buClr>
                <a:srgbClr val="2A3990"/>
              </a:buClr>
              <a:buSzPts val="2400"/>
              <a:buFont typeface="Arial"/>
              <a:buNone/>
            </a:pPr>
            <a:endParaRPr sz="1200">
              <a:solidFill>
                <a:srgbClr val="434343"/>
              </a:solidFill>
              <a:latin typeface="PT Sans"/>
              <a:ea typeface="PT Sans"/>
              <a:cs typeface="PT Sans"/>
              <a:sym typeface="PT Sans"/>
            </a:endParaRPr>
          </a:p>
          <a:p>
            <a:pPr marL="0" lvl="0" indent="0" algn="l" rtl="0">
              <a:lnSpc>
                <a:spcPct val="115000"/>
              </a:lnSpc>
              <a:spcBef>
                <a:spcPts val="400"/>
              </a:spcBef>
              <a:spcAft>
                <a:spcPts val="400"/>
              </a:spcAft>
              <a:buClr>
                <a:srgbClr val="2A3990"/>
              </a:buClr>
              <a:buSzPts val="2400"/>
              <a:buFont typeface="Arial"/>
              <a:buNone/>
            </a:pPr>
            <a:endParaRPr sz="1200">
              <a:solidFill>
                <a:srgbClr val="434343"/>
              </a:solidFill>
              <a:latin typeface="PT Sans"/>
              <a:ea typeface="PT Sans"/>
              <a:cs typeface="PT Sans"/>
              <a:sym typeface="PT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c6ff8040b0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c6ff8040b0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notes: Watch students build this model (Note - this could be referred back to if you chose to do the extension task during the independent task)</a:t>
            </a:r>
            <a:endParaRPr/>
          </a:p>
          <a:p>
            <a:pPr marL="0" lvl="0" indent="0" algn="l" rtl="0">
              <a:spcBef>
                <a:spcPts val="0"/>
              </a:spcBef>
              <a:spcAft>
                <a:spcPts val="0"/>
              </a:spcAft>
              <a:buNone/>
            </a:pPr>
            <a:endParaRPr/>
          </a:p>
          <a:p>
            <a:pPr marL="0" lvl="0" indent="0" algn="l" rtl="0">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resources to explicitly teach listening skills, resources are not subject specific!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c6ff8040b0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c6ff8040b0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notes: here we have the front elevations and plan view of the kitchen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c6ff8040b0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c6ff8040b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notes: here we have the front elevations and plan view of the kitchen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caa044fec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caa044fe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notes: this model can then be created digitally - so we can now see these shapes in 3D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c6ff8040b0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c6ff8040b0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c6ff8040b0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c6ff8040b0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c6ff8040b0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c6ff8040b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notes: here we have the front elevations and plan view of the kitchen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c0b5c63b4f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gc0b5c63b4f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992efbdf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c992efbdf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c5305ae496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c5305ae49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Highlight how working together isn’t just something for sports activities. If time, pose a question about the value of working in a team for this activity over working alone. Why do people work in teams in the workplace? </a:t>
            </a: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Teamwork skills beyond this lesson</a:t>
            </a:r>
            <a:endParaRPr/>
          </a:p>
          <a:p>
            <a:pPr marL="0" lvl="0" indent="0" algn="l" rtl="0">
              <a:spcBef>
                <a:spcPts val="0"/>
              </a:spcBef>
              <a:spcAft>
                <a:spcPts val="0"/>
              </a:spcAft>
              <a:buNone/>
            </a:pPr>
            <a:r>
              <a:rPr lang="en-GB"/>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c0b5c63b4f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gc0b5c63b4f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c62b23d6d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c62b23d6d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c62b23d6d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c62b23d6d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Leadership skills beyond this lesson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c62b23d6d7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c62b23d6d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Leadership skills beyond this lesson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c62b23d6d7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c62b23d6d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Possible Extension task: Students build a 3D model using nets </a:t>
            </a:r>
            <a:endParaRPr/>
          </a:p>
          <a:p>
            <a:pPr marL="0" lvl="0" indent="0" algn="l" rtl="0">
              <a:spcBef>
                <a:spcPts val="0"/>
              </a:spcBef>
              <a:spcAft>
                <a:spcPts val="0"/>
              </a:spcAft>
              <a:buNone/>
            </a:pPr>
            <a:endParaRPr/>
          </a:p>
          <a:p>
            <a:pPr marL="0" lvl="0" indent="0" algn="l" rtl="0">
              <a:spcBef>
                <a:spcPts val="0"/>
              </a:spcBef>
              <a:spcAft>
                <a:spcPts val="0"/>
              </a:spcAft>
              <a:buNone/>
            </a:pPr>
            <a:r>
              <a:rPr lang="en-GB"/>
              <a:t>Highlight that creativity skills are about combining ideas, it’s about the art here but the idea generation. </a:t>
            </a: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Creativity skills beyond this lesson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c37e6a7c70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6" name="Google Shape;686;gc37e6a7c70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c37e6a7c7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c37e6a7c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Possible Extension task: Students build a 3D model using nets  </a:t>
            </a: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Speaking skills beyond this lesson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c37e6a7c70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c37e6a7c70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Possible Extension task: Students build a 3D model using nets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c94f32cd48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c94f32cd4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Possible Extension task: Students build a 3D model using nets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c37e6a7c70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c37e6a7c70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c37e6a7c70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c37e6a7c70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c6ff8040b0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c6ff8040b0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Play video</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c7b2ebbb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2" name="Google Shape;732;gc7b2ebbb9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c6ff8040b0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c6ff8040b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to talk through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c6ff8040b0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c6ff8040b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to talk through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bf702cde9c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bf702cde9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Examples of plan and elevation drawings of sets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c6ff8040b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c6ff8040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Elevation view</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c6ff8040b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c6ff8040b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model set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type="title">
  <p:cSld name="TITLE">
    <p:bg>
      <p:bgPr>
        <a:solidFill>
          <a:srgbClr val="073763"/>
        </a:soli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598100" y="1546622"/>
            <a:ext cx="8222100" cy="838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a:endParaRPr/>
          </a:p>
        </p:txBody>
      </p:sp>
      <p:sp>
        <p:nvSpPr>
          <p:cNvPr id="14" name="Google Shape;14;p2"/>
          <p:cNvSpPr txBox="1">
            <a:spLocks noGrp="1"/>
          </p:cNvSpPr>
          <p:nvPr>
            <p:ph type="subTitle" idx="1"/>
          </p:nvPr>
        </p:nvSpPr>
        <p:spPr>
          <a:xfrm>
            <a:off x="598088" y="2563513"/>
            <a:ext cx="8222100" cy="432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a:endParaRPr/>
          </a:p>
        </p:txBody>
      </p:sp>
      <p:sp>
        <p:nvSpPr>
          <p:cNvPr id="15" name="Google Shape;15;p2"/>
          <p:cNvSpPr txBox="1"/>
          <p:nvPr/>
        </p:nvSpPr>
        <p:spPr>
          <a:xfrm>
            <a:off x="1923878" y="46865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rgbClr val="5DA4D3"/>
                </a:solidFill>
                <a:latin typeface="PT Sans"/>
                <a:ea typeface="PT Sans"/>
                <a:cs typeface="PT Sans"/>
                <a:sym typeface="PT Sans"/>
              </a:rPr>
              <a:t>To provide our pupils with the </a:t>
            </a:r>
            <a:r>
              <a:rPr lang="en-GB" sz="1000" b="1">
                <a:solidFill>
                  <a:srgbClr val="5DA4D3"/>
                </a:solidFill>
                <a:latin typeface="PT Sans"/>
                <a:ea typeface="PT Sans"/>
                <a:cs typeface="PT Sans"/>
                <a:sym typeface="PT Sans"/>
              </a:rPr>
              <a:t>knowledge, skills </a:t>
            </a:r>
            <a:r>
              <a:rPr lang="en-GB" sz="1000">
                <a:solidFill>
                  <a:srgbClr val="5DA4D3"/>
                </a:solidFill>
                <a:latin typeface="PT Sans"/>
                <a:ea typeface="PT Sans"/>
                <a:cs typeface="PT Sans"/>
                <a:sym typeface="PT Sans"/>
              </a:rPr>
              <a:t>and </a:t>
            </a:r>
            <a:r>
              <a:rPr lang="en-GB" sz="1000" b="1">
                <a:solidFill>
                  <a:srgbClr val="5DA4D3"/>
                </a:solidFill>
                <a:latin typeface="PT Sans"/>
                <a:ea typeface="PT Sans"/>
                <a:cs typeface="PT Sans"/>
                <a:sym typeface="PT Sans"/>
              </a:rPr>
              <a:t>character</a:t>
            </a:r>
            <a:r>
              <a:rPr lang="en-GB" sz="1000">
                <a:solidFill>
                  <a:srgbClr val="5DA4D3"/>
                </a:solidFill>
                <a:latin typeface="PT Sans"/>
                <a:ea typeface="PT Sans"/>
                <a:cs typeface="PT Sans"/>
                <a:sym typeface="PT Sans"/>
              </a:rPr>
              <a:t> to live a remarkable life</a:t>
            </a:r>
            <a:endParaRPr sz="1000">
              <a:solidFill>
                <a:srgbClr val="5DA4D3"/>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rgbClr val="5DA4D3"/>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rgbClr val="5DA4D3"/>
              </a:solidFill>
            </a:endParaRPr>
          </a:p>
          <a:p>
            <a:pPr marL="0" lvl="0" indent="0" algn="l" rtl="0">
              <a:spcBef>
                <a:spcPts val="0"/>
              </a:spcBef>
              <a:spcAft>
                <a:spcPts val="0"/>
              </a:spcAft>
              <a:buNone/>
            </a:pPr>
            <a:endParaRPr sz="1100">
              <a:solidFill>
                <a:srgbClr val="5DA4D3"/>
              </a:solidFill>
              <a:latin typeface="PT Sans"/>
              <a:ea typeface="PT Sans"/>
              <a:cs typeface="PT Sans"/>
              <a:sym typeface="PT Sans"/>
            </a:endParaRPr>
          </a:p>
        </p:txBody>
      </p:sp>
      <p:grpSp>
        <p:nvGrpSpPr>
          <p:cNvPr id="16" name="Google Shape;16;p2"/>
          <p:cNvGrpSpPr/>
          <p:nvPr/>
        </p:nvGrpSpPr>
        <p:grpSpPr>
          <a:xfrm>
            <a:off x="7084800" y="-100"/>
            <a:ext cx="2059400" cy="374675"/>
            <a:chOff x="7084800" y="-100"/>
            <a:chExt cx="2059400" cy="374675"/>
          </a:xfrm>
        </p:grpSpPr>
        <p:sp>
          <p:nvSpPr>
            <p:cNvPr id="17" name="Google Shape;17;p2"/>
            <p:cNvSpPr txBox="1"/>
            <p:nvPr/>
          </p:nvSpPr>
          <p:spPr>
            <a:xfrm>
              <a:off x="7989800" y="-100"/>
              <a:ext cx="1154400" cy="364800"/>
            </a:xfrm>
            <a:prstGeom prst="rect">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T Sans"/>
                <a:ea typeface="PT Sans"/>
                <a:cs typeface="PT Sans"/>
                <a:sym typeface="PT Sans"/>
              </a:endParaRPr>
            </a:p>
          </p:txBody>
        </p:sp>
        <p:sp>
          <p:nvSpPr>
            <p:cNvPr id="18" name="Google Shape;18;p2"/>
            <p:cNvSpPr/>
            <p:nvPr/>
          </p:nvSpPr>
          <p:spPr>
            <a:xfrm>
              <a:off x="7122800" y="0"/>
              <a:ext cx="850500" cy="364800"/>
            </a:xfrm>
            <a:prstGeom prst="rect">
              <a:avLst/>
            </a:prstGeom>
            <a:solidFill>
              <a:srgbClr val="7BA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txBox="1"/>
            <p:nvPr/>
          </p:nvSpPr>
          <p:spPr>
            <a:xfrm>
              <a:off x="7084800" y="9775"/>
              <a:ext cx="2059200" cy="36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003C71"/>
                  </a:solidFill>
                  <a:latin typeface="PT Sans"/>
                  <a:ea typeface="PT Sans"/>
                  <a:cs typeface="PT Sans"/>
                  <a:sym typeface="PT Sans"/>
                </a:rPr>
                <a:t>#OneAET </a:t>
              </a:r>
              <a:r>
                <a:rPr lang="en-GB">
                  <a:solidFill>
                    <a:srgbClr val="FFFFFF"/>
                  </a:solidFill>
                  <a:latin typeface="PT Sans"/>
                  <a:ea typeface="PT Sans"/>
                  <a:cs typeface="PT Sans"/>
                  <a:sym typeface="PT Sans"/>
                </a:rPr>
                <a:t>  </a:t>
              </a:r>
              <a:r>
                <a:rPr lang="en-GB">
                  <a:solidFill>
                    <a:srgbClr val="7BAFD4"/>
                  </a:solidFill>
                  <a:latin typeface="PT Sans"/>
                  <a:ea typeface="PT Sans"/>
                  <a:cs typeface="PT Sans"/>
                  <a:sym typeface="PT Sans"/>
                </a:rPr>
                <a:t> </a:t>
              </a:r>
              <a:r>
                <a:rPr lang="en-GB">
                  <a:solidFill>
                    <a:srgbClr val="1C4587"/>
                  </a:solidFill>
                  <a:latin typeface="PT Sans"/>
                  <a:ea typeface="PT Sans"/>
                  <a:cs typeface="PT Sans"/>
                  <a:sym typeface="PT Sans"/>
                </a:rPr>
                <a:t>Curriculum</a:t>
              </a:r>
              <a:endParaRPr>
                <a:solidFill>
                  <a:srgbClr val="1C4587"/>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 Representation Title and Text">
  <p:cSld name="CUSTOM_3_1">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311700" y="181400"/>
            <a:ext cx="68916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8" name="Google Shape;48;p11"/>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49" name="Google Shape;49;p11"/>
          <p:cNvSpPr txBox="1">
            <a:spLocks noGrp="1"/>
          </p:cNvSpPr>
          <p:nvPr>
            <p:ph type="body" idx="1"/>
          </p:nvPr>
        </p:nvSpPr>
        <p:spPr>
          <a:xfrm>
            <a:off x="468700" y="1078850"/>
            <a:ext cx="8153100" cy="34110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Font typeface="PT Sans"/>
              <a:buChar char="●"/>
              <a:defRPr sz="2000">
                <a:latin typeface="PT Sans"/>
                <a:ea typeface="PT Sans"/>
                <a:cs typeface="PT Sans"/>
                <a:sym typeface="PT Sans"/>
              </a:defRPr>
            </a:lvl1pPr>
            <a:lvl2pPr marL="914400" lvl="1" indent="-330200">
              <a:spcBef>
                <a:spcPts val="400"/>
              </a:spcBef>
              <a:spcAft>
                <a:spcPts val="0"/>
              </a:spcAft>
              <a:buSzPts val="1600"/>
              <a:buFont typeface="PT Sans"/>
              <a:buChar char="○"/>
              <a:defRPr sz="1600">
                <a:latin typeface="PT Sans"/>
                <a:ea typeface="PT Sans"/>
                <a:cs typeface="PT Sans"/>
                <a:sym typeface="PT Sans"/>
              </a:defRPr>
            </a:lvl2pPr>
            <a:lvl3pPr marL="1371600" lvl="2" indent="-317500">
              <a:spcBef>
                <a:spcPts val="400"/>
              </a:spcBef>
              <a:spcAft>
                <a:spcPts val="0"/>
              </a:spcAft>
              <a:buSzPts val="1400"/>
              <a:buFont typeface="PT Sans"/>
              <a:buChar char="■"/>
              <a:defRPr>
                <a:latin typeface="PT Sans"/>
                <a:ea typeface="PT Sans"/>
                <a:cs typeface="PT Sans"/>
                <a:sym typeface="PT Sans"/>
              </a:defRPr>
            </a:lvl3pPr>
            <a:lvl4pPr marL="1828800" lvl="3" indent="-317500">
              <a:spcBef>
                <a:spcPts val="400"/>
              </a:spcBef>
              <a:spcAft>
                <a:spcPts val="0"/>
              </a:spcAft>
              <a:buSzPts val="1400"/>
              <a:buFont typeface="PT Sans"/>
              <a:buChar char="●"/>
              <a:defRPr>
                <a:latin typeface="PT Sans"/>
                <a:ea typeface="PT Sans"/>
                <a:cs typeface="PT Sans"/>
                <a:sym typeface="PT Sans"/>
              </a:defRPr>
            </a:lvl4pPr>
            <a:lvl5pPr marL="2286000" lvl="4" indent="-317500">
              <a:spcBef>
                <a:spcPts val="400"/>
              </a:spcBef>
              <a:spcAft>
                <a:spcPts val="0"/>
              </a:spcAft>
              <a:buSzPts val="1400"/>
              <a:buFont typeface="PT Sans"/>
              <a:buChar char="○"/>
              <a:defRPr>
                <a:latin typeface="PT Sans"/>
                <a:ea typeface="PT Sans"/>
                <a:cs typeface="PT Sans"/>
                <a:sym typeface="PT Sans"/>
              </a:defRPr>
            </a:lvl5pPr>
            <a:lvl6pPr marL="2743200" lvl="5" indent="-317500">
              <a:spcBef>
                <a:spcPts val="400"/>
              </a:spcBef>
              <a:spcAft>
                <a:spcPts val="0"/>
              </a:spcAft>
              <a:buSzPts val="1400"/>
              <a:buFont typeface="PT Sans"/>
              <a:buChar char="■"/>
              <a:defRPr>
                <a:latin typeface="PT Sans"/>
                <a:ea typeface="PT Sans"/>
                <a:cs typeface="PT Sans"/>
                <a:sym typeface="PT Sans"/>
              </a:defRPr>
            </a:lvl6pPr>
            <a:lvl7pPr marL="3200400" lvl="6" indent="-317500">
              <a:spcBef>
                <a:spcPts val="400"/>
              </a:spcBef>
              <a:spcAft>
                <a:spcPts val="0"/>
              </a:spcAft>
              <a:buSzPts val="1400"/>
              <a:buFont typeface="PT Sans"/>
              <a:buChar char="●"/>
              <a:defRPr>
                <a:latin typeface="PT Sans"/>
                <a:ea typeface="PT Sans"/>
                <a:cs typeface="PT Sans"/>
                <a:sym typeface="PT Sans"/>
              </a:defRPr>
            </a:lvl7pPr>
            <a:lvl8pPr marL="3657600" lvl="7" indent="-317500">
              <a:spcBef>
                <a:spcPts val="1600"/>
              </a:spcBef>
              <a:spcAft>
                <a:spcPts val="0"/>
              </a:spcAft>
              <a:buSzPts val="1400"/>
              <a:buFont typeface="PT Sans"/>
              <a:buChar char="○"/>
              <a:defRPr>
                <a:latin typeface="PT Sans"/>
                <a:ea typeface="PT Sans"/>
                <a:cs typeface="PT Sans"/>
                <a:sym typeface="PT Sans"/>
              </a:defRPr>
            </a:lvl8pPr>
            <a:lvl9pPr marL="4114800" lvl="8" indent="-317500">
              <a:spcBef>
                <a:spcPts val="1600"/>
              </a:spcBef>
              <a:spcAft>
                <a:spcPts val="1600"/>
              </a:spcAft>
              <a:buSzPts val="1400"/>
              <a:buFont typeface="PT Sans"/>
              <a:buChar char="■"/>
              <a:defRPr>
                <a:latin typeface="PT Sans"/>
                <a:ea typeface="PT Sans"/>
                <a:cs typeface="PT Sans"/>
                <a:sym typeface="PT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 Fluency Title and Text">
  <p:cSld name="CUSTOM_3_1_2">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311700" y="181400"/>
            <a:ext cx="68175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2" name="Google Shape;52;p12"/>
          <p:cNvSpPr txBox="1">
            <a:spLocks noGrp="1"/>
          </p:cNvSpPr>
          <p:nvPr>
            <p:ph type="body" idx="1"/>
          </p:nvPr>
        </p:nvSpPr>
        <p:spPr>
          <a:xfrm>
            <a:off x="468700" y="1078850"/>
            <a:ext cx="8042100" cy="33807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53" name="Google Shape;53;p12"/>
          <p:cNvSpPr/>
          <p:nvPr/>
        </p:nvSpPr>
        <p:spPr>
          <a:xfrm flipH="1">
            <a:off x="7254300" y="197377"/>
            <a:ext cx="18897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Fluency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 Fluency Text Solutions">
  <p:cSld name="CUSTOM_3_1_2_2">
    <p:bg>
      <p:bgPr>
        <a:solidFill>
          <a:srgbClr val="CFE2F3"/>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181400"/>
            <a:ext cx="68301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6" name="Google Shape;56;p13"/>
          <p:cNvSpPr txBox="1">
            <a:spLocks noGrp="1"/>
          </p:cNvSpPr>
          <p:nvPr>
            <p:ph type="body" idx="1"/>
          </p:nvPr>
        </p:nvSpPr>
        <p:spPr>
          <a:xfrm>
            <a:off x="468700" y="1078850"/>
            <a:ext cx="8042100" cy="33807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57" name="Google Shape;57;p13"/>
          <p:cNvSpPr/>
          <p:nvPr/>
        </p:nvSpPr>
        <p:spPr>
          <a:xfrm flipH="1">
            <a:off x="7141800" y="197375"/>
            <a:ext cx="20022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Fluency: Answers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 PQs Title and Text">
  <p:cSld name="CUSTOM_3_1_2_1">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169075"/>
            <a:ext cx="66819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0" name="Google Shape;60;p14"/>
          <p:cNvSpPr txBox="1">
            <a:spLocks noGrp="1"/>
          </p:cNvSpPr>
          <p:nvPr>
            <p:ph type="body" idx="1"/>
          </p:nvPr>
        </p:nvSpPr>
        <p:spPr>
          <a:xfrm>
            <a:off x="468700" y="1078850"/>
            <a:ext cx="8116200" cy="33069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61" name="Google Shape;61;p14"/>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Probing Questions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 Further Extension Title and Text">
  <p:cSld name="CUSTOM_3_1_2_1_1">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169075"/>
            <a:ext cx="66819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 name="Google Shape;64;p15"/>
          <p:cNvSpPr txBox="1">
            <a:spLocks noGrp="1"/>
          </p:cNvSpPr>
          <p:nvPr>
            <p:ph type="body" idx="1"/>
          </p:nvPr>
        </p:nvSpPr>
        <p:spPr>
          <a:xfrm>
            <a:off x="468700" y="1078850"/>
            <a:ext cx="8140800" cy="3368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65" name="Google Shape;65;p15"/>
          <p:cNvSpPr/>
          <p:nvPr/>
        </p:nvSpPr>
        <p:spPr>
          <a:xfrm flipH="1">
            <a:off x="7055400" y="197375"/>
            <a:ext cx="20886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Further Extension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9 Rich Task Title and Text">
  <p:cSld name="CUSTOM_3_1_2_1_1_1">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11700" y="169075"/>
            <a:ext cx="66942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8" name="Google Shape;68;p16"/>
          <p:cNvSpPr txBox="1">
            <a:spLocks noGrp="1"/>
          </p:cNvSpPr>
          <p:nvPr>
            <p:ph type="body" idx="1"/>
          </p:nvPr>
        </p:nvSpPr>
        <p:spPr>
          <a:xfrm>
            <a:off x="468700" y="1078850"/>
            <a:ext cx="7980600" cy="3331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69" name="Google Shape;69;p16"/>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Rich Task</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 Representation Blank">
  <p:cSld name="CUSTOM_3_1_1">
    <p:spTree>
      <p:nvGrpSpPr>
        <p:cNvPr id="1" name="Shape 70"/>
        <p:cNvGrpSpPr/>
        <p:nvPr/>
      </p:nvGrpSpPr>
      <p:grpSpPr>
        <a:xfrm>
          <a:off x="0" y="0"/>
          <a:ext cx="0" cy="0"/>
          <a:chOff x="0" y="0"/>
          <a:chExt cx="0" cy="0"/>
        </a:xfrm>
      </p:grpSpPr>
      <p:sp>
        <p:nvSpPr>
          <p:cNvPr id="71" name="Google Shape;71;p17"/>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 Fluency Blank">
  <p:cSld name="CUSTOM_3_1_1_1">
    <p:spTree>
      <p:nvGrpSpPr>
        <p:cNvPr id="1" name="Shape 72"/>
        <p:cNvGrpSpPr/>
        <p:nvPr/>
      </p:nvGrpSpPr>
      <p:grpSpPr>
        <a:xfrm>
          <a:off x="0" y="0"/>
          <a:ext cx="0" cy="0"/>
          <a:chOff x="0" y="0"/>
          <a:chExt cx="0" cy="0"/>
        </a:xfrm>
      </p:grpSpPr>
      <p:sp>
        <p:nvSpPr>
          <p:cNvPr id="73" name="Google Shape;73;p18"/>
          <p:cNvSpPr/>
          <p:nvPr/>
        </p:nvSpPr>
        <p:spPr>
          <a:xfrm flipH="1">
            <a:off x="7254300" y="197377"/>
            <a:ext cx="18897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Fluency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 PQs Blank">
  <p:cSld name="CUSTOM_3_1_1_1_1">
    <p:spTree>
      <p:nvGrpSpPr>
        <p:cNvPr id="1" name="Shape 74"/>
        <p:cNvGrpSpPr/>
        <p:nvPr/>
      </p:nvGrpSpPr>
      <p:grpSpPr>
        <a:xfrm>
          <a:off x="0" y="0"/>
          <a:ext cx="0" cy="0"/>
          <a:chOff x="0" y="0"/>
          <a:chExt cx="0" cy="0"/>
        </a:xfrm>
      </p:grpSpPr>
      <p:sp>
        <p:nvSpPr>
          <p:cNvPr id="75" name="Google Shape;75;p19"/>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Probing Questions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 Further Extension Blank">
  <p:cSld name="CUSTOM_3_1_1_1_1_1">
    <p:spTree>
      <p:nvGrpSpPr>
        <p:cNvPr id="1" name="Shape 76"/>
        <p:cNvGrpSpPr/>
        <p:nvPr/>
      </p:nvGrpSpPr>
      <p:grpSpPr>
        <a:xfrm>
          <a:off x="0" y="0"/>
          <a:ext cx="0" cy="0"/>
          <a:chOff x="0" y="0"/>
          <a:chExt cx="0" cy="0"/>
        </a:xfrm>
      </p:grpSpPr>
      <p:sp>
        <p:nvSpPr>
          <p:cNvPr id="77" name="Google Shape;77;p20"/>
          <p:cNvSpPr/>
          <p:nvPr/>
        </p:nvSpPr>
        <p:spPr>
          <a:xfrm flipH="1">
            <a:off x="7055400" y="197375"/>
            <a:ext cx="20886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Further Extension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Key Questions">
  <p:cSld name="CUSTOM">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444050" y="1015000"/>
            <a:ext cx="8140800" cy="33204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sz="2400"/>
            </a:lvl1pPr>
            <a:lvl2pPr marL="914400" lvl="1" indent="-342900">
              <a:spcBef>
                <a:spcPts val="400"/>
              </a:spcBef>
              <a:spcAft>
                <a:spcPts val="0"/>
              </a:spcAft>
              <a:buSzPts val="1800"/>
              <a:buChar char="○"/>
              <a:defRPr sz="1800"/>
            </a:lvl2pPr>
            <a:lvl3pPr marL="1371600" lvl="2" indent="-317500">
              <a:spcBef>
                <a:spcPts val="400"/>
              </a:spcBef>
              <a:spcAft>
                <a:spcPts val="0"/>
              </a:spcAft>
              <a:buSzPts val="1400"/>
              <a:buChar char="■"/>
              <a:defRPr/>
            </a:lvl3pPr>
            <a:lvl4pPr marL="1828800" lvl="3" indent="-317500">
              <a:spcBef>
                <a:spcPts val="400"/>
              </a:spcBef>
              <a:spcAft>
                <a:spcPts val="0"/>
              </a:spcAft>
              <a:buSzPts val="1400"/>
              <a:buChar char="●"/>
              <a:defRPr/>
            </a:lvl4pPr>
            <a:lvl5pPr marL="2286000" lvl="4" indent="-317500">
              <a:spcBef>
                <a:spcPts val="400"/>
              </a:spcBef>
              <a:spcAft>
                <a:spcPts val="0"/>
              </a:spcAft>
              <a:buSzPts val="1400"/>
              <a:buChar char="○"/>
              <a:defRPr/>
            </a:lvl5pPr>
            <a:lvl6pPr marL="2743200" lvl="5" indent="-317500">
              <a:spcBef>
                <a:spcPts val="400"/>
              </a:spcBef>
              <a:spcAft>
                <a:spcPts val="0"/>
              </a:spcAft>
              <a:buSzPts val="1400"/>
              <a:buChar char="■"/>
              <a:defRPr/>
            </a:lvl6pPr>
            <a:lvl7pPr marL="3200400" lvl="6" indent="-317500">
              <a:spcBef>
                <a:spcPts val="4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3"/>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chemeClr val="dk1"/>
                </a:solidFill>
                <a:latin typeface="PT Sans"/>
                <a:ea typeface="PT Sans"/>
                <a:cs typeface="PT Sans"/>
                <a:sym typeface="PT Sans"/>
              </a:rPr>
              <a:t>Key Questions</a:t>
            </a:r>
            <a:endParaRPr sz="3000">
              <a:solidFill>
                <a:schemeClr val="dk1"/>
              </a:solidFill>
              <a:latin typeface="PT Sans"/>
              <a:ea typeface="PT Sans"/>
              <a:cs typeface="PT Sans"/>
              <a:sym typeface="PT Sans"/>
            </a:endParaRPr>
          </a:p>
        </p:txBody>
      </p:sp>
      <p:sp>
        <p:nvSpPr>
          <p:cNvPr id="23" name="Google Shape;23;p3"/>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chemeClr val="dk1"/>
                </a:solidFill>
                <a:latin typeface="PT Sans"/>
                <a:ea typeface="PT Sans"/>
                <a:cs typeface="PT Sans"/>
                <a:sym typeface="PT Sans"/>
              </a:rPr>
              <a:t>To provide our pupils with the </a:t>
            </a:r>
            <a:r>
              <a:rPr lang="en-GB" sz="1000" b="1">
                <a:solidFill>
                  <a:schemeClr val="dk1"/>
                </a:solidFill>
                <a:latin typeface="PT Sans"/>
                <a:ea typeface="PT Sans"/>
                <a:cs typeface="PT Sans"/>
                <a:sym typeface="PT Sans"/>
              </a:rPr>
              <a:t>knowledge, skills </a:t>
            </a:r>
            <a:r>
              <a:rPr lang="en-GB" sz="1000">
                <a:solidFill>
                  <a:schemeClr val="dk1"/>
                </a:solidFill>
                <a:latin typeface="PT Sans"/>
                <a:ea typeface="PT Sans"/>
                <a:cs typeface="PT Sans"/>
                <a:sym typeface="PT Sans"/>
              </a:rPr>
              <a:t>and </a:t>
            </a:r>
            <a:r>
              <a:rPr lang="en-GB" sz="1000" b="1">
                <a:solidFill>
                  <a:schemeClr val="dk1"/>
                </a:solidFill>
                <a:latin typeface="PT Sans"/>
                <a:ea typeface="PT Sans"/>
                <a:cs typeface="PT Sans"/>
                <a:sym typeface="PT Sans"/>
              </a:rPr>
              <a:t>character</a:t>
            </a:r>
            <a:r>
              <a:rPr lang="en-GB" sz="1000">
                <a:solidFill>
                  <a:schemeClr val="dk1"/>
                </a:solidFill>
                <a:latin typeface="PT Sans"/>
                <a:ea typeface="PT Sans"/>
                <a:cs typeface="PT Sans"/>
                <a:sym typeface="PT Sans"/>
              </a:rPr>
              <a:t> to live a remarkable life</a:t>
            </a:r>
            <a:endParaRPr sz="1000">
              <a:solidFill>
                <a:schemeClr val="dk1"/>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chemeClr val="dk1"/>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chemeClr val="dk1"/>
              </a:solidFill>
            </a:endParaRPr>
          </a:p>
          <a:p>
            <a:pPr marL="0" lvl="0" indent="0" algn="l" rtl="0">
              <a:spcBef>
                <a:spcPts val="0"/>
              </a:spcBef>
              <a:spcAft>
                <a:spcPts val="0"/>
              </a:spcAft>
              <a:buNone/>
            </a:pPr>
            <a:endParaRPr sz="1100">
              <a:solidFill>
                <a:schemeClr val="dk1"/>
              </a:solidFill>
              <a:latin typeface="PT Sans"/>
              <a:ea typeface="PT Sans"/>
              <a:cs typeface="PT Sans"/>
              <a:sym typeface="PT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 Rich Task Blank">
  <p:cSld name="CUSTOM_3_1_1_1_1_1_1">
    <p:spTree>
      <p:nvGrpSpPr>
        <p:cNvPr id="1" name="Shape 78"/>
        <p:cNvGrpSpPr/>
        <p:nvPr/>
      </p:nvGrpSpPr>
      <p:grpSpPr>
        <a:xfrm>
          <a:off x="0" y="0"/>
          <a:ext cx="0" cy="0"/>
          <a:chOff x="0" y="0"/>
          <a:chExt cx="0" cy="0"/>
        </a:xfrm>
      </p:grpSpPr>
      <p:sp>
        <p:nvSpPr>
          <p:cNvPr id="79" name="Google Shape;79;p21"/>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Rich Task</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 Key Terminology">
  <p:cSld name="CUSTOM_4">
    <p:bg>
      <p:bgPr>
        <a:solidFill>
          <a:schemeClr val="accent4"/>
        </a:solidFill>
        <a:effectLst/>
      </p:bgPr>
    </p:bg>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a:off x="937425" y="1153625"/>
            <a:ext cx="7080000" cy="1461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4800" b="1">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 name="Google Shape;82;p22"/>
          <p:cNvSpPr txBox="1">
            <a:spLocks noGrp="1"/>
          </p:cNvSpPr>
          <p:nvPr>
            <p:ph type="subTitle" idx="1"/>
          </p:nvPr>
        </p:nvSpPr>
        <p:spPr>
          <a:xfrm>
            <a:off x="666075" y="2706000"/>
            <a:ext cx="7598100" cy="10239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rgbClr val="FFFFFF"/>
                </a:solidFill>
              </a:defRPr>
            </a:lvl1pPr>
            <a:lvl2pPr lvl="1" algn="ctr">
              <a:spcBef>
                <a:spcPts val="400"/>
              </a:spcBef>
              <a:spcAft>
                <a:spcPts val="0"/>
              </a:spcAft>
              <a:buNone/>
              <a:defRPr>
                <a:solidFill>
                  <a:srgbClr val="FFFFFF"/>
                </a:solidFill>
              </a:defRPr>
            </a:lvl2pPr>
            <a:lvl3pPr lvl="2" algn="ctr">
              <a:spcBef>
                <a:spcPts val="400"/>
              </a:spcBef>
              <a:spcAft>
                <a:spcPts val="0"/>
              </a:spcAft>
              <a:buNone/>
              <a:defRPr>
                <a:solidFill>
                  <a:srgbClr val="FFFFFF"/>
                </a:solidFill>
              </a:defRPr>
            </a:lvl3pPr>
            <a:lvl4pPr lvl="3" algn="ctr">
              <a:spcBef>
                <a:spcPts val="400"/>
              </a:spcBef>
              <a:spcAft>
                <a:spcPts val="0"/>
              </a:spcAft>
              <a:buNone/>
              <a:defRPr>
                <a:solidFill>
                  <a:srgbClr val="FFFFFF"/>
                </a:solidFill>
              </a:defRPr>
            </a:lvl4pPr>
            <a:lvl5pPr lvl="4" algn="ctr">
              <a:spcBef>
                <a:spcPts val="400"/>
              </a:spcBef>
              <a:spcAft>
                <a:spcPts val="0"/>
              </a:spcAft>
              <a:buNone/>
              <a:defRPr>
                <a:solidFill>
                  <a:srgbClr val="FFFFFF"/>
                </a:solidFill>
              </a:defRPr>
            </a:lvl5pPr>
            <a:lvl6pPr lvl="5" algn="ctr">
              <a:spcBef>
                <a:spcPts val="400"/>
              </a:spcBef>
              <a:spcAft>
                <a:spcPts val="0"/>
              </a:spcAft>
              <a:buNone/>
              <a:defRPr>
                <a:solidFill>
                  <a:srgbClr val="FFFFFF"/>
                </a:solidFill>
              </a:defRPr>
            </a:lvl6pPr>
            <a:lvl7pPr lvl="6" algn="ctr">
              <a:spcBef>
                <a:spcPts val="400"/>
              </a:spcBef>
              <a:spcAft>
                <a:spcPts val="0"/>
              </a:spcAft>
              <a:buNone/>
              <a:defRPr>
                <a:solidFill>
                  <a:srgbClr val="FFFFFF"/>
                </a:solidFill>
              </a:defRPr>
            </a:lvl7pPr>
            <a:lvl8pPr lvl="7" algn="ctr">
              <a:spcBef>
                <a:spcPts val="400"/>
              </a:spcBef>
              <a:spcAft>
                <a:spcPts val="0"/>
              </a:spcAft>
              <a:buNone/>
              <a:defRPr>
                <a:solidFill>
                  <a:srgbClr val="FFFFFF"/>
                </a:solidFill>
              </a:defRPr>
            </a:lvl8pPr>
            <a:lvl9pPr lvl="8" algn="ctr">
              <a:spcBef>
                <a:spcPts val="400"/>
              </a:spcBef>
              <a:spcAft>
                <a:spcPts val="400"/>
              </a:spcAft>
              <a:buNone/>
              <a:defRPr>
                <a:solidFill>
                  <a:srgbClr val="FFFFFF"/>
                </a:solidFill>
              </a:defRPr>
            </a:lvl9pPr>
          </a:lstStyle>
          <a:p>
            <a:endParaRPr/>
          </a:p>
        </p:txBody>
      </p:sp>
      <p:sp>
        <p:nvSpPr>
          <p:cNvPr id="83" name="Google Shape;83;p22"/>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 Representation Checkpoint">
  <p:cSld name="CUSTOM_4_2">
    <p:bg>
      <p:bgPr>
        <a:solidFill>
          <a:srgbClr val="073763"/>
        </a:solidFill>
        <a:effectLst/>
      </p:bgPr>
    </p:bg>
    <p:spTree>
      <p:nvGrpSpPr>
        <p:cNvPr id="1" name="Shape 84"/>
        <p:cNvGrpSpPr/>
        <p:nvPr/>
      </p:nvGrpSpPr>
      <p:grpSpPr>
        <a:xfrm>
          <a:off x="0" y="0"/>
          <a:ext cx="0" cy="0"/>
          <a:chOff x="0" y="0"/>
          <a:chExt cx="0" cy="0"/>
        </a:xfrm>
      </p:grpSpPr>
      <p:sp>
        <p:nvSpPr>
          <p:cNvPr id="85" name="Google Shape;85;p23"/>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86" name="Google Shape;86;p23"/>
          <p:cNvGrpSpPr/>
          <p:nvPr/>
        </p:nvGrpSpPr>
        <p:grpSpPr>
          <a:xfrm>
            <a:off x="6098378" y="5"/>
            <a:ext cx="3045625" cy="2030570"/>
            <a:chOff x="6098378" y="5"/>
            <a:chExt cx="3045625" cy="2030570"/>
          </a:xfrm>
        </p:grpSpPr>
        <p:sp>
          <p:nvSpPr>
            <p:cNvPr id="87" name="Google Shape;87;p2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23"/>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93" name="Google Shape;93;p23"/>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FFFFFF"/>
                </a:solidFill>
                <a:latin typeface="PT Sans"/>
                <a:ea typeface="PT Sans"/>
                <a:cs typeface="PT Sans"/>
                <a:sym typeface="PT Sans"/>
              </a:rPr>
              <a:t>Checkpoint</a:t>
            </a:r>
            <a:endParaRPr sz="3000">
              <a:solidFill>
                <a:srgbClr val="FFFFFF"/>
              </a:solidFill>
              <a:latin typeface="PT Sans"/>
              <a:ea typeface="PT Sans"/>
              <a:cs typeface="PT Sans"/>
              <a:sym typeface="PT Sans"/>
            </a:endParaRPr>
          </a:p>
        </p:txBody>
      </p:sp>
      <p:sp>
        <p:nvSpPr>
          <p:cNvPr id="94" name="Google Shape;94;p23"/>
          <p:cNvSpPr txBox="1">
            <a:spLocks noGrp="1"/>
          </p:cNvSpPr>
          <p:nvPr>
            <p:ph type="body" idx="1"/>
          </p:nvPr>
        </p:nvSpPr>
        <p:spPr>
          <a:xfrm>
            <a:off x="444050" y="905025"/>
            <a:ext cx="8103900" cy="36288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FFFFFF"/>
              </a:buClr>
              <a:buSzPts val="2400"/>
              <a:buChar char="●"/>
              <a:defRPr sz="2400">
                <a:solidFill>
                  <a:srgbClr val="FFFFFF"/>
                </a:solidFill>
              </a:defRPr>
            </a:lvl1pPr>
            <a:lvl2pPr marL="914400" lvl="1" indent="-342900">
              <a:spcBef>
                <a:spcPts val="400"/>
              </a:spcBef>
              <a:spcAft>
                <a:spcPts val="0"/>
              </a:spcAft>
              <a:buClr>
                <a:srgbClr val="FFFFFF"/>
              </a:buClr>
              <a:buSzPts val="1800"/>
              <a:buChar char="○"/>
              <a:defRPr sz="1800">
                <a:solidFill>
                  <a:srgbClr val="FFFFFF"/>
                </a:solidFill>
              </a:defRPr>
            </a:lvl2pPr>
            <a:lvl3pPr marL="1371600" lvl="2" indent="-317500">
              <a:spcBef>
                <a:spcPts val="400"/>
              </a:spcBef>
              <a:spcAft>
                <a:spcPts val="0"/>
              </a:spcAft>
              <a:buClr>
                <a:srgbClr val="FFFFFF"/>
              </a:buClr>
              <a:buSzPts val="1400"/>
              <a:buChar char="■"/>
              <a:defRPr>
                <a:solidFill>
                  <a:srgbClr val="FFFFFF"/>
                </a:solidFill>
              </a:defRPr>
            </a:lvl3pPr>
            <a:lvl4pPr marL="1828800" lvl="3" indent="-317500">
              <a:spcBef>
                <a:spcPts val="400"/>
              </a:spcBef>
              <a:spcAft>
                <a:spcPts val="0"/>
              </a:spcAft>
              <a:buClr>
                <a:srgbClr val="FFFFFF"/>
              </a:buClr>
              <a:buSzPts val="1400"/>
              <a:buChar char="●"/>
              <a:defRPr>
                <a:solidFill>
                  <a:srgbClr val="FFFFFF"/>
                </a:solidFill>
              </a:defRPr>
            </a:lvl4pPr>
            <a:lvl5pPr marL="2286000" lvl="4" indent="-317500">
              <a:spcBef>
                <a:spcPts val="400"/>
              </a:spcBef>
              <a:spcAft>
                <a:spcPts val="0"/>
              </a:spcAft>
              <a:buClr>
                <a:srgbClr val="FFFFFF"/>
              </a:buClr>
              <a:buSzPts val="1400"/>
              <a:buChar char="○"/>
              <a:defRPr>
                <a:solidFill>
                  <a:srgbClr val="FFFFFF"/>
                </a:solidFill>
              </a:defRPr>
            </a:lvl5pPr>
            <a:lvl6pPr marL="2743200" lvl="5" indent="-317500">
              <a:spcBef>
                <a:spcPts val="400"/>
              </a:spcBef>
              <a:spcAft>
                <a:spcPts val="0"/>
              </a:spcAft>
              <a:buClr>
                <a:srgbClr val="FFFFFF"/>
              </a:buClr>
              <a:buSzPts val="1400"/>
              <a:buChar char="■"/>
              <a:defRPr>
                <a:solidFill>
                  <a:srgbClr val="FFFFFF"/>
                </a:solidFill>
              </a:defRPr>
            </a:lvl6pPr>
            <a:lvl7pPr marL="3200400" lvl="6" indent="-317500">
              <a:spcBef>
                <a:spcPts val="4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 Representation Checkpoint 1">
  <p:cSld name="CUSTOM_4_2_2">
    <p:bg>
      <p:bgPr>
        <a:solidFill>
          <a:srgbClr val="073763"/>
        </a:solidFill>
        <a:effectLst/>
      </p:bgPr>
    </p:bg>
    <p:spTree>
      <p:nvGrpSpPr>
        <p:cNvPr id="1" name="Shape 95"/>
        <p:cNvGrpSpPr/>
        <p:nvPr/>
      </p:nvGrpSpPr>
      <p:grpSpPr>
        <a:xfrm>
          <a:off x="0" y="0"/>
          <a:ext cx="0" cy="0"/>
          <a:chOff x="0" y="0"/>
          <a:chExt cx="0" cy="0"/>
        </a:xfrm>
      </p:grpSpPr>
      <p:sp>
        <p:nvSpPr>
          <p:cNvPr id="96" name="Google Shape;96;p24"/>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97" name="Google Shape;97;p24"/>
          <p:cNvGrpSpPr/>
          <p:nvPr/>
        </p:nvGrpSpPr>
        <p:grpSpPr>
          <a:xfrm>
            <a:off x="5871604" y="0"/>
            <a:ext cx="3272220" cy="2030570"/>
            <a:chOff x="6098378" y="5"/>
            <a:chExt cx="3045625" cy="2030570"/>
          </a:xfrm>
        </p:grpSpPr>
        <p:sp>
          <p:nvSpPr>
            <p:cNvPr id="98" name="Google Shape;98;p24"/>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4"/>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4"/>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4"/>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24"/>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104" name="Google Shape;104;p24"/>
          <p:cNvSpPr txBox="1"/>
          <p:nvPr/>
        </p:nvSpPr>
        <p:spPr>
          <a:xfrm>
            <a:off x="382375" y="27225"/>
            <a:ext cx="5908200" cy="8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FFFFFF"/>
                </a:solidFill>
                <a:latin typeface="PT Sans"/>
                <a:ea typeface="PT Sans"/>
                <a:cs typeface="PT Sans"/>
                <a:sym typeface="PT Sans"/>
              </a:rPr>
              <a:t>Checkpoint:  Multiple Choice</a:t>
            </a:r>
            <a:endParaRPr sz="3000">
              <a:solidFill>
                <a:srgbClr val="FFFFFF"/>
              </a:solidFill>
              <a:latin typeface="PT Sans"/>
              <a:ea typeface="PT Sans"/>
              <a:cs typeface="PT Sans"/>
              <a:sym typeface="PT Sans"/>
            </a:endParaRPr>
          </a:p>
        </p:txBody>
      </p:sp>
      <p:sp>
        <p:nvSpPr>
          <p:cNvPr id="105" name="Google Shape;105;p24"/>
          <p:cNvSpPr/>
          <p:nvPr/>
        </p:nvSpPr>
        <p:spPr>
          <a:xfrm>
            <a:off x="678325"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24"/>
          <p:cNvSpPr/>
          <p:nvPr/>
        </p:nvSpPr>
        <p:spPr>
          <a:xfrm>
            <a:off x="4458024"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4"/>
          <p:cNvSpPr/>
          <p:nvPr/>
        </p:nvSpPr>
        <p:spPr>
          <a:xfrm>
            <a:off x="4458024"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4"/>
          <p:cNvSpPr/>
          <p:nvPr/>
        </p:nvSpPr>
        <p:spPr>
          <a:xfrm>
            <a:off x="678325"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4"/>
          <p:cNvSpPr txBox="1">
            <a:spLocks noGrp="1"/>
          </p:cNvSpPr>
          <p:nvPr>
            <p:ph type="title"/>
          </p:nvPr>
        </p:nvSpPr>
        <p:spPr>
          <a:xfrm>
            <a:off x="296025" y="668825"/>
            <a:ext cx="8350500" cy="501000"/>
          </a:xfrm>
          <a:prstGeom prst="rect">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None/>
              <a:defRPr sz="20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 name="Google Shape;110;p24"/>
          <p:cNvSpPr txBox="1">
            <a:spLocks noGrp="1"/>
          </p:cNvSpPr>
          <p:nvPr>
            <p:ph type="subTitle" idx="1"/>
          </p:nvPr>
        </p:nvSpPr>
        <p:spPr>
          <a:xfrm>
            <a:off x="4458024" y="1630122"/>
            <a:ext cx="3779700" cy="118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111" name="Google Shape;111;p24"/>
          <p:cNvSpPr txBox="1">
            <a:spLocks noGrp="1"/>
          </p:cNvSpPr>
          <p:nvPr>
            <p:ph type="subTitle" idx="2"/>
          </p:nvPr>
        </p:nvSpPr>
        <p:spPr>
          <a:xfrm>
            <a:off x="678325" y="1630124"/>
            <a:ext cx="3779700" cy="118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112" name="Google Shape;112;p24"/>
          <p:cNvSpPr txBox="1"/>
          <p:nvPr/>
        </p:nvSpPr>
        <p:spPr>
          <a:xfrm>
            <a:off x="703279" y="1283098"/>
            <a:ext cx="3645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A</a:t>
            </a:r>
            <a:endParaRPr sz="1800" b="1">
              <a:solidFill>
                <a:schemeClr val="dk1"/>
              </a:solidFill>
              <a:latin typeface="PT Sans"/>
              <a:ea typeface="PT Sans"/>
              <a:cs typeface="PT Sans"/>
              <a:sym typeface="PT Sans"/>
            </a:endParaRPr>
          </a:p>
        </p:txBody>
      </p:sp>
      <p:sp>
        <p:nvSpPr>
          <p:cNvPr id="113" name="Google Shape;113;p24"/>
          <p:cNvSpPr txBox="1">
            <a:spLocks noGrp="1"/>
          </p:cNvSpPr>
          <p:nvPr>
            <p:ph type="subTitle" idx="3"/>
          </p:nvPr>
        </p:nvSpPr>
        <p:spPr>
          <a:xfrm>
            <a:off x="4485203" y="3279631"/>
            <a:ext cx="3779700" cy="12399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114" name="Google Shape;114;p24"/>
          <p:cNvSpPr txBox="1">
            <a:spLocks noGrp="1"/>
          </p:cNvSpPr>
          <p:nvPr>
            <p:ph type="subTitle" idx="4"/>
          </p:nvPr>
        </p:nvSpPr>
        <p:spPr>
          <a:xfrm>
            <a:off x="678325" y="3279631"/>
            <a:ext cx="3779700" cy="12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115" name="Google Shape;115;p24"/>
          <p:cNvSpPr txBox="1"/>
          <p:nvPr/>
        </p:nvSpPr>
        <p:spPr>
          <a:xfrm>
            <a:off x="7873070" y="1283098"/>
            <a:ext cx="364500" cy="34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800" b="1">
                <a:solidFill>
                  <a:schemeClr val="dk1"/>
                </a:solidFill>
                <a:latin typeface="PT Sans"/>
                <a:ea typeface="PT Sans"/>
                <a:cs typeface="PT Sans"/>
                <a:sym typeface="PT Sans"/>
              </a:rPr>
              <a:t>B</a:t>
            </a:r>
            <a:endParaRPr sz="1800" b="1">
              <a:solidFill>
                <a:schemeClr val="dk1"/>
              </a:solidFill>
              <a:latin typeface="PT Sans"/>
              <a:ea typeface="PT Sans"/>
              <a:cs typeface="PT Sans"/>
              <a:sym typeface="PT Sans"/>
            </a:endParaRPr>
          </a:p>
        </p:txBody>
      </p:sp>
      <p:sp>
        <p:nvSpPr>
          <p:cNvPr id="116" name="Google Shape;116;p24"/>
          <p:cNvSpPr txBox="1"/>
          <p:nvPr/>
        </p:nvSpPr>
        <p:spPr>
          <a:xfrm>
            <a:off x="703279" y="2915501"/>
            <a:ext cx="3645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C</a:t>
            </a:r>
            <a:endParaRPr sz="1800" b="1">
              <a:solidFill>
                <a:schemeClr val="dk1"/>
              </a:solidFill>
              <a:latin typeface="PT Sans"/>
              <a:ea typeface="PT Sans"/>
              <a:cs typeface="PT Sans"/>
              <a:sym typeface="PT Sans"/>
            </a:endParaRPr>
          </a:p>
        </p:txBody>
      </p:sp>
      <p:sp>
        <p:nvSpPr>
          <p:cNvPr id="117" name="Google Shape;117;p24"/>
          <p:cNvSpPr txBox="1"/>
          <p:nvPr/>
        </p:nvSpPr>
        <p:spPr>
          <a:xfrm>
            <a:off x="7872933" y="2898451"/>
            <a:ext cx="364500" cy="34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800" b="1">
                <a:solidFill>
                  <a:schemeClr val="dk1"/>
                </a:solidFill>
                <a:latin typeface="PT Sans"/>
                <a:ea typeface="PT Sans"/>
                <a:cs typeface="PT Sans"/>
                <a:sym typeface="PT Sans"/>
              </a:rPr>
              <a:t>D</a:t>
            </a:r>
            <a:endParaRPr sz="1800" b="1">
              <a:solidFill>
                <a:schemeClr val="dk1"/>
              </a:solidFill>
              <a:latin typeface="PT Sans"/>
              <a:ea typeface="PT Sans"/>
              <a:cs typeface="PT Sans"/>
              <a:sym typeface="PT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 Representation Checkpoint Solutions">
  <p:cSld name="CUSTOM_4_2_1">
    <p:bg>
      <p:bgPr>
        <a:solidFill>
          <a:schemeClr val="accent6"/>
        </a:solidFill>
        <a:effectLst/>
      </p:bgPr>
    </p:bg>
    <p:spTree>
      <p:nvGrpSpPr>
        <p:cNvPr id="1" name="Shape 118"/>
        <p:cNvGrpSpPr/>
        <p:nvPr/>
      </p:nvGrpSpPr>
      <p:grpSpPr>
        <a:xfrm>
          <a:off x="0" y="0"/>
          <a:ext cx="0" cy="0"/>
          <a:chOff x="0" y="0"/>
          <a:chExt cx="0" cy="0"/>
        </a:xfrm>
      </p:grpSpPr>
      <p:sp>
        <p:nvSpPr>
          <p:cNvPr id="119" name="Google Shape;119;p25"/>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120" name="Google Shape;120;p25"/>
          <p:cNvGrpSpPr/>
          <p:nvPr/>
        </p:nvGrpSpPr>
        <p:grpSpPr>
          <a:xfrm>
            <a:off x="6098378" y="5"/>
            <a:ext cx="3045625" cy="2030570"/>
            <a:chOff x="6098378" y="5"/>
            <a:chExt cx="3045625" cy="2030570"/>
          </a:xfrm>
        </p:grpSpPr>
        <p:sp>
          <p:nvSpPr>
            <p:cNvPr id="121" name="Google Shape;121;p25"/>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5"/>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5"/>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5"/>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25"/>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127" name="Google Shape;127;p25"/>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FFFFFF"/>
                </a:solidFill>
                <a:latin typeface="PT Sans"/>
                <a:ea typeface="PT Sans"/>
                <a:cs typeface="PT Sans"/>
                <a:sym typeface="PT Sans"/>
              </a:rPr>
              <a:t>Checkpoint - Answers</a:t>
            </a:r>
            <a:endParaRPr sz="3000">
              <a:solidFill>
                <a:srgbClr val="FFFFFF"/>
              </a:solidFill>
              <a:latin typeface="PT Sans"/>
              <a:ea typeface="PT Sans"/>
              <a:cs typeface="PT Sans"/>
              <a:sym typeface="PT Sans"/>
            </a:endParaRPr>
          </a:p>
        </p:txBody>
      </p:sp>
      <p:sp>
        <p:nvSpPr>
          <p:cNvPr id="128" name="Google Shape;128;p25"/>
          <p:cNvSpPr txBox="1">
            <a:spLocks noGrp="1"/>
          </p:cNvSpPr>
          <p:nvPr>
            <p:ph type="body" idx="1"/>
          </p:nvPr>
        </p:nvSpPr>
        <p:spPr>
          <a:xfrm>
            <a:off x="444050" y="905025"/>
            <a:ext cx="8103900" cy="36288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FFFFFF"/>
              </a:buClr>
              <a:buSzPts val="2400"/>
              <a:buChar char="●"/>
              <a:defRPr sz="2400">
                <a:solidFill>
                  <a:srgbClr val="FFFFFF"/>
                </a:solidFill>
              </a:defRPr>
            </a:lvl1pPr>
            <a:lvl2pPr marL="914400" lvl="1" indent="-342900" rtl="0">
              <a:spcBef>
                <a:spcPts val="400"/>
              </a:spcBef>
              <a:spcAft>
                <a:spcPts val="0"/>
              </a:spcAft>
              <a:buClr>
                <a:srgbClr val="FFFFFF"/>
              </a:buClr>
              <a:buSzPts val="1800"/>
              <a:buChar char="○"/>
              <a:defRPr sz="1800">
                <a:solidFill>
                  <a:srgbClr val="FFFFFF"/>
                </a:solidFill>
              </a:defRPr>
            </a:lvl2pPr>
            <a:lvl3pPr marL="1371600" lvl="2" indent="-317500" rtl="0">
              <a:spcBef>
                <a:spcPts val="400"/>
              </a:spcBef>
              <a:spcAft>
                <a:spcPts val="0"/>
              </a:spcAft>
              <a:buClr>
                <a:srgbClr val="FFFFFF"/>
              </a:buClr>
              <a:buSzPts val="1400"/>
              <a:buChar char="■"/>
              <a:defRPr>
                <a:solidFill>
                  <a:srgbClr val="FFFFFF"/>
                </a:solidFill>
              </a:defRPr>
            </a:lvl3pPr>
            <a:lvl4pPr marL="1828800" lvl="3" indent="-317500" rtl="0">
              <a:spcBef>
                <a:spcPts val="400"/>
              </a:spcBef>
              <a:spcAft>
                <a:spcPts val="0"/>
              </a:spcAft>
              <a:buClr>
                <a:srgbClr val="FFFFFF"/>
              </a:buClr>
              <a:buSzPts val="1400"/>
              <a:buChar char="●"/>
              <a:defRPr>
                <a:solidFill>
                  <a:srgbClr val="FFFFFF"/>
                </a:solidFill>
              </a:defRPr>
            </a:lvl4pPr>
            <a:lvl5pPr marL="2286000" lvl="4" indent="-317500" rtl="0">
              <a:spcBef>
                <a:spcPts val="400"/>
              </a:spcBef>
              <a:spcAft>
                <a:spcPts val="0"/>
              </a:spcAft>
              <a:buClr>
                <a:srgbClr val="FFFFFF"/>
              </a:buClr>
              <a:buSzPts val="1400"/>
              <a:buChar char="○"/>
              <a:defRPr>
                <a:solidFill>
                  <a:srgbClr val="FFFFFF"/>
                </a:solidFill>
              </a:defRPr>
            </a:lvl5pPr>
            <a:lvl6pPr marL="2743200" lvl="5" indent="-317500" rtl="0">
              <a:spcBef>
                <a:spcPts val="400"/>
              </a:spcBef>
              <a:spcAft>
                <a:spcPts val="0"/>
              </a:spcAft>
              <a:buClr>
                <a:srgbClr val="FFFFFF"/>
              </a:buClr>
              <a:buSzPts val="1400"/>
              <a:buChar char="■"/>
              <a:defRPr>
                <a:solidFill>
                  <a:srgbClr val="FFFFFF"/>
                </a:solidFill>
              </a:defRPr>
            </a:lvl6pPr>
            <a:lvl7pPr marL="3200400" lvl="6" indent="-317500" rtl="0">
              <a:spcBef>
                <a:spcPts val="4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 Key Terminology Freyer Model">
  <p:cSld name="CUSTOM_4_1">
    <p:bg>
      <p:bgPr>
        <a:solidFill>
          <a:schemeClr val="accent4"/>
        </a:solidFill>
        <a:effectLst/>
      </p:bgPr>
    </p:bg>
    <p:spTree>
      <p:nvGrpSpPr>
        <p:cNvPr id="1" name="Shape 129"/>
        <p:cNvGrpSpPr/>
        <p:nvPr/>
      </p:nvGrpSpPr>
      <p:grpSpPr>
        <a:xfrm>
          <a:off x="0" y="0"/>
          <a:ext cx="0" cy="0"/>
          <a:chOff x="0" y="0"/>
          <a:chExt cx="0" cy="0"/>
        </a:xfrm>
      </p:grpSpPr>
      <p:sp>
        <p:nvSpPr>
          <p:cNvPr id="130" name="Google Shape;130;p26"/>
          <p:cNvSpPr/>
          <p:nvPr/>
        </p:nvSpPr>
        <p:spPr>
          <a:xfrm>
            <a:off x="727725" y="5876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1" name="Google Shape;131;p26"/>
          <p:cNvSpPr/>
          <p:nvPr/>
        </p:nvSpPr>
        <p:spPr>
          <a:xfrm>
            <a:off x="4465125" y="5876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6"/>
          <p:cNvSpPr/>
          <p:nvPr/>
        </p:nvSpPr>
        <p:spPr>
          <a:xfrm>
            <a:off x="4465125" y="25535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6"/>
          <p:cNvSpPr/>
          <p:nvPr/>
        </p:nvSpPr>
        <p:spPr>
          <a:xfrm>
            <a:off x="727725" y="25535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6"/>
          <p:cNvSpPr txBox="1">
            <a:spLocks noGrp="1"/>
          </p:cNvSpPr>
          <p:nvPr>
            <p:ph type="title"/>
          </p:nvPr>
        </p:nvSpPr>
        <p:spPr>
          <a:xfrm>
            <a:off x="2392800" y="2310900"/>
            <a:ext cx="4206000" cy="607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None/>
              <a:defRPr sz="24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5" name="Google Shape;135;p26"/>
          <p:cNvSpPr/>
          <p:nvPr/>
        </p:nvSpPr>
        <p:spPr>
          <a:xfrm flipH="1">
            <a:off x="7254300" y="449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
        <p:nvSpPr>
          <p:cNvPr id="136" name="Google Shape;136;p26"/>
          <p:cNvSpPr txBox="1">
            <a:spLocks noGrp="1"/>
          </p:cNvSpPr>
          <p:nvPr>
            <p:ph type="subTitle" idx="1"/>
          </p:nvPr>
        </p:nvSpPr>
        <p:spPr>
          <a:xfrm>
            <a:off x="4465125" y="1015450"/>
            <a:ext cx="3737400" cy="1295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137" name="Google Shape;137;p26"/>
          <p:cNvSpPr txBox="1">
            <a:spLocks noGrp="1"/>
          </p:cNvSpPr>
          <p:nvPr>
            <p:ph type="subTitle" idx="2"/>
          </p:nvPr>
        </p:nvSpPr>
        <p:spPr>
          <a:xfrm>
            <a:off x="727725" y="1042325"/>
            <a:ext cx="3737400" cy="1295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138" name="Google Shape;138;p26"/>
          <p:cNvSpPr txBox="1"/>
          <p:nvPr/>
        </p:nvSpPr>
        <p:spPr>
          <a:xfrm>
            <a:off x="752400" y="594600"/>
            <a:ext cx="2109300" cy="4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Definition</a:t>
            </a:r>
            <a:endParaRPr sz="1800" b="1">
              <a:solidFill>
                <a:schemeClr val="dk1"/>
              </a:solidFill>
              <a:latin typeface="PT Sans"/>
              <a:ea typeface="PT Sans"/>
              <a:cs typeface="PT Sans"/>
              <a:sym typeface="PT Sans"/>
            </a:endParaRPr>
          </a:p>
        </p:txBody>
      </p:sp>
      <p:sp>
        <p:nvSpPr>
          <p:cNvPr id="139" name="Google Shape;139;p26"/>
          <p:cNvSpPr txBox="1">
            <a:spLocks noGrp="1"/>
          </p:cNvSpPr>
          <p:nvPr>
            <p:ph type="subTitle" idx="3"/>
          </p:nvPr>
        </p:nvSpPr>
        <p:spPr>
          <a:xfrm>
            <a:off x="4492000" y="3015850"/>
            <a:ext cx="3737400" cy="150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140" name="Google Shape;140;p26"/>
          <p:cNvSpPr txBox="1">
            <a:spLocks noGrp="1"/>
          </p:cNvSpPr>
          <p:nvPr>
            <p:ph type="subTitle" idx="4"/>
          </p:nvPr>
        </p:nvSpPr>
        <p:spPr>
          <a:xfrm>
            <a:off x="727725" y="3015850"/>
            <a:ext cx="3737400" cy="150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141" name="Google Shape;141;p26"/>
          <p:cNvSpPr txBox="1"/>
          <p:nvPr/>
        </p:nvSpPr>
        <p:spPr>
          <a:xfrm>
            <a:off x="6093225" y="594600"/>
            <a:ext cx="2109300" cy="420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800" b="1">
                <a:solidFill>
                  <a:schemeClr val="dk1"/>
                </a:solidFill>
                <a:latin typeface="PT Sans"/>
                <a:ea typeface="PT Sans"/>
                <a:cs typeface="PT Sans"/>
                <a:sym typeface="PT Sans"/>
              </a:rPr>
              <a:t>Characteristics</a:t>
            </a:r>
            <a:endParaRPr sz="1800" b="1">
              <a:solidFill>
                <a:schemeClr val="dk1"/>
              </a:solidFill>
              <a:latin typeface="PT Sans"/>
              <a:ea typeface="PT Sans"/>
              <a:cs typeface="PT Sans"/>
              <a:sym typeface="PT Sans"/>
            </a:endParaRPr>
          </a:p>
        </p:txBody>
      </p:sp>
      <p:sp>
        <p:nvSpPr>
          <p:cNvPr id="142" name="Google Shape;142;p26"/>
          <p:cNvSpPr txBox="1"/>
          <p:nvPr/>
        </p:nvSpPr>
        <p:spPr>
          <a:xfrm>
            <a:off x="752400" y="2574263"/>
            <a:ext cx="2109300" cy="4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Examples</a:t>
            </a:r>
            <a:endParaRPr sz="1800" b="1">
              <a:solidFill>
                <a:schemeClr val="dk1"/>
              </a:solidFill>
              <a:latin typeface="PT Sans"/>
              <a:ea typeface="PT Sans"/>
              <a:cs typeface="PT Sans"/>
              <a:sym typeface="PT Sans"/>
            </a:endParaRPr>
          </a:p>
        </p:txBody>
      </p:sp>
      <p:sp>
        <p:nvSpPr>
          <p:cNvPr id="143" name="Google Shape;143;p26"/>
          <p:cNvSpPr txBox="1"/>
          <p:nvPr/>
        </p:nvSpPr>
        <p:spPr>
          <a:xfrm>
            <a:off x="6597600" y="2553575"/>
            <a:ext cx="2109300" cy="4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Non-Examples</a:t>
            </a:r>
            <a:endParaRPr sz="1800" b="1">
              <a:solidFill>
                <a:schemeClr val="dk1"/>
              </a:solidFill>
              <a:latin typeface="PT Sans"/>
              <a:ea typeface="PT Sans"/>
              <a:cs typeface="PT Sans"/>
              <a:sym typeface="PT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 Representation Discussion">
  <p:cSld name="CUSTOM_4_1_1">
    <p:bg>
      <p:bgPr>
        <a:solidFill>
          <a:schemeClr val="lt1"/>
        </a:solidFill>
        <a:effectLst/>
      </p:bgPr>
    </p:bg>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271375" y="197375"/>
            <a:ext cx="70800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6" name="Google Shape;146;p27"/>
          <p:cNvSpPr txBox="1">
            <a:spLocks noGrp="1"/>
          </p:cNvSpPr>
          <p:nvPr>
            <p:ph type="subTitle" idx="1"/>
          </p:nvPr>
        </p:nvSpPr>
        <p:spPr>
          <a:xfrm>
            <a:off x="185050" y="1137150"/>
            <a:ext cx="3669000" cy="322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400"/>
              </a:spcBef>
              <a:spcAft>
                <a:spcPts val="0"/>
              </a:spcAft>
              <a:buNone/>
              <a:defRPr>
                <a:solidFill>
                  <a:schemeClr val="dk1"/>
                </a:solidFill>
              </a:defRPr>
            </a:lvl2pPr>
            <a:lvl3pPr lvl="2" rtl="0">
              <a:spcBef>
                <a:spcPts val="400"/>
              </a:spcBef>
              <a:spcAft>
                <a:spcPts val="0"/>
              </a:spcAft>
              <a:buNone/>
              <a:defRPr>
                <a:solidFill>
                  <a:schemeClr val="dk1"/>
                </a:solidFill>
              </a:defRPr>
            </a:lvl3pPr>
            <a:lvl4pPr lvl="3" rtl="0">
              <a:spcBef>
                <a:spcPts val="400"/>
              </a:spcBef>
              <a:spcAft>
                <a:spcPts val="0"/>
              </a:spcAft>
              <a:buNone/>
              <a:defRPr>
                <a:solidFill>
                  <a:schemeClr val="dk1"/>
                </a:solidFill>
              </a:defRPr>
            </a:lvl4pPr>
            <a:lvl5pPr lvl="4" rtl="0">
              <a:spcBef>
                <a:spcPts val="400"/>
              </a:spcBef>
              <a:spcAft>
                <a:spcPts val="0"/>
              </a:spcAft>
              <a:buNone/>
              <a:defRPr>
                <a:solidFill>
                  <a:schemeClr val="dk1"/>
                </a:solidFill>
              </a:defRPr>
            </a:lvl5pPr>
            <a:lvl6pPr lvl="5" rtl="0">
              <a:spcBef>
                <a:spcPts val="400"/>
              </a:spcBef>
              <a:spcAft>
                <a:spcPts val="0"/>
              </a:spcAft>
              <a:buNone/>
              <a:defRPr>
                <a:solidFill>
                  <a:schemeClr val="dk1"/>
                </a:solidFill>
              </a:defRPr>
            </a:lvl6pPr>
            <a:lvl7pPr lvl="6" rtl="0">
              <a:spcBef>
                <a:spcPts val="400"/>
              </a:spcBef>
              <a:spcAft>
                <a:spcPts val="0"/>
              </a:spcAft>
              <a:buNone/>
              <a:defRPr>
                <a:solidFill>
                  <a:schemeClr val="dk1"/>
                </a:solidFill>
              </a:defRPr>
            </a:lvl7pPr>
            <a:lvl8pPr lvl="7" rtl="0">
              <a:spcBef>
                <a:spcPts val="400"/>
              </a:spcBef>
              <a:spcAft>
                <a:spcPts val="0"/>
              </a:spcAft>
              <a:buNone/>
              <a:defRPr>
                <a:solidFill>
                  <a:schemeClr val="dk1"/>
                </a:solidFill>
              </a:defRPr>
            </a:lvl8pPr>
            <a:lvl9pPr lvl="8" rtl="0">
              <a:spcBef>
                <a:spcPts val="400"/>
              </a:spcBef>
              <a:spcAft>
                <a:spcPts val="400"/>
              </a:spcAft>
              <a:buNone/>
              <a:defRPr>
                <a:solidFill>
                  <a:schemeClr val="dk1"/>
                </a:solidFill>
              </a:defRPr>
            </a:lvl9pPr>
          </a:lstStyle>
          <a:p>
            <a:endParaRPr/>
          </a:p>
        </p:txBody>
      </p:sp>
      <p:sp>
        <p:nvSpPr>
          <p:cNvPr id="147" name="Google Shape;147;p27"/>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pic>
        <p:nvPicPr>
          <p:cNvPr id="148" name="Google Shape;148;p27"/>
          <p:cNvPicPr preferRelativeResize="0"/>
          <p:nvPr/>
        </p:nvPicPr>
        <p:blipFill rotWithShape="1">
          <a:blip r:embed="rId2">
            <a:alphaModFix/>
          </a:blip>
          <a:srcRect b="17197"/>
          <a:stretch/>
        </p:blipFill>
        <p:spPr>
          <a:xfrm>
            <a:off x="3940350" y="1322000"/>
            <a:ext cx="5203675" cy="32272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6 Divider between Rep and Flu">
  <p:cSld name="CUSTOM_5">
    <p:bg>
      <p:bgPr>
        <a:solidFill>
          <a:srgbClr val="073763"/>
        </a:solidFill>
        <a:effectLst/>
      </p:bgPr>
    </p:bg>
    <p:spTree>
      <p:nvGrpSpPr>
        <p:cNvPr id="1" name="Shape 149"/>
        <p:cNvGrpSpPr/>
        <p:nvPr/>
      </p:nvGrpSpPr>
      <p:grpSpPr>
        <a:xfrm>
          <a:off x="0" y="0"/>
          <a:ext cx="0" cy="0"/>
          <a:chOff x="0" y="0"/>
          <a:chExt cx="0" cy="0"/>
        </a:xfrm>
      </p:grpSpPr>
      <p:sp>
        <p:nvSpPr>
          <p:cNvPr id="150" name="Google Shape;150;p28"/>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a:solidFill>
                  <a:srgbClr val="FFFFFF"/>
                </a:solidFill>
                <a:latin typeface="PT Sans"/>
                <a:ea typeface="PT Sans"/>
                <a:cs typeface="PT Sans"/>
                <a:sym typeface="PT Sans"/>
              </a:rPr>
              <a:t>Independent Tasks</a:t>
            </a:r>
            <a:endParaRPr sz="4800">
              <a:solidFill>
                <a:srgbClr val="FFFFFF"/>
              </a:solidFill>
              <a:latin typeface="PT Sans"/>
              <a:ea typeface="PT Sans"/>
              <a:cs typeface="PT Sans"/>
              <a:sym typeface="PT Sans"/>
            </a:endParaRPr>
          </a:p>
        </p:txBody>
      </p:sp>
      <p:sp>
        <p:nvSpPr>
          <p:cNvPr id="151" name="Google Shape;151;p28"/>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rgbClr val="9FC5E8"/>
                </a:solidFill>
                <a:latin typeface="PT Sans"/>
                <a:ea typeface="PT Sans"/>
                <a:cs typeface="PT Sans"/>
                <a:sym typeface="PT Sans"/>
              </a:rPr>
              <a:t>To provide our pupils with the </a:t>
            </a:r>
            <a:r>
              <a:rPr lang="en-GB" sz="1000" b="1">
                <a:solidFill>
                  <a:srgbClr val="9FC5E8"/>
                </a:solidFill>
                <a:latin typeface="PT Sans"/>
                <a:ea typeface="PT Sans"/>
                <a:cs typeface="PT Sans"/>
                <a:sym typeface="PT Sans"/>
              </a:rPr>
              <a:t>knowledge, skills </a:t>
            </a:r>
            <a:r>
              <a:rPr lang="en-GB" sz="1000">
                <a:solidFill>
                  <a:srgbClr val="9FC5E8"/>
                </a:solidFill>
                <a:latin typeface="PT Sans"/>
                <a:ea typeface="PT Sans"/>
                <a:cs typeface="PT Sans"/>
                <a:sym typeface="PT Sans"/>
              </a:rPr>
              <a:t>and </a:t>
            </a:r>
            <a:r>
              <a:rPr lang="en-GB" sz="1000" b="1">
                <a:solidFill>
                  <a:srgbClr val="9FC5E8"/>
                </a:solidFill>
                <a:latin typeface="PT Sans"/>
                <a:ea typeface="PT Sans"/>
                <a:cs typeface="PT Sans"/>
                <a:sym typeface="PT Sans"/>
              </a:rPr>
              <a:t>character</a:t>
            </a:r>
            <a:r>
              <a:rPr lang="en-GB" sz="1000">
                <a:solidFill>
                  <a:srgbClr val="9FC5E8"/>
                </a:solidFill>
                <a:latin typeface="PT Sans"/>
                <a:ea typeface="PT Sans"/>
                <a:cs typeface="PT Sans"/>
                <a:sym typeface="PT Sans"/>
              </a:rPr>
              <a:t> to live a remarkable life</a:t>
            </a:r>
            <a:endParaRPr sz="1000">
              <a:solidFill>
                <a:srgbClr val="9FC5E8"/>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rgbClr val="5DA4D3"/>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rgbClr val="000000"/>
              </a:solidFill>
            </a:endParaRPr>
          </a:p>
          <a:p>
            <a:pPr marL="0" lvl="0" indent="0" algn="l" rtl="0">
              <a:spcBef>
                <a:spcPts val="0"/>
              </a:spcBef>
              <a:spcAft>
                <a:spcPts val="0"/>
              </a:spcAft>
              <a:buNone/>
            </a:pPr>
            <a:endParaRPr sz="1100">
              <a:solidFill>
                <a:srgbClr val="5DA4D3"/>
              </a:solidFill>
              <a:latin typeface="PT Sans"/>
              <a:ea typeface="PT Sans"/>
              <a:cs typeface="PT Sans"/>
              <a:sym typeface="PT Sans"/>
            </a:endParaRPr>
          </a:p>
        </p:txBody>
      </p:sp>
      <p:grpSp>
        <p:nvGrpSpPr>
          <p:cNvPr id="152" name="Google Shape;152;p28"/>
          <p:cNvGrpSpPr/>
          <p:nvPr/>
        </p:nvGrpSpPr>
        <p:grpSpPr>
          <a:xfrm>
            <a:off x="6098378" y="5"/>
            <a:ext cx="3045625" cy="2030570"/>
            <a:chOff x="6098378" y="5"/>
            <a:chExt cx="3045625" cy="2030570"/>
          </a:xfrm>
        </p:grpSpPr>
        <p:sp>
          <p:nvSpPr>
            <p:cNvPr id="153" name="Google Shape;153;p28"/>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 Introduction Divider">
  <p:cSld name="CUSTOM_5_1">
    <p:bg>
      <p:bgPr>
        <a:solidFill>
          <a:srgbClr val="073763"/>
        </a:solidFill>
        <a:effectLst/>
      </p:bgPr>
    </p:bg>
    <p:spTree>
      <p:nvGrpSpPr>
        <p:cNvPr id="1" name="Shape 158"/>
        <p:cNvGrpSpPr/>
        <p:nvPr/>
      </p:nvGrpSpPr>
      <p:grpSpPr>
        <a:xfrm>
          <a:off x="0" y="0"/>
          <a:ext cx="0" cy="0"/>
          <a:chOff x="0" y="0"/>
          <a:chExt cx="0" cy="0"/>
        </a:xfrm>
      </p:grpSpPr>
      <p:sp>
        <p:nvSpPr>
          <p:cNvPr id="159" name="Google Shape;159;p29"/>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Introduction</a:t>
            </a:r>
            <a:endParaRPr sz="4800" b="0" i="0" u="none" strike="noStrike" cap="none">
              <a:solidFill>
                <a:srgbClr val="FFFFFF"/>
              </a:solidFill>
              <a:latin typeface="PT Sans"/>
              <a:ea typeface="PT Sans"/>
              <a:cs typeface="PT Sans"/>
              <a:sym typeface="PT Sans"/>
            </a:endParaRPr>
          </a:p>
        </p:txBody>
      </p:sp>
      <p:sp>
        <p:nvSpPr>
          <p:cNvPr id="160" name="Google Shape;160;p29"/>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161" name="Google Shape;161;p29"/>
          <p:cNvGrpSpPr/>
          <p:nvPr/>
        </p:nvGrpSpPr>
        <p:grpSpPr>
          <a:xfrm>
            <a:off x="6098378" y="5"/>
            <a:ext cx="3045625" cy="2030570"/>
            <a:chOff x="6098378" y="5"/>
            <a:chExt cx="3045625" cy="2030570"/>
          </a:xfrm>
        </p:grpSpPr>
        <p:sp>
          <p:nvSpPr>
            <p:cNvPr id="162" name="Google Shape;162;p29"/>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9"/>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9"/>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9"/>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9"/>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 Title Slide" type="title">
  <p:cSld name="TITLE">
    <p:bg>
      <p:bgPr>
        <a:solidFill>
          <a:srgbClr val="073763"/>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ctrTitle"/>
          </p:nvPr>
        </p:nvSpPr>
        <p:spPr>
          <a:xfrm>
            <a:off x="598100" y="1546622"/>
            <a:ext cx="8222100" cy="838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a:endParaRPr/>
          </a:p>
        </p:txBody>
      </p:sp>
      <p:sp>
        <p:nvSpPr>
          <p:cNvPr id="176" name="Google Shape;176;p31"/>
          <p:cNvSpPr txBox="1">
            <a:spLocks noGrp="1"/>
          </p:cNvSpPr>
          <p:nvPr>
            <p:ph type="subTitle" idx="1"/>
          </p:nvPr>
        </p:nvSpPr>
        <p:spPr>
          <a:xfrm>
            <a:off x="598088" y="2563513"/>
            <a:ext cx="8222100" cy="43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a:endParaRPr/>
          </a:p>
        </p:txBody>
      </p:sp>
      <p:sp>
        <p:nvSpPr>
          <p:cNvPr id="177" name="Google Shape;177;p31"/>
          <p:cNvSpPr txBox="1"/>
          <p:nvPr/>
        </p:nvSpPr>
        <p:spPr>
          <a:xfrm>
            <a:off x="1923878" y="46865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5DA4D3"/>
                </a:solidFill>
                <a:latin typeface="PT Sans"/>
                <a:ea typeface="PT Sans"/>
                <a:cs typeface="PT Sans"/>
                <a:sym typeface="PT Sans"/>
              </a:rPr>
              <a:t>To provide our pupils with the </a:t>
            </a:r>
            <a:r>
              <a:rPr lang="en-GB" sz="1000" b="1" i="0" u="none" strike="noStrike" cap="none">
                <a:solidFill>
                  <a:srgbClr val="5DA4D3"/>
                </a:solidFill>
                <a:latin typeface="PT Sans"/>
                <a:ea typeface="PT Sans"/>
                <a:cs typeface="PT Sans"/>
                <a:sym typeface="PT Sans"/>
              </a:rPr>
              <a:t>knowledge, skills </a:t>
            </a:r>
            <a:r>
              <a:rPr lang="en-GB" sz="1000" b="0" i="0" u="none" strike="noStrike" cap="none">
                <a:solidFill>
                  <a:srgbClr val="5DA4D3"/>
                </a:solidFill>
                <a:latin typeface="PT Sans"/>
                <a:ea typeface="PT Sans"/>
                <a:cs typeface="PT Sans"/>
                <a:sym typeface="PT Sans"/>
              </a:rPr>
              <a:t>and </a:t>
            </a:r>
            <a:r>
              <a:rPr lang="en-GB" sz="1000" b="1" i="0" u="none" strike="noStrike" cap="none">
                <a:solidFill>
                  <a:srgbClr val="5DA4D3"/>
                </a:solidFill>
                <a:latin typeface="PT Sans"/>
                <a:ea typeface="PT Sans"/>
                <a:cs typeface="PT Sans"/>
                <a:sym typeface="PT Sans"/>
              </a:rPr>
              <a:t>character</a:t>
            </a:r>
            <a:r>
              <a:rPr lang="en-GB" sz="1000" b="0" i="0" u="none" strike="noStrike" cap="none">
                <a:solidFill>
                  <a:srgbClr val="5DA4D3"/>
                </a:solidFill>
                <a:latin typeface="PT Sans"/>
                <a:ea typeface="PT Sans"/>
                <a:cs typeface="PT Sans"/>
                <a:sym typeface="PT Sans"/>
              </a:rPr>
              <a:t> to live a remarkable life</a:t>
            </a:r>
            <a:endParaRPr sz="1000" b="0" i="0" u="none" strike="noStrike" cap="none">
              <a:solidFill>
                <a:srgbClr val="5DA4D3"/>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5DA4D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178" name="Google Shape;178;p31"/>
          <p:cNvGrpSpPr/>
          <p:nvPr/>
        </p:nvGrpSpPr>
        <p:grpSpPr>
          <a:xfrm>
            <a:off x="7084800" y="-100"/>
            <a:ext cx="2059400" cy="374675"/>
            <a:chOff x="7084800" y="-100"/>
            <a:chExt cx="2059400" cy="374675"/>
          </a:xfrm>
        </p:grpSpPr>
        <p:sp>
          <p:nvSpPr>
            <p:cNvPr id="179" name="Google Shape;179;p31"/>
            <p:cNvSpPr txBox="1"/>
            <p:nvPr/>
          </p:nvSpPr>
          <p:spPr>
            <a:xfrm>
              <a:off x="7989800" y="-100"/>
              <a:ext cx="1154400" cy="3648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T Sans"/>
                <a:ea typeface="PT Sans"/>
                <a:cs typeface="PT Sans"/>
                <a:sym typeface="PT Sans"/>
              </a:endParaRPr>
            </a:p>
          </p:txBody>
        </p:sp>
        <p:sp>
          <p:nvSpPr>
            <p:cNvPr id="180" name="Google Shape;180;p31"/>
            <p:cNvSpPr/>
            <p:nvPr/>
          </p:nvSpPr>
          <p:spPr>
            <a:xfrm>
              <a:off x="7122800" y="0"/>
              <a:ext cx="850500" cy="364800"/>
            </a:xfrm>
            <a:prstGeom prst="rect">
              <a:avLst/>
            </a:prstGeom>
            <a:solidFill>
              <a:srgbClr val="7BAF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1"/>
            <p:cNvSpPr txBox="1"/>
            <p:nvPr/>
          </p:nvSpPr>
          <p:spPr>
            <a:xfrm>
              <a:off x="7084800" y="9775"/>
              <a:ext cx="2059200" cy="36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3C71"/>
                  </a:solidFill>
                  <a:latin typeface="PT Sans"/>
                  <a:ea typeface="PT Sans"/>
                  <a:cs typeface="PT Sans"/>
                  <a:sym typeface="PT Sans"/>
                </a:rPr>
                <a:t>#OneAET </a:t>
              </a:r>
              <a:r>
                <a:rPr lang="en-GB" sz="1400" b="0" i="0" u="none" strike="noStrike" cap="none">
                  <a:solidFill>
                    <a:srgbClr val="FFFFFF"/>
                  </a:solidFill>
                  <a:latin typeface="PT Sans"/>
                  <a:ea typeface="PT Sans"/>
                  <a:cs typeface="PT Sans"/>
                  <a:sym typeface="PT Sans"/>
                </a:rPr>
                <a:t>  </a:t>
              </a:r>
              <a:r>
                <a:rPr lang="en-GB" sz="1400" b="0" i="0" u="none" strike="noStrike" cap="none">
                  <a:solidFill>
                    <a:srgbClr val="7BAFD4"/>
                  </a:solidFill>
                  <a:latin typeface="PT Sans"/>
                  <a:ea typeface="PT Sans"/>
                  <a:cs typeface="PT Sans"/>
                  <a:sym typeface="PT Sans"/>
                </a:rPr>
                <a:t> </a:t>
              </a:r>
              <a:r>
                <a:rPr lang="en-GB" sz="1400" b="0" i="0" u="none" strike="noStrike" cap="none">
                  <a:solidFill>
                    <a:srgbClr val="1C4587"/>
                  </a:solidFill>
                  <a:latin typeface="PT Sans"/>
                  <a:ea typeface="PT Sans"/>
                  <a:cs typeface="PT Sans"/>
                  <a:sym typeface="PT Sans"/>
                </a:rPr>
                <a:t>Curriculum</a:t>
              </a:r>
              <a:endParaRPr sz="1400" b="0" i="0" u="none" strike="noStrike" cap="none">
                <a:solidFill>
                  <a:srgbClr val="1C4587"/>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Assessment Checklist">
  <p:cSld name="CUSTOM_2">
    <p:spTree>
      <p:nvGrpSpPr>
        <p:cNvPr id="1" name="Shape 24"/>
        <p:cNvGrpSpPr/>
        <p:nvPr/>
      </p:nvGrpSpPr>
      <p:grpSpPr>
        <a:xfrm>
          <a:off x="0" y="0"/>
          <a:ext cx="0" cy="0"/>
          <a:chOff x="0" y="0"/>
          <a:chExt cx="0" cy="0"/>
        </a:xfrm>
      </p:grpSpPr>
      <p:sp>
        <p:nvSpPr>
          <p:cNvPr id="25" name="Google Shape;25;p4"/>
          <p:cNvSpPr txBox="1">
            <a:spLocks noGrp="1"/>
          </p:cNvSpPr>
          <p:nvPr>
            <p:ph type="body" idx="1"/>
          </p:nvPr>
        </p:nvSpPr>
        <p:spPr>
          <a:xfrm>
            <a:off x="444050" y="1015000"/>
            <a:ext cx="8153100" cy="3369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AutoNum type="arabicPeriod"/>
              <a:defRPr/>
            </a:lvl1pPr>
            <a:lvl2pPr marL="914400" lvl="1" indent="-317500" rtl="0">
              <a:spcBef>
                <a:spcPts val="400"/>
              </a:spcBef>
              <a:spcAft>
                <a:spcPts val="0"/>
              </a:spcAft>
              <a:buSzPts val="1400"/>
              <a:buAutoNum type="alphaLcPeriod"/>
              <a:defRPr/>
            </a:lvl2pPr>
            <a:lvl3pPr marL="1371600" lvl="2" indent="-317500" rtl="0">
              <a:spcBef>
                <a:spcPts val="400"/>
              </a:spcBef>
              <a:spcAft>
                <a:spcPts val="0"/>
              </a:spcAft>
              <a:buSzPts val="1400"/>
              <a:buAutoNum type="romanLcPeriod"/>
              <a:defRPr/>
            </a:lvl3pPr>
            <a:lvl4pPr marL="1828800" lvl="3" indent="-317500" rtl="0">
              <a:spcBef>
                <a:spcPts val="400"/>
              </a:spcBef>
              <a:spcAft>
                <a:spcPts val="0"/>
              </a:spcAft>
              <a:buSzPts val="1400"/>
              <a:buAutoNum type="arabicPeriod"/>
              <a:defRPr/>
            </a:lvl4pPr>
            <a:lvl5pPr marL="2286000" lvl="4" indent="-317500" rtl="0">
              <a:spcBef>
                <a:spcPts val="400"/>
              </a:spcBef>
              <a:spcAft>
                <a:spcPts val="0"/>
              </a:spcAft>
              <a:buSzPts val="1400"/>
              <a:buAutoNum type="alphaLcPeriod"/>
              <a:defRPr/>
            </a:lvl5pPr>
            <a:lvl6pPr marL="2743200" lvl="5" indent="-317500" rtl="0">
              <a:spcBef>
                <a:spcPts val="400"/>
              </a:spcBef>
              <a:spcAft>
                <a:spcPts val="0"/>
              </a:spcAft>
              <a:buSzPts val="1400"/>
              <a:buAutoNum type="romanLcPeriod"/>
              <a:defRPr/>
            </a:lvl6pPr>
            <a:lvl7pPr marL="3200400" lvl="6" indent="-317500" rtl="0">
              <a:spcBef>
                <a:spcPts val="400"/>
              </a:spcBef>
              <a:spcAft>
                <a:spcPts val="0"/>
              </a:spcAft>
              <a:buSzPts val="1400"/>
              <a:buAutoNum type="arabicPeriod"/>
              <a:defRPr/>
            </a:lvl7pPr>
            <a:lvl8pPr marL="3657600" lvl="7" indent="-317500" rtl="0">
              <a:spcBef>
                <a:spcPts val="1600"/>
              </a:spcBef>
              <a:spcAft>
                <a:spcPts val="0"/>
              </a:spcAft>
              <a:buSzPts val="1400"/>
              <a:buAutoNum type="alphaLcPeriod"/>
              <a:defRPr/>
            </a:lvl8pPr>
            <a:lvl9pPr marL="4114800" lvl="8" indent="-317500" rtl="0">
              <a:spcBef>
                <a:spcPts val="1600"/>
              </a:spcBef>
              <a:spcAft>
                <a:spcPts val="1600"/>
              </a:spcAft>
              <a:buSzPts val="1400"/>
              <a:buAutoNum type="romanLcPeriod"/>
              <a:defRPr/>
            </a:lvl9pPr>
          </a:lstStyle>
          <a:p>
            <a:endParaRPr/>
          </a:p>
        </p:txBody>
      </p:sp>
      <p:sp>
        <p:nvSpPr>
          <p:cNvPr id="26" name="Google Shape;26;p4"/>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chemeClr val="dk1"/>
                </a:solidFill>
                <a:latin typeface="PT Sans"/>
                <a:ea typeface="PT Sans"/>
                <a:cs typeface="PT Sans"/>
                <a:sym typeface="PT Sans"/>
              </a:rPr>
              <a:t>Assessment Checklist</a:t>
            </a:r>
            <a:endParaRPr sz="3000">
              <a:solidFill>
                <a:schemeClr val="dk1"/>
              </a:solidFill>
              <a:latin typeface="PT Sans"/>
              <a:ea typeface="PT Sans"/>
              <a:cs typeface="PT Sans"/>
              <a:sym typeface="PT Sans"/>
            </a:endParaRPr>
          </a:p>
        </p:txBody>
      </p:sp>
      <p:sp>
        <p:nvSpPr>
          <p:cNvPr id="27" name="Google Shape;27;p4"/>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chemeClr val="dk1"/>
                </a:solidFill>
                <a:latin typeface="PT Sans"/>
                <a:ea typeface="PT Sans"/>
                <a:cs typeface="PT Sans"/>
                <a:sym typeface="PT Sans"/>
              </a:rPr>
              <a:t>To provide our pupils with the </a:t>
            </a:r>
            <a:r>
              <a:rPr lang="en-GB" sz="1000" b="1">
                <a:solidFill>
                  <a:schemeClr val="dk1"/>
                </a:solidFill>
                <a:latin typeface="PT Sans"/>
                <a:ea typeface="PT Sans"/>
                <a:cs typeface="PT Sans"/>
                <a:sym typeface="PT Sans"/>
              </a:rPr>
              <a:t>knowledge, skills </a:t>
            </a:r>
            <a:r>
              <a:rPr lang="en-GB" sz="1000">
                <a:solidFill>
                  <a:schemeClr val="dk1"/>
                </a:solidFill>
                <a:latin typeface="PT Sans"/>
                <a:ea typeface="PT Sans"/>
                <a:cs typeface="PT Sans"/>
                <a:sym typeface="PT Sans"/>
              </a:rPr>
              <a:t>and </a:t>
            </a:r>
            <a:r>
              <a:rPr lang="en-GB" sz="1000" b="1">
                <a:solidFill>
                  <a:schemeClr val="dk1"/>
                </a:solidFill>
                <a:latin typeface="PT Sans"/>
                <a:ea typeface="PT Sans"/>
                <a:cs typeface="PT Sans"/>
                <a:sym typeface="PT Sans"/>
              </a:rPr>
              <a:t>character</a:t>
            </a:r>
            <a:r>
              <a:rPr lang="en-GB" sz="1000">
                <a:solidFill>
                  <a:schemeClr val="dk1"/>
                </a:solidFill>
                <a:latin typeface="PT Sans"/>
                <a:ea typeface="PT Sans"/>
                <a:cs typeface="PT Sans"/>
                <a:sym typeface="PT Sans"/>
              </a:rPr>
              <a:t> to live a remarkable life</a:t>
            </a:r>
            <a:endParaRPr sz="1000">
              <a:solidFill>
                <a:schemeClr val="dk1"/>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chemeClr val="dk1"/>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chemeClr val="dk1"/>
              </a:solidFill>
            </a:endParaRPr>
          </a:p>
          <a:p>
            <a:pPr marL="0" lvl="0" indent="0" algn="l" rtl="0">
              <a:spcBef>
                <a:spcPts val="0"/>
              </a:spcBef>
              <a:spcAft>
                <a:spcPts val="0"/>
              </a:spcAft>
              <a:buNone/>
            </a:pPr>
            <a:endParaRPr sz="1100">
              <a:solidFill>
                <a:schemeClr val="dk1"/>
              </a:solidFill>
              <a:latin typeface="PT Sans"/>
              <a:ea typeface="PT Sans"/>
              <a:cs typeface="PT Sans"/>
              <a:sym typeface="PT San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 Key Questions">
  <p:cSld name="CUSTOM">
    <p:spTree>
      <p:nvGrpSpPr>
        <p:cNvPr id="1" name="Shape 182"/>
        <p:cNvGrpSpPr/>
        <p:nvPr/>
      </p:nvGrpSpPr>
      <p:grpSpPr>
        <a:xfrm>
          <a:off x="0" y="0"/>
          <a:ext cx="0" cy="0"/>
          <a:chOff x="0" y="0"/>
          <a:chExt cx="0" cy="0"/>
        </a:xfrm>
      </p:grpSpPr>
      <p:sp>
        <p:nvSpPr>
          <p:cNvPr id="183" name="Google Shape;183;p32"/>
          <p:cNvSpPr txBox="1">
            <a:spLocks noGrp="1"/>
          </p:cNvSpPr>
          <p:nvPr>
            <p:ph type="body" idx="1"/>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sz="2400"/>
            </a:lvl1pPr>
            <a:lvl2pPr marL="914400" lvl="1" indent="-342900" algn="l" rtl="0">
              <a:lnSpc>
                <a:spcPct val="115000"/>
              </a:lnSpc>
              <a:spcBef>
                <a:spcPts val="400"/>
              </a:spcBef>
              <a:spcAft>
                <a:spcPts val="0"/>
              </a:spcAft>
              <a:buSzPts val="1800"/>
              <a:buChar char="○"/>
              <a:defRPr sz="1800"/>
            </a:lvl2pPr>
            <a:lvl3pPr marL="1371600" lvl="2" indent="-317500" algn="l" rtl="0">
              <a:lnSpc>
                <a:spcPct val="115000"/>
              </a:lnSpc>
              <a:spcBef>
                <a:spcPts val="400"/>
              </a:spcBef>
              <a:spcAft>
                <a:spcPts val="0"/>
              </a:spcAft>
              <a:buSzPts val="1400"/>
              <a:buChar char="■"/>
              <a:defRPr/>
            </a:lvl3pPr>
            <a:lvl4pPr marL="1828800" lvl="3" indent="-317500" algn="l" rtl="0">
              <a:lnSpc>
                <a:spcPct val="115000"/>
              </a:lnSpc>
              <a:spcBef>
                <a:spcPts val="400"/>
              </a:spcBef>
              <a:spcAft>
                <a:spcPts val="0"/>
              </a:spcAft>
              <a:buSzPts val="1400"/>
              <a:buChar char="●"/>
              <a:defRPr/>
            </a:lvl4pPr>
            <a:lvl5pPr marL="2286000" lvl="4" indent="-317500" algn="l" rtl="0">
              <a:lnSpc>
                <a:spcPct val="115000"/>
              </a:lnSpc>
              <a:spcBef>
                <a:spcPts val="400"/>
              </a:spcBef>
              <a:spcAft>
                <a:spcPts val="0"/>
              </a:spcAft>
              <a:buSzPts val="1400"/>
              <a:buChar char="○"/>
              <a:defRPr/>
            </a:lvl5pPr>
            <a:lvl6pPr marL="2743200" lvl="5" indent="-317500" algn="l" rtl="0">
              <a:lnSpc>
                <a:spcPct val="115000"/>
              </a:lnSpc>
              <a:spcBef>
                <a:spcPts val="400"/>
              </a:spcBef>
              <a:spcAft>
                <a:spcPts val="0"/>
              </a:spcAft>
              <a:buSzPts val="1400"/>
              <a:buChar char="■"/>
              <a:defRPr/>
            </a:lvl6pPr>
            <a:lvl7pPr marL="3200400" lvl="6" indent="-317500" algn="l" rtl="0">
              <a:lnSpc>
                <a:spcPct val="115000"/>
              </a:lnSpc>
              <a:spcBef>
                <a:spcPts val="4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84" name="Google Shape;184;p32"/>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PT Sans"/>
                <a:ea typeface="PT Sans"/>
                <a:cs typeface="PT Sans"/>
                <a:sym typeface="PT Sans"/>
              </a:rPr>
              <a:t>Objective</a:t>
            </a:r>
            <a:endParaRPr sz="3000" b="0" i="0" u="none" strike="noStrike" cap="none">
              <a:solidFill>
                <a:schemeClr val="dk1"/>
              </a:solidFill>
              <a:latin typeface="PT Sans"/>
              <a:ea typeface="PT Sans"/>
              <a:cs typeface="PT Sans"/>
              <a:sym typeface="PT Sans"/>
            </a:endParaRPr>
          </a:p>
        </p:txBody>
      </p:sp>
      <p:sp>
        <p:nvSpPr>
          <p:cNvPr id="185" name="Google Shape;185;p32"/>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chemeClr val="dk1"/>
                </a:solidFill>
                <a:latin typeface="PT Sans"/>
                <a:ea typeface="PT Sans"/>
                <a:cs typeface="PT Sans"/>
                <a:sym typeface="PT Sans"/>
              </a:rPr>
              <a:t>To provide our pupils with the </a:t>
            </a:r>
            <a:r>
              <a:rPr lang="en-GB" sz="1000" b="1" i="0" u="none" strike="noStrike" cap="none">
                <a:solidFill>
                  <a:schemeClr val="dk1"/>
                </a:solidFill>
                <a:latin typeface="PT Sans"/>
                <a:ea typeface="PT Sans"/>
                <a:cs typeface="PT Sans"/>
                <a:sym typeface="PT Sans"/>
              </a:rPr>
              <a:t>knowledge, skills </a:t>
            </a:r>
            <a:r>
              <a:rPr lang="en-GB" sz="1000" b="0" i="0" u="none" strike="noStrike" cap="none">
                <a:solidFill>
                  <a:schemeClr val="dk1"/>
                </a:solidFill>
                <a:latin typeface="PT Sans"/>
                <a:ea typeface="PT Sans"/>
                <a:cs typeface="PT Sans"/>
                <a:sym typeface="PT Sans"/>
              </a:rPr>
              <a:t>and </a:t>
            </a:r>
            <a:r>
              <a:rPr lang="en-GB" sz="1000" b="1" i="0" u="none" strike="noStrike" cap="none">
                <a:solidFill>
                  <a:schemeClr val="dk1"/>
                </a:solidFill>
                <a:latin typeface="PT Sans"/>
                <a:ea typeface="PT Sans"/>
                <a:cs typeface="PT Sans"/>
                <a:sym typeface="PT Sans"/>
              </a:rPr>
              <a:t>character</a:t>
            </a:r>
            <a:r>
              <a:rPr lang="en-GB" sz="1000" b="0" i="0" u="none" strike="noStrike" cap="none">
                <a:solidFill>
                  <a:schemeClr val="dk1"/>
                </a:solidFill>
                <a:latin typeface="PT Sans"/>
                <a:ea typeface="PT Sans"/>
                <a:cs typeface="PT Sans"/>
                <a:sym typeface="PT Sans"/>
              </a:rPr>
              <a:t> to live a remarkable life</a:t>
            </a:r>
            <a:endParaRPr sz="1000" b="0" i="0" u="none" strike="noStrike" cap="none">
              <a:solidFill>
                <a:schemeClr val="dk1"/>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chemeClr val="dk1"/>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 Introduction Divider">
  <p:cSld name="CUSTOM_5_1">
    <p:bg>
      <p:bgPr>
        <a:solidFill>
          <a:srgbClr val="073763"/>
        </a:solidFill>
        <a:effectLst/>
      </p:bgPr>
    </p:bg>
    <p:spTree>
      <p:nvGrpSpPr>
        <p:cNvPr id="1" name="Shape 186"/>
        <p:cNvGrpSpPr/>
        <p:nvPr/>
      </p:nvGrpSpPr>
      <p:grpSpPr>
        <a:xfrm>
          <a:off x="0" y="0"/>
          <a:ext cx="0" cy="0"/>
          <a:chOff x="0" y="0"/>
          <a:chExt cx="0" cy="0"/>
        </a:xfrm>
      </p:grpSpPr>
      <p:sp>
        <p:nvSpPr>
          <p:cNvPr id="187" name="Google Shape;187;p33"/>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Introduction</a:t>
            </a:r>
            <a:endParaRPr sz="4800" b="0" i="0" u="none" strike="noStrike" cap="none">
              <a:solidFill>
                <a:srgbClr val="FFFFFF"/>
              </a:solidFill>
              <a:latin typeface="PT Sans"/>
              <a:ea typeface="PT Sans"/>
              <a:cs typeface="PT Sans"/>
              <a:sym typeface="PT Sans"/>
            </a:endParaRPr>
          </a:p>
        </p:txBody>
      </p:sp>
      <p:sp>
        <p:nvSpPr>
          <p:cNvPr id="188" name="Google Shape;188;p33"/>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189" name="Google Shape;189;p33"/>
          <p:cNvGrpSpPr/>
          <p:nvPr/>
        </p:nvGrpSpPr>
        <p:grpSpPr>
          <a:xfrm>
            <a:off x="6098378" y="5"/>
            <a:ext cx="3045625" cy="2030570"/>
            <a:chOff x="6098378" y="5"/>
            <a:chExt cx="3045625" cy="2030570"/>
          </a:xfrm>
        </p:grpSpPr>
        <p:sp>
          <p:nvSpPr>
            <p:cNvPr id="190" name="Google Shape;190;p3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3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 Title and Text">
  <p:cSld name="CUSTOM_3_1_2_1_1">
    <p:spTree>
      <p:nvGrpSpPr>
        <p:cNvPr id="1" name="Shape 195"/>
        <p:cNvGrpSpPr/>
        <p:nvPr/>
      </p:nvGrpSpPr>
      <p:grpSpPr>
        <a:xfrm>
          <a:off x="0" y="0"/>
          <a:ext cx="0" cy="0"/>
          <a:chOff x="0" y="0"/>
          <a:chExt cx="0" cy="0"/>
        </a:xfrm>
      </p:grpSpPr>
      <p:sp>
        <p:nvSpPr>
          <p:cNvPr id="196" name="Google Shape;196;p34"/>
          <p:cNvSpPr txBox="1">
            <a:spLocks noGrp="1"/>
          </p:cNvSpPr>
          <p:nvPr>
            <p:ph type="title"/>
          </p:nvPr>
        </p:nvSpPr>
        <p:spPr>
          <a:xfrm>
            <a:off x="311700" y="169075"/>
            <a:ext cx="66819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97" name="Google Shape;197;p34"/>
          <p:cNvSpPr txBox="1">
            <a:spLocks noGrp="1"/>
          </p:cNvSpPr>
          <p:nvPr>
            <p:ph type="body" idx="1"/>
          </p:nvPr>
        </p:nvSpPr>
        <p:spPr>
          <a:xfrm>
            <a:off x="468700" y="1078850"/>
            <a:ext cx="8140800" cy="3368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rtl="0">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rtl="0">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rtl="0">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rtl="0">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rtl="0">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rtl="0">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rtl="0">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rtl="0">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 Key Terminology">
  <p:cSld name="CUSTOM_4">
    <p:bg>
      <p:bgPr>
        <a:solidFill>
          <a:schemeClr val="accent4"/>
        </a:solidFill>
        <a:effectLst/>
      </p:bgPr>
    </p:bg>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937425" y="1153625"/>
            <a:ext cx="7080000" cy="1461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4800" b="1">
                <a:solidFill>
                  <a:srgbClr val="FFFFFF"/>
                </a:solidFill>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200" name="Google Shape;200;p35"/>
          <p:cNvSpPr txBox="1">
            <a:spLocks noGrp="1"/>
          </p:cNvSpPr>
          <p:nvPr>
            <p:ph type="subTitle" idx="1"/>
          </p:nvPr>
        </p:nvSpPr>
        <p:spPr>
          <a:xfrm>
            <a:off x="666075" y="2706000"/>
            <a:ext cx="7598100" cy="10239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800"/>
              <a:buNone/>
              <a:defRPr>
                <a:solidFill>
                  <a:srgbClr val="FFFFFF"/>
                </a:solidFill>
              </a:defRPr>
            </a:lvl1pPr>
            <a:lvl2pPr lvl="1" algn="ctr" rtl="0">
              <a:lnSpc>
                <a:spcPct val="115000"/>
              </a:lnSpc>
              <a:spcBef>
                <a:spcPts val="400"/>
              </a:spcBef>
              <a:spcAft>
                <a:spcPts val="0"/>
              </a:spcAft>
              <a:buSzPts val="1400"/>
              <a:buNone/>
              <a:defRPr>
                <a:solidFill>
                  <a:srgbClr val="FFFFFF"/>
                </a:solidFill>
              </a:defRPr>
            </a:lvl2pPr>
            <a:lvl3pPr lvl="2" algn="ctr" rtl="0">
              <a:lnSpc>
                <a:spcPct val="115000"/>
              </a:lnSpc>
              <a:spcBef>
                <a:spcPts val="400"/>
              </a:spcBef>
              <a:spcAft>
                <a:spcPts val="0"/>
              </a:spcAft>
              <a:buSzPts val="1400"/>
              <a:buNone/>
              <a:defRPr>
                <a:solidFill>
                  <a:srgbClr val="FFFFFF"/>
                </a:solidFill>
              </a:defRPr>
            </a:lvl3pPr>
            <a:lvl4pPr lvl="3" algn="ctr" rtl="0">
              <a:lnSpc>
                <a:spcPct val="115000"/>
              </a:lnSpc>
              <a:spcBef>
                <a:spcPts val="400"/>
              </a:spcBef>
              <a:spcAft>
                <a:spcPts val="0"/>
              </a:spcAft>
              <a:buSzPts val="1400"/>
              <a:buNone/>
              <a:defRPr>
                <a:solidFill>
                  <a:srgbClr val="FFFFFF"/>
                </a:solidFill>
              </a:defRPr>
            </a:lvl4pPr>
            <a:lvl5pPr lvl="4" algn="ctr" rtl="0">
              <a:lnSpc>
                <a:spcPct val="115000"/>
              </a:lnSpc>
              <a:spcBef>
                <a:spcPts val="400"/>
              </a:spcBef>
              <a:spcAft>
                <a:spcPts val="0"/>
              </a:spcAft>
              <a:buSzPts val="1400"/>
              <a:buNone/>
              <a:defRPr>
                <a:solidFill>
                  <a:srgbClr val="FFFFFF"/>
                </a:solidFill>
              </a:defRPr>
            </a:lvl5pPr>
            <a:lvl6pPr lvl="5" algn="ctr" rtl="0">
              <a:lnSpc>
                <a:spcPct val="115000"/>
              </a:lnSpc>
              <a:spcBef>
                <a:spcPts val="400"/>
              </a:spcBef>
              <a:spcAft>
                <a:spcPts val="0"/>
              </a:spcAft>
              <a:buSzPts val="1400"/>
              <a:buNone/>
              <a:defRPr>
                <a:solidFill>
                  <a:srgbClr val="FFFFFF"/>
                </a:solidFill>
              </a:defRPr>
            </a:lvl6pPr>
            <a:lvl7pPr lvl="6" algn="ctr" rtl="0">
              <a:lnSpc>
                <a:spcPct val="115000"/>
              </a:lnSpc>
              <a:spcBef>
                <a:spcPts val="400"/>
              </a:spcBef>
              <a:spcAft>
                <a:spcPts val="0"/>
              </a:spcAft>
              <a:buSzPts val="1400"/>
              <a:buNone/>
              <a:defRPr>
                <a:solidFill>
                  <a:srgbClr val="FFFFFF"/>
                </a:solidFill>
              </a:defRPr>
            </a:lvl7pPr>
            <a:lvl8pPr lvl="7" algn="ctr" rtl="0">
              <a:lnSpc>
                <a:spcPct val="115000"/>
              </a:lnSpc>
              <a:spcBef>
                <a:spcPts val="400"/>
              </a:spcBef>
              <a:spcAft>
                <a:spcPts val="0"/>
              </a:spcAft>
              <a:buSzPts val="1400"/>
              <a:buNone/>
              <a:defRPr>
                <a:solidFill>
                  <a:srgbClr val="FFFFFF"/>
                </a:solidFill>
              </a:defRPr>
            </a:lvl8pPr>
            <a:lvl9pPr lvl="8" algn="ctr" rtl="0">
              <a:lnSpc>
                <a:spcPct val="115000"/>
              </a:lnSpc>
              <a:spcBef>
                <a:spcPts val="400"/>
              </a:spcBef>
              <a:spcAft>
                <a:spcPts val="400"/>
              </a:spcAft>
              <a:buSzPts val="1400"/>
              <a:buNone/>
              <a:defRPr>
                <a:solidFill>
                  <a:srgbClr val="FFFFFF"/>
                </a:solidFill>
              </a:defRPr>
            </a:lvl9pPr>
          </a:lstStyle>
          <a:p>
            <a:endParaRPr/>
          </a:p>
        </p:txBody>
      </p:sp>
      <p:sp>
        <p:nvSpPr>
          <p:cNvPr id="201" name="Google Shape;201;p35"/>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8 Divider to Task">
  <p:cSld name="CUSTOM_5">
    <p:bg>
      <p:bgPr>
        <a:solidFill>
          <a:srgbClr val="073763"/>
        </a:solidFill>
        <a:effectLst/>
      </p:bgPr>
    </p:bg>
    <p:spTree>
      <p:nvGrpSpPr>
        <p:cNvPr id="1" name="Shape 202"/>
        <p:cNvGrpSpPr/>
        <p:nvPr/>
      </p:nvGrpSpPr>
      <p:grpSpPr>
        <a:xfrm>
          <a:off x="0" y="0"/>
          <a:ext cx="0" cy="0"/>
          <a:chOff x="0" y="0"/>
          <a:chExt cx="0" cy="0"/>
        </a:xfrm>
      </p:grpSpPr>
      <p:sp>
        <p:nvSpPr>
          <p:cNvPr id="203" name="Google Shape;203;p36"/>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Task</a:t>
            </a:r>
            <a:endParaRPr sz="4800" b="0" i="0" u="none" strike="noStrike" cap="none">
              <a:solidFill>
                <a:srgbClr val="FFFFFF"/>
              </a:solidFill>
              <a:latin typeface="PT Sans"/>
              <a:ea typeface="PT Sans"/>
              <a:cs typeface="PT Sans"/>
              <a:sym typeface="PT Sans"/>
            </a:endParaRPr>
          </a:p>
        </p:txBody>
      </p:sp>
      <p:sp>
        <p:nvSpPr>
          <p:cNvPr id="204" name="Google Shape;204;p36"/>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205" name="Google Shape;205;p36"/>
          <p:cNvGrpSpPr/>
          <p:nvPr/>
        </p:nvGrpSpPr>
        <p:grpSpPr>
          <a:xfrm>
            <a:off x="6098378" y="5"/>
            <a:ext cx="3045625" cy="2030570"/>
            <a:chOff x="6098378" y="5"/>
            <a:chExt cx="3045625" cy="2030570"/>
          </a:xfrm>
        </p:grpSpPr>
        <p:sp>
          <p:nvSpPr>
            <p:cNvPr id="206" name="Google Shape;206;p3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 Title and Blank ">
  <p:cSld name="CUSTOM_3_2_1_1">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311700" y="105200"/>
            <a:ext cx="67437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 Blank">
  <p:cSld name="CUSTOM_3_1_1">
    <p:spTree>
      <p:nvGrpSpPr>
        <p:cNvPr id="1" name="Shape 213"/>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6 Checkpoint">
  <p:cSld name="CUSTOM_4_2">
    <p:bg>
      <p:bgPr>
        <a:solidFill>
          <a:srgbClr val="073763"/>
        </a:solidFill>
        <a:effectLst/>
      </p:bgPr>
    </p:bg>
    <p:spTree>
      <p:nvGrpSpPr>
        <p:cNvPr id="1" name="Shape 214"/>
        <p:cNvGrpSpPr/>
        <p:nvPr/>
      </p:nvGrpSpPr>
      <p:grpSpPr>
        <a:xfrm>
          <a:off x="0" y="0"/>
          <a:ext cx="0" cy="0"/>
          <a:chOff x="0" y="0"/>
          <a:chExt cx="0" cy="0"/>
        </a:xfrm>
      </p:grpSpPr>
      <p:sp>
        <p:nvSpPr>
          <p:cNvPr id="215" name="Google Shape;215;p39"/>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216" name="Google Shape;216;p39"/>
          <p:cNvGrpSpPr/>
          <p:nvPr/>
        </p:nvGrpSpPr>
        <p:grpSpPr>
          <a:xfrm>
            <a:off x="6098378" y="5"/>
            <a:ext cx="3045625" cy="2030570"/>
            <a:chOff x="6098378" y="5"/>
            <a:chExt cx="3045625" cy="2030570"/>
          </a:xfrm>
        </p:grpSpPr>
        <p:sp>
          <p:nvSpPr>
            <p:cNvPr id="217" name="Google Shape;217;p39"/>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9"/>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9"/>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9"/>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9"/>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2" name="Google Shape;222;p39"/>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223" name="Google Shape;223;p39"/>
          <p:cNvSpPr txBox="1">
            <a:spLocks noGrp="1"/>
          </p:cNvSpPr>
          <p:nvPr>
            <p:ph type="body" idx="1"/>
          </p:nvPr>
        </p:nvSpPr>
        <p:spPr>
          <a:xfrm>
            <a:off x="444050" y="905025"/>
            <a:ext cx="8103900" cy="36288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Clr>
                <a:srgbClr val="FFFFFF"/>
              </a:buClr>
              <a:buSzPts val="2400"/>
              <a:buChar char="●"/>
              <a:defRPr sz="2400">
                <a:solidFill>
                  <a:srgbClr val="FFFFFF"/>
                </a:solidFill>
              </a:defRPr>
            </a:lvl1pPr>
            <a:lvl2pPr marL="914400" lvl="1" indent="-342900" algn="l" rtl="0">
              <a:lnSpc>
                <a:spcPct val="115000"/>
              </a:lnSpc>
              <a:spcBef>
                <a:spcPts val="400"/>
              </a:spcBef>
              <a:spcAft>
                <a:spcPts val="0"/>
              </a:spcAft>
              <a:buClr>
                <a:srgbClr val="FFFFFF"/>
              </a:buClr>
              <a:buSzPts val="1800"/>
              <a:buChar char="○"/>
              <a:defRPr sz="1800">
                <a:solidFill>
                  <a:srgbClr val="FFFFFF"/>
                </a:solidFill>
              </a:defRPr>
            </a:lvl2pPr>
            <a:lvl3pPr marL="1371600" lvl="2" indent="-317500" algn="l" rtl="0">
              <a:lnSpc>
                <a:spcPct val="115000"/>
              </a:lnSpc>
              <a:spcBef>
                <a:spcPts val="400"/>
              </a:spcBef>
              <a:spcAft>
                <a:spcPts val="0"/>
              </a:spcAft>
              <a:buClr>
                <a:srgbClr val="FFFFFF"/>
              </a:buClr>
              <a:buSzPts val="1400"/>
              <a:buChar char="■"/>
              <a:defRPr>
                <a:solidFill>
                  <a:srgbClr val="FFFFFF"/>
                </a:solidFill>
              </a:defRPr>
            </a:lvl3pPr>
            <a:lvl4pPr marL="1828800" lvl="3" indent="-317500" algn="l" rtl="0">
              <a:lnSpc>
                <a:spcPct val="115000"/>
              </a:lnSpc>
              <a:spcBef>
                <a:spcPts val="400"/>
              </a:spcBef>
              <a:spcAft>
                <a:spcPts val="0"/>
              </a:spcAft>
              <a:buClr>
                <a:srgbClr val="FFFFFF"/>
              </a:buClr>
              <a:buSzPts val="1400"/>
              <a:buChar char="●"/>
              <a:defRPr>
                <a:solidFill>
                  <a:srgbClr val="FFFFFF"/>
                </a:solidFill>
              </a:defRPr>
            </a:lvl4pPr>
            <a:lvl5pPr marL="2286000" lvl="4" indent="-317500" algn="l" rtl="0">
              <a:lnSpc>
                <a:spcPct val="115000"/>
              </a:lnSpc>
              <a:spcBef>
                <a:spcPts val="400"/>
              </a:spcBef>
              <a:spcAft>
                <a:spcPts val="0"/>
              </a:spcAft>
              <a:buClr>
                <a:srgbClr val="FFFFFF"/>
              </a:buClr>
              <a:buSzPts val="1400"/>
              <a:buChar char="○"/>
              <a:defRPr>
                <a:solidFill>
                  <a:srgbClr val="FFFFFF"/>
                </a:solidFill>
              </a:defRPr>
            </a:lvl5pPr>
            <a:lvl6pPr marL="2743200" lvl="5" indent="-317500" algn="l" rtl="0">
              <a:lnSpc>
                <a:spcPct val="115000"/>
              </a:lnSpc>
              <a:spcBef>
                <a:spcPts val="400"/>
              </a:spcBef>
              <a:spcAft>
                <a:spcPts val="0"/>
              </a:spcAft>
              <a:buClr>
                <a:srgbClr val="FFFFFF"/>
              </a:buClr>
              <a:buSzPts val="1400"/>
              <a:buChar char="■"/>
              <a:defRPr>
                <a:solidFill>
                  <a:srgbClr val="FFFFFF"/>
                </a:solidFill>
              </a:defRPr>
            </a:lvl6pPr>
            <a:lvl7pPr marL="3200400" lvl="6" indent="-317500" algn="l" rtl="0">
              <a:lnSpc>
                <a:spcPct val="115000"/>
              </a:lnSpc>
              <a:spcBef>
                <a:spcPts val="400"/>
              </a:spcBef>
              <a:spcAft>
                <a:spcPts val="0"/>
              </a:spcAft>
              <a:buClr>
                <a:srgbClr val="FFFFFF"/>
              </a:buClr>
              <a:buSzPts val="1400"/>
              <a:buChar char="●"/>
              <a:defRPr>
                <a:solidFill>
                  <a:srgbClr val="FFFFFF"/>
                </a:solidFill>
              </a:defRPr>
            </a:lvl7pPr>
            <a:lvl8pPr marL="3657600" lvl="7" indent="-317500" algn="l" rtl="0">
              <a:lnSpc>
                <a:spcPct val="115000"/>
              </a:lnSpc>
              <a:spcBef>
                <a:spcPts val="1600"/>
              </a:spcBef>
              <a:spcAft>
                <a:spcPts val="0"/>
              </a:spcAft>
              <a:buClr>
                <a:srgbClr val="FFFFFF"/>
              </a:buClr>
              <a:buSzPts val="1400"/>
              <a:buChar char="○"/>
              <a:defRPr>
                <a:solidFill>
                  <a:srgbClr val="FFFFFF"/>
                </a:solidFill>
              </a:defRPr>
            </a:lvl8pPr>
            <a:lvl9pPr marL="4114800" lvl="8" indent="-317500" algn="l" rtl="0">
              <a:lnSpc>
                <a:spcPct val="115000"/>
              </a:lnSpc>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 Checkpoint Alternative">
  <p:cSld name="CUSTOM_4_2_2">
    <p:bg>
      <p:bgPr>
        <a:solidFill>
          <a:srgbClr val="073763"/>
        </a:solidFill>
        <a:effectLst/>
      </p:bgPr>
    </p:bg>
    <p:spTree>
      <p:nvGrpSpPr>
        <p:cNvPr id="1" name="Shape 224"/>
        <p:cNvGrpSpPr/>
        <p:nvPr/>
      </p:nvGrpSpPr>
      <p:grpSpPr>
        <a:xfrm>
          <a:off x="0" y="0"/>
          <a:ext cx="0" cy="0"/>
          <a:chOff x="0" y="0"/>
          <a:chExt cx="0" cy="0"/>
        </a:xfrm>
      </p:grpSpPr>
      <p:sp>
        <p:nvSpPr>
          <p:cNvPr id="225" name="Google Shape;225;p40"/>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226" name="Google Shape;226;p40"/>
          <p:cNvGrpSpPr/>
          <p:nvPr/>
        </p:nvGrpSpPr>
        <p:grpSpPr>
          <a:xfrm>
            <a:off x="5871603" y="0"/>
            <a:ext cx="3272220" cy="2030570"/>
            <a:chOff x="6098378" y="5"/>
            <a:chExt cx="3045625" cy="2030570"/>
          </a:xfrm>
        </p:grpSpPr>
        <p:sp>
          <p:nvSpPr>
            <p:cNvPr id="227" name="Google Shape;227;p40"/>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40"/>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40"/>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40"/>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40"/>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2" name="Google Shape;232;p40"/>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233" name="Google Shape;233;p40"/>
          <p:cNvSpPr txBox="1"/>
          <p:nvPr/>
        </p:nvSpPr>
        <p:spPr>
          <a:xfrm>
            <a:off x="1525375" y="27225"/>
            <a:ext cx="590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234" name="Google Shape;234;p40"/>
          <p:cNvSpPr/>
          <p:nvPr/>
        </p:nvSpPr>
        <p:spPr>
          <a:xfrm>
            <a:off x="678325"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0"/>
          <p:cNvSpPr/>
          <p:nvPr/>
        </p:nvSpPr>
        <p:spPr>
          <a:xfrm>
            <a:off x="4458024"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40"/>
          <p:cNvSpPr/>
          <p:nvPr/>
        </p:nvSpPr>
        <p:spPr>
          <a:xfrm>
            <a:off x="4458024"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0"/>
          <p:cNvSpPr/>
          <p:nvPr/>
        </p:nvSpPr>
        <p:spPr>
          <a:xfrm>
            <a:off x="678325"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40"/>
          <p:cNvSpPr txBox="1">
            <a:spLocks noGrp="1"/>
          </p:cNvSpPr>
          <p:nvPr>
            <p:ph type="title"/>
          </p:nvPr>
        </p:nvSpPr>
        <p:spPr>
          <a:xfrm>
            <a:off x="296025" y="668825"/>
            <a:ext cx="8350500" cy="501000"/>
          </a:xfrm>
          <a:prstGeom prst="rect">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sz="20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239" name="Google Shape;239;p40"/>
          <p:cNvSpPr txBox="1">
            <a:spLocks noGrp="1"/>
          </p:cNvSpPr>
          <p:nvPr>
            <p:ph type="subTitle" idx="1"/>
          </p:nvPr>
        </p:nvSpPr>
        <p:spPr>
          <a:xfrm>
            <a:off x="4458024" y="1630122"/>
            <a:ext cx="3779700" cy="11892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240" name="Google Shape;240;p40"/>
          <p:cNvSpPr txBox="1">
            <a:spLocks noGrp="1"/>
          </p:cNvSpPr>
          <p:nvPr>
            <p:ph type="subTitle" idx="2"/>
          </p:nvPr>
        </p:nvSpPr>
        <p:spPr>
          <a:xfrm>
            <a:off x="678325" y="1630124"/>
            <a:ext cx="3779700" cy="11892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241" name="Google Shape;241;p40"/>
          <p:cNvSpPr txBox="1"/>
          <p:nvPr/>
        </p:nvSpPr>
        <p:spPr>
          <a:xfrm>
            <a:off x="703279" y="1283098"/>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A</a:t>
            </a:r>
            <a:endParaRPr sz="1800" b="1" i="0" u="none" strike="noStrike" cap="none">
              <a:solidFill>
                <a:schemeClr val="dk1"/>
              </a:solidFill>
              <a:latin typeface="PT Sans"/>
              <a:ea typeface="PT Sans"/>
              <a:cs typeface="PT Sans"/>
              <a:sym typeface="PT Sans"/>
            </a:endParaRPr>
          </a:p>
        </p:txBody>
      </p:sp>
      <p:sp>
        <p:nvSpPr>
          <p:cNvPr id="242" name="Google Shape;242;p40"/>
          <p:cNvSpPr txBox="1">
            <a:spLocks noGrp="1"/>
          </p:cNvSpPr>
          <p:nvPr>
            <p:ph type="subTitle" idx="3"/>
          </p:nvPr>
        </p:nvSpPr>
        <p:spPr>
          <a:xfrm>
            <a:off x="4485203" y="3279631"/>
            <a:ext cx="3779700" cy="12399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243" name="Google Shape;243;p40"/>
          <p:cNvSpPr txBox="1">
            <a:spLocks noGrp="1"/>
          </p:cNvSpPr>
          <p:nvPr>
            <p:ph type="subTitle" idx="4"/>
          </p:nvPr>
        </p:nvSpPr>
        <p:spPr>
          <a:xfrm>
            <a:off x="678325" y="3279631"/>
            <a:ext cx="3779700" cy="12399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244" name="Google Shape;244;p40"/>
          <p:cNvSpPr txBox="1"/>
          <p:nvPr/>
        </p:nvSpPr>
        <p:spPr>
          <a:xfrm>
            <a:off x="7873070" y="1283098"/>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B</a:t>
            </a:r>
            <a:endParaRPr sz="1800" b="1" i="0" u="none" strike="noStrike" cap="none">
              <a:solidFill>
                <a:schemeClr val="dk1"/>
              </a:solidFill>
              <a:latin typeface="PT Sans"/>
              <a:ea typeface="PT Sans"/>
              <a:cs typeface="PT Sans"/>
              <a:sym typeface="PT Sans"/>
            </a:endParaRPr>
          </a:p>
        </p:txBody>
      </p:sp>
      <p:sp>
        <p:nvSpPr>
          <p:cNvPr id="245" name="Google Shape;245;p40"/>
          <p:cNvSpPr txBox="1"/>
          <p:nvPr/>
        </p:nvSpPr>
        <p:spPr>
          <a:xfrm>
            <a:off x="703279" y="2915501"/>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C</a:t>
            </a:r>
            <a:endParaRPr sz="1800" b="1" i="0" u="none" strike="noStrike" cap="none">
              <a:solidFill>
                <a:schemeClr val="dk1"/>
              </a:solidFill>
              <a:latin typeface="PT Sans"/>
              <a:ea typeface="PT Sans"/>
              <a:cs typeface="PT Sans"/>
              <a:sym typeface="PT Sans"/>
            </a:endParaRPr>
          </a:p>
        </p:txBody>
      </p:sp>
      <p:sp>
        <p:nvSpPr>
          <p:cNvPr id="246" name="Google Shape;246;p40"/>
          <p:cNvSpPr txBox="1"/>
          <p:nvPr/>
        </p:nvSpPr>
        <p:spPr>
          <a:xfrm>
            <a:off x="7872933" y="2898451"/>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D</a:t>
            </a:r>
            <a:endParaRPr sz="1800" b="1"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7 Discussion">
  <p:cSld name="CUSTOM_4_1_1">
    <p:bg>
      <p:bgPr>
        <a:solidFill>
          <a:schemeClr val="lt1"/>
        </a:solidFill>
        <a:effectLst/>
      </p:bgPr>
    </p:bg>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271375" y="197375"/>
            <a:ext cx="70800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sz="36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249" name="Google Shape;249;p41"/>
          <p:cNvSpPr txBox="1">
            <a:spLocks noGrp="1"/>
          </p:cNvSpPr>
          <p:nvPr>
            <p:ph type="subTitle" idx="1"/>
          </p:nvPr>
        </p:nvSpPr>
        <p:spPr>
          <a:xfrm>
            <a:off x="185050" y="1137150"/>
            <a:ext cx="3669000" cy="32271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a:solidFill>
                  <a:schemeClr val="dk1"/>
                </a:solidFill>
              </a:defRPr>
            </a:lvl1pPr>
            <a:lvl2pPr lvl="1" algn="l" rtl="0">
              <a:lnSpc>
                <a:spcPct val="115000"/>
              </a:lnSpc>
              <a:spcBef>
                <a:spcPts val="400"/>
              </a:spcBef>
              <a:spcAft>
                <a:spcPts val="0"/>
              </a:spcAft>
              <a:buSzPts val="1400"/>
              <a:buNone/>
              <a:defRPr>
                <a:solidFill>
                  <a:schemeClr val="dk1"/>
                </a:solidFill>
              </a:defRPr>
            </a:lvl2pPr>
            <a:lvl3pPr lvl="2" algn="l" rtl="0">
              <a:lnSpc>
                <a:spcPct val="115000"/>
              </a:lnSpc>
              <a:spcBef>
                <a:spcPts val="400"/>
              </a:spcBef>
              <a:spcAft>
                <a:spcPts val="0"/>
              </a:spcAft>
              <a:buSzPts val="1400"/>
              <a:buNone/>
              <a:defRPr>
                <a:solidFill>
                  <a:schemeClr val="dk1"/>
                </a:solidFill>
              </a:defRPr>
            </a:lvl3pPr>
            <a:lvl4pPr lvl="3" algn="l" rtl="0">
              <a:lnSpc>
                <a:spcPct val="115000"/>
              </a:lnSpc>
              <a:spcBef>
                <a:spcPts val="400"/>
              </a:spcBef>
              <a:spcAft>
                <a:spcPts val="0"/>
              </a:spcAft>
              <a:buSzPts val="1400"/>
              <a:buNone/>
              <a:defRPr>
                <a:solidFill>
                  <a:schemeClr val="dk1"/>
                </a:solidFill>
              </a:defRPr>
            </a:lvl4pPr>
            <a:lvl5pPr lvl="4" algn="l" rtl="0">
              <a:lnSpc>
                <a:spcPct val="115000"/>
              </a:lnSpc>
              <a:spcBef>
                <a:spcPts val="400"/>
              </a:spcBef>
              <a:spcAft>
                <a:spcPts val="0"/>
              </a:spcAft>
              <a:buSzPts val="1400"/>
              <a:buNone/>
              <a:defRPr>
                <a:solidFill>
                  <a:schemeClr val="dk1"/>
                </a:solidFill>
              </a:defRPr>
            </a:lvl5pPr>
            <a:lvl6pPr lvl="5" algn="l" rtl="0">
              <a:lnSpc>
                <a:spcPct val="115000"/>
              </a:lnSpc>
              <a:spcBef>
                <a:spcPts val="400"/>
              </a:spcBef>
              <a:spcAft>
                <a:spcPts val="0"/>
              </a:spcAft>
              <a:buSzPts val="1400"/>
              <a:buNone/>
              <a:defRPr>
                <a:solidFill>
                  <a:schemeClr val="dk1"/>
                </a:solidFill>
              </a:defRPr>
            </a:lvl6pPr>
            <a:lvl7pPr lvl="6" algn="l" rtl="0">
              <a:lnSpc>
                <a:spcPct val="115000"/>
              </a:lnSpc>
              <a:spcBef>
                <a:spcPts val="400"/>
              </a:spcBef>
              <a:spcAft>
                <a:spcPts val="0"/>
              </a:spcAft>
              <a:buSzPts val="1400"/>
              <a:buNone/>
              <a:defRPr>
                <a:solidFill>
                  <a:schemeClr val="dk1"/>
                </a:solidFill>
              </a:defRPr>
            </a:lvl7pPr>
            <a:lvl8pPr lvl="7" algn="l" rtl="0">
              <a:lnSpc>
                <a:spcPct val="115000"/>
              </a:lnSpc>
              <a:spcBef>
                <a:spcPts val="400"/>
              </a:spcBef>
              <a:spcAft>
                <a:spcPts val="0"/>
              </a:spcAft>
              <a:buSzPts val="1400"/>
              <a:buNone/>
              <a:defRPr>
                <a:solidFill>
                  <a:schemeClr val="dk1"/>
                </a:solidFill>
              </a:defRPr>
            </a:lvl8pPr>
            <a:lvl9pPr lvl="8" algn="l" rtl="0">
              <a:lnSpc>
                <a:spcPct val="115000"/>
              </a:lnSpc>
              <a:spcBef>
                <a:spcPts val="400"/>
              </a:spcBef>
              <a:spcAft>
                <a:spcPts val="400"/>
              </a:spcAft>
              <a:buSzPts val="1400"/>
              <a:buNone/>
              <a:defRPr>
                <a:solidFill>
                  <a:schemeClr val="dk1"/>
                </a:solidFill>
              </a:defRPr>
            </a:lvl9pPr>
          </a:lstStyle>
          <a:p>
            <a:endParaRPr/>
          </a:p>
        </p:txBody>
      </p:sp>
      <p:sp>
        <p:nvSpPr>
          <p:cNvPr id="250" name="Google Shape;250;p41"/>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pic>
        <p:nvPicPr>
          <p:cNvPr id="251" name="Google Shape;251;p41"/>
          <p:cNvPicPr preferRelativeResize="0"/>
          <p:nvPr/>
        </p:nvPicPr>
        <p:blipFill rotWithShape="1">
          <a:blip r:embed="rId2">
            <a:alphaModFix/>
          </a:blip>
          <a:srcRect b="17197"/>
          <a:stretch/>
        </p:blipFill>
        <p:spPr>
          <a:xfrm>
            <a:off x="3940350" y="1322000"/>
            <a:ext cx="5203675" cy="3227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Representation Title">
  <p:cSld name="CUSTOM_3">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181400"/>
            <a:ext cx="6867000" cy="607800"/>
          </a:xfrm>
          <a:prstGeom prst="rect">
            <a:avLst/>
          </a:prstGeom>
        </p:spPr>
        <p:txBody>
          <a:bodyPr spcFirstLastPara="1" wrap="square" lIns="91425" tIns="91425" rIns="91425" bIns="91425" anchor="t" anchorCtr="0">
            <a:noAutofit/>
          </a:bodyPr>
          <a:lstStyle>
            <a:lvl1pPr lvl="0">
              <a:spcBef>
                <a:spcPts val="0"/>
              </a:spcBef>
              <a:spcAft>
                <a:spcPts val="0"/>
              </a:spcAft>
              <a:buNone/>
              <a:defRPr>
                <a:latin typeface="PT Sans"/>
                <a:ea typeface="PT Sans"/>
                <a:cs typeface="PT Sans"/>
                <a:sym typeface="PT San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0" name="Google Shape;30;p5"/>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52"/>
        <p:cNvGrpSpPr/>
        <p:nvPr/>
      </p:nvGrpSpPr>
      <p:grpSpPr>
        <a:xfrm>
          <a:off x="0" y="0"/>
          <a:ext cx="0" cy="0"/>
          <a:chOff x="0" y="0"/>
          <a:chExt cx="0" cy="0"/>
        </a:xfrm>
      </p:grpSpPr>
      <p:sp>
        <p:nvSpPr>
          <p:cNvPr id="253" name="Google Shape;253;p42"/>
          <p:cNvSpPr txBox="1">
            <a:spLocks noGrp="1"/>
          </p:cNvSpPr>
          <p:nvPr>
            <p:ph type="body" idx="1"/>
          </p:nvPr>
        </p:nvSpPr>
        <p:spPr>
          <a:xfrm>
            <a:off x="477440" y="862965"/>
            <a:ext cx="8189100" cy="189900"/>
          </a:xfrm>
          <a:prstGeom prst="rect">
            <a:avLst/>
          </a:prstGeom>
          <a:noFill/>
          <a:ln>
            <a:noFill/>
          </a:ln>
        </p:spPr>
        <p:txBody>
          <a:bodyPr spcFirstLastPara="1" wrap="square" lIns="0" tIns="0" rIns="0" bIns="0" anchor="t" anchorCtr="0">
            <a:noAutofit/>
          </a:bodyPr>
          <a:lstStyle>
            <a:lvl1pPr marL="457200" lvl="0" indent="-323850" algn="l" rtl="0">
              <a:lnSpc>
                <a:spcPct val="90000"/>
              </a:lnSpc>
              <a:spcBef>
                <a:spcPts val="500"/>
              </a:spcBef>
              <a:spcAft>
                <a:spcPts val="0"/>
              </a:spcAft>
              <a:buClr>
                <a:schemeClr val="accent1"/>
              </a:buClr>
              <a:buSzPts val="1500"/>
              <a:buChar char="●"/>
              <a:defRPr sz="1500">
                <a:solidFill>
                  <a:schemeClr val="accent1"/>
                </a:solidFill>
              </a:defRPr>
            </a:lvl1pPr>
            <a:lvl2pPr marL="914400" lvl="1" indent="-285750" algn="l" rtl="0">
              <a:lnSpc>
                <a:spcPct val="90000"/>
              </a:lnSpc>
              <a:spcBef>
                <a:spcPts val="500"/>
              </a:spcBef>
              <a:spcAft>
                <a:spcPts val="0"/>
              </a:spcAft>
              <a:buClr>
                <a:schemeClr val="accent1"/>
              </a:buClr>
              <a:buSzPts val="900"/>
              <a:buChar char="○"/>
              <a:defRPr sz="900"/>
            </a:lvl2pPr>
            <a:lvl3pPr marL="1371600" lvl="2" indent="-285750" algn="l" rtl="0">
              <a:lnSpc>
                <a:spcPct val="90000"/>
              </a:lnSpc>
              <a:spcBef>
                <a:spcPts val="500"/>
              </a:spcBef>
              <a:spcAft>
                <a:spcPts val="0"/>
              </a:spcAft>
              <a:buClr>
                <a:schemeClr val="dk2"/>
              </a:buClr>
              <a:buSzPts val="900"/>
              <a:buChar char="■"/>
              <a:defRPr sz="900"/>
            </a:lvl3pPr>
            <a:lvl4pPr marL="1828800" lvl="3" indent="-279400" algn="l" rtl="0">
              <a:lnSpc>
                <a:spcPct val="90000"/>
              </a:lnSpc>
              <a:spcBef>
                <a:spcPts val="500"/>
              </a:spcBef>
              <a:spcAft>
                <a:spcPts val="0"/>
              </a:spcAft>
              <a:buClr>
                <a:schemeClr val="dk2"/>
              </a:buClr>
              <a:buSzPts val="800"/>
              <a:buChar char="●"/>
              <a:defRPr sz="800"/>
            </a:lvl4pPr>
            <a:lvl5pPr marL="2286000" lvl="4" indent="-285750" algn="l" rtl="0">
              <a:lnSpc>
                <a:spcPct val="90000"/>
              </a:lnSpc>
              <a:spcBef>
                <a:spcPts val="500"/>
              </a:spcBef>
              <a:spcAft>
                <a:spcPts val="0"/>
              </a:spcAft>
              <a:buClr>
                <a:schemeClr val="dk2"/>
              </a:buClr>
              <a:buSzPts val="900"/>
              <a:buChar char="○"/>
              <a:defRPr sz="9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1600"/>
              </a:spcAft>
              <a:buClr>
                <a:schemeClr val="dk1"/>
              </a:buClr>
              <a:buSzPts val="1400"/>
              <a:buChar char="■"/>
              <a:defRPr/>
            </a:lvl9pPr>
          </a:lstStyle>
          <a:p>
            <a:endParaRPr/>
          </a:p>
        </p:txBody>
      </p:sp>
      <p:sp>
        <p:nvSpPr>
          <p:cNvPr id="254" name="Google Shape;254;p42"/>
          <p:cNvSpPr txBox="1">
            <a:spLocks noGrp="1"/>
          </p:cNvSpPr>
          <p:nvPr>
            <p:ph type="title"/>
          </p:nvPr>
        </p:nvSpPr>
        <p:spPr>
          <a:xfrm>
            <a:off x="477441" y="430055"/>
            <a:ext cx="8189100" cy="432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700"/>
              <a:buFont typeface="Arial"/>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 Discussion">
  <p:cSld name="CUSTOM_4_1_1">
    <p:bg>
      <p:bgPr>
        <a:solidFill>
          <a:schemeClr val="lt1"/>
        </a:solidFill>
        <a:effectLst/>
      </p:bgPr>
    </p:bg>
    <p:spTree>
      <p:nvGrpSpPr>
        <p:cNvPr id="1" name="Shape 262"/>
        <p:cNvGrpSpPr/>
        <p:nvPr/>
      </p:nvGrpSpPr>
      <p:grpSpPr>
        <a:xfrm>
          <a:off x="0" y="0"/>
          <a:ext cx="0" cy="0"/>
          <a:chOff x="0" y="0"/>
          <a:chExt cx="0" cy="0"/>
        </a:xfrm>
      </p:grpSpPr>
      <p:sp>
        <p:nvSpPr>
          <p:cNvPr id="263" name="Google Shape;263;p44"/>
          <p:cNvSpPr txBox="1">
            <a:spLocks noGrp="1"/>
          </p:cNvSpPr>
          <p:nvPr>
            <p:ph type="title"/>
          </p:nvPr>
        </p:nvSpPr>
        <p:spPr>
          <a:xfrm>
            <a:off x="271375" y="197375"/>
            <a:ext cx="70800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sz="36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264" name="Google Shape;264;p44"/>
          <p:cNvSpPr txBox="1">
            <a:spLocks noGrp="1"/>
          </p:cNvSpPr>
          <p:nvPr>
            <p:ph type="subTitle" idx="1"/>
          </p:nvPr>
        </p:nvSpPr>
        <p:spPr>
          <a:xfrm>
            <a:off x="185050" y="1137150"/>
            <a:ext cx="3669000" cy="32271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a:solidFill>
                  <a:schemeClr val="dk1"/>
                </a:solidFill>
              </a:defRPr>
            </a:lvl1pPr>
            <a:lvl2pPr lvl="1" algn="l" rtl="0">
              <a:lnSpc>
                <a:spcPct val="115000"/>
              </a:lnSpc>
              <a:spcBef>
                <a:spcPts val="400"/>
              </a:spcBef>
              <a:spcAft>
                <a:spcPts val="0"/>
              </a:spcAft>
              <a:buSzPts val="1400"/>
              <a:buNone/>
              <a:defRPr>
                <a:solidFill>
                  <a:schemeClr val="dk1"/>
                </a:solidFill>
              </a:defRPr>
            </a:lvl2pPr>
            <a:lvl3pPr lvl="2" algn="l" rtl="0">
              <a:lnSpc>
                <a:spcPct val="115000"/>
              </a:lnSpc>
              <a:spcBef>
                <a:spcPts val="400"/>
              </a:spcBef>
              <a:spcAft>
                <a:spcPts val="0"/>
              </a:spcAft>
              <a:buSzPts val="1400"/>
              <a:buNone/>
              <a:defRPr>
                <a:solidFill>
                  <a:schemeClr val="dk1"/>
                </a:solidFill>
              </a:defRPr>
            </a:lvl3pPr>
            <a:lvl4pPr lvl="3" algn="l" rtl="0">
              <a:lnSpc>
                <a:spcPct val="115000"/>
              </a:lnSpc>
              <a:spcBef>
                <a:spcPts val="400"/>
              </a:spcBef>
              <a:spcAft>
                <a:spcPts val="0"/>
              </a:spcAft>
              <a:buSzPts val="1400"/>
              <a:buNone/>
              <a:defRPr>
                <a:solidFill>
                  <a:schemeClr val="dk1"/>
                </a:solidFill>
              </a:defRPr>
            </a:lvl4pPr>
            <a:lvl5pPr lvl="4" algn="l" rtl="0">
              <a:lnSpc>
                <a:spcPct val="115000"/>
              </a:lnSpc>
              <a:spcBef>
                <a:spcPts val="400"/>
              </a:spcBef>
              <a:spcAft>
                <a:spcPts val="0"/>
              </a:spcAft>
              <a:buSzPts val="1400"/>
              <a:buNone/>
              <a:defRPr>
                <a:solidFill>
                  <a:schemeClr val="dk1"/>
                </a:solidFill>
              </a:defRPr>
            </a:lvl5pPr>
            <a:lvl6pPr lvl="5" algn="l" rtl="0">
              <a:lnSpc>
                <a:spcPct val="115000"/>
              </a:lnSpc>
              <a:spcBef>
                <a:spcPts val="400"/>
              </a:spcBef>
              <a:spcAft>
                <a:spcPts val="0"/>
              </a:spcAft>
              <a:buSzPts val="1400"/>
              <a:buNone/>
              <a:defRPr>
                <a:solidFill>
                  <a:schemeClr val="dk1"/>
                </a:solidFill>
              </a:defRPr>
            </a:lvl6pPr>
            <a:lvl7pPr lvl="6" algn="l" rtl="0">
              <a:lnSpc>
                <a:spcPct val="115000"/>
              </a:lnSpc>
              <a:spcBef>
                <a:spcPts val="400"/>
              </a:spcBef>
              <a:spcAft>
                <a:spcPts val="0"/>
              </a:spcAft>
              <a:buSzPts val="1400"/>
              <a:buNone/>
              <a:defRPr>
                <a:solidFill>
                  <a:schemeClr val="dk1"/>
                </a:solidFill>
              </a:defRPr>
            </a:lvl7pPr>
            <a:lvl8pPr lvl="7" algn="l" rtl="0">
              <a:lnSpc>
                <a:spcPct val="115000"/>
              </a:lnSpc>
              <a:spcBef>
                <a:spcPts val="400"/>
              </a:spcBef>
              <a:spcAft>
                <a:spcPts val="0"/>
              </a:spcAft>
              <a:buSzPts val="1400"/>
              <a:buNone/>
              <a:defRPr>
                <a:solidFill>
                  <a:schemeClr val="dk1"/>
                </a:solidFill>
              </a:defRPr>
            </a:lvl8pPr>
            <a:lvl9pPr lvl="8" algn="l" rtl="0">
              <a:lnSpc>
                <a:spcPct val="115000"/>
              </a:lnSpc>
              <a:spcBef>
                <a:spcPts val="400"/>
              </a:spcBef>
              <a:spcAft>
                <a:spcPts val="400"/>
              </a:spcAft>
              <a:buSzPts val="1400"/>
              <a:buNone/>
              <a:defRPr>
                <a:solidFill>
                  <a:schemeClr val="dk1"/>
                </a:solidFill>
              </a:defRPr>
            </a:lvl9pPr>
          </a:lstStyle>
          <a:p>
            <a:endParaRPr/>
          </a:p>
        </p:txBody>
      </p:sp>
      <p:sp>
        <p:nvSpPr>
          <p:cNvPr id="265" name="Google Shape;265;p44"/>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 Title and Blank ">
  <p:cSld name="CUSTOM_3_2_1_1">
    <p:spTree>
      <p:nvGrpSpPr>
        <p:cNvPr id="1" name="Shape 266"/>
        <p:cNvGrpSpPr/>
        <p:nvPr/>
      </p:nvGrpSpPr>
      <p:grpSpPr>
        <a:xfrm>
          <a:off x="0" y="0"/>
          <a:ext cx="0" cy="0"/>
          <a:chOff x="0" y="0"/>
          <a:chExt cx="0" cy="0"/>
        </a:xfrm>
      </p:grpSpPr>
      <p:sp>
        <p:nvSpPr>
          <p:cNvPr id="267" name="Google Shape;267;p45"/>
          <p:cNvSpPr txBox="1">
            <a:spLocks noGrp="1"/>
          </p:cNvSpPr>
          <p:nvPr>
            <p:ph type="title"/>
          </p:nvPr>
        </p:nvSpPr>
        <p:spPr>
          <a:xfrm>
            <a:off x="311700" y="105200"/>
            <a:ext cx="67437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 Title Slide" type="title">
  <p:cSld name="TITLE">
    <p:bg>
      <p:bgPr>
        <a:solidFill>
          <a:srgbClr val="073763"/>
        </a:solidFill>
        <a:effectLst/>
      </p:bgPr>
    </p:bg>
    <p:spTree>
      <p:nvGrpSpPr>
        <p:cNvPr id="1" name="Shape 268"/>
        <p:cNvGrpSpPr/>
        <p:nvPr/>
      </p:nvGrpSpPr>
      <p:grpSpPr>
        <a:xfrm>
          <a:off x="0" y="0"/>
          <a:ext cx="0" cy="0"/>
          <a:chOff x="0" y="0"/>
          <a:chExt cx="0" cy="0"/>
        </a:xfrm>
      </p:grpSpPr>
      <p:sp>
        <p:nvSpPr>
          <p:cNvPr id="269" name="Google Shape;269;p46"/>
          <p:cNvSpPr txBox="1">
            <a:spLocks noGrp="1"/>
          </p:cNvSpPr>
          <p:nvPr>
            <p:ph type="ctrTitle"/>
          </p:nvPr>
        </p:nvSpPr>
        <p:spPr>
          <a:xfrm>
            <a:off x="598100" y="1546622"/>
            <a:ext cx="8222100" cy="838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a:endParaRPr/>
          </a:p>
        </p:txBody>
      </p:sp>
      <p:sp>
        <p:nvSpPr>
          <p:cNvPr id="270" name="Google Shape;270;p46"/>
          <p:cNvSpPr txBox="1">
            <a:spLocks noGrp="1"/>
          </p:cNvSpPr>
          <p:nvPr>
            <p:ph type="subTitle" idx="1"/>
          </p:nvPr>
        </p:nvSpPr>
        <p:spPr>
          <a:xfrm>
            <a:off x="598088" y="2563513"/>
            <a:ext cx="8222100" cy="43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a:endParaRPr/>
          </a:p>
        </p:txBody>
      </p:sp>
      <p:sp>
        <p:nvSpPr>
          <p:cNvPr id="271" name="Google Shape;271;p46"/>
          <p:cNvSpPr txBox="1"/>
          <p:nvPr/>
        </p:nvSpPr>
        <p:spPr>
          <a:xfrm>
            <a:off x="1923878" y="46865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5DA4D3"/>
                </a:solidFill>
                <a:latin typeface="PT Sans"/>
                <a:ea typeface="PT Sans"/>
                <a:cs typeface="PT Sans"/>
                <a:sym typeface="PT Sans"/>
              </a:rPr>
              <a:t>To provide our pupils with the </a:t>
            </a:r>
            <a:r>
              <a:rPr lang="en-GB" sz="1000" b="1" i="0" u="none" strike="noStrike" cap="none">
                <a:solidFill>
                  <a:srgbClr val="5DA4D3"/>
                </a:solidFill>
                <a:latin typeface="PT Sans"/>
                <a:ea typeface="PT Sans"/>
                <a:cs typeface="PT Sans"/>
                <a:sym typeface="PT Sans"/>
              </a:rPr>
              <a:t>knowledge, skills </a:t>
            </a:r>
            <a:r>
              <a:rPr lang="en-GB" sz="1000" b="0" i="0" u="none" strike="noStrike" cap="none">
                <a:solidFill>
                  <a:srgbClr val="5DA4D3"/>
                </a:solidFill>
                <a:latin typeface="PT Sans"/>
                <a:ea typeface="PT Sans"/>
                <a:cs typeface="PT Sans"/>
                <a:sym typeface="PT Sans"/>
              </a:rPr>
              <a:t>and </a:t>
            </a:r>
            <a:r>
              <a:rPr lang="en-GB" sz="1000" b="1" i="0" u="none" strike="noStrike" cap="none">
                <a:solidFill>
                  <a:srgbClr val="5DA4D3"/>
                </a:solidFill>
                <a:latin typeface="PT Sans"/>
                <a:ea typeface="PT Sans"/>
                <a:cs typeface="PT Sans"/>
                <a:sym typeface="PT Sans"/>
              </a:rPr>
              <a:t>character</a:t>
            </a:r>
            <a:r>
              <a:rPr lang="en-GB" sz="1000" b="0" i="0" u="none" strike="noStrike" cap="none">
                <a:solidFill>
                  <a:srgbClr val="5DA4D3"/>
                </a:solidFill>
                <a:latin typeface="PT Sans"/>
                <a:ea typeface="PT Sans"/>
                <a:cs typeface="PT Sans"/>
                <a:sym typeface="PT Sans"/>
              </a:rPr>
              <a:t> to live a remarkable life</a:t>
            </a:r>
            <a:endParaRPr sz="1000" b="0" i="0" u="none" strike="noStrike" cap="none">
              <a:solidFill>
                <a:srgbClr val="5DA4D3"/>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5DA4D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272" name="Google Shape;272;p46"/>
          <p:cNvGrpSpPr/>
          <p:nvPr/>
        </p:nvGrpSpPr>
        <p:grpSpPr>
          <a:xfrm>
            <a:off x="7084800" y="-100"/>
            <a:ext cx="2059400" cy="374675"/>
            <a:chOff x="7084800" y="-100"/>
            <a:chExt cx="2059400" cy="374675"/>
          </a:xfrm>
        </p:grpSpPr>
        <p:sp>
          <p:nvSpPr>
            <p:cNvPr id="273" name="Google Shape;273;p46"/>
            <p:cNvSpPr txBox="1"/>
            <p:nvPr/>
          </p:nvSpPr>
          <p:spPr>
            <a:xfrm>
              <a:off x="7989800" y="-100"/>
              <a:ext cx="1154400" cy="3648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T Sans"/>
                <a:ea typeface="PT Sans"/>
                <a:cs typeface="PT Sans"/>
                <a:sym typeface="PT Sans"/>
              </a:endParaRPr>
            </a:p>
          </p:txBody>
        </p:sp>
        <p:sp>
          <p:nvSpPr>
            <p:cNvPr id="274" name="Google Shape;274;p46"/>
            <p:cNvSpPr/>
            <p:nvPr/>
          </p:nvSpPr>
          <p:spPr>
            <a:xfrm>
              <a:off x="7122800" y="0"/>
              <a:ext cx="850500" cy="364800"/>
            </a:xfrm>
            <a:prstGeom prst="rect">
              <a:avLst/>
            </a:prstGeom>
            <a:solidFill>
              <a:srgbClr val="7BAF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46"/>
            <p:cNvSpPr txBox="1"/>
            <p:nvPr/>
          </p:nvSpPr>
          <p:spPr>
            <a:xfrm>
              <a:off x="7084800" y="9775"/>
              <a:ext cx="2059200" cy="36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3C71"/>
                  </a:solidFill>
                  <a:latin typeface="PT Sans"/>
                  <a:ea typeface="PT Sans"/>
                  <a:cs typeface="PT Sans"/>
                  <a:sym typeface="PT Sans"/>
                </a:rPr>
                <a:t>#OneAET </a:t>
              </a:r>
              <a:r>
                <a:rPr lang="en-GB" sz="1400" b="0" i="0" u="none" strike="noStrike" cap="none">
                  <a:solidFill>
                    <a:srgbClr val="FFFFFF"/>
                  </a:solidFill>
                  <a:latin typeface="PT Sans"/>
                  <a:ea typeface="PT Sans"/>
                  <a:cs typeface="PT Sans"/>
                  <a:sym typeface="PT Sans"/>
                </a:rPr>
                <a:t>  </a:t>
              </a:r>
              <a:r>
                <a:rPr lang="en-GB" sz="1400" b="0" i="0" u="none" strike="noStrike" cap="none">
                  <a:solidFill>
                    <a:srgbClr val="7BAFD4"/>
                  </a:solidFill>
                  <a:latin typeface="PT Sans"/>
                  <a:ea typeface="PT Sans"/>
                  <a:cs typeface="PT Sans"/>
                  <a:sym typeface="PT Sans"/>
                </a:rPr>
                <a:t> </a:t>
              </a:r>
              <a:r>
                <a:rPr lang="en-GB" sz="1400" b="0" i="0" u="none" strike="noStrike" cap="none">
                  <a:solidFill>
                    <a:srgbClr val="1C4587"/>
                  </a:solidFill>
                  <a:latin typeface="PT Sans"/>
                  <a:ea typeface="PT Sans"/>
                  <a:cs typeface="PT Sans"/>
                  <a:sym typeface="PT Sans"/>
                </a:rPr>
                <a:t>Curriculum</a:t>
              </a:r>
              <a:endParaRPr sz="1400" b="0" i="0" u="none" strike="noStrike" cap="none">
                <a:solidFill>
                  <a:srgbClr val="1C4587"/>
                </a:solidFill>
                <a:latin typeface="Arial"/>
                <a:ea typeface="Arial"/>
                <a:cs typeface="Arial"/>
                <a:sym typeface="Arial"/>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 Key Questions">
  <p:cSld name="CUSTOM">
    <p:spTree>
      <p:nvGrpSpPr>
        <p:cNvPr id="1" name="Shape 276"/>
        <p:cNvGrpSpPr/>
        <p:nvPr/>
      </p:nvGrpSpPr>
      <p:grpSpPr>
        <a:xfrm>
          <a:off x="0" y="0"/>
          <a:ext cx="0" cy="0"/>
          <a:chOff x="0" y="0"/>
          <a:chExt cx="0" cy="0"/>
        </a:xfrm>
      </p:grpSpPr>
      <p:sp>
        <p:nvSpPr>
          <p:cNvPr id="277" name="Google Shape;277;p47"/>
          <p:cNvSpPr txBox="1">
            <a:spLocks noGrp="1"/>
          </p:cNvSpPr>
          <p:nvPr>
            <p:ph type="body" idx="1"/>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sz="2400"/>
            </a:lvl1pPr>
            <a:lvl2pPr marL="914400" lvl="1" indent="-342900" algn="l" rtl="0">
              <a:lnSpc>
                <a:spcPct val="115000"/>
              </a:lnSpc>
              <a:spcBef>
                <a:spcPts val="400"/>
              </a:spcBef>
              <a:spcAft>
                <a:spcPts val="0"/>
              </a:spcAft>
              <a:buSzPts val="1800"/>
              <a:buChar char="○"/>
              <a:defRPr sz="1800"/>
            </a:lvl2pPr>
            <a:lvl3pPr marL="1371600" lvl="2" indent="-317500" algn="l" rtl="0">
              <a:lnSpc>
                <a:spcPct val="115000"/>
              </a:lnSpc>
              <a:spcBef>
                <a:spcPts val="400"/>
              </a:spcBef>
              <a:spcAft>
                <a:spcPts val="0"/>
              </a:spcAft>
              <a:buSzPts val="1400"/>
              <a:buChar char="■"/>
              <a:defRPr/>
            </a:lvl3pPr>
            <a:lvl4pPr marL="1828800" lvl="3" indent="-317500" algn="l" rtl="0">
              <a:lnSpc>
                <a:spcPct val="115000"/>
              </a:lnSpc>
              <a:spcBef>
                <a:spcPts val="400"/>
              </a:spcBef>
              <a:spcAft>
                <a:spcPts val="0"/>
              </a:spcAft>
              <a:buSzPts val="1400"/>
              <a:buChar char="●"/>
              <a:defRPr/>
            </a:lvl4pPr>
            <a:lvl5pPr marL="2286000" lvl="4" indent="-317500" algn="l" rtl="0">
              <a:lnSpc>
                <a:spcPct val="115000"/>
              </a:lnSpc>
              <a:spcBef>
                <a:spcPts val="400"/>
              </a:spcBef>
              <a:spcAft>
                <a:spcPts val="0"/>
              </a:spcAft>
              <a:buSzPts val="1400"/>
              <a:buChar char="○"/>
              <a:defRPr/>
            </a:lvl5pPr>
            <a:lvl6pPr marL="2743200" lvl="5" indent="-317500" algn="l" rtl="0">
              <a:lnSpc>
                <a:spcPct val="115000"/>
              </a:lnSpc>
              <a:spcBef>
                <a:spcPts val="400"/>
              </a:spcBef>
              <a:spcAft>
                <a:spcPts val="0"/>
              </a:spcAft>
              <a:buSzPts val="1400"/>
              <a:buChar char="■"/>
              <a:defRPr/>
            </a:lvl6pPr>
            <a:lvl7pPr marL="3200400" lvl="6" indent="-317500" algn="l" rtl="0">
              <a:lnSpc>
                <a:spcPct val="115000"/>
              </a:lnSpc>
              <a:spcBef>
                <a:spcPts val="4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78" name="Google Shape;278;p47"/>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PT Sans"/>
                <a:ea typeface="PT Sans"/>
                <a:cs typeface="PT Sans"/>
                <a:sym typeface="PT Sans"/>
              </a:rPr>
              <a:t>Objective</a:t>
            </a:r>
            <a:endParaRPr sz="3000" b="0" i="0" u="none" strike="noStrike" cap="none">
              <a:solidFill>
                <a:schemeClr val="dk1"/>
              </a:solidFill>
              <a:latin typeface="PT Sans"/>
              <a:ea typeface="PT Sans"/>
              <a:cs typeface="PT Sans"/>
              <a:sym typeface="PT Sans"/>
            </a:endParaRPr>
          </a:p>
        </p:txBody>
      </p:sp>
      <p:sp>
        <p:nvSpPr>
          <p:cNvPr id="279" name="Google Shape;279;p47"/>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chemeClr val="dk1"/>
                </a:solidFill>
                <a:latin typeface="PT Sans"/>
                <a:ea typeface="PT Sans"/>
                <a:cs typeface="PT Sans"/>
                <a:sym typeface="PT Sans"/>
              </a:rPr>
              <a:t>To provide our pupils with the </a:t>
            </a:r>
            <a:r>
              <a:rPr lang="en-GB" sz="1000" b="1" i="0" u="none" strike="noStrike" cap="none">
                <a:solidFill>
                  <a:schemeClr val="dk1"/>
                </a:solidFill>
                <a:latin typeface="PT Sans"/>
                <a:ea typeface="PT Sans"/>
                <a:cs typeface="PT Sans"/>
                <a:sym typeface="PT Sans"/>
              </a:rPr>
              <a:t>knowledge, skills </a:t>
            </a:r>
            <a:r>
              <a:rPr lang="en-GB" sz="1000" b="0" i="0" u="none" strike="noStrike" cap="none">
                <a:solidFill>
                  <a:schemeClr val="dk1"/>
                </a:solidFill>
                <a:latin typeface="PT Sans"/>
                <a:ea typeface="PT Sans"/>
                <a:cs typeface="PT Sans"/>
                <a:sym typeface="PT Sans"/>
              </a:rPr>
              <a:t>and </a:t>
            </a:r>
            <a:r>
              <a:rPr lang="en-GB" sz="1000" b="1" i="0" u="none" strike="noStrike" cap="none">
                <a:solidFill>
                  <a:schemeClr val="dk1"/>
                </a:solidFill>
                <a:latin typeface="PT Sans"/>
                <a:ea typeface="PT Sans"/>
                <a:cs typeface="PT Sans"/>
                <a:sym typeface="PT Sans"/>
              </a:rPr>
              <a:t>character</a:t>
            </a:r>
            <a:r>
              <a:rPr lang="en-GB" sz="1000" b="0" i="0" u="none" strike="noStrike" cap="none">
                <a:solidFill>
                  <a:schemeClr val="dk1"/>
                </a:solidFill>
                <a:latin typeface="PT Sans"/>
                <a:ea typeface="PT Sans"/>
                <a:cs typeface="PT Sans"/>
                <a:sym typeface="PT Sans"/>
              </a:rPr>
              <a:t> to live a remarkable life</a:t>
            </a:r>
            <a:endParaRPr sz="1000" b="0" i="0" u="none" strike="noStrike" cap="none">
              <a:solidFill>
                <a:schemeClr val="dk1"/>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chemeClr val="dk1"/>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 Introduction Divider">
  <p:cSld name="CUSTOM_5_1">
    <p:bg>
      <p:bgPr>
        <a:solidFill>
          <a:srgbClr val="073763"/>
        </a:solidFill>
        <a:effectLst/>
      </p:bgPr>
    </p:bg>
    <p:spTree>
      <p:nvGrpSpPr>
        <p:cNvPr id="1" name="Shape 280"/>
        <p:cNvGrpSpPr/>
        <p:nvPr/>
      </p:nvGrpSpPr>
      <p:grpSpPr>
        <a:xfrm>
          <a:off x="0" y="0"/>
          <a:ext cx="0" cy="0"/>
          <a:chOff x="0" y="0"/>
          <a:chExt cx="0" cy="0"/>
        </a:xfrm>
      </p:grpSpPr>
      <p:sp>
        <p:nvSpPr>
          <p:cNvPr id="281" name="Google Shape;281;p48"/>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Introduction</a:t>
            </a:r>
            <a:endParaRPr sz="4800" b="0" i="0" u="none" strike="noStrike" cap="none">
              <a:solidFill>
                <a:srgbClr val="FFFFFF"/>
              </a:solidFill>
              <a:latin typeface="PT Sans"/>
              <a:ea typeface="PT Sans"/>
              <a:cs typeface="PT Sans"/>
              <a:sym typeface="PT Sans"/>
            </a:endParaRPr>
          </a:p>
        </p:txBody>
      </p:sp>
      <p:sp>
        <p:nvSpPr>
          <p:cNvPr id="282" name="Google Shape;282;p48"/>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283" name="Google Shape;283;p48"/>
          <p:cNvGrpSpPr/>
          <p:nvPr/>
        </p:nvGrpSpPr>
        <p:grpSpPr>
          <a:xfrm>
            <a:off x="6098378" y="5"/>
            <a:ext cx="3045625" cy="2030570"/>
            <a:chOff x="6098378" y="5"/>
            <a:chExt cx="3045625" cy="2030570"/>
          </a:xfrm>
        </p:grpSpPr>
        <p:sp>
          <p:nvSpPr>
            <p:cNvPr id="284" name="Google Shape;284;p48"/>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48"/>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48"/>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8"/>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8"/>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4 Title and Text">
  <p:cSld name="CUSTOM_3_1_2_1_1">
    <p:spTree>
      <p:nvGrpSpPr>
        <p:cNvPr id="1" name="Shape 289"/>
        <p:cNvGrpSpPr/>
        <p:nvPr/>
      </p:nvGrpSpPr>
      <p:grpSpPr>
        <a:xfrm>
          <a:off x="0" y="0"/>
          <a:ext cx="0" cy="0"/>
          <a:chOff x="0" y="0"/>
          <a:chExt cx="0" cy="0"/>
        </a:xfrm>
      </p:grpSpPr>
      <p:sp>
        <p:nvSpPr>
          <p:cNvPr id="290" name="Google Shape;290;p49"/>
          <p:cNvSpPr txBox="1">
            <a:spLocks noGrp="1"/>
          </p:cNvSpPr>
          <p:nvPr>
            <p:ph type="title"/>
          </p:nvPr>
        </p:nvSpPr>
        <p:spPr>
          <a:xfrm>
            <a:off x="311700" y="169075"/>
            <a:ext cx="66819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291" name="Google Shape;291;p49"/>
          <p:cNvSpPr txBox="1">
            <a:spLocks noGrp="1"/>
          </p:cNvSpPr>
          <p:nvPr>
            <p:ph type="body" idx="1"/>
          </p:nvPr>
        </p:nvSpPr>
        <p:spPr>
          <a:xfrm>
            <a:off x="468700" y="1078850"/>
            <a:ext cx="8140800" cy="3368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rtl="0">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rtl="0">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rtl="0">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rtl="0">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rtl="0">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rtl="0">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rtl="0">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rtl="0">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 Key Terminology">
  <p:cSld name="CUSTOM_4">
    <p:bg>
      <p:bgPr>
        <a:solidFill>
          <a:schemeClr val="accent4"/>
        </a:solidFill>
        <a:effectLst/>
      </p:bgPr>
    </p:bg>
    <p:spTree>
      <p:nvGrpSpPr>
        <p:cNvPr id="1" name="Shape 292"/>
        <p:cNvGrpSpPr/>
        <p:nvPr/>
      </p:nvGrpSpPr>
      <p:grpSpPr>
        <a:xfrm>
          <a:off x="0" y="0"/>
          <a:ext cx="0" cy="0"/>
          <a:chOff x="0" y="0"/>
          <a:chExt cx="0" cy="0"/>
        </a:xfrm>
      </p:grpSpPr>
      <p:sp>
        <p:nvSpPr>
          <p:cNvPr id="293" name="Google Shape;293;p50"/>
          <p:cNvSpPr txBox="1">
            <a:spLocks noGrp="1"/>
          </p:cNvSpPr>
          <p:nvPr>
            <p:ph type="title"/>
          </p:nvPr>
        </p:nvSpPr>
        <p:spPr>
          <a:xfrm>
            <a:off x="937425" y="1153625"/>
            <a:ext cx="7080000" cy="1461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4800" b="1">
                <a:solidFill>
                  <a:srgbClr val="FFFFFF"/>
                </a:solidFill>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294" name="Google Shape;294;p50"/>
          <p:cNvSpPr txBox="1">
            <a:spLocks noGrp="1"/>
          </p:cNvSpPr>
          <p:nvPr>
            <p:ph type="subTitle" idx="1"/>
          </p:nvPr>
        </p:nvSpPr>
        <p:spPr>
          <a:xfrm>
            <a:off x="666075" y="2706000"/>
            <a:ext cx="7598100" cy="10239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800"/>
              <a:buNone/>
              <a:defRPr>
                <a:solidFill>
                  <a:srgbClr val="FFFFFF"/>
                </a:solidFill>
              </a:defRPr>
            </a:lvl1pPr>
            <a:lvl2pPr lvl="1" algn="ctr" rtl="0">
              <a:lnSpc>
                <a:spcPct val="115000"/>
              </a:lnSpc>
              <a:spcBef>
                <a:spcPts val="400"/>
              </a:spcBef>
              <a:spcAft>
                <a:spcPts val="0"/>
              </a:spcAft>
              <a:buSzPts val="1400"/>
              <a:buNone/>
              <a:defRPr>
                <a:solidFill>
                  <a:srgbClr val="FFFFFF"/>
                </a:solidFill>
              </a:defRPr>
            </a:lvl2pPr>
            <a:lvl3pPr lvl="2" algn="ctr" rtl="0">
              <a:lnSpc>
                <a:spcPct val="115000"/>
              </a:lnSpc>
              <a:spcBef>
                <a:spcPts val="400"/>
              </a:spcBef>
              <a:spcAft>
                <a:spcPts val="0"/>
              </a:spcAft>
              <a:buSzPts val="1400"/>
              <a:buNone/>
              <a:defRPr>
                <a:solidFill>
                  <a:srgbClr val="FFFFFF"/>
                </a:solidFill>
              </a:defRPr>
            </a:lvl3pPr>
            <a:lvl4pPr lvl="3" algn="ctr" rtl="0">
              <a:lnSpc>
                <a:spcPct val="115000"/>
              </a:lnSpc>
              <a:spcBef>
                <a:spcPts val="400"/>
              </a:spcBef>
              <a:spcAft>
                <a:spcPts val="0"/>
              </a:spcAft>
              <a:buSzPts val="1400"/>
              <a:buNone/>
              <a:defRPr>
                <a:solidFill>
                  <a:srgbClr val="FFFFFF"/>
                </a:solidFill>
              </a:defRPr>
            </a:lvl4pPr>
            <a:lvl5pPr lvl="4" algn="ctr" rtl="0">
              <a:lnSpc>
                <a:spcPct val="115000"/>
              </a:lnSpc>
              <a:spcBef>
                <a:spcPts val="400"/>
              </a:spcBef>
              <a:spcAft>
                <a:spcPts val="0"/>
              </a:spcAft>
              <a:buSzPts val="1400"/>
              <a:buNone/>
              <a:defRPr>
                <a:solidFill>
                  <a:srgbClr val="FFFFFF"/>
                </a:solidFill>
              </a:defRPr>
            </a:lvl5pPr>
            <a:lvl6pPr lvl="5" algn="ctr" rtl="0">
              <a:lnSpc>
                <a:spcPct val="115000"/>
              </a:lnSpc>
              <a:spcBef>
                <a:spcPts val="400"/>
              </a:spcBef>
              <a:spcAft>
                <a:spcPts val="0"/>
              </a:spcAft>
              <a:buSzPts val="1400"/>
              <a:buNone/>
              <a:defRPr>
                <a:solidFill>
                  <a:srgbClr val="FFFFFF"/>
                </a:solidFill>
              </a:defRPr>
            </a:lvl6pPr>
            <a:lvl7pPr lvl="6" algn="ctr" rtl="0">
              <a:lnSpc>
                <a:spcPct val="115000"/>
              </a:lnSpc>
              <a:spcBef>
                <a:spcPts val="400"/>
              </a:spcBef>
              <a:spcAft>
                <a:spcPts val="0"/>
              </a:spcAft>
              <a:buSzPts val="1400"/>
              <a:buNone/>
              <a:defRPr>
                <a:solidFill>
                  <a:srgbClr val="FFFFFF"/>
                </a:solidFill>
              </a:defRPr>
            </a:lvl7pPr>
            <a:lvl8pPr lvl="7" algn="ctr" rtl="0">
              <a:lnSpc>
                <a:spcPct val="115000"/>
              </a:lnSpc>
              <a:spcBef>
                <a:spcPts val="400"/>
              </a:spcBef>
              <a:spcAft>
                <a:spcPts val="0"/>
              </a:spcAft>
              <a:buSzPts val="1400"/>
              <a:buNone/>
              <a:defRPr>
                <a:solidFill>
                  <a:srgbClr val="FFFFFF"/>
                </a:solidFill>
              </a:defRPr>
            </a:lvl8pPr>
            <a:lvl9pPr lvl="8" algn="ctr" rtl="0">
              <a:lnSpc>
                <a:spcPct val="115000"/>
              </a:lnSpc>
              <a:spcBef>
                <a:spcPts val="400"/>
              </a:spcBef>
              <a:spcAft>
                <a:spcPts val="400"/>
              </a:spcAft>
              <a:buSzPts val="1400"/>
              <a:buNone/>
              <a:defRPr>
                <a:solidFill>
                  <a:srgbClr val="FFFFFF"/>
                </a:solidFill>
              </a:defRPr>
            </a:lvl9pPr>
          </a:lstStyle>
          <a:p>
            <a:endParaRPr/>
          </a:p>
        </p:txBody>
      </p:sp>
      <p:sp>
        <p:nvSpPr>
          <p:cNvPr id="295" name="Google Shape;295;p50"/>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8 Divider to Task">
  <p:cSld name="CUSTOM_5">
    <p:bg>
      <p:bgPr>
        <a:solidFill>
          <a:srgbClr val="073763"/>
        </a:solidFill>
        <a:effectLst/>
      </p:bgPr>
    </p:bg>
    <p:spTree>
      <p:nvGrpSpPr>
        <p:cNvPr id="1" name="Shape 296"/>
        <p:cNvGrpSpPr/>
        <p:nvPr/>
      </p:nvGrpSpPr>
      <p:grpSpPr>
        <a:xfrm>
          <a:off x="0" y="0"/>
          <a:ext cx="0" cy="0"/>
          <a:chOff x="0" y="0"/>
          <a:chExt cx="0" cy="0"/>
        </a:xfrm>
      </p:grpSpPr>
      <p:sp>
        <p:nvSpPr>
          <p:cNvPr id="297" name="Google Shape;297;p51"/>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Task</a:t>
            </a:r>
            <a:endParaRPr sz="4800" b="0" i="0" u="none" strike="noStrike" cap="none">
              <a:solidFill>
                <a:srgbClr val="FFFFFF"/>
              </a:solidFill>
              <a:latin typeface="PT Sans"/>
              <a:ea typeface="PT Sans"/>
              <a:cs typeface="PT Sans"/>
              <a:sym typeface="PT Sans"/>
            </a:endParaRPr>
          </a:p>
        </p:txBody>
      </p:sp>
      <p:sp>
        <p:nvSpPr>
          <p:cNvPr id="298" name="Google Shape;298;p51"/>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299" name="Google Shape;299;p51"/>
          <p:cNvGrpSpPr/>
          <p:nvPr/>
        </p:nvGrpSpPr>
        <p:grpSpPr>
          <a:xfrm>
            <a:off x="6098378" y="5"/>
            <a:ext cx="3045625" cy="2030570"/>
            <a:chOff x="6098378" y="5"/>
            <a:chExt cx="3045625" cy="2030570"/>
          </a:xfrm>
        </p:grpSpPr>
        <p:sp>
          <p:nvSpPr>
            <p:cNvPr id="300" name="Google Shape;300;p5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5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5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5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5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 Blank">
  <p:cSld name="CUSTOM_3_1_1">
    <p:spTree>
      <p:nvGrpSpPr>
        <p:cNvPr id="1" name="Shape 30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 Fluency Title">
  <p:cSld name="CUSTOM_3_2">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105200"/>
            <a:ext cx="69426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3" name="Google Shape;33;p6"/>
          <p:cNvSpPr/>
          <p:nvPr/>
        </p:nvSpPr>
        <p:spPr>
          <a:xfrm flipH="1">
            <a:off x="7254300" y="197377"/>
            <a:ext cx="18897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Fluency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6 Checkpoint">
  <p:cSld name="CUSTOM_4_2">
    <p:bg>
      <p:bgPr>
        <a:solidFill>
          <a:srgbClr val="073763"/>
        </a:solidFill>
        <a:effectLst/>
      </p:bgPr>
    </p:bg>
    <p:spTree>
      <p:nvGrpSpPr>
        <p:cNvPr id="1" name="Shape 306"/>
        <p:cNvGrpSpPr/>
        <p:nvPr/>
      </p:nvGrpSpPr>
      <p:grpSpPr>
        <a:xfrm>
          <a:off x="0" y="0"/>
          <a:ext cx="0" cy="0"/>
          <a:chOff x="0" y="0"/>
          <a:chExt cx="0" cy="0"/>
        </a:xfrm>
      </p:grpSpPr>
      <p:sp>
        <p:nvSpPr>
          <p:cNvPr id="307" name="Google Shape;307;p53"/>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308" name="Google Shape;308;p53"/>
          <p:cNvGrpSpPr/>
          <p:nvPr/>
        </p:nvGrpSpPr>
        <p:grpSpPr>
          <a:xfrm>
            <a:off x="6098378" y="5"/>
            <a:ext cx="3045625" cy="2030570"/>
            <a:chOff x="6098378" y="5"/>
            <a:chExt cx="3045625" cy="2030570"/>
          </a:xfrm>
        </p:grpSpPr>
        <p:sp>
          <p:nvSpPr>
            <p:cNvPr id="309" name="Google Shape;309;p5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5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5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5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5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4" name="Google Shape;314;p53"/>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315" name="Google Shape;315;p53"/>
          <p:cNvSpPr txBox="1">
            <a:spLocks noGrp="1"/>
          </p:cNvSpPr>
          <p:nvPr>
            <p:ph type="body" idx="1"/>
          </p:nvPr>
        </p:nvSpPr>
        <p:spPr>
          <a:xfrm>
            <a:off x="444050" y="905025"/>
            <a:ext cx="8103900" cy="36288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Clr>
                <a:srgbClr val="FFFFFF"/>
              </a:buClr>
              <a:buSzPts val="2400"/>
              <a:buChar char="●"/>
              <a:defRPr sz="2400">
                <a:solidFill>
                  <a:srgbClr val="FFFFFF"/>
                </a:solidFill>
              </a:defRPr>
            </a:lvl1pPr>
            <a:lvl2pPr marL="914400" lvl="1" indent="-342900" algn="l" rtl="0">
              <a:lnSpc>
                <a:spcPct val="115000"/>
              </a:lnSpc>
              <a:spcBef>
                <a:spcPts val="400"/>
              </a:spcBef>
              <a:spcAft>
                <a:spcPts val="0"/>
              </a:spcAft>
              <a:buClr>
                <a:srgbClr val="FFFFFF"/>
              </a:buClr>
              <a:buSzPts val="1800"/>
              <a:buChar char="○"/>
              <a:defRPr sz="1800">
                <a:solidFill>
                  <a:srgbClr val="FFFFFF"/>
                </a:solidFill>
              </a:defRPr>
            </a:lvl2pPr>
            <a:lvl3pPr marL="1371600" lvl="2" indent="-317500" algn="l" rtl="0">
              <a:lnSpc>
                <a:spcPct val="115000"/>
              </a:lnSpc>
              <a:spcBef>
                <a:spcPts val="400"/>
              </a:spcBef>
              <a:spcAft>
                <a:spcPts val="0"/>
              </a:spcAft>
              <a:buClr>
                <a:srgbClr val="FFFFFF"/>
              </a:buClr>
              <a:buSzPts val="1400"/>
              <a:buChar char="■"/>
              <a:defRPr>
                <a:solidFill>
                  <a:srgbClr val="FFFFFF"/>
                </a:solidFill>
              </a:defRPr>
            </a:lvl3pPr>
            <a:lvl4pPr marL="1828800" lvl="3" indent="-317500" algn="l" rtl="0">
              <a:lnSpc>
                <a:spcPct val="115000"/>
              </a:lnSpc>
              <a:spcBef>
                <a:spcPts val="400"/>
              </a:spcBef>
              <a:spcAft>
                <a:spcPts val="0"/>
              </a:spcAft>
              <a:buClr>
                <a:srgbClr val="FFFFFF"/>
              </a:buClr>
              <a:buSzPts val="1400"/>
              <a:buChar char="●"/>
              <a:defRPr>
                <a:solidFill>
                  <a:srgbClr val="FFFFFF"/>
                </a:solidFill>
              </a:defRPr>
            </a:lvl4pPr>
            <a:lvl5pPr marL="2286000" lvl="4" indent="-317500" algn="l" rtl="0">
              <a:lnSpc>
                <a:spcPct val="115000"/>
              </a:lnSpc>
              <a:spcBef>
                <a:spcPts val="400"/>
              </a:spcBef>
              <a:spcAft>
                <a:spcPts val="0"/>
              </a:spcAft>
              <a:buClr>
                <a:srgbClr val="FFFFFF"/>
              </a:buClr>
              <a:buSzPts val="1400"/>
              <a:buChar char="○"/>
              <a:defRPr>
                <a:solidFill>
                  <a:srgbClr val="FFFFFF"/>
                </a:solidFill>
              </a:defRPr>
            </a:lvl5pPr>
            <a:lvl6pPr marL="2743200" lvl="5" indent="-317500" algn="l" rtl="0">
              <a:lnSpc>
                <a:spcPct val="115000"/>
              </a:lnSpc>
              <a:spcBef>
                <a:spcPts val="400"/>
              </a:spcBef>
              <a:spcAft>
                <a:spcPts val="0"/>
              </a:spcAft>
              <a:buClr>
                <a:srgbClr val="FFFFFF"/>
              </a:buClr>
              <a:buSzPts val="1400"/>
              <a:buChar char="■"/>
              <a:defRPr>
                <a:solidFill>
                  <a:srgbClr val="FFFFFF"/>
                </a:solidFill>
              </a:defRPr>
            </a:lvl6pPr>
            <a:lvl7pPr marL="3200400" lvl="6" indent="-317500" algn="l" rtl="0">
              <a:lnSpc>
                <a:spcPct val="115000"/>
              </a:lnSpc>
              <a:spcBef>
                <a:spcPts val="400"/>
              </a:spcBef>
              <a:spcAft>
                <a:spcPts val="0"/>
              </a:spcAft>
              <a:buClr>
                <a:srgbClr val="FFFFFF"/>
              </a:buClr>
              <a:buSzPts val="1400"/>
              <a:buChar char="●"/>
              <a:defRPr>
                <a:solidFill>
                  <a:srgbClr val="FFFFFF"/>
                </a:solidFill>
              </a:defRPr>
            </a:lvl7pPr>
            <a:lvl8pPr marL="3657600" lvl="7" indent="-317500" algn="l" rtl="0">
              <a:lnSpc>
                <a:spcPct val="115000"/>
              </a:lnSpc>
              <a:spcBef>
                <a:spcPts val="1600"/>
              </a:spcBef>
              <a:spcAft>
                <a:spcPts val="0"/>
              </a:spcAft>
              <a:buClr>
                <a:srgbClr val="FFFFFF"/>
              </a:buClr>
              <a:buSzPts val="1400"/>
              <a:buChar char="○"/>
              <a:defRPr>
                <a:solidFill>
                  <a:srgbClr val="FFFFFF"/>
                </a:solidFill>
              </a:defRPr>
            </a:lvl8pPr>
            <a:lvl9pPr marL="4114800" lvl="8" indent="-317500" algn="l" rtl="0">
              <a:lnSpc>
                <a:spcPct val="115000"/>
              </a:lnSpc>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6 Checkpoint Alternative">
  <p:cSld name="CUSTOM_4_2_2">
    <p:bg>
      <p:bgPr>
        <a:solidFill>
          <a:srgbClr val="073763"/>
        </a:solidFill>
        <a:effectLst/>
      </p:bgPr>
    </p:bg>
    <p:spTree>
      <p:nvGrpSpPr>
        <p:cNvPr id="1" name="Shape 316"/>
        <p:cNvGrpSpPr/>
        <p:nvPr/>
      </p:nvGrpSpPr>
      <p:grpSpPr>
        <a:xfrm>
          <a:off x="0" y="0"/>
          <a:ext cx="0" cy="0"/>
          <a:chOff x="0" y="0"/>
          <a:chExt cx="0" cy="0"/>
        </a:xfrm>
      </p:grpSpPr>
      <p:sp>
        <p:nvSpPr>
          <p:cNvPr id="317" name="Google Shape;317;p54"/>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318" name="Google Shape;318;p54"/>
          <p:cNvGrpSpPr/>
          <p:nvPr/>
        </p:nvGrpSpPr>
        <p:grpSpPr>
          <a:xfrm>
            <a:off x="5871602" y="0"/>
            <a:ext cx="3272220" cy="2030570"/>
            <a:chOff x="6098378" y="5"/>
            <a:chExt cx="3045625" cy="2030570"/>
          </a:xfrm>
        </p:grpSpPr>
        <p:sp>
          <p:nvSpPr>
            <p:cNvPr id="319" name="Google Shape;319;p54"/>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54"/>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54"/>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5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54"/>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4" name="Google Shape;324;p54"/>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325" name="Google Shape;325;p54"/>
          <p:cNvSpPr txBox="1"/>
          <p:nvPr/>
        </p:nvSpPr>
        <p:spPr>
          <a:xfrm>
            <a:off x="1525375" y="27225"/>
            <a:ext cx="590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326" name="Google Shape;326;p54"/>
          <p:cNvSpPr/>
          <p:nvPr/>
        </p:nvSpPr>
        <p:spPr>
          <a:xfrm>
            <a:off x="678325"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54"/>
          <p:cNvSpPr/>
          <p:nvPr/>
        </p:nvSpPr>
        <p:spPr>
          <a:xfrm>
            <a:off x="4458024"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54"/>
          <p:cNvSpPr/>
          <p:nvPr/>
        </p:nvSpPr>
        <p:spPr>
          <a:xfrm>
            <a:off x="4458024"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54"/>
          <p:cNvSpPr/>
          <p:nvPr/>
        </p:nvSpPr>
        <p:spPr>
          <a:xfrm>
            <a:off x="678325"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54"/>
          <p:cNvSpPr txBox="1">
            <a:spLocks noGrp="1"/>
          </p:cNvSpPr>
          <p:nvPr>
            <p:ph type="title"/>
          </p:nvPr>
        </p:nvSpPr>
        <p:spPr>
          <a:xfrm>
            <a:off x="296025" y="668825"/>
            <a:ext cx="8350500" cy="501000"/>
          </a:xfrm>
          <a:prstGeom prst="rect">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sz="20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31" name="Google Shape;331;p54"/>
          <p:cNvSpPr txBox="1">
            <a:spLocks noGrp="1"/>
          </p:cNvSpPr>
          <p:nvPr>
            <p:ph type="subTitle" idx="1"/>
          </p:nvPr>
        </p:nvSpPr>
        <p:spPr>
          <a:xfrm>
            <a:off x="4458024" y="1630122"/>
            <a:ext cx="3779700" cy="11892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332" name="Google Shape;332;p54"/>
          <p:cNvSpPr txBox="1">
            <a:spLocks noGrp="1"/>
          </p:cNvSpPr>
          <p:nvPr>
            <p:ph type="subTitle" idx="2"/>
          </p:nvPr>
        </p:nvSpPr>
        <p:spPr>
          <a:xfrm>
            <a:off x="678325" y="1630124"/>
            <a:ext cx="3779700" cy="11892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333" name="Google Shape;333;p54"/>
          <p:cNvSpPr txBox="1"/>
          <p:nvPr/>
        </p:nvSpPr>
        <p:spPr>
          <a:xfrm>
            <a:off x="703279" y="1283098"/>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A</a:t>
            </a:r>
            <a:endParaRPr sz="1800" b="1" i="0" u="none" strike="noStrike" cap="none">
              <a:solidFill>
                <a:schemeClr val="dk1"/>
              </a:solidFill>
              <a:latin typeface="PT Sans"/>
              <a:ea typeface="PT Sans"/>
              <a:cs typeface="PT Sans"/>
              <a:sym typeface="PT Sans"/>
            </a:endParaRPr>
          </a:p>
        </p:txBody>
      </p:sp>
      <p:sp>
        <p:nvSpPr>
          <p:cNvPr id="334" name="Google Shape;334;p54"/>
          <p:cNvSpPr txBox="1">
            <a:spLocks noGrp="1"/>
          </p:cNvSpPr>
          <p:nvPr>
            <p:ph type="subTitle" idx="3"/>
          </p:nvPr>
        </p:nvSpPr>
        <p:spPr>
          <a:xfrm>
            <a:off x="4485203" y="3279631"/>
            <a:ext cx="3779700" cy="12399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335" name="Google Shape;335;p54"/>
          <p:cNvSpPr txBox="1">
            <a:spLocks noGrp="1"/>
          </p:cNvSpPr>
          <p:nvPr>
            <p:ph type="subTitle" idx="4"/>
          </p:nvPr>
        </p:nvSpPr>
        <p:spPr>
          <a:xfrm>
            <a:off x="678325" y="3279631"/>
            <a:ext cx="3779700" cy="12399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336" name="Google Shape;336;p54"/>
          <p:cNvSpPr txBox="1"/>
          <p:nvPr/>
        </p:nvSpPr>
        <p:spPr>
          <a:xfrm>
            <a:off x="7873070" y="1283098"/>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B</a:t>
            </a:r>
            <a:endParaRPr sz="1800" b="1" i="0" u="none" strike="noStrike" cap="none">
              <a:solidFill>
                <a:schemeClr val="dk1"/>
              </a:solidFill>
              <a:latin typeface="PT Sans"/>
              <a:ea typeface="PT Sans"/>
              <a:cs typeface="PT Sans"/>
              <a:sym typeface="PT Sans"/>
            </a:endParaRPr>
          </a:p>
        </p:txBody>
      </p:sp>
      <p:sp>
        <p:nvSpPr>
          <p:cNvPr id="337" name="Google Shape;337;p54"/>
          <p:cNvSpPr txBox="1"/>
          <p:nvPr/>
        </p:nvSpPr>
        <p:spPr>
          <a:xfrm>
            <a:off x="703279" y="2915501"/>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C</a:t>
            </a:r>
            <a:endParaRPr sz="1800" b="1" i="0" u="none" strike="noStrike" cap="none">
              <a:solidFill>
                <a:schemeClr val="dk1"/>
              </a:solidFill>
              <a:latin typeface="PT Sans"/>
              <a:ea typeface="PT Sans"/>
              <a:cs typeface="PT Sans"/>
              <a:sym typeface="PT Sans"/>
            </a:endParaRPr>
          </a:p>
        </p:txBody>
      </p:sp>
      <p:sp>
        <p:nvSpPr>
          <p:cNvPr id="338" name="Google Shape;338;p54"/>
          <p:cNvSpPr txBox="1"/>
          <p:nvPr/>
        </p:nvSpPr>
        <p:spPr>
          <a:xfrm>
            <a:off x="7872933" y="2898451"/>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D</a:t>
            </a:r>
            <a:endParaRPr sz="1800" b="1"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9"/>
        <p:cNvGrpSpPr/>
        <p:nvPr/>
      </p:nvGrpSpPr>
      <p:grpSpPr>
        <a:xfrm>
          <a:off x="0" y="0"/>
          <a:ext cx="0" cy="0"/>
          <a:chOff x="0" y="0"/>
          <a:chExt cx="0" cy="0"/>
        </a:xfrm>
      </p:grpSpPr>
      <p:sp>
        <p:nvSpPr>
          <p:cNvPr id="340" name="Google Shape;340;p55"/>
          <p:cNvSpPr txBox="1">
            <a:spLocks noGrp="1"/>
          </p:cNvSpPr>
          <p:nvPr>
            <p:ph type="body" idx="1"/>
          </p:nvPr>
        </p:nvSpPr>
        <p:spPr>
          <a:xfrm>
            <a:off x="477440" y="862965"/>
            <a:ext cx="8189100" cy="189900"/>
          </a:xfrm>
          <a:prstGeom prst="rect">
            <a:avLst/>
          </a:prstGeom>
          <a:noFill/>
          <a:ln>
            <a:noFill/>
          </a:ln>
        </p:spPr>
        <p:txBody>
          <a:bodyPr spcFirstLastPara="1" wrap="square" lIns="0" tIns="0" rIns="0" bIns="0" anchor="t" anchorCtr="0">
            <a:noAutofit/>
          </a:bodyPr>
          <a:lstStyle>
            <a:lvl1pPr marL="457200" lvl="0" indent="-323850" algn="l" rtl="0">
              <a:lnSpc>
                <a:spcPct val="90000"/>
              </a:lnSpc>
              <a:spcBef>
                <a:spcPts val="500"/>
              </a:spcBef>
              <a:spcAft>
                <a:spcPts val="0"/>
              </a:spcAft>
              <a:buClr>
                <a:schemeClr val="accent1"/>
              </a:buClr>
              <a:buSzPts val="1500"/>
              <a:buChar char="●"/>
              <a:defRPr sz="1500">
                <a:solidFill>
                  <a:schemeClr val="accent1"/>
                </a:solidFill>
              </a:defRPr>
            </a:lvl1pPr>
            <a:lvl2pPr marL="914400" lvl="1" indent="-285750" algn="l" rtl="0">
              <a:lnSpc>
                <a:spcPct val="90000"/>
              </a:lnSpc>
              <a:spcBef>
                <a:spcPts val="500"/>
              </a:spcBef>
              <a:spcAft>
                <a:spcPts val="0"/>
              </a:spcAft>
              <a:buClr>
                <a:schemeClr val="accent1"/>
              </a:buClr>
              <a:buSzPts val="900"/>
              <a:buChar char="○"/>
              <a:defRPr sz="900"/>
            </a:lvl2pPr>
            <a:lvl3pPr marL="1371600" lvl="2" indent="-285750" algn="l" rtl="0">
              <a:lnSpc>
                <a:spcPct val="90000"/>
              </a:lnSpc>
              <a:spcBef>
                <a:spcPts val="500"/>
              </a:spcBef>
              <a:spcAft>
                <a:spcPts val="0"/>
              </a:spcAft>
              <a:buClr>
                <a:schemeClr val="dk2"/>
              </a:buClr>
              <a:buSzPts val="900"/>
              <a:buChar char="■"/>
              <a:defRPr sz="900"/>
            </a:lvl3pPr>
            <a:lvl4pPr marL="1828800" lvl="3" indent="-279400" algn="l" rtl="0">
              <a:lnSpc>
                <a:spcPct val="90000"/>
              </a:lnSpc>
              <a:spcBef>
                <a:spcPts val="500"/>
              </a:spcBef>
              <a:spcAft>
                <a:spcPts val="0"/>
              </a:spcAft>
              <a:buClr>
                <a:schemeClr val="dk2"/>
              </a:buClr>
              <a:buSzPts val="800"/>
              <a:buChar char="●"/>
              <a:defRPr sz="800"/>
            </a:lvl4pPr>
            <a:lvl5pPr marL="2286000" lvl="4" indent="-285750" algn="l" rtl="0">
              <a:lnSpc>
                <a:spcPct val="90000"/>
              </a:lnSpc>
              <a:spcBef>
                <a:spcPts val="500"/>
              </a:spcBef>
              <a:spcAft>
                <a:spcPts val="0"/>
              </a:spcAft>
              <a:buClr>
                <a:schemeClr val="dk2"/>
              </a:buClr>
              <a:buSzPts val="900"/>
              <a:buChar char="○"/>
              <a:defRPr sz="9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1600"/>
              </a:spcAft>
              <a:buClr>
                <a:schemeClr val="dk1"/>
              </a:buClr>
              <a:buSzPts val="1400"/>
              <a:buChar char="■"/>
              <a:defRPr/>
            </a:lvl9pPr>
          </a:lstStyle>
          <a:p>
            <a:endParaRPr/>
          </a:p>
        </p:txBody>
      </p:sp>
      <p:sp>
        <p:nvSpPr>
          <p:cNvPr id="341" name="Google Shape;341;p55"/>
          <p:cNvSpPr txBox="1">
            <a:spLocks noGrp="1"/>
          </p:cNvSpPr>
          <p:nvPr>
            <p:ph type="title"/>
          </p:nvPr>
        </p:nvSpPr>
        <p:spPr>
          <a:xfrm>
            <a:off x="477441" y="430055"/>
            <a:ext cx="8189100" cy="432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700"/>
              <a:buFont typeface="Arial"/>
              <a:buNone/>
              <a:defRPr>
                <a:solidFill>
                  <a:schemeClr val="accent1"/>
                </a:solidFill>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 Title Slide" type="title">
  <p:cSld name="TITLE">
    <p:bg>
      <p:bgPr>
        <a:solidFill>
          <a:srgbClr val="073763"/>
        </a:solidFill>
        <a:effectLst/>
      </p:bgPr>
    </p:bg>
    <p:spTree>
      <p:nvGrpSpPr>
        <p:cNvPr id="1" name="Shape 349"/>
        <p:cNvGrpSpPr/>
        <p:nvPr/>
      </p:nvGrpSpPr>
      <p:grpSpPr>
        <a:xfrm>
          <a:off x="0" y="0"/>
          <a:ext cx="0" cy="0"/>
          <a:chOff x="0" y="0"/>
          <a:chExt cx="0" cy="0"/>
        </a:xfrm>
      </p:grpSpPr>
      <p:sp>
        <p:nvSpPr>
          <p:cNvPr id="350" name="Google Shape;350;p57"/>
          <p:cNvSpPr txBox="1">
            <a:spLocks noGrp="1"/>
          </p:cNvSpPr>
          <p:nvPr>
            <p:ph type="ctrTitle"/>
          </p:nvPr>
        </p:nvSpPr>
        <p:spPr>
          <a:xfrm>
            <a:off x="598100" y="1546622"/>
            <a:ext cx="8222100" cy="838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a:endParaRPr/>
          </a:p>
        </p:txBody>
      </p:sp>
      <p:sp>
        <p:nvSpPr>
          <p:cNvPr id="351" name="Google Shape;351;p57"/>
          <p:cNvSpPr txBox="1">
            <a:spLocks noGrp="1"/>
          </p:cNvSpPr>
          <p:nvPr>
            <p:ph type="subTitle" idx="1"/>
          </p:nvPr>
        </p:nvSpPr>
        <p:spPr>
          <a:xfrm>
            <a:off x="598088" y="2563513"/>
            <a:ext cx="8222100" cy="43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a:endParaRPr/>
          </a:p>
        </p:txBody>
      </p:sp>
      <p:sp>
        <p:nvSpPr>
          <p:cNvPr id="352" name="Google Shape;352;p57"/>
          <p:cNvSpPr txBox="1"/>
          <p:nvPr/>
        </p:nvSpPr>
        <p:spPr>
          <a:xfrm>
            <a:off x="1923878" y="46865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5DA4D3"/>
                </a:solidFill>
                <a:latin typeface="PT Sans"/>
                <a:ea typeface="PT Sans"/>
                <a:cs typeface="PT Sans"/>
                <a:sym typeface="PT Sans"/>
              </a:rPr>
              <a:t>To provide our pupils with the </a:t>
            </a:r>
            <a:r>
              <a:rPr lang="en-GB" sz="1000" b="1" i="0" u="none" strike="noStrike" cap="none">
                <a:solidFill>
                  <a:srgbClr val="5DA4D3"/>
                </a:solidFill>
                <a:latin typeface="PT Sans"/>
                <a:ea typeface="PT Sans"/>
                <a:cs typeface="PT Sans"/>
                <a:sym typeface="PT Sans"/>
              </a:rPr>
              <a:t>knowledge, skills </a:t>
            </a:r>
            <a:r>
              <a:rPr lang="en-GB" sz="1000" b="0" i="0" u="none" strike="noStrike" cap="none">
                <a:solidFill>
                  <a:srgbClr val="5DA4D3"/>
                </a:solidFill>
                <a:latin typeface="PT Sans"/>
                <a:ea typeface="PT Sans"/>
                <a:cs typeface="PT Sans"/>
                <a:sym typeface="PT Sans"/>
              </a:rPr>
              <a:t>and </a:t>
            </a:r>
            <a:r>
              <a:rPr lang="en-GB" sz="1000" b="1" i="0" u="none" strike="noStrike" cap="none">
                <a:solidFill>
                  <a:srgbClr val="5DA4D3"/>
                </a:solidFill>
                <a:latin typeface="PT Sans"/>
                <a:ea typeface="PT Sans"/>
                <a:cs typeface="PT Sans"/>
                <a:sym typeface="PT Sans"/>
              </a:rPr>
              <a:t>character</a:t>
            </a:r>
            <a:r>
              <a:rPr lang="en-GB" sz="1000" b="0" i="0" u="none" strike="noStrike" cap="none">
                <a:solidFill>
                  <a:srgbClr val="5DA4D3"/>
                </a:solidFill>
                <a:latin typeface="PT Sans"/>
                <a:ea typeface="PT Sans"/>
                <a:cs typeface="PT Sans"/>
                <a:sym typeface="PT Sans"/>
              </a:rPr>
              <a:t> to live a remarkable life</a:t>
            </a:r>
            <a:endParaRPr sz="1000" b="0" i="0" u="none" strike="noStrike" cap="none">
              <a:solidFill>
                <a:srgbClr val="5DA4D3"/>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5DA4D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353" name="Google Shape;353;p57"/>
          <p:cNvGrpSpPr/>
          <p:nvPr/>
        </p:nvGrpSpPr>
        <p:grpSpPr>
          <a:xfrm>
            <a:off x="7084800" y="-100"/>
            <a:ext cx="2059400" cy="374675"/>
            <a:chOff x="7084800" y="-100"/>
            <a:chExt cx="2059400" cy="374675"/>
          </a:xfrm>
        </p:grpSpPr>
        <p:sp>
          <p:nvSpPr>
            <p:cNvPr id="354" name="Google Shape;354;p57"/>
            <p:cNvSpPr txBox="1"/>
            <p:nvPr/>
          </p:nvSpPr>
          <p:spPr>
            <a:xfrm>
              <a:off x="7989800" y="-100"/>
              <a:ext cx="1154400" cy="3648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T Sans"/>
                <a:ea typeface="PT Sans"/>
                <a:cs typeface="PT Sans"/>
                <a:sym typeface="PT Sans"/>
              </a:endParaRPr>
            </a:p>
          </p:txBody>
        </p:sp>
        <p:sp>
          <p:nvSpPr>
            <p:cNvPr id="355" name="Google Shape;355;p57"/>
            <p:cNvSpPr/>
            <p:nvPr/>
          </p:nvSpPr>
          <p:spPr>
            <a:xfrm>
              <a:off x="7122800" y="0"/>
              <a:ext cx="850500" cy="364800"/>
            </a:xfrm>
            <a:prstGeom prst="rect">
              <a:avLst/>
            </a:prstGeom>
            <a:solidFill>
              <a:srgbClr val="7BAF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57"/>
            <p:cNvSpPr txBox="1"/>
            <p:nvPr/>
          </p:nvSpPr>
          <p:spPr>
            <a:xfrm>
              <a:off x="7084800" y="9775"/>
              <a:ext cx="2059200" cy="36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3C71"/>
                  </a:solidFill>
                  <a:latin typeface="PT Sans"/>
                  <a:ea typeface="PT Sans"/>
                  <a:cs typeface="PT Sans"/>
                  <a:sym typeface="PT Sans"/>
                </a:rPr>
                <a:t>#OneAET </a:t>
              </a:r>
              <a:r>
                <a:rPr lang="en-GB" sz="1400" b="0" i="0" u="none" strike="noStrike" cap="none">
                  <a:solidFill>
                    <a:srgbClr val="FFFFFF"/>
                  </a:solidFill>
                  <a:latin typeface="PT Sans"/>
                  <a:ea typeface="PT Sans"/>
                  <a:cs typeface="PT Sans"/>
                  <a:sym typeface="PT Sans"/>
                </a:rPr>
                <a:t>  </a:t>
              </a:r>
              <a:r>
                <a:rPr lang="en-GB" sz="1400" b="0" i="0" u="none" strike="noStrike" cap="none">
                  <a:solidFill>
                    <a:srgbClr val="7BAFD4"/>
                  </a:solidFill>
                  <a:latin typeface="PT Sans"/>
                  <a:ea typeface="PT Sans"/>
                  <a:cs typeface="PT Sans"/>
                  <a:sym typeface="PT Sans"/>
                </a:rPr>
                <a:t> </a:t>
              </a:r>
              <a:r>
                <a:rPr lang="en-GB" sz="1400" b="0" i="0" u="none" strike="noStrike" cap="none">
                  <a:solidFill>
                    <a:srgbClr val="1C4587"/>
                  </a:solidFill>
                  <a:latin typeface="PT Sans"/>
                  <a:ea typeface="PT Sans"/>
                  <a:cs typeface="PT Sans"/>
                  <a:sym typeface="PT Sans"/>
                </a:rPr>
                <a:t>Curriculum</a:t>
              </a:r>
              <a:endParaRPr sz="1400" b="0" i="0" u="none" strike="noStrike" cap="none">
                <a:solidFill>
                  <a:srgbClr val="1C4587"/>
                </a:solidFill>
                <a:latin typeface="Arial"/>
                <a:ea typeface="Arial"/>
                <a:cs typeface="Arial"/>
                <a:sym typeface="Arial"/>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 Key Questions">
  <p:cSld name="CUSTOM">
    <p:spTree>
      <p:nvGrpSpPr>
        <p:cNvPr id="1" name="Shape 357"/>
        <p:cNvGrpSpPr/>
        <p:nvPr/>
      </p:nvGrpSpPr>
      <p:grpSpPr>
        <a:xfrm>
          <a:off x="0" y="0"/>
          <a:ext cx="0" cy="0"/>
          <a:chOff x="0" y="0"/>
          <a:chExt cx="0" cy="0"/>
        </a:xfrm>
      </p:grpSpPr>
      <p:sp>
        <p:nvSpPr>
          <p:cNvPr id="358" name="Google Shape;358;p58"/>
          <p:cNvSpPr txBox="1">
            <a:spLocks noGrp="1"/>
          </p:cNvSpPr>
          <p:nvPr>
            <p:ph type="body" idx="1"/>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sz="2400"/>
            </a:lvl1pPr>
            <a:lvl2pPr marL="914400" lvl="1" indent="-342900" algn="l" rtl="0">
              <a:lnSpc>
                <a:spcPct val="115000"/>
              </a:lnSpc>
              <a:spcBef>
                <a:spcPts val="400"/>
              </a:spcBef>
              <a:spcAft>
                <a:spcPts val="0"/>
              </a:spcAft>
              <a:buSzPts val="1800"/>
              <a:buChar char="○"/>
              <a:defRPr sz="1800"/>
            </a:lvl2pPr>
            <a:lvl3pPr marL="1371600" lvl="2" indent="-317500" algn="l" rtl="0">
              <a:lnSpc>
                <a:spcPct val="115000"/>
              </a:lnSpc>
              <a:spcBef>
                <a:spcPts val="400"/>
              </a:spcBef>
              <a:spcAft>
                <a:spcPts val="0"/>
              </a:spcAft>
              <a:buSzPts val="1400"/>
              <a:buChar char="■"/>
              <a:defRPr/>
            </a:lvl3pPr>
            <a:lvl4pPr marL="1828800" lvl="3" indent="-317500" algn="l" rtl="0">
              <a:lnSpc>
                <a:spcPct val="115000"/>
              </a:lnSpc>
              <a:spcBef>
                <a:spcPts val="400"/>
              </a:spcBef>
              <a:spcAft>
                <a:spcPts val="0"/>
              </a:spcAft>
              <a:buSzPts val="1400"/>
              <a:buChar char="●"/>
              <a:defRPr/>
            </a:lvl4pPr>
            <a:lvl5pPr marL="2286000" lvl="4" indent="-317500" algn="l" rtl="0">
              <a:lnSpc>
                <a:spcPct val="115000"/>
              </a:lnSpc>
              <a:spcBef>
                <a:spcPts val="400"/>
              </a:spcBef>
              <a:spcAft>
                <a:spcPts val="0"/>
              </a:spcAft>
              <a:buSzPts val="1400"/>
              <a:buChar char="○"/>
              <a:defRPr/>
            </a:lvl5pPr>
            <a:lvl6pPr marL="2743200" lvl="5" indent="-317500" algn="l" rtl="0">
              <a:lnSpc>
                <a:spcPct val="115000"/>
              </a:lnSpc>
              <a:spcBef>
                <a:spcPts val="400"/>
              </a:spcBef>
              <a:spcAft>
                <a:spcPts val="0"/>
              </a:spcAft>
              <a:buSzPts val="1400"/>
              <a:buChar char="■"/>
              <a:defRPr/>
            </a:lvl6pPr>
            <a:lvl7pPr marL="3200400" lvl="6" indent="-317500" algn="l" rtl="0">
              <a:lnSpc>
                <a:spcPct val="115000"/>
              </a:lnSpc>
              <a:spcBef>
                <a:spcPts val="4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359" name="Google Shape;359;p58"/>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PT Sans"/>
                <a:ea typeface="PT Sans"/>
                <a:cs typeface="PT Sans"/>
                <a:sym typeface="PT Sans"/>
              </a:rPr>
              <a:t>Objective</a:t>
            </a:r>
            <a:endParaRPr sz="3000" b="0" i="0" u="none" strike="noStrike" cap="none">
              <a:solidFill>
                <a:schemeClr val="dk1"/>
              </a:solidFill>
              <a:latin typeface="PT Sans"/>
              <a:ea typeface="PT Sans"/>
              <a:cs typeface="PT Sans"/>
              <a:sym typeface="PT Sans"/>
            </a:endParaRPr>
          </a:p>
        </p:txBody>
      </p:sp>
      <p:sp>
        <p:nvSpPr>
          <p:cNvPr id="360" name="Google Shape;360;p58"/>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chemeClr val="dk1"/>
                </a:solidFill>
                <a:latin typeface="PT Sans"/>
                <a:ea typeface="PT Sans"/>
                <a:cs typeface="PT Sans"/>
                <a:sym typeface="PT Sans"/>
              </a:rPr>
              <a:t>To provide our pupils with the </a:t>
            </a:r>
            <a:r>
              <a:rPr lang="en-GB" sz="1000" b="1" i="0" u="none" strike="noStrike" cap="none">
                <a:solidFill>
                  <a:schemeClr val="dk1"/>
                </a:solidFill>
                <a:latin typeface="PT Sans"/>
                <a:ea typeface="PT Sans"/>
                <a:cs typeface="PT Sans"/>
                <a:sym typeface="PT Sans"/>
              </a:rPr>
              <a:t>knowledge, skills </a:t>
            </a:r>
            <a:r>
              <a:rPr lang="en-GB" sz="1000" b="0" i="0" u="none" strike="noStrike" cap="none">
                <a:solidFill>
                  <a:schemeClr val="dk1"/>
                </a:solidFill>
                <a:latin typeface="PT Sans"/>
                <a:ea typeface="PT Sans"/>
                <a:cs typeface="PT Sans"/>
                <a:sym typeface="PT Sans"/>
              </a:rPr>
              <a:t>and </a:t>
            </a:r>
            <a:r>
              <a:rPr lang="en-GB" sz="1000" b="1" i="0" u="none" strike="noStrike" cap="none">
                <a:solidFill>
                  <a:schemeClr val="dk1"/>
                </a:solidFill>
                <a:latin typeface="PT Sans"/>
                <a:ea typeface="PT Sans"/>
                <a:cs typeface="PT Sans"/>
                <a:sym typeface="PT Sans"/>
              </a:rPr>
              <a:t>character</a:t>
            </a:r>
            <a:r>
              <a:rPr lang="en-GB" sz="1000" b="0" i="0" u="none" strike="noStrike" cap="none">
                <a:solidFill>
                  <a:schemeClr val="dk1"/>
                </a:solidFill>
                <a:latin typeface="PT Sans"/>
                <a:ea typeface="PT Sans"/>
                <a:cs typeface="PT Sans"/>
                <a:sym typeface="PT Sans"/>
              </a:rPr>
              <a:t> to live a remarkable life</a:t>
            </a:r>
            <a:endParaRPr sz="1000" b="0" i="0" u="none" strike="noStrike" cap="none">
              <a:solidFill>
                <a:schemeClr val="dk1"/>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chemeClr val="dk1"/>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 Introduction Divider">
  <p:cSld name="CUSTOM_5_1">
    <p:bg>
      <p:bgPr>
        <a:solidFill>
          <a:srgbClr val="073763"/>
        </a:solidFill>
        <a:effectLst/>
      </p:bgPr>
    </p:bg>
    <p:spTree>
      <p:nvGrpSpPr>
        <p:cNvPr id="1" name="Shape 361"/>
        <p:cNvGrpSpPr/>
        <p:nvPr/>
      </p:nvGrpSpPr>
      <p:grpSpPr>
        <a:xfrm>
          <a:off x="0" y="0"/>
          <a:ext cx="0" cy="0"/>
          <a:chOff x="0" y="0"/>
          <a:chExt cx="0" cy="0"/>
        </a:xfrm>
      </p:grpSpPr>
      <p:sp>
        <p:nvSpPr>
          <p:cNvPr id="362" name="Google Shape;362;p59"/>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Introduction</a:t>
            </a:r>
            <a:endParaRPr sz="4800" b="0" i="0" u="none" strike="noStrike" cap="none">
              <a:solidFill>
                <a:srgbClr val="FFFFFF"/>
              </a:solidFill>
              <a:latin typeface="PT Sans"/>
              <a:ea typeface="PT Sans"/>
              <a:cs typeface="PT Sans"/>
              <a:sym typeface="PT Sans"/>
            </a:endParaRPr>
          </a:p>
        </p:txBody>
      </p:sp>
      <p:sp>
        <p:nvSpPr>
          <p:cNvPr id="363" name="Google Shape;363;p59"/>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364" name="Google Shape;364;p59"/>
          <p:cNvGrpSpPr/>
          <p:nvPr/>
        </p:nvGrpSpPr>
        <p:grpSpPr>
          <a:xfrm>
            <a:off x="6098378" y="5"/>
            <a:ext cx="3045625" cy="2030570"/>
            <a:chOff x="6098378" y="5"/>
            <a:chExt cx="3045625" cy="2030570"/>
          </a:xfrm>
        </p:grpSpPr>
        <p:sp>
          <p:nvSpPr>
            <p:cNvPr id="365" name="Google Shape;365;p59"/>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59"/>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59"/>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59"/>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59"/>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 Key Terminology">
  <p:cSld name="CUSTOM_4">
    <p:bg>
      <p:bgPr>
        <a:solidFill>
          <a:schemeClr val="accent4"/>
        </a:solidFill>
        <a:effectLst/>
      </p:bgPr>
    </p:bg>
    <p:spTree>
      <p:nvGrpSpPr>
        <p:cNvPr id="1" name="Shape 370"/>
        <p:cNvGrpSpPr/>
        <p:nvPr/>
      </p:nvGrpSpPr>
      <p:grpSpPr>
        <a:xfrm>
          <a:off x="0" y="0"/>
          <a:ext cx="0" cy="0"/>
          <a:chOff x="0" y="0"/>
          <a:chExt cx="0" cy="0"/>
        </a:xfrm>
      </p:grpSpPr>
      <p:sp>
        <p:nvSpPr>
          <p:cNvPr id="371" name="Google Shape;371;p60"/>
          <p:cNvSpPr txBox="1">
            <a:spLocks noGrp="1"/>
          </p:cNvSpPr>
          <p:nvPr>
            <p:ph type="title"/>
          </p:nvPr>
        </p:nvSpPr>
        <p:spPr>
          <a:xfrm>
            <a:off x="937425" y="1153625"/>
            <a:ext cx="7080000" cy="1461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4800" b="1">
                <a:solidFill>
                  <a:srgbClr val="FFFFFF"/>
                </a:solidFill>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72" name="Google Shape;372;p60"/>
          <p:cNvSpPr txBox="1">
            <a:spLocks noGrp="1"/>
          </p:cNvSpPr>
          <p:nvPr>
            <p:ph type="subTitle" idx="1"/>
          </p:nvPr>
        </p:nvSpPr>
        <p:spPr>
          <a:xfrm>
            <a:off x="666075" y="2706000"/>
            <a:ext cx="7598100" cy="10239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800"/>
              <a:buNone/>
              <a:defRPr>
                <a:solidFill>
                  <a:srgbClr val="FFFFFF"/>
                </a:solidFill>
              </a:defRPr>
            </a:lvl1pPr>
            <a:lvl2pPr lvl="1" algn="ctr" rtl="0">
              <a:lnSpc>
                <a:spcPct val="115000"/>
              </a:lnSpc>
              <a:spcBef>
                <a:spcPts val="400"/>
              </a:spcBef>
              <a:spcAft>
                <a:spcPts val="0"/>
              </a:spcAft>
              <a:buSzPts val="1400"/>
              <a:buNone/>
              <a:defRPr>
                <a:solidFill>
                  <a:srgbClr val="FFFFFF"/>
                </a:solidFill>
              </a:defRPr>
            </a:lvl2pPr>
            <a:lvl3pPr lvl="2" algn="ctr" rtl="0">
              <a:lnSpc>
                <a:spcPct val="115000"/>
              </a:lnSpc>
              <a:spcBef>
                <a:spcPts val="400"/>
              </a:spcBef>
              <a:spcAft>
                <a:spcPts val="0"/>
              </a:spcAft>
              <a:buSzPts val="1400"/>
              <a:buNone/>
              <a:defRPr>
                <a:solidFill>
                  <a:srgbClr val="FFFFFF"/>
                </a:solidFill>
              </a:defRPr>
            </a:lvl3pPr>
            <a:lvl4pPr lvl="3" algn="ctr" rtl="0">
              <a:lnSpc>
                <a:spcPct val="115000"/>
              </a:lnSpc>
              <a:spcBef>
                <a:spcPts val="400"/>
              </a:spcBef>
              <a:spcAft>
                <a:spcPts val="0"/>
              </a:spcAft>
              <a:buSzPts val="1400"/>
              <a:buNone/>
              <a:defRPr>
                <a:solidFill>
                  <a:srgbClr val="FFFFFF"/>
                </a:solidFill>
              </a:defRPr>
            </a:lvl4pPr>
            <a:lvl5pPr lvl="4" algn="ctr" rtl="0">
              <a:lnSpc>
                <a:spcPct val="115000"/>
              </a:lnSpc>
              <a:spcBef>
                <a:spcPts val="400"/>
              </a:spcBef>
              <a:spcAft>
                <a:spcPts val="0"/>
              </a:spcAft>
              <a:buSzPts val="1400"/>
              <a:buNone/>
              <a:defRPr>
                <a:solidFill>
                  <a:srgbClr val="FFFFFF"/>
                </a:solidFill>
              </a:defRPr>
            </a:lvl5pPr>
            <a:lvl6pPr lvl="5" algn="ctr" rtl="0">
              <a:lnSpc>
                <a:spcPct val="115000"/>
              </a:lnSpc>
              <a:spcBef>
                <a:spcPts val="400"/>
              </a:spcBef>
              <a:spcAft>
                <a:spcPts val="0"/>
              </a:spcAft>
              <a:buSzPts val="1400"/>
              <a:buNone/>
              <a:defRPr>
                <a:solidFill>
                  <a:srgbClr val="FFFFFF"/>
                </a:solidFill>
              </a:defRPr>
            </a:lvl6pPr>
            <a:lvl7pPr lvl="6" algn="ctr" rtl="0">
              <a:lnSpc>
                <a:spcPct val="115000"/>
              </a:lnSpc>
              <a:spcBef>
                <a:spcPts val="400"/>
              </a:spcBef>
              <a:spcAft>
                <a:spcPts val="0"/>
              </a:spcAft>
              <a:buSzPts val="1400"/>
              <a:buNone/>
              <a:defRPr>
                <a:solidFill>
                  <a:srgbClr val="FFFFFF"/>
                </a:solidFill>
              </a:defRPr>
            </a:lvl7pPr>
            <a:lvl8pPr lvl="7" algn="ctr" rtl="0">
              <a:lnSpc>
                <a:spcPct val="115000"/>
              </a:lnSpc>
              <a:spcBef>
                <a:spcPts val="400"/>
              </a:spcBef>
              <a:spcAft>
                <a:spcPts val="0"/>
              </a:spcAft>
              <a:buSzPts val="1400"/>
              <a:buNone/>
              <a:defRPr>
                <a:solidFill>
                  <a:srgbClr val="FFFFFF"/>
                </a:solidFill>
              </a:defRPr>
            </a:lvl8pPr>
            <a:lvl9pPr lvl="8" algn="ctr" rtl="0">
              <a:lnSpc>
                <a:spcPct val="115000"/>
              </a:lnSpc>
              <a:spcBef>
                <a:spcPts val="400"/>
              </a:spcBef>
              <a:spcAft>
                <a:spcPts val="400"/>
              </a:spcAft>
              <a:buSzPts val="1400"/>
              <a:buNone/>
              <a:defRPr>
                <a:solidFill>
                  <a:srgbClr val="FFFFFF"/>
                </a:solidFill>
              </a:defRPr>
            </a:lvl9pPr>
          </a:lstStyle>
          <a:p>
            <a:endParaRPr/>
          </a:p>
        </p:txBody>
      </p:sp>
      <p:sp>
        <p:nvSpPr>
          <p:cNvPr id="373" name="Google Shape;373;p60"/>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 Title and Text">
  <p:cSld name="CUSTOM_3_1_2_1_1">
    <p:spTree>
      <p:nvGrpSpPr>
        <p:cNvPr id="1" name="Shape 374"/>
        <p:cNvGrpSpPr/>
        <p:nvPr/>
      </p:nvGrpSpPr>
      <p:grpSpPr>
        <a:xfrm>
          <a:off x="0" y="0"/>
          <a:ext cx="0" cy="0"/>
          <a:chOff x="0" y="0"/>
          <a:chExt cx="0" cy="0"/>
        </a:xfrm>
      </p:grpSpPr>
      <p:sp>
        <p:nvSpPr>
          <p:cNvPr id="375" name="Google Shape;375;p61"/>
          <p:cNvSpPr txBox="1">
            <a:spLocks noGrp="1"/>
          </p:cNvSpPr>
          <p:nvPr>
            <p:ph type="title"/>
          </p:nvPr>
        </p:nvSpPr>
        <p:spPr>
          <a:xfrm>
            <a:off x="311700" y="169075"/>
            <a:ext cx="66819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76" name="Google Shape;376;p61"/>
          <p:cNvSpPr txBox="1">
            <a:spLocks noGrp="1"/>
          </p:cNvSpPr>
          <p:nvPr>
            <p:ph type="body" idx="1"/>
          </p:nvPr>
        </p:nvSpPr>
        <p:spPr>
          <a:xfrm>
            <a:off x="468700" y="1078850"/>
            <a:ext cx="8140800" cy="3368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rtl="0">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rtl="0">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rtl="0">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rtl="0">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rtl="0">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rtl="0">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rtl="0">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rtl="0">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7"/>
        <p:cNvGrpSpPr/>
        <p:nvPr/>
      </p:nvGrpSpPr>
      <p:grpSpPr>
        <a:xfrm>
          <a:off x="0" y="0"/>
          <a:ext cx="0" cy="0"/>
          <a:chOff x="0" y="0"/>
          <a:chExt cx="0" cy="0"/>
        </a:xfrm>
      </p:grpSpPr>
      <p:sp>
        <p:nvSpPr>
          <p:cNvPr id="378" name="Google Shape;378;p62"/>
          <p:cNvSpPr txBox="1">
            <a:spLocks noGrp="1"/>
          </p:cNvSpPr>
          <p:nvPr>
            <p:ph type="body" idx="1"/>
          </p:nvPr>
        </p:nvSpPr>
        <p:spPr>
          <a:xfrm>
            <a:off x="477440" y="862965"/>
            <a:ext cx="8189100" cy="189900"/>
          </a:xfrm>
          <a:prstGeom prst="rect">
            <a:avLst/>
          </a:prstGeom>
          <a:noFill/>
          <a:ln>
            <a:noFill/>
          </a:ln>
        </p:spPr>
        <p:txBody>
          <a:bodyPr spcFirstLastPara="1" wrap="square" lIns="0" tIns="0" rIns="0" bIns="0" anchor="t" anchorCtr="0">
            <a:noAutofit/>
          </a:bodyPr>
          <a:lstStyle>
            <a:lvl1pPr marL="457200" lvl="0" indent="-323850" algn="l" rtl="0">
              <a:lnSpc>
                <a:spcPct val="90000"/>
              </a:lnSpc>
              <a:spcBef>
                <a:spcPts val="500"/>
              </a:spcBef>
              <a:spcAft>
                <a:spcPts val="0"/>
              </a:spcAft>
              <a:buClr>
                <a:schemeClr val="accent1"/>
              </a:buClr>
              <a:buSzPts val="1500"/>
              <a:buChar char="●"/>
              <a:defRPr sz="1500">
                <a:solidFill>
                  <a:schemeClr val="accent1"/>
                </a:solidFill>
              </a:defRPr>
            </a:lvl1pPr>
            <a:lvl2pPr marL="914400" lvl="1" indent="-285750" algn="l" rtl="0">
              <a:lnSpc>
                <a:spcPct val="90000"/>
              </a:lnSpc>
              <a:spcBef>
                <a:spcPts val="500"/>
              </a:spcBef>
              <a:spcAft>
                <a:spcPts val="0"/>
              </a:spcAft>
              <a:buClr>
                <a:schemeClr val="accent1"/>
              </a:buClr>
              <a:buSzPts val="900"/>
              <a:buChar char="○"/>
              <a:defRPr sz="900"/>
            </a:lvl2pPr>
            <a:lvl3pPr marL="1371600" lvl="2" indent="-285750" algn="l" rtl="0">
              <a:lnSpc>
                <a:spcPct val="90000"/>
              </a:lnSpc>
              <a:spcBef>
                <a:spcPts val="500"/>
              </a:spcBef>
              <a:spcAft>
                <a:spcPts val="0"/>
              </a:spcAft>
              <a:buClr>
                <a:schemeClr val="dk2"/>
              </a:buClr>
              <a:buSzPts val="900"/>
              <a:buChar char="■"/>
              <a:defRPr sz="900"/>
            </a:lvl3pPr>
            <a:lvl4pPr marL="1828800" lvl="3" indent="-279400" algn="l" rtl="0">
              <a:lnSpc>
                <a:spcPct val="90000"/>
              </a:lnSpc>
              <a:spcBef>
                <a:spcPts val="500"/>
              </a:spcBef>
              <a:spcAft>
                <a:spcPts val="0"/>
              </a:spcAft>
              <a:buClr>
                <a:schemeClr val="dk2"/>
              </a:buClr>
              <a:buSzPts val="800"/>
              <a:buChar char="●"/>
              <a:defRPr sz="800"/>
            </a:lvl4pPr>
            <a:lvl5pPr marL="2286000" lvl="4" indent="-285750" algn="l" rtl="0">
              <a:lnSpc>
                <a:spcPct val="90000"/>
              </a:lnSpc>
              <a:spcBef>
                <a:spcPts val="500"/>
              </a:spcBef>
              <a:spcAft>
                <a:spcPts val="0"/>
              </a:spcAft>
              <a:buClr>
                <a:schemeClr val="dk2"/>
              </a:buClr>
              <a:buSzPts val="900"/>
              <a:buChar char="○"/>
              <a:defRPr sz="9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1600"/>
              </a:spcAft>
              <a:buClr>
                <a:schemeClr val="dk1"/>
              </a:buClr>
              <a:buSzPts val="1400"/>
              <a:buChar char="■"/>
              <a:defRPr/>
            </a:lvl9pPr>
          </a:lstStyle>
          <a:p>
            <a:endParaRPr/>
          </a:p>
        </p:txBody>
      </p:sp>
      <p:sp>
        <p:nvSpPr>
          <p:cNvPr id="379" name="Google Shape;379;p62"/>
          <p:cNvSpPr txBox="1">
            <a:spLocks noGrp="1"/>
          </p:cNvSpPr>
          <p:nvPr>
            <p:ph type="title"/>
          </p:nvPr>
        </p:nvSpPr>
        <p:spPr>
          <a:xfrm>
            <a:off x="477441" y="430055"/>
            <a:ext cx="8189100" cy="432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700"/>
              <a:buFont typeface="Arial"/>
              <a:buNone/>
              <a:defRPr>
                <a:solidFill>
                  <a:schemeClr val="accent1"/>
                </a:solidFill>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4 Title and Blank ">
  <p:cSld name="CUSTOM_3_2_1_1">
    <p:spTree>
      <p:nvGrpSpPr>
        <p:cNvPr id="1" name="Shape 380"/>
        <p:cNvGrpSpPr/>
        <p:nvPr/>
      </p:nvGrpSpPr>
      <p:grpSpPr>
        <a:xfrm>
          <a:off x="0" y="0"/>
          <a:ext cx="0" cy="0"/>
          <a:chOff x="0" y="0"/>
          <a:chExt cx="0" cy="0"/>
        </a:xfrm>
      </p:grpSpPr>
      <p:sp>
        <p:nvSpPr>
          <p:cNvPr id="381" name="Google Shape;381;p63"/>
          <p:cNvSpPr txBox="1">
            <a:spLocks noGrp="1"/>
          </p:cNvSpPr>
          <p:nvPr>
            <p:ph type="title"/>
          </p:nvPr>
        </p:nvSpPr>
        <p:spPr>
          <a:xfrm>
            <a:off x="311700" y="105200"/>
            <a:ext cx="67437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 Fluency Title Solutions">
  <p:cSld name="CUSTOM_3_2_2">
    <p:bg>
      <p:bgPr>
        <a:solidFill>
          <a:srgbClr val="CFE2F3"/>
        </a:solidFill>
        <a:effectLst/>
      </p:bgPr>
    </p:bg>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105200"/>
            <a:ext cx="68793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6" name="Google Shape;36;p7"/>
          <p:cNvSpPr/>
          <p:nvPr/>
        </p:nvSpPr>
        <p:spPr>
          <a:xfrm flipH="1">
            <a:off x="7141800" y="197375"/>
            <a:ext cx="20022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Fluency: Answers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8 Divider to Task">
  <p:cSld name="CUSTOM_5">
    <p:bg>
      <p:bgPr>
        <a:solidFill>
          <a:srgbClr val="073763"/>
        </a:solidFill>
        <a:effectLst/>
      </p:bgPr>
    </p:bg>
    <p:spTree>
      <p:nvGrpSpPr>
        <p:cNvPr id="1" name="Shape 382"/>
        <p:cNvGrpSpPr/>
        <p:nvPr/>
      </p:nvGrpSpPr>
      <p:grpSpPr>
        <a:xfrm>
          <a:off x="0" y="0"/>
          <a:ext cx="0" cy="0"/>
          <a:chOff x="0" y="0"/>
          <a:chExt cx="0" cy="0"/>
        </a:xfrm>
      </p:grpSpPr>
      <p:sp>
        <p:nvSpPr>
          <p:cNvPr id="383" name="Google Shape;383;p64"/>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Task</a:t>
            </a:r>
            <a:endParaRPr sz="4800" b="0" i="0" u="none" strike="noStrike" cap="none">
              <a:solidFill>
                <a:srgbClr val="FFFFFF"/>
              </a:solidFill>
              <a:latin typeface="PT Sans"/>
              <a:ea typeface="PT Sans"/>
              <a:cs typeface="PT Sans"/>
              <a:sym typeface="PT Sans"/>
            </a:endParaRPr>
          </a:p>
        </p:txBody>
      </p:sp>
      <p:sp>
        <p:nvSpPr>
          <p:cNvPr id="384" name="Google Shape;384;p64"/>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385" name="Google Shape;385;p64"/>
          <p:cNvGrpSpPr/>
          <p:nvPr/>
        </p:nvGrpSpPr>
        <p:grpSpPr>
          <a:xfrm>
            <a:off x="6098378" y="5"/>
            <a:ext cx="3045625" cy="2030570"/>
            <a:chOff x="6098378" y="5"/>
            <a:chExt cx="3045625" cy="2030570"/>
          </a:xfrm>
        </p:grpSpPr>
        <p:sp>
          <p:nvSpPr>
            <p:cNvPr id="386" name="Google Shape;386;p64"/>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64"/>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64"/>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6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64"/>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 Blank">
  <p:cSld name="CUSTOM_3_1_1">
    <p:spTree>
      <p:nvGrpSpPr>
        <p:cNvPr id="1" name="Shape 391"/>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6 Checkpoint">
  <p:cSld name="CUSTOM_4_2">
    <p:bg>
      <p:bgPr>
        <a:solidFill>
          <a:srgbClr val="073763"/>
        </a:solidFill>
        <a:effectLst/>
      </p:bgPr>
    </p:bg>
    <p:spTree>
      <p:nvGrpSpPr>
        <p:cNvPr id="1" name="Shape 392"/>
        <p:cNvGrpSpPr/>
        <p:nvPr/>
      </p:nvGrpSpPr>
      <p:grpSpPr>
        <a:xfrm>
          <a:off x="0" y="0"/>
          <a:ext cx="0" cy="0"/>
          <a:chOff x="0" y="0"/>
          <a:chExt cx="0" cy="0"/>
        </a:xfrm>
      </p:grpSpPr>
      <p:sp>
        <p:nvSpPr>
          <p:cNvPr id="393" name="Google Shape;393;p66"/>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394" name="Google Shape;394;p66"/>
          <p:cNvGrpSpPr/>
          <p:nvPr/>
        </p:nvGrpSpPr>
        <p:grpSpPr>
          <a:xfrm>
            <a:off x="6098378" y="5"/>
            <a:ext cx="3045625" cy="2030570"/>
            <a:chOff x="6098378" y="5"/>
            <a:chExt cx="3045625" cy="2030570"/>
          </a:xfrm>
        </p:grpSpPr>
        <p:sp>
          <p:nvSpPr>
            <p:cNvPr id="395" name="Google Shape;395;p6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6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6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6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0" name="Google Shape;400;p66"/>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401" name="Google Shape;401;p66"/>
          <p:cNvSpPr txBox="1">
            <a:spLocks noGrp="1"/>
          </p:cNvSpPr>
          <p:nvPr>
            <p:ph type="body" idx="1"/>
          </p:nvPr>
        </p:nvSpPr>
        <p:spPr>
          <a:xfrm>
            <a:off x="444050" y="905025"/>
            <a:ext cx="8103900" cy="36288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Clr>
                <a:srgbClr val="FFFFFF"/>
              </a:buClr>
              <a:buSzPts val="2400"/>
              <a:buChar char="●"/>
              <a:defRPr sz="2400">
                <a:solidFill>
                  <a:srgbClr val="FFFFFF"/>
                </a:solidFill>
              </a:defRPr>
            </a:lvl1pPr>
            <a:lvl2pPr marL="914400" lvl="1" indent="-342900" algn="l" rtl="0">
              <a:lnSpc>
                <a:spcPct val="115000"/>
              </a:lnSpc>
              <a:spcBef>
                <a:spcPts val="400"/>
              </a:spcBef>
              <a:spcAft>
                <a:spcPts val="0"/>
              </a:spcAft>
              <a:buClr>
                <a:srgbClr val="FFFFFF"/>
              </a:buClr>
              <a:buSzPts val="1800"/>
              <a:buChar char="○"/>
              <a:defRPr sz="1800">
                <a:solidFill>
                  <a:srgbClr val="FFFFFF"/>
                </a:solidFill>
              </a:defRPr>
            </a:lvl2pPr>
            <a:lvl3pPr marL="1371600" lvl="2" indent="-317500" algn="l" rtl="0">
              <a:lnSpc>
                <a:spcPct val="115000"/>
              </a:lnSpc>
              <a:spcBef>
                <a:spcPts val="400"/>
              </a:spcBef>
              <a:spcAft>
                <a:spcPts val="0"/>
              </a:spcAft>
              <a:buClr>
                <a:srgbClr val="FFFFFF"/>
              </a:buClr>
              <a:buSzPts val="1400"/>
              <a:buChar char="■"/>
              <a:defRPr>
                <a:solidFill>
                  <a:srgbClr val="FFFFFF"/>
                </a:solidFill>
              </a:defRPr>
            </a:lvl3pPr>
            <a:lvl4pPr marL="1828800" lvl="3" indent="-317500" algn="l" rtl="0">
              <a:lnSpc>
                <a:spcPct val="115000"/>
              </a:lnSpc>
              <a:spcBef>
                <a:spcPts val="400"/>
              </a:spcBef>
              <a:spcAft>
                <a:spcPts val="0"/>
              </a:spcAft>
              <a:buClr>
                <a:srgbClr val="FFFFFF"/>
              </a:buClr>
              <a:buSzPts val="1400"/>
              <a:buChar char="●"/>
              <a:defRPr>
                <a:solidFill>
                  <a:srgbClr val="FFFFFF"/>
                </a:solidFill>
              </a:defRPr>
            </a:lvl4pPr>
            <a:lvl5pPr marL="2286000" lvl="4" indent="-317500" algn="l" rtl="0">
              <a:lnSpc>
                <a:spcPct val="115000"/>
              </a:lnSpc>
              <a:spcBef>
                <a:spcPts val="400"/>
              </a:spcBef>
              <a:spcAft>
                <a:spcPts val="0"/>
              </a:spcAft>
              <a:buClr>
                <a:srgbClr val="FFFFFF"/>
              </a:buClr>
              <a:buSzPts val="1400"/>
              <a:buChar char="○"/>
              <a:defRPr>
                <a:solidFill>
                  <a:srgbClr val="FFFFFF"/>
                </a:solidFill>
              </a:defRPr>
            </a:lvl5pPr>
            <a:lvl6pPr marL="2743200" lvl="5" indent="-317500" algn="l" rtl="0">
              <a:lnSpc>
                <a:spcPct val="115000"/>
              </a:lnSpc>
              <a:spcBef>
                <a:spcPts val="400"/>
              </a:spcBef>
              <a:spcAft>
                <a:spcPts val="0"/>
              </a:spcAft>
              <a:buClr>
                <a:srgbClr val="FFFFFF"/>
              </a:buClr>
              <a:buSzPts val="1400"/>
              <a:buChar char="■"/>
              <a:defRPr>
                <a:solidFill>
                  <a:srgbClr val="FFFFFF"/>
                </a:solidFill>
              </a:defRPr>
            </a:lvl6pPr>
            <a:lvl7pPr marL="3200400" lvl="6" indent="-317500" algn="l" rtl="0">
              <a:lnSpc>
                <a:spcPct val="115000"/>
              </a:lnSpc>
              <a:spcBef>
                <a:spcPts val="400"/>
              </a:spcBef>
              <a:spcAft>
                <a:spcPts val="0"/>
              </a:spcAft>
              <a:buClr>
                <a:srgbClr val="FFFFFF"/>
              </a:buClr>
              <a:buSzPts val="1400"/>
              <a:buChar char="●"/>
              <a:defRPr>
                <a:solidFill>
                  <a:srgbClr val="FFFFFF"/>
                </a:solidFill>
              </a:defRPr>
            </a:lvl7pPr>
            <a:lvl8pPr marL="3657600" lvl="7" indent="-317500" algn="l" rtl="0">
              <a:lnSpc>
                <a:spcPct val="115000"/>
              </a:lnSpc>
              <a:spcBef>
                <a:spcPts val="1600"/>
              </a:spcBef>
              <a:spcAft>
                <a:spcPts val="0"/>
              </a:spcAft>
              <a:buClr>
                <a:srgbClr val="FFFFFF"/>
              </a:buClr>
              <a:buSzPts val="1400"/>
              <a:buChar char="○"/>
              <a:defRPr>
                <a:solidFill>
                  <a:srgbClr val="FFFFFF"/>
                </a:solidFill>
              </a:defRPr>
            </a:lvl8pPr>
            <a:lvl9pPr marL="4114800" lvl="8" indent="-317500" algn="l" rtl="0">
              <a:lnSpc>
                <a:spcPct val="115000"/>
              </a:lnSpc>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6 Checkpoint Alternative">
  <p:cSld name="CUSTOM_4_2_2">
    <p:bg>
      <p:bgPr>
        <a:solidFill>
          <a:srgbClr val="073763"/>
        </a:solidFill>
        <a:effectLst/>
      </p:bgPr>
    </p:bg>
    <p:spTree>
      <p:nvGrpSpPr>
        <p:cNvPr id="1" name="Shape 402"/>
        <p:cNvGrpSpPr/>
        <p:nvPr/>
      </p:nvGrpSpPr>
      <p:grpSpPr>
        <a:xfrm>
          <a:off x="0" y="0"/>
          <a:ext cx="0" cy="0"/>
          <a:chOff x="0" y="0"/>
          <a:chExt cx="0" cy="0"/>
        </a:xfrm>
      </p:grpSpPr>
      <p:sp>
        <p:nvSpPr>
          <p:cNvPr id="403" name="Google Shape;403;p67"/>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404" name="Google Shape;404;p67"/>
          <p:cNvGrpSpPr/>
          <p:nvPr/>
        </p:nvGrpSpPr>
        <p:grpSpPr>
          <a:xfrm>
            <a:off x="5871603" y="0"/>
            <a:ext cx="3272220" cy="2030570"/>
            <a:chOff x="6098378" y="5"/>
            <a:chExt cx="3045625" cy="2030570"/>
          </a:xfrm>
        </p:grpSpPr>
        <p:sp>
          <p:nvSpPr>
            <p:cNvPr id="405" name="Google Shape;405;p67"/>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67"/>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67"/>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7"/>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7"/>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0" name="Google Shape;410;p67"/>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411" name="Google Shape;411;p67"/>
          <p:cNvSpPr txBox="1"/>
          <p:nvPr/>
        </p:nvSpPr>
        <p:spPr>
          <a:xfrm>
            <a:off x="1525375" y="27225"/>
            <a:ext cx="590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412" name="Google Shape;412;p67"/>
          <p:cNvSpPr/>
          <p:nvPr/>
        </p:nvSpPr>
        <p:spPr>
          <a:xfrm>
            <a:off x="678325"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67"/>
          <p:cNvSpPr/>
          <p:nvPr/>
        </p:nvSpPr>
        <p:spPr>
          <a:xfrm>
            <a:off x="4458024"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67"/>
          <p:cNvSpPr/>
          <p:nvPr/>
        </p:nvSpPr>
        <p:spPr>
          <a:xfrm>
            <a:off x="4458024"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67"/>
          <p:cNvSpPr/>
          <p:nvPr/>
        </p:nvSpPr>
        <p:spPr>
          <a:xfrm>
            <a:off x="678325"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67"/>
          <p:cNvSpPr txBox="1">
            <a:spLocks noGrp="1"/>
          </p:cNvSpPr>
          <p:nvPr>
            <p:ph type="title"/>
          </p:nvPr>
        </p:nvSpPr>
        <p:spPr>
          <a:xfrm>
            <a:off x="296025" y="668825"/>
            <a:ext cx="8350500" cy="501000"/>
          </a:xfrm>
          <a:prstGeom prst="rect">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sz="20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417" name="Google Shape;417;p67"/>
          <p:cNvSpPr txBox="1">
            <a:spLocks noGrp="1"/>
          </p:cNvSpPr>
          <p:nvPr>
            <p:ph type="subTitle" idx="1"/>
          </p:nvPr>
        </p:nvSpPr>
        <p:spPr>
          <a:xfrm>
            <a:off x="4458024" y="1630122"/>
            <a:ext cx="3779700" cy="11892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418" name="Google Shape;418;p67"/>
          <p:cNvSpPr txBox="1">
            <a:spLocks noGrp="1"/>
          </p:cNvSpPr>
          <p:nvPr>
            <p:ph type="subTitle" idx="2"/>
          </p:nvPr>
        </p:nvSpPr>
        <p:spPr>
          <a:xfrm>
            <a:off x="678325" y="1630124"/>
            <a:ext cx="3779700" cy="11892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419" name="Google Shape;419;p67"/>
          <p:cNvSpPr txBox="1"/>
          <p:nvPr/>
        </p:nvSpPr>
        <p:spPr>
          <a:xfrm>
            <a:off x="703279" y="1283098"/>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A</a:t>
            </a:r>
            <a:endParaRPr sz="1800" b="1" i="0" u="none" strike="noStrike" cap="none">
              <a:solidFill>
                <a:schemeClr val="dk1"/>
              </a:solidFill>
              <a:latin typeface="PT Sans"/>
              <a:ea typeface="PT Sans"/>
              <a:cs typeface="PT Sans"/>
              <a:sym typeface="PT Sans"/>
            </a:endParaRPr>
          </a:p>
        </p:txBody>
      </p:sp>
      <p:sp>
        <p:nvSpPr>
          <p:cNvPr id="420" name="Google Shape;420;p67"/>
          <p:cNvSpPr txBox="1">
            <a:spLocks noGrp="1"/>
          </p:cNvSpPr>
          <p:nvPr>
            <p:ph type="subTitle" idx="3"/>
          </p:nvPr>
        </p:nvSpPr>
        <p:spPr>
          <a:xfrm>
            <a:off x="4485203" y="3279631"/>
            <a:ext cx="3779700" cy="12399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421" name="Google Shape;421;p67"/>
          <p:cNvSpPr txBox="1">
            <a:spLocks noGrp="1"/>
          </p:cNvSpPr>
          <p:nvPr>
            <p:ph type="subTitle" idx="4"/>
          </p:nvPr>
        </p:nvSpPr>
        <p:spPr>
          <a:xfrm>
            <a:off x="678325" y="3279631"/>
            <a:ext cx="3779700" cy="12399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422" name="Google Shape;422;p67"/>
          <p:cNvSpPr txBox="1"/>
          <p:nvPr/>
        </p:nvSpPr>
        <p:spPr>
          <a:xfrm>
            <a:off x="7873070" y="1283098"/>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B</a:t>
            </a:r>
            <a:endParaRPr sz="1800" b="1" i="0" u="none" strike="noStrike" cap="none">
              <a:solidFill>
                <a:schemeClr val="dk1"/>
              </a:solidFill>
              <a:latin typeface="PT Sans"/>
              <a:ea typeface="PT Sans"/>
              <a:cs typeface="PT Sans"/>
              <a:sym typeface="PT Sans"/>
            </a:endParaRPr>
          </a:p>
        </p:txBody>
      </p:sp>
      <p:sp>
        <p:nvSpPr>
          <p:cNvPr id="423" name="Google Shape;423;p67"/>
          <p:cNvSpPr txBox="1"/>
          <p:nvPr/>
        </p:nvSpPr>
        <p:spPr>
          <a:xfrm>
            <a:off x="703279" y="2915501"/>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C</a:t>
            </a:r>
            <a:endParaRPr sz="1800" b="1" i="0" u="none" strike="noStrike" cap="none">
              <a:solidFill>
                <a:schemeClr val="dk1"/>
              </a:solidFill>
              <a:latin typeface="PT Sans"/>
              <a:ea typeface="PT Sans"/>
              <a:cs typeface="PT Sans"/>
              <a:sym typeface="PT Sans"/>
            </a:endParaRPr>
          </a:p>
        </p:txBody>
      </p:sp>
      <p:sp>
        <p:nvSpPr>
          <p:cNvPr id="424" name="Google Shape;424;p67"/>
          <p:cNvSpPr txBox="1"/>
          <p:nvPr/>
        </p:nvSpPr>
        <p:spPr>
          <a:xfrm>
            <a:off x="7872933" y="2898451"/>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D</a:t>
            </a:r>
            <a:endParaRPr sz="1800" b="1"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7 Discussion">
  <p:cSld name="CUSTOM_4_1_1">
    <p:bg>
      <p:bgPr>
        <a:solidFill>
          <a:schemeClr val="lt1"/>
        </a:solidFill>
        <a:effectLst/>
      </p:bgPr>
    </p:bg>
    <p:spTree>
      <p:nvGrpSpPr>
        <p:cNvPr id="1" name="Shape 425"/>
        <p:cNvGrpSpPr/>
        <p:nvPr/>
      </p:nvGrpSpPr>
      <p:grpSpPr>
        <a:xfrm>
          <a:off x="0" y="0"/>
          <a:ext cx="0" cy="0"/>
          <a:chOff x="0" y="0"/>
          <a:chExt cx="0" cy="0"/>
        </a:xfrm>
      </p:grpSpPr>
      <p:sp>
        <p:nvSpPr>
          <p:cNvPr id="426" name="Google Shape;426;p68"/>
          <p:cNvSpPr txBox="1">
            <a:spLocks noGrp="1"/>
          </p:cNvSpPr>
          <p:nvPr>
            <p:ph type="title"/>
          </p:nvPr>
        </p:nvSpPr>
        <p:spPr>
          <a:xfrm>
            <a:off x="271375" y="197375"/>
            <a:ext cx="70800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sz="36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427" name="Google Shape;427;p68"/>
          <p:cNvSpPr txBox="1">
            <a:spLocks noGrp="1"/>
          </p:cNvSpPr>
          <p:nvPr>
            <p:ph type="subTitle" idx="1"/>
          </p:nvPr>
        </p:nvSpPr>
        <p:spPr>
          <a:xfrm>
            <a:off x="185050" y="1137150"/>
            <a:ext cx="3669000" cy="32271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a:solidFill>
                  <a:schemeClr val="dk1"/>
                </a:solidFill>
              </a:defRPr>
            </a:lvl1pPr>
            <a:lvl2pPr lvl="1" algn="l" rtl="0">
              <a:lnSpc>
                <a:spcPct val="115000"/>
              </a:lnSpc>
              <a:spcBef>
                <a:spcPts val="400"/>
              </a:spcBef>
              <a:spcAft>
                <a:spcPts val="0"/>
              </a:spcAft>
              <a:buSzPts val="1400"/>
              <a:buNone/>
              <a:defRPr>
                <a:solidFill>
                  <a:schemeClr val="dk1"/>
                </a:solidFill>
              </a:defRPr>
            </a:lvl2pPr>
            <a:lvl3pPr lvl="2" algn="l" rtl="0">
              <a:lnSpc>
                <a:spcPct val="115000"/>
              </a:lnSpc>
              <a:spcBef>
                <a:spcPts val="400"/>
              </a:spcBef>
              <a:spcAft>
                <a:spcPts val="0"/>
              </a:spcAft>
              <a:buSzPts val="1400"/>
              <a:buNone/>
              <a:defRPr>
                <a:solidFill>
                  <a:schemeClr val="dk1"/>
                </a:solidFill>
              </a:defRPr>
            </a:lvl3pPr>
            <a:lvl4pPr lvl="3" algn="l" rtl="0">
              <a:lnSpc>
                <a:spcPct val="115000"/>
              </a:lnSpc>
              <a:spcBef>
                <a:spcPts val="400"/>
              </a:spcBef>
              <a:spcAft>
                <a:spcPts val="0"/>
              </a:spcAft>
              <a:buSzPts val="1400"/>
              <a:buNone/>
              <a:defRPr>
                <a:solidFill>
                  <a:schemeClr val="dk1"/>
                </a:solidFill>
              </a:defRPr>
            </a:lvl4pPr>
            <a:lvl5pPr lvl="4" algn="l" rtl="0">
              <a:lnSpc>
                <a:spcPct val="115000"/>
              </a:lnSpc>
              <a:spcBef>
                <a:spcPts val="400"/>
              </a:spcBef>
              <a:spcAft>
                <a:spcPts val="0"/>
              </a:spcAft>
              <a:buSzPts val="1400"/>
              <a:buNone/>
              <a:defRPr>
                <a:solidFill>
                  <a:schemeClr val="dk1"/>
                </a:solidFill>
              </a:defRPr>
            </a:lvl5pPr>
            <a:lvl6pPr lvl="5" algn="l" rtl="0">
              <a:lnSpc>
                <a:spcPct val="115000"/>
              </a:lnSpc>
              <a:spcBef>
                <a:spcPts val="400"/>
              </a:spcBef>
              <a:spcAft>
                <a:spcPts val="0"/>
              </a:spcAft>
              <a:buSzPts val="1400"/>
              <a:buNone/>
              <a:defRPr>
                <a:solidFill>
                  <a:schemeClr val="dk1"/>
                </a:solidFill>
              </a:defRPr>
            </a:lvl6pPr>
            <a:lvl7pPr lvl="6" algn="l" rtl="0">
              <a:lnSpc>
                <a:spcPct val="115000"/>
              </a:lnSpc>
              <a:spcBef>
                <a:spcPts val="400"/>
              </a:spcBef>
              <a:spcAft>
                <a:spcPts val="0"/>
              </a:spcAft>
              <a:buSzPts val="1400"/>
              <a:buNone/>
              <a:defRPr>
                <a:solidFill>
                  <a:schemeClr val="dk1"/>
                </a:solidFill>
              </a:defRPr>
            </a:lvl7pPr>
            <a:lvl8pPr lvl="7" algn="l" rtl="0">
              <a:lnSpc>
                <a:spcPct val="115000"/>
              </a:lnSpc>
              <a:spcBef>
                <a:spcPts val="400"/>
              </a:spcBef>
              <a:spcAft>
                <a:spcPts val="0"/>
              </a:spcAft>
              <a:buSzPts val="1400"/>
              <a:buNone/>
              <a:defRPr>
                <a:solidFill>
                  <a:schemeClr val="dk1"/>
                </a:solidFill>
              </a:defRPr>
            </a:lvl8pPr>
            <a:lvl9pPr lvl="8" algn="l" rtl="0">
              <a:lnSpc>
                <a:spcPct val="115000"/>
              </a:lnSpc>
              <a:spcBef>
                <a:spcPts val="400"/>
              </a:spcBef>
              <a:spcAft>
                <a:spcPts val="400"/>
              </a:spcAft>
              <a:buSzPts val="1400"/>
              <a:buNone/>
              <a:defRPr>
                <a:solidFill>
                  <a:schemeClr val="dk1"/>
                </a:solidFill>
              </a:defRPr>
            </a:lvl9pPr>
          </a:lstStyle>
          <a:p>
            <a:endParaRPr/>
          </a:p>
        </p:txBody>
      </p:sp>
      <p:sp>
        <p:nvSpPr>
          <p:cNvPr id="428" name="Google Shape;428;p68"/>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pic>
        <p:nvPicPr>
          <p:cNvPr id="429" name="Google Shape;429;p68"/>
          <p:cNvPicPr preferRelativeResize="0"/>
          <p:nvPr/>
        </p:nvPicPr>
        <p:blipFill rotWithShape="1">
          <a:blip r:embed="rId2">
            <a:alphaModFix/>
          </a:blip>
          <a:srcRect b="17197"/>
          <a:stretch/>
        </p:blipFill>
        <p:spPr>
          <a:xfrm>
            <a:off x="3940350" y="1322000"/>
            <a:ext cx="5203675" cy="3227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 PQs Title">
  <p:cSld name="CUSTOM_3_2_1">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11700" y="181400"/>
            <a:ext cx="66696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8"/>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Probing Questions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 Further Extension Title">
  <p:cSld name="CUSTOM_3_2_1_1">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 name="Google Shape;42;p9"/>
          <p:cNvSpPr/>
          <p:nvPr/>
        </p:nvSpPr>
        <p:spPr>
          <a:xfrm flipH="1">
            <a:off x="7055400" y="197375"/>
            <a:ext cx="20886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Further Extension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 Rich Task Title">
  <p:cSld name="CUSTOM_3_2_1_1_1">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311700" y="105200"/>
            <a:ext cx="66819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10"/>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Rich Task</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PT Sans"/>
              <a:buNone/>
              <a:defRPr sz="3000">
                <a:solidFill>
                  <a:schemeClr val="dk1"/>
                </a:solidFill>
                <a:latin typeface="PT Sans"/>
                <a:ea typeface="PT Sans"/>
                <a:cs typeface="PT Sans"/>
                <a:sym typeface="PT Sans"/>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741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T Sans"/>
              <a:buChar char="●"/>
              <a:defRPr sz="1800">
                <a:solidFill>
                  <a:schemeClr val="dk2"/>
                </a:solidFill>
                <a:latin typeface="PT Sans"/>
                <a:ea typeface="PT Sans"/>
                <a:cs typeface="PT Sans"/>
                <a:sym typeface="PT Sans"/>
              </a:defRPr>
            </a:lvl1pPr>
            <a:lvl2pPr marL="914400" lvl="1"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2pPr>
            <a:lvl3pPr marL="1371600" lvl="2"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3pPr>
            <a:lvl4pPr marL="1828800" lvl="3"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4pPr>
            <a:lvl5pPr marL="2286000" lvl="4"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5pPr>
            <a:lvl6pPr marL="2743200" lvl="5"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6pPr>
            <a:lvl7pPr marL="3200400" lvl="6"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7pPr>
            <a:lvl8pPr marL="3657600" lvl="7" indent="-317500">
              <a:lnSpc>
                <a:spcPct val="115000"/>
              </a:lnSpc>
              <a:spcBef>
                <a:spcPts val="1600"/>
              </a:spcBef>
              <a:spcAft>
                <a:spcPts val="0"/>
              </a:spcAft>
              <a:buClr>
                <a:schemeClr val="dk2"/>
              </a:buClr>
              <a:buSzPts val="1400"/>
              <a:buFont typeface="PT Sans"/>
              <a:buChar char="○"/>
              <a:defRPr>
                <a:solidFill>
                  <a:schemeClr val="dk2"/>
                </a:solidFill>
                <a:latin typeface="PT Sans"/>
                <a:ea typeface="PT Sans"/>
                <a:cs typeface="PT Sans"/>
                <a:sym typeface="PT Sans"/>
              </a:defRPr>
            </a:lvl8pPr>
            <a:lvl9pPr marL="4114800" lvl="8" indent="-317500">
              <a:lnSpc>
                <a:spcPct val="115000"/>
              </a:lnSpc>
              <a:spcBef>
                <a:spcPts val="1600"/>
              </a:spcBef>
              <a:spcAft>
                <a:spcPts val="1600"/>
              </a:spcAft>
              <a:buClr>
                <a:schemeClr val="dk2"/>
              </a:buClr>
              <a:buSzPts val="1400"/>
              <a:buFont typeface="PT Sans"/>
              <a:buChar char="■"/>
              <a:defRPr>
                <a:solidFill>
                  <a:schemeClr val="dk2"/>
                </a:solidFill>
                <a:latin typeface="PT Sans"/>
                <a:ea typeface="PT Sans"/>
                <a:cs typeface="PT Sans"/>
                <a:sym typeface="PT Sans"/>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grpSp>
        <p:nvGrpSpPr>
          <p:cNvPr id="9" name="Google Shape;9;p1"/>
          <p:cNvGrpSpPr/>
          <p:nvPr/>
        </p:nvGrpSpPr>
        <p:grpSpPr>
          <a:xfrm>
            <a:off x="74002" y="4604087"/>
            <a:ext cx="1615747" cy="487849"/>
            <a:chOff x="74002" y="4604087"/>
            <a:chExt cx="1615747" cy="487849"/>
          </a:xfrm>
        </p:grpSpPr>
        <p:sp>
          <p:nvSpPr>
            <p:cNvPr id="10" name="Google Shape;10;p1"/>
            <p:cNvSpPr/>
            <p:nvPr/>
          </p:nvSpPr>
          <p:spPr>
            <a:xfrm>
              <a:off x="74002" y="4604087"/>
              <a:ext cx="1615747" cy="487849"/>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a:blip r:embed="rId30">
              <a:alphaModFix/>
            </a:blip>
            <a:stretch>
              <a:fillRect/>
            </a:stretch>
          </p:blipFill>
          <p:spPr>
            <a:xfrm>
              <a:off x="74234" y="4611516"/>
              <a:ext cx="1615282" cy="429416"/>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PT Sans"/>
              <a:buNone/>
              <a:defRPr sz="3000" b="0" i="0" u="none" strike="noStrike" cap="none">
                <a:solidFill>
                  <a:schemeClr val="dk1"/>
                </a:solidFill>
                <a:latin typeface="PT Sans"/>
                <a:ea typeface="PT Sans"/>
                <a:cs typeface="PT Sans"/>
                <a:sym typeface="PT Sans"/>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169" name="Google Shape;169;p30"/>
          <p:cNvSpPr txBox="1">
            <a:spLocks noGrp="1"/>
          </p:cNvSpPr>
          <p:nvPr>
            <p:ph type="body" idx="1"/>
          </p:nvPr>
        </p:nvSpPr>
        <p:spPr>
          <a:xfrm>
            <a:off x="311700" y="1229875"/>
            <a:ext cx="8520600" cy="3374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T Sans"/>
              <a:buChar char="●"/>
              <a:defRPr sz="1800" b="0" i="0" u="none" strike="noStrike" cap="none">
                <a:solidFill>
                  <a:schemeClr val="dk2"/>
                </a:solidFill>
                <a:latin typeface="PT Sans"/>
                <a:ea typeface="PT Sans"/>
                <a:cs typeface="PT Sans"/>
                <a:sym typeface="PT Sans"/>
              </a:defRPr>
            </a:lvl1pPr>
            <a:lvl2pPr marL="914400" marR="0" lvl="1"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2pPr>
            <a:lvl3pPr marL="1371600" marR="0" lvl="2"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3pPr>
            <a:lvl4pPr marL="1828800" marR="0" lvl="3"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4pPr>
            <a:lvl5pPr marL="2286000" marR="0" lvl="4"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5pPr>
            <a:lvl6pPr marL="2743200" marR="0" lvl="5"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15000"/>
              </a:lnSpc>
              <a:spcBef>
                <a:spcPts val="16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15000"/>
              </a:lnSpc>
              <a:spcBef>
                <a:spcPts val="1600"/>
              </a:spcBef>
              <a:spcAft>
                <a:spcPts val="160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9pPr>
          </a:lstStyle>
          <a:p>
            <a:endParaRPr/>
          </a:p>
        </p:txBody>
      </p:sp>
      <p:sp>
        <p:nvSpPr>
          <p:cNvPr id="170" name="Google Shape;170;p3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grpSp>
        <p:nvGrpSpPr>
          <p:cNvPr id="171" name="Google Shape;171;p30"/>
          <p:cNvGrpSpPr/>
          <p:nvPr/>
        </p:nvGrpSpPr>
        <p:grpSpPr>
          <a:xfrm>
            <a:off x="74002" y="4604087"/>
            <a:ext cx="1615800" cy="487800"/>
            <a:chOff x="74002" y="4604087"/>
            <a:chExt cx="1615800" cy="487800"/>
          </a:xfrm>
        </p:grpSpPr>
        <p:sp>
          <p:nvSpPr>
            <p:cNvPr id="172" name="Google Shape;172;p30"/>
            <p:cNvSpPr/>
            <p:nvPr/>
          </p:nvSpPr>
          <p:spPr>
            <a:xfrm>
              <a:off x="74002" y="4604087"/>
              <a:ext cx="1615800" cy="4878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 name="Google Shape;173;p30"/>
            <p:cNvPicPr preferRelativeResize="0"/>
            <p:nvPr/>
          </p:nvPicPr>
          <p:blipFill rotWithShape="1">
            <a:blip r:embed="rId14">
              <a:alphaModFix/>
            </a:blip>
            <a:srcRect/>
            <a:stretch/>
          </p:blipFill>
          <p:spPr>
            <a:xfrm>
              <a:off x="74234" y="4611516"/>
              <a:ext cx="1615280" cy="429417"/>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PT Sans"/>
              <a:buNone/>
              <a:defRPr sz="3000" b="0" i="0" u="none" strike="noStrike" cap="none">
                <a:solidFill>
                  <a:schemeClr val="dk1"/>
                </a:solidFill>
                <a:latin typeface="PT Sans"/>
                <a:ea typeface="PT Sans"/>
                <a:cs typeface="PT Sans"/>
                <a:sym typeface="PT Sans"/>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257" name="Google Shape;257;p43"/>
          <p:cNvSpPr txBox="1">
            <a:spLocks noGrp="1"/>
          </p:cNvSpPr>
          <p:nvPr>
            <p:ph type="body" idx="1"/>
          </p:nvPr>
        </p:nvSpPr>
        <p:spPr>
          <a:xfrm>
            <a:off x="311700" y="1229875"/>
            <a:ext cx="8520600" cy="3374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T Sans"/>
              <a:buChar char="●"/>
              <a:defRPr sz="1800" b="0" i="0" u="none" strike="noStrike" cap="none">
                <a:solidFill>
                  <a:schemeClr val="dk2"/>
                </a:solidFill>
                <a:latin typeface="PT Sans"/>
                <a:ea typeface="PT Sans"/>
                <a:cs typeface="PT Sans"/>
                <a:sym typeface="PT Sans"/>
              </a:defRPr>
            </a:lvl1pPr>
            <a:lvl2pPr marL="914400" marR="0" lvl="1"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2pPr>
            <a:lvl3pPr marL="1371600" marR="0" lvl="2"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3pPr>
            <a:lvl4pPr marL="1828800" marR="0" lvl="3"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4pPr>
            <a:lvl5pPr marL="2286000" marR="0" lvl="4"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5pPr>
            <a:lvl6pPr marL="2743200" marR="0" lvl="5"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15000"/>
              </a:lnSpc>
              <a:spcBef>
                <a:spcPts val="16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15000"/>
              </a:lnSpc>
              <a:spcBef>
                <a:spcPts val="1600"/>
              </a:spcBef>
              <a:spcAft>
                <a:spcPts val="160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9pPr>
          </a:lstStyle>
          <a:p>
            <a:endParaRPr/>
          </a:p>
        </p:txBody>
      </p:sp>
      <p:sp>
        <p:nvSpPr>
          <p:cNvPr id="258" name="Google Shape;258;p4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grpSp>
        <p:nvGrpSpPr>
          <p:cNvPr id="259" name="Google Shape;259;p43"/>
          <p:cNvGrpSpPr/>
          <p:nvPr/>
        </p:nvGrpSpPr>
        <p:grpSpPr>
          <a:xfrm>
            <a:off x="74002" y="4604087"/>
            <a:ext cx="1615800" cy="487800"/>
            <a:chOff x="74002" y="4604087"/>
            <a:chExt cx="1615800" cy="487800"/>
          </a:xfrm>
        </p:grpSpPr>
        <p:sp>
          <p:nvSpPr>
            <p:cNvPr id="260" name="Google Shape;260;p43"/>
            <p:cNvSpPr/>
            <p:nvPr/>
          </p:nvSpPr>
          <p:spPr>
            <a:xfrm>
              <a:off x="74002" y="4604087"/>
              <a:ext cx="1615800" cy="4878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1" name="Google Shape;261;p43"/>
            <p:cNvPicPr preferRelativeResize="0"/>
            <p:nvPr/>
          </p:nvPicPr>
          <p:blipFill rotWithShape="1">
            <a:blip r:embed="rId14">
              <a:alphaModFix/>
            </a:blip>
            <a:srcRect/>
            <a:stretch/>
          </p:blipFill>
          <p:spPr>
            <a:xfrm>
              <a:off x="74234" y="4611516"/>
              <a:ext cx="1615280" cy="429417"/>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342"/>
        <p:cNvGrpSpPr/>
        <p:nvPr/>
      </p:nvGrpSpPr>
      <p:grpSpPr>
        <a:xfrm>
          <a:off x="0" y="0"/>
          <a:ext cx="0" cy="0"/>
          <a:chOff x="0" y="0"/>
          <a:chExt cx="0" cy="0"/>
        </a:xfrm>
      </p:grpSpPr>
      <p:sp>
        <p:nvSpPr>
          <p:cNvPr id="343" name="Google Shape;343;p5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PT Sans"/>
              <a:buNone/>
              <a:defRPr sz="3000" b="0" i="0" u="none" strike="noStrike" cap="none">
                <a:solidFill>
                  <a:schemeClr val="dk1"/>
                </a:solidFill>
                <a:latin typeface="PT Sans"/>
                <a:ea typeface="PT Sans"/>
                <a:cs typeface="PT Sans"/>
                <a:sym typeface="PT Sans"/>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344" name="Google Shape;344;p56"/>
          <p:cNvSpPr txBox="1">
            <a:spLocks noGrp="1"/>
          </p:cNvSpPr>
          <p:nvPr>
            <p:ph type="body" idx="1"/>
          </p:nvPr>
        </p:nvSpPr>
        <p:spPr>
          <a:xfrm>
            <a:off x="311700" y="1229875"/>
            <a:ext cx="8520600" cy="3374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T Sans"/>
              <a:buChar char="●"/>
              <a:defRPr sz="1800" b="0" i="0" u="none" strike="noStrike" cap="none">
                <a:solidFill>
                  <a:schemeClr val="dk2"/>
                </a:solidFill>
                <a:latin typeface="PT Sans"/>
                <a:ea typeface="PT Sans"/>
                <a:cs typeface="PT Sans"/>
                <a:sym typeface="PT Sans"/>
              </a:defRPr>
            </a:lvl1pPr>
            <a:lvl2pPr marL="914400" marR="0" lvl="1"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2pPr>
            <a:lvl3pPr marL="1371600" marR="0" lvl="2"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3pPr>
            <a:lvl4pPr marL="1828800" marR="0" lvl="3"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4pPr>
            <a:lvl5pPr marL="2286000" marR="0" lvl="4"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5pPr>
            <a:lvl6pPr marL="2743200" marR="0" lvl="5"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15000"/>
              </a:lnSpc>
              <a:spcBef>
                <a:spcPts val="16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15000"/>
              </a:lnSpc>
              <a:spcBef>
                <a:spcPts val="1600"/>
              </a:spcBef>
              <a:spcAft>
                <a:spcPts val="160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9pPr>
          </a:lstStyle>
          <a:p>
            <a:endParaRPr/>
          </a:p>
        </p:txBody>
      </p:sp>
      <p:sp>
        <p:nvSpPr>
          <p:cNvPr id="345" name="Google Shape;345;p5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grpSp>
        <p:nvGrpSpPr>
          <p:cNvPr id="346" name="Google Shape;346;p56"/>
          <p:cNvGrpSpPr/>
          <p:nvPr/>
        </p:nvGrpSpPr>
        <p:grpSpPr>
          <a:xfrm>
            <a:off x="74002" y="4604087"/>
            <a:ext cx="1615800" cy="487800"/>
            <a:chOff x="74002" y="4604087"/>
            <a:chExt cx="1615800" cy="487800"/>
          </a:xfrm>
        </p:grpSpPr>
        <p:sp>
          <p:nvSpPr>
            <p:cNvPr id="347" name="Google Shape;347;p56"/>
            <p:cNvSpPr/>
            <p:nvPr/>
          </p:nvSpPr>
          <p:spPr>
            <a:xfrm>
              <a:off x="74002" y="4604087"/>
              <a:ext cx="1615800" cy="4878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8" name="Google Shape;348;p56"/>
            <p:cNvPicPr preferRelativeResize="0"/>
            <p:nvPr/>
          </p:nvPicPr>
          <p:blipFill rotWithShape="1">
            <a:blip r:embed="rId14">
              <a:alphaModFix/>
            </a:blip>
            <a:srcRect/>
            <a:stretch/>
          </p:blipFill>
          <p:spPr>
            <a:xfrm>
              <a:off x="74234" y="4611516"/>
              <a:ext cx="1615280" cy="429417"/>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FHLuwSZQp7o" TargetMode="External"/><Relationship Id="rId2" Type="http://schemas.openxmlformats.org/officeDocument/2006/relationships/notesSlide" Target="../notesSlides/notesSlide10.xml"/><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hyperlink" Target="http://drive.google.com/file/d/1FpE58ph_QnTVrO0CCPCXlKDxmFVAAMfT/view"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hyperlink" Target="http://drive.google.com/file/d/1PPsHhH-zvKoR90THcDloxN5LKzp_aPV-/view" TargetMode="External"/><Relationship Id="rId2" Type="http://schemas.openxmlformats.org/officeDocument/2006/relationships/notesSlide" Target="../notesSlides/notesSlide23.xml"/><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hyperlink" Target="http://drive.google.com/file/d/1GzklP2L8IbE9HT3yeSTVFuR9-s7jH26i/view"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drive.google.com/file/d/1nZlZTZ_M4kd8EQq3dzMmix4yy80u8eGk/view"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9"/>
          <p:cNvSpPr txBox="1">
            <a:spLocks noGrp="1"/>
          </p:cNvSpPr>
          <p:nvPr>
            <p:ph type="ctrTitle"/>
          </p:nvPr>
        </p:nvSpPr>
        <p:spPr>
          <a:xfrm>
            <a:off x="598100" y="2537222"/>
            <a:ext cx="8222100" cy="83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b="1"/>
              <a:t>3D Sets from 2D Drawings</a:t>
            </a:r>
            <a:endParaRPr b="1"/>
          </a:p>
          <a:p>
            <a:pPr marL="0" lvl="0" indent="0" algn="ctr" rtl="0">
              <a:spcBef>
                <a:spcPts val="0"/>
              </a:spcBef>
              <a:spcAft>
                <a:spcPts val="0"/>
              </a:spcAft>
              <a:buNone/>
            </a:pPr>
            <a:r>
              <a:rPr lang="en-GB"/>
              <a:t>Using plans and elevations to design film sets at Pinewood Studios</a:t>
            </a:r>
            <a:endParaRPr/>
          </a:p>
        </p:txBody>
      </p:sp>
      <p:sp>
        <p:nvSpPr>
          <p:cNvPr id="435" name="Google Shape;435;p69"/>
          <p:cNvSpPr txBox="1">
            <a:spLocks noGrp="1"/>
          </p:cNvSpPr>
          <p:nvPr>
            <p:ph type="subTitle" idx="1"/>
          </p:nvPr>
        </p:nvSpPr>
        <p:spPr>
          <a:xfrm>
            <a:off x="598088" y="3554113"/>
            <a:ext cx="8222100" cy="43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Year 10</a:t>
            </a:r>
            <a:endParaRPr/>
          </a:p>
        </p:txBody>
      </p:sp>
      <p:pic>
        <p:nvPicPr>
          <p:cNvPr id="436" name="Google Shape;436;p69"/>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8"/>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sp>
        <p:nvSpPr>
          <p:cNvPr id="502" name="Google Shape;502;p78"/>
          <p:cNvSpPr txBox="1"/>
          <p:nvPr/>
        </p:nvSpPr>
        <p:spPr>
          <a:xfrm>
            <a:off x="2113224" y="4407950"/>
            <a:ext cx="56226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434343"/>
                </a:solidFill>
                <a:latin typeface="Trebuchet MS"/>
                <a:ea typeface="Trebuchet MS"/>
                <a:cs typeface="Trebuchet MS"/>
                <a:sym typeface="Trebuchet MS"/>
              </a:rPr>
              <a:t>Banished,  BBC</a:t>
            </a:r>
            <a:r>
              <a:rPr lang="en-GB" sz="1800" i="1">
                <a:solidFill>
                  <a:srgbClr val="434343"/>
                </a:solidFill>
                <a:latin typeface="Trebuchet MS"/>
                <a:ea typeface="Trebuchet MS"/>
                <a:cs typeface="Trebuchet MS"/>
                <a:sym typeface="Trebuchet MS"/>
              </a:rPr>
              <a:t> </a:t>
            </a:r>
            <a:endParaRPr i="1">
              <a:solidFill>
                <a:srgbClr val="434343"/>
              </a:solidFill>
            </a:endParaRPr>
          </a:p>
        </p:txBody>
      </p:sp>
      <p:pic>
        <p:nvPicPr>
          <p:cNvPr id="503" name="Google Shape;503;p78" descr="A new BBC drama that follows British convicts sent to Australia as punishment for their crimes.&#10;&#10;Coming to DVD in August!" title="Banished Trailer">
            <a:hlinkClick r:id="rId3"/>
          </p:cNvPr>
          <p:cNvPicPr preferRelativeResize="0"/>
          <p:nvPr/>
        </p:nvPicPr>
        <p:blipFill>
          <a:blip r:embed="rId4">
            <a:alphaModFix/>
          </a:blip>
          <a:stretch>
            <a:fillRect/>
          </a:stretch>
        </p:blipFill>
        <p:spPr>
          <a:xfrm>
            <a:off x="2113225" y="769150"/>
            <a:ext cx="4520200" cy="3390150"/>
          </a:xfrm>
          <a:prstGeom prst="rect">
            <a:avLst/>
          </a:prstGeom>
          <a:noFill/>
          <a:ln>
            <a:noFill/>
          </a:ln>
        </p:spPr>
      </p:pic>
      <p:pic>
        <p:nvPicPr>
          <p:cNvPr id="504" name="Google Shape;504;p78"/>
          <p:cNvPicPr preferRelativeResize="0"/>
          <p:nvPr/>
        </p:nvPicPr>
        <p:blipFill>
          <a:blip r:embed="rId5">
            <a:alphaModFix/>
          </a:blip>
          <a:stretch>
            <a:fillRect/>
          </a:stretch>
        </p:blipFill>
        <p:spPr>
          <a:xfrm>
            <a:off x="1782775" y="4617425"/>
            <a:ext cx="1128376" cy="457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3"/>
                                        </p:tgtEl>
                                        <p:attrNameLst>
                                          <p:attrName>style.visibility</p:attrName>
                                        </p:attrNameLst>
                                      </p:cBhvr>
                                      <p:to>
                                        <p:strVal val="visible"/>
                                      </p:to>
                                    </p:set>
                                    <p:animEffect transition="in" filter="fade">
                                      <p:cBhvr>
                                        <p:cTn id="7" dur="1000"/>
                                        <p:tgtEl>
                                          <p:spTgt spid="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9"/>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sp>
        <p:nvSpPr>
          <p:cNvPr id="510" name="Google Shape;510;p79"/>
          <p:cNvSpPr txBox="1"/>
          <p:nvPr/>
        </p:nvSpPr>
        <p:spPr>
          <a:xfrm>
            <a:off x="4163100" y="4527900"/>
            <a:ext cx="49809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a:solidFill>
                  <a:schemeClr val="dk2"/>
                </a:solidFill>
              </a:rPr>
              <a:t>Banished – BBC, Prison dormitory 1788</a:t>
            </a:r>
            <a:endParaRPr>
              <a:solidFill>
                <a:schemeClr val="dk2"/>
              </a:solidFill>
            </a:endParaRPr>
          </a:p>
          <a:p>
            <a:pPr marL="0" lvl="0" indent="0" algn="r" rtl="0">
              <a:spcBef>
                <a:spcPts val="0"/>
              </a:spcBef>
              <a:spcAft>
                <a:spcPts val="0"/>
              </a:spcAft>
              <a:buNone/>
            </a:pPr>
            <a:r>
              <a:rPr lang="en-GB">
                <a:solidFill>
                  <a:schemeClr val="dk2"/>
                </a:solidFill>
              </a:rPr>
              <a:t>Drawings by Duncan Howell</a:t>
            </a:r>
            <a:endParaRPr/>
          </a:p>
        </p:txBody>
      </p:sp>
      <p:pic>
        <p:nvPicPr>
          <p:cNvPr id="511" name="Google Shape;511;p79"/>
          <p:cNvPicPr preferRelativeResize="0"/>
          <p:nvPr/>
        </p:nvPicPr>
        <p:blipFill rotWithShape="1">
          <a:blip r:embed="rId3">
            <a:alphaModFix/>
          </a:blip>
          <a:srcRect/>
          <a:stretch/>
        </p:blipFill>
        <p:spPr>
          <a:xfrm>
            <a:off x="2137126" y="751075"/>
            <a:ext cx="5375475" cy="3814450"/>
          </a:xfrm>
          <a:prstGeom prst="rect">
            <a:avLst/>
          </a:prstGeom>
          <a:noFill/>
          <a:ln>
            <a:noFill/>
          </a:ln>
        </p:spPr>
      </p:pic>
      <p:pic>
        <p:nvPicPr>
          <p:cNvPr id="512" name="Google Shape;512;p79"/>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80"/>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pic>
        <p:nvPicPr>
          <p:cNvPr id="518" name="Google Shape;518;p80"/>
          <p:cNvPicPr preferRelativeResize="0"/>
          <p:nvPr/>
        </p:nvPicPr>
        <p:blipFill rotWithShape="1">
          <a:blip r:embed="rId3">
            <a:alphaModFix/>
          </a:blip>
          <a:srcRect/>
          <a:stretch/>
        </p:blipFill>
        <p:spPr>
          <a:xfrm>
            <a:off x="2384043" y="761578"/>
            <a:ext cx="5080974" cy="3826424"/>
          </a:xfrm>
          <a:prstGeom prst="rect">
            <a:avLst/>
          </a:prstGeom>
          <a:noFill/>
          <a:ln>
            <a:noFill/>
          </a:ln>
        </p:spPr>
      </p:pic>
      <p:sp>
        <p:nvSpPr>
          <p:cNvPr id="519" name="Google Shape;519;p80"/>
          <p:cNvSpPr txBox="1"/>
          <p:nvPr/>
        </p:nvSpPr>
        <p:spPr>
          <a:xfrm>
            <a:off x="4163100" y="4527900"/>
            <a:ext cx="49809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a:solidFill>
                  <a:schemeClr val="dk2"/>
                </a:solidFill>
              </a:rPr>
              <a:t>Banished – BBC, Prison dormitory 1788</a:t>
            </a:r>
            <a:endParaRPr>
              <a:solidFill>
                <a:schemeClr val="dk2"/>
              </a:solidFill>
            </a:endParaRPr>
          </a:p>
          <a:p>
            <a:pPr marL="0" lvl="0" indent="0" algn="r" rtl="0">
              <a:spcBef>
                <a:spcPts val="0"/>
              </a:spcBef>
              <a:spcAft>
                <a:spcPts val="0"/>
              </a:spcAft>
              <a:buNone/>
            </a:pPr>
            <a:r>
              <a:rPr lang="en-GB">
                <a:solidFill>
                  <a:schemeClr val="dk2"/>
                </a:solidFill>
              </a:rPr>
              <a:t>Courtesy of RSJ Productions</a:t>
            </a:r>
            <a:endParaRPr/>
          </a:p>
        </p:txBody>
      </p:sp>
      <p:pic>
        <p:nvPicPr>
          <p:cNvPr id="520" name="Google Shape;520;p80"/>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1"/>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sp>
        <p:nvSpPr>
          <p:cNvPr id="526" name="Google Shape;526;p81"/>
          <p:cNvSpPr txBox="1"/>
          <p:nvPr/>
        </p:nvSpPr>
        <p:spPr>
          <a:xfrm>
            <a:off x="4163100" y="4527900"/>
            <a:ext cx="49809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a:solidFill>
                  <a:schemeClr val="dk2"/>
                </a:solidFill>
              </a:rPr>
              <a:t>Banished – BBC, Prison dormitory 1788</a:t>
            </a:r>
            <a:endParaRPr>
              <a:solidFill>
                <a:schemeClr val="dk2"/>
              </a:solidFill>
            </a:endParaRPr>
          </a:p>
          <a:p>
            <a:pPr marL="0" lvl="0" indent="0" algn="r" rtl="0">
              <a:spcBef>
                <a:spcPts val="0"/>
              </a:spcBef>
              <a:spcAft>
                <a:spcPts val="0"/>
              </a:spcAft>
              <a:buNone/>
            </a:pPr>
            <a:r>
              <a:rPr lang="en-GB">
                <a:solidFill>
                  <a:schemeClr val="dk2"/>
                </a:solidFill>
              </a:rPr>
              <a:t>Drawings by Duncan Howell</a:t>
            </a:r>
            <a:endParaRPr/>
          </a:p>
        </p:txBody>
      </p:sp>
      <p:pic>
        <p:nvPicPr>
          <p:cNvPr id="527" name="Google Shape;527;p81"/>
          <p:cNvPicPr preferRelativeResize="0"/>
          <p:nvPr/>
        </p:nvPicPr>
        <p:blipFill rotWithShape="1">
          <a:blip r:embed="rId3">
            <a:alphaModFix/>
          </a:blip>
          <a:srcRect/>
          <a:stretch/>
        </p:blipFill>
        <p:spPr>
          <a:xfrm>
            <a:off x="2005360" y="699899"/>
            <a:ext cx="6066565" cy="3743700"/>
          </a:xfrm>
          <a:prstGeom prst="rect">
            <a:avLst/>
          </a:prstGeom>
          <a:noFill/>
          <a:ln>
            <a:noFill/>
          </a:ln>
        </p:spPr>
      </p:pic>
      <p:pic>
        <p:nvPicPr>
          <p:cNvPr id="528" name="Google Shape;528;p81"/>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82"/>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sp>
        <p:nvSpPr>
          <p:cNvPr id="534" name="Google Shape;534;p82"/>
          <p:cNvSpPr txBox="1"/>
          <p:nvPr/>
        </p:nvSpPr>
        <p:spPr>
          <a:xfrm>
            <a:off x="4163100" y="4527900"/>
            <a:ext cx="49809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a:solidFill>
                  <a:schemeClr val="dk2"/>
                </a:solidFill>
              </a:rPr>
              <a:t>Banished – BBC, Prison dormitory 1788</a:t>
            </a:r>
            <a:endParaRPr>
              <a:solidFill>
                <a:schemeClr val="dk2"/>
              </a:solidFill>
            </a:endParaRPr>
          </a:p>
          <a:p>
            <a:pPr marL="0" lvl="0" indent="0" algn="r" rtl="0">
              <a:spcBef>
                <a:spcPts val="0"/>
              </a:spcBef>
              <a:spcAft>
                <a:spcPts val="0"/>
              </a:spcAft>
              <a:buNone/>
            </a:pPr>
            <a:r>
              <a:rPr lang="en-GB">
                <a:solidFill>
                  <a:schemeClr val="dk2"/>
                </a:solidFill>
              </a:rPr>
              <a:t>Courtesy of RSJ Productions</a:t>
            </a:r>
            <a:endParaRPr/>
          </a:p>
        </p:txBody>
      </p:sp>
      <p:pic>
        <p:nvPicPr>
          <p:cNvPr id="535" name="Google Shape;535;p82"/>
          <p:cNvPicPr preferRelativeResize="0"/>
          <p:nvPr/>
        </p:nvPicPr>
        <p:blipFill rotWithShape="1">
          <a:blip r:embed="rId3">
            <a:alphaModFix/>
          </a:blip>
          <a:srcRect/>
          <a:stretch/>
        </p:blipFill>
        <p:spPr>
          <a:xfrm>
            <a:off x="2666075" y="757463"/>
            <a:ext cx="5134325" cy="3725975"/>
          </a:xfrm>
          <a:prstGeom prst="rect">
            <a:avLst/>
          </a:prstGeom>
          <a:noFill/>
          <a:ln>
            <a:noFill/>
          </a:ln>
        </p:spPr>
      </p:pic>
      <p:pic>
        <p:nvPicPr>
          <p:cNvPr id="536" name="Google Shape;536;p82"/>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83"/>
          <p:cNvSpPr txBox="1">
            <a:spLocks noGrp="1"/>
          </p:cNvSpPr>
          <p:nvPr>
            <p:ph type="ctrTitle"/>
          </p:nvPr>
        </p:nvSpPr>
        <p:spPr>
          <a:xfrm>
            <a:off x="598100" y="1546622"/>
            <a:ext cx="8222100" cy="838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GB"/>
              <a:t>Context </a:t>
            </a:r>
            <a:endParaRPr/>
          </a:p>
        </p:txBody>
      </p:sp>
      <p:pic>
        <p:nvPicPr>
          <p:cNvPr id="542" name="Google Shape;542;p83"/>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4"/>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sp>
        <p:nvSpPr>
          <p:cNvPr id="548" name="Google Shape;548;p84"/>
          <p:cNvSpPr txBox="1">
            <a:spLocks noGrp="1"/>
          </p:cNvSpPr>
          <p:nvPr>
            <p:ph type="body" idx="4294967295"/>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t>Let’s think about the process of how we go from a 2D drawing to a 3D set. </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As a set designer we will get a design brief and a little context of the film or programme this will be used for including the script. </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We will be given the stage dimensions and we will need to start by creating a plan view to map out the key items and where these will be located. </a:t>
            </a:r>
            <a:endParaRPr/>
          </a:p>
          <a:p>
            <a:pPr marL="0" lvl="0" indent="0" algn="ctr"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549" name="Google Shape;549;p84"/>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85"/>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sp>
        <p:nvSpPr>
          <p:cNvPr id="555" name="Google Shape;555;p85"/>
          <p:cNvSpPr txBox="1">
            <a:spLocks noGrp="1"/>
          </p:cNvSpPr>
          <p:nvPr>
            <p:ph type="body" idx="4294967295"/>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t>Here’s a project we’ve been working on. </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Our brief: A kitchen in a family home in London for a new soap opera. The soap is set in our current time period (2021). There is creative freedom for the design of the kitchen but there must be space for the family of four to all sit for certain scenes to be filmed. The family also has a small dog which will live in the kitchen. </a:t>
            </a:r>
            <a:endParaRPr/>
          </a:p>
          <a:p>
            <a:pPr marL="0" lvl="0" indent="0" algn="ctr"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556" name="Google Shape;556;p85"/>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86"/>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pic>
        <p:nvPicPr>
          <p:cNvPr id="562" name="Google Shape;562;p86"/>
          <p:cNvPicPr preferRelativeResize="0"/>
          <p:nvPr/>
        </p:nvPicPr>
        <p:blipFill rotWithShape="1">
          <a:blip r:embed="rId3">
            <a:alphaModFix/>
          </a:blip>
          <a:srcRect/>
          <a:stretch/>
        </p:blipFill>
        <p:spPr>
          <a:xfrm>
            <a:off x="2041950" y="745150"/>
            <a:ext cx="5402655" cy="3819599"/>
          </a:xfrm>
          <a:prstGeom prst="rect">
            <a:avLst/>
          </a:prstGeom>
          <a:noFill/>
          <a:ln>
            <a:noFill/>
          </a:ln>
        </p:spPr>
      </p:pic>
      <p:pic>
        <p:nvPicPr>
          <p:cNvPr id="563" name="Google Shape;563;p86"/>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87"/>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sp>
        <p:nvSpPr>
          <p:cNvPr id="569" name="Google Shape;569;p87"/>
          <p:cNvSpPr txBox="1">
            <a:spLocks noGrp="1"/>
          </p:cNvSpPr>
          <p:nvPr>
            <p:ph type="body" idx="4294967295"/>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t>The plan view and elevations are the first step when designing a set. </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The kitchen looks very flat at the moment, so let’s change that by building a model… </a:t>
            </a:r>
            <a:endParaRPr/>
          </a:p>
          <a:p>
            <a:pPr marL="0" lvl="0" indent="0" algn="l" rtl="0">
              <a:lnSpc>
                <a:spcPct val="115000"/>
              </a:lnSpc>
              <a:spcBef>
                <a:spcPts val="400"/>
              </a:spcBef>
              <a:spcAft>
                <a:spcPts val="0"/>
              </a:spcAft>
              <a:buNone/>
            </a:pPr>
            <a:endParaRPr/>
          </a:p>
          <a:p>
            <a:pPr marL="0" lvl="0" indent="0" algn="ctr"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570" name="Google Shape;570;p87"/>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0"/>
          <p:cNvSpPr txBox="1">
            <a:spLocks noGrp="1"/>
          </p:cNvSpPr>
          <p:nvPr>
            <p:ph type="body" idx="1"/>
          </p:nvPr>
        </p:nvSpPr>
        <p:spPr>
          <a:xfrm>
            <a:off x="431175" y="1021450"/>
            <a:ext cx="8140800" cy="3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400"/>
              <a:buNone/>
            </a:pPr>
            <a:r>
              <a:rPr lang="en-GB"/>
              <a:t>Maths: To construct and interpret plans and elevations of 3D shapes</a:t>
            </a:r>
            <a:endParaRPr/>
          </a:p>
          <a:p>
            <a:pPr marL="0" lvl="0" indent="0" algn="l" rtl="0">
              <a:lnSpc>
                <a:spcPct val="115000"/>
              </a:lnSpc>
              <a:spcBef>
                <a:spcPts val="400"/>
              </a:spcBef>
              <a:spcAft>
                <a:spcPts val="0"/>
              </a:spcAft>
              <a:buSzPts val="2400"/>
              <a:buNone/>
            </a:pPr>
            <a:r>
              <a:rPr lang="en-GB"/>
              <a:t>Careers: To highlight the relevance of Maths to future career paths</a:t>
            </a:r>
            <a:endParaRPr/>
          </a:p>
          <a:p>
            <a:pPr marL="0" lvl="0" indent="0" algn="l" rtl="0">
              <a:lnSpc>
                <a:spcPct val="115000"/>
              </a:lnSpc>
              <a:spcBef>
                <a:spcPts val="400"/>
              </a:spcBef>
              <a:spcAft>
                <a:spcPts val="0"/>
              </a:spcAft>
              <a:buSzPts val="2400"/>
              <a:buNone/>
            </a:pPr>
            <a:r>
              <a:rPr lang="en-GB"/>
              <a:t>Essential Skills: Creativity, Leadership, Teamwork, Speaking </a:t>
            </a:r>
            <a:endParaRPr sz="1000"/>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442" name="Google Shape;442;p70"/>
          <p:cNvPicPr preferRelativeResize="0"/>
          <p:nvPr/>
        </p:nvPicPr>
        <p:blipFill>
          <a:blip r:embed="rId3">
            <a:alphaModFix/>
          </a:blip>
          <a:stretch>
            <a:fillRect/>
          </a:stretch>
        </p:blipFill>
        <p:spPr>
          <a:xfrm>
            <a:off x="7098905" y="3408129"/>
            <a:ext cx="1270721" cy="1270719"/>
          </a:xfrm>
          <a:prstGeom prst="rect">
            <a:avLst/>
          </a:prstGeom>
          <a:noFill/>
          <a:ln>
            <a:noFill/>
          </a:ln>
        </p:spPr>
      </p:pic>
      <p:pic>
        <p:nvPicPr>
          <p:cNvPr id="443" name="Google Shape;443;p70"/>
          <p:cNvPicPr preferRelativeResize="0"/>
          <p:nvPr/>
        </p:nvPicPr>
        <p:blipFill>
          <a:blip r:embed="rId4">
            <a:alphaModFix/>
          </a:blip>
          <a:stretch>
            <a:fillRect/>
          </a:stretch>
        </p:blipFill>
        <p:spPr>
          <a:xfrm>
            <a:off x="2651500" y="3447325"/>
            <a:ext cx="1272536" cy="1270719"/>
          </a:xfrm>
          <a:prstGeom prst="rect">
            <a:avLst/>
          </a:prstGeom>
          <a:noFill/>
          <a:ln>
            <a:noFill/>
          </a:ln>
        </p:spPr>
      </p:pic>
      <p:pic>
        <p:nvPicPr>
          <p:cNvPr id="444" name="Google Shape;444;p70"/>
          <p:cNvPicPr preferRelativeResize="0"/>
          <p:nvPr/>
        </p:nvPicPr>
        <p:blipFill>
          <a:blip r:embed="rId5">
            <a:alphaModFix/>
          </a:blip>
          <a:stretch>
            <a:fillRect/>
          </a:stretch>
        </p:blipFill>
        <p:spPr>
          <a:xfrm>
            <a:off x="4200836" y="3408132"/>
            <a:ext cx="1270721" cy="1270719"/>
          </a:xfrm>
          <a:prstGeom prst="rect">
            <a:avLst/>
          </a:prstGeom>
          <a:noFill/>
          <a:ln>
            <a:noFill/>
          </a:ln>
        </p:spPr>
      </p:pic>
      <p:pic>
        <p:nvPicPr>
          <p:cNvPr id="445" name="Google Shape;445;p70"/>
          <p:cNvPicPr preferRelativeResize="0"/>
          <p:nvPr/>
        </p:nvPicPr>
        <p:blipFill>
          <a:blip r:embed="rId6">
            <a:alphaModFix/>
          </a:blip>
          <a:stretch>
            <a:fillRect/>
          </a:stretch>
        </p:blipFill>
        <p:spPr>
          <a:xfrm>
            <a:off x="5607607" y="3408129"/>
            <a:ext cx="1272536" cy="1270719"/>
          </a:xfrm>
          <a:prstGeom prst="rect">
            <a:avLst/>
          </a:prstGeom>
          <a:noFill/>
          <a:ln>
            <a:noFill/>
          </a:ln>
        </p:spPr>
      </p:pic>
      <p:pic>
        <p:nvPicPr>
          <p:cNvPr id="446" name="Google Shape;446;p70"/>
          <p:cNvPicPr preferRelativeResize="0"/>
          <p:nvPr/>
        </p:nvPicPr>
        <p:blipFill>
          <a:blip r:embed="rId7">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8"/>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pic>
        <p:nvPicPr>
          <p:cNvPr id="576" name="Google Shape;576;p88"/>
          <p:cNvPicPr preferRelativeResize="0"/>
          <p:nvPr/>
        </p:nvPicPr>
        <p:blipFill>
          <a:blip r:embed="rId3">
            <a:alphaModFix/>
          </a:blip>
          <a:stretch>
            <a:fillRect/>
          </a:stretch>
        </p:blipFill>
        <p:spPr>
          <a:xfrm>
            <a:off x="7511900" y="170175"/>
            <a:ext cx="1415324" cy="1415324"/>
          </a:xfrm>
          <a:prstGeom prst="rect">
            <a:avLst/>
          </a:prstGeom>
          <a:noFill/>
          <a:ln>
            <a:noFill/>
          </a:ln>
        </p:spPr>
      </p:pic>
      <p:pic>
        <p:nvPicPr>
          <p:cNvPr id="577" name="Google Shape;577;p88" title="Pinewood Build Kitchen Model.mp4">
            <a:hlinkClick r:id="rId4"/>
          </p:cNvPr>
          <p:cNvPicPr preferRelativeResize="0"/>
          <p:nvPr/>
        </p:nvPicPr>
        <p:blipFill>
          <a:blip r:embed="rId5">
            <a:alphaModFix/>
          </a:blip>
          <a:stretch>
            <a:fillRect/>
          </a:stretch>
        </p:blipFill>
        <p:spPr>
          <a:xfrm>
            <a:off x="2402200" y="857250"/>
            <a:ext cx="4572000" cy="3429000"/>
          </a:xfrm>
          <a:prstGeom prst="rect">
            <a:avLst/>
          </a:prstGeom>
          <a:noFill/>
          <a:ln>
            <a:noFill/>
          </a:ln>
        </p:spPr>
      </p:pic>
      <p:pic>
        <p:nvPicPr>
          <p:cNvPr id="578" name="Google Shape;578;p88"/>
          <p:cNvPicPr preferRelativeResize="0"/>
          <p:nvPr/>
        </p:nvPicPr>
        <p:blipFill>
          <a:blip r:embed="rId6">
            <a:alphaModFix/>
          </a:blip>
          <a:stretch>
            <a:fillRect/>
          </a:stretch>
        </p:blipFill>
        <p:spPr>
          <a:xfrm>
            <a:off x="1782775" y="4617425"/>
            <a:ext cx="1128376" cy="457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p:cTn id="7" dur="10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9"/>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sp>
        <p:nvSpPr>
          <p:cNvPr id="584" name="Google Shape;584;p89"/>
          <p:cNvSpPr txBox="1">
            <a:spLocks noGrp="1"/>
          </p:cNvSpPr>
          <p:nvPr>
            <p:ph type="body" idx="4294967295"/>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t>We can use this 3D model to take photos to help decide camera angles; if the set looks realistic and if it meets the brief! </a:t>
            </a:r>
            <a:endParaRPr/>
          </a:p>
          <a:p>
            <a:pPr marL="0" lvl="0" indent="0" algn="l" rtl="0">
              <a:lnSpc>
                <a:spcPct val="115000"/>
              </a:lnSpc>
              <a:spcBef>
                <a:spcPts val="400"/>
              </a:spcBef>
              <a:spcAft>
                <a:spcPts val="0"/>
              </a:spcAft>
              <a:buNone/>
            </a:pPr>
            <a:endParaRPr/>
          </a:p>
          <a:p>
            <a:pPr marL="0" lvl="0" indent="0" algn="ctr"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585" name="Google Shape;585;p89"/>
          <p:cNvPicPr preferRelativeResize="0"/>
          <p:nvPr/>
        </p:nvPicPr>
        <p:blipFill rotWithShape="1">
          <a:blip r:embed="rId3">
            <a:alphaModFix/>
          </a:blip>
          <a:srcRect/>
          <a:stretch/>
        </p:blipFill>
        <p:spPr>
          <a:xfrm>
            <a:off x="2353875" y="1799850"/>
            <a:ext cx="3764650" cy="2741875"/>
          </a:xfrm>
          <a:prstGeom prst="rect">
            <a:avLst/>
          </a:prstGeom>
          <a:noFill/>
          <a:ln>
            <a:noFill/>
          </a:ln>
        </p:spPr>
      </p:pic>
      <p:pic>
        <p:nvPicPr>
          <p:cNvPr id="586" name="Google Shape;586;p89"/>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90"/>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sp>
        <p:nvSpPr>
          <p:cNvPr id="592" name="Google Shape;592;p90"/>
          <p:cNvSpPr txBox="1">
            <a:spLocks noGrp="1"/>
          </p:cNvSpPr>
          <p:nvPr>
            <p:ph type="body" idx="4294967295"/>
          </p:nvPr>
        </p:nvSpPr>
        <p:spPr>
          <a:xfrm>
            <a:off x="444050" y="1015000"/>
            <a:ext cx="28728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t>Let’s think back to our 2D drawings of the plan and elevation.</a:t>
            </a:r>
            <a:endParaRPr/>
          </a:p>
          <a:p>
            <a:pPr marL="0" lvl="0" indent="0" algn="ctr" rtl="0">
              <a:lnSpc>
                <a:spcPct val="115000"/>
              </a:lnSpc>
              <a:spcBef>
                <a:spcPts val="400"/>
              </a:spcBef>
              <a:spcAft>
                <a:spcPts val="0"/>
              </a:spcAft>
              <a:buNone/>
            </a:pPr>
            <a:r>
              <a:rPr lang="en-GB"/>
              <a:t> </a:t>
            </a:r>
            <a:endParaRPr/>
          </a:p>
          <a:p>
            <a:pPr marL="0" lvl="0" indent="0" algn="ctr" rtl="0">
              <a:lnSpc>
                <a:spcPct val="115000"/>
              </a:lnSpc>
              <a:spcBef>
                <a:spcPts val="400"/>
              </a:spcBef>
              <a:spcAft>
                <a:spcPts val="0"/>
              </a:spcAft>
              <a:buNone/>
            </a:pPr>
            <a:r>
              <a:rPr lang="en-GB"/>
              <a:t>What shapes are highlighted here?</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What 3D shapes will these now be in our model? </a:t>
            </a:r>
            <a:endParaRPr/>
          </a:p>
          <a:p>
            <a:pPr marL="0" lvl="0" indent="0" algn="l" rtl="0">
              <a:lnSpc>
                <a:spcPct val="115000"/>
              </a:lnSpc>
              <a:spcBef>
                <a:spcPts val="400"/>
              </a:spcBef>
              <a:spcAft>
                <a:spcPts val="0"/>
              </a:spcAft>
              <a:buNone/>
            </a:pPr>
            <a:endParaRPr/>
          </a:p>
          <a:p>
            <a:pPr marL="0" lvl="0" indent="0" algn="ctr"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593" name="Google Shape;593;p90" descr="Diagram, engineering drawing&#10;&#10;Description automatically generated"/>
          <p:cNvPicPr preferRelativeResize="0"/>
          <p:nvPr/>
        </p:nvPicPr>
        <p:blipFill rotWithShape="1">
          <a:blip r:embed="rId3">
            <a:alphaModFix/>
          </a:blip>
          <a:srcRect/>
          <a:stretch/>
        </p:blipFill>
        <p:spPr>
          <a:xfrm>
            <a:off x="4005300" y="969700"/>
            <a:ext cx="4975827" cy="3517799"/>
          </a:xfrm>
          <a:prstGeom prst="rect">
            <a:avLst/>
          </a:prstGeom>
          <a:noFill/>
          <a:ln>
            <a:noFill/>
          </a:ln>
        </p:spPr>
      </p:pic>
      <p:pic>
        <p:nvPicPr>
          <p:cNvPr id="594" name="Google Shape;594;p90"/>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91"/>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pic>
        <p:nvPicPr>
          <p:cNvPr id="600" name="Google Shape;600;p91" title="Pinewood Kitchen Model.mp4">
            <a:hlinkClick r:id="rId3"/>
          </p:cNvPr>
          <p:cNvPicPr preferRelativeResize="0"/>
          <p:nvPr/>
        </p:nvPicPr>
        <p:blipFill>
          <a:blip r:embed="rId4">
            <a:alphaModFix/>
          </a:blip>
          <a:stretch>
            <a:fillRect/>
          </a:stretch>
        </p:blipFill>
        <p:spPr>
          <a:xfrm>
            <a:off x="2335625" y="857250"/>
            <a:ext cx="4572000" cy="3429000"/>
          </a:xfrm>
          <a:prstGeom prst="rect">
            <a:avLst/>
          </a:prstGeom>
          <a:noFill/>
          <a:ln>
            <a:noFill/>
          </a:ln>
        </p:spPr>
      </p:pic>
      <p:pic>
        <p:nvPicPr>
          <p:cNvPr id="601" name="Google Shape;601;p91"/>
          <p:cNvPicPr preferRelativeResize="0"/>
          <p:nvPr/>
        </p:nvPicPr>
        <p:blipFill>
          <a:blip r:embed="rId5">
            <a:alphaModFix/>
          </a:blip>
          <a:stretch>
            <a:fillRect/>
          </a:stretch>
        </p:blipFill>
        <p:spPr>
          <a:xfrm>
            <a:off x="1782775" y="4617425"/>
            <a:ext cx="1128376" cy="457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fade">
                                      <p:cBhvr>
                                        <p:cTn id="7" dur="1000"/>
                                        <p:tgtEl>
                                          <p:spTgt spid="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92"/>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pic>
        <p:nvPicPr>
          <p:cNvPr id="607" name="Google Shape;607;p92" descr="Diagram, engineering drawing&#10;&#10;Description automatically generated"/>
          <p:cNvPicPr preferRelativeResize="0"/>
          <p:nvPr/>
        </p:nvPicPr>
        <p:blipFill rotWithShape="1">
          <a:blip r:embed="rId3">
            <a:alphaModFix/>
          </a:blip>
          <a:srcRect l="860" t="18119" r="-859" b="-18120"/>
          <a:stretch/>
        </p:blipFill>
        <p:spPr>
          <a:xfrm>
            <a:off x="829675" y="950725"/>
            <a:ext cx="7975850" cy="4030125"/>
          </a:xfrm>
          <a:prstGeom prst="rect">
            <a:avLst/>
          </a:prstGeom>
          <a:noFill/>
          <a:ln>
            <a:noFill/>
          </a:ln>
        </p:spPr>
      </p:pic>
      <p:pic>
        <p:nvPicPr>
          <p:cNvPr id="608" name="Google Shape;608;p92" descr="Diagram&#10;&#10;Description automatically generated"/>
          <p:cNvPicPr preferRelativeResize="0"/>
          <p:nvPr/>
        </p:nvPicPr>
        <p:blipFill rotWithShape="1">
          <a:blip r:embed="rId4">
            <a:alphaModFix/>
          </a:blip>
          <a:srcRect/>
          <a:stretch/>
        </p:blipFill>
        <p:spPr>
          <a:xfrm>
            <a:off x="1017400" y="732600"/>
            <a:ext cx="7279574" cy="3678300"/>
          </a:xfrm>
          <a:prstGeom prst="rect">
            <a:avLst/>
          </a:prstGeom>
          <a:noFill/>
          <a:ln>
            <a:noFill/>
          </a:ln>
        </p:spPr>
      </p:pic>
      <p:pic>
        <p:nvPicPr>
          <p:cNvPr id="609" name="Google Shape;609;p92"/>
          <p:cNvPicPr preferRelativeResize="0"/>
          <p:nvPr/>
        </p:nvPicPr>
        <p:blipFill>
          <a:blip r:embed="rId5">
            <a:alphaModFix/>
          </a:blip>
          <a:stretch>
            <a:fillRect/>
          </a:stretch>
        </p:blipFill>
        <p:spPr>
          <a:xfrm>
            <a:off x="1782775" y="4617425"/>
            <a:ext cx="1128376" cy="457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8"/>
                                        </p:tgtEl>
                                        <p:attrNameLst>
                                          <p:attrName>style.visibility</p:attrName>
                                        </p:attrNameLst>
                                      </p:cBhvr>
                                      <p:to>
                                        <p:strVal val="visible"/>
                                      </p:to>
                                    </p:set>
                                    <p:animEffect transition="in" filter="fade">
                                      <p:cBhvr>
                                        <p:cTn id="7" dur="1000"/>
                                        <p:tgtEl>
                                          <p:spTgt spid="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93"/>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pic>
        <p:nvPicPr>
          <p:cNvPr id="615" name="Google Shape;615;p93" descr="Diagram&#10;&#10;Description automatically generated"/>
          <p:cNvPicPr preferRelativeResize="0"/>
          <p:nvPr/>
        </p:nvPicPr>
        <p:blipFill rotWithShape="1">
          <a:blip r:embed="rId3">
            <a:alphaModFix/>
          </a:blip>
          <a:srcRect/>
          <a:stretch/>
        </p:blipFill>
        <p:spPr>
          <a:xfrm>
            <a:off x="1824075" y="602900"/>
            <a:ext cx="6146125" cy="3810125"/>
          </a:xfrm>
          <a:prstGeom prst="rect">
            <a:avLst/>
          </a:prstGeom>
          <a:noFill/>
          <a:ln>
            <a:noFill/>
          </a:ln>
        </p:spPr>
      </p:pic>
      <p:pic>
        <p:nvPicPr>
          <p:cNvPr id="616" name="Google Shape;616;p93"/>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
                                        </p:tgtEl>
                                        <p:attrNameLst>
                                          <p:attrName>style.visibility</p:attrName>
                                        </p:attrNameLst>
                                      </p:cBhvr>
                                      <p:to>
                                        <p:strVal val="visible"/>
                                      </p:to>
                                    </p:set>
                                    <p:animEffect transition="in" filter="fade">
                                      <p:cBhvr>
                                        <p:cTn id="7" dur="1000"/>
                                        <p:tgtEl>
                                          <p:spTgt spid="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94"/>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sp>
        <p:nvSpPr>
          <p:cNvPr id="622" name="Google Shape;622;p94"/>
          <p:cNvSpPr txBox="1">
            <a:spLocks noGrp="1"/>
          </p:cNvSpPr>
          <p:nvPr>
            <p:ph type="body" idx="4294967295"/>
          </p:nvPr>
        </p:nvSpPr>
        <p:spPr>
          <a:xfrm>
            <a:off x="444050" y="1015000"/>
            <a:ext cx="28728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t>A set designer would then draw in some objects to make the set look even more realistic. </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What has been added in here to ensure the set meets the brief?</a:t>
            </a:r>
            <a:endParaRPr/>
          </a:p>
          <a:p>
            <a:pPr marL="0" lvl="0" indent="0" algn="ctr"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623" name="Google Shape;623;p94"/>
          <p:cNvPicPr preferRelativeResize="0"/>
          <p:nvPr/>
        </p:nvPicPr>
        <p:blipFill rotWithShape="1">
          <a:blip r:embed="rId3">
            <a:alphaModFix/>
          </a:blip>
          <a:srcRect/>
          <a:stretch/>
        </p:blipFill>
        <p:spPr>
          <a:xfrm>
            <a:off x="3403274" y="986395"/>
            <a:ext cx="5351249" cy="3568550"/>
          </a:xfrm>
          <a:prstGeom prst="rect">
            <a:avLst/>
          </a:prstGeom>
          <a:noFill/>
          <a:ln>
            <a:noFill/>
          </a:ln>
        </p:spPr>
      </p:pic>
      <p:pic>
        <p:nvPicPr>
          <p:cNvPr id="624" name="Google Shape;624;p94"/>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p95"/>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96"/>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Welcome to the design team! </a:t>
            </a:r>
            <a:endParaRPr/>
          </a:p>
          <a:p>
            <a:pPr marL="0" lvl="0" indent="0" algn="l" rtl="0">
              <a:spcBef>
                <a:spcPts val="0"/>
              </a:spcBef>
              <a:spcAft>
                <a:spcPts val="0"/>
              </a:spcAft>
              <a:buNone/>
            </a:pPr>
            <a:endParaRPr/>
          </a:p>
        </p:txBody>
      </p:sp>
      <p:pic>
        <p:nvPicPr>
          <p:cNvPr id="635" name="Google Shape;635;p96"/>
          <p:cNvPicPr preferRelativeResize="0"/>
          <p:nvPr/>
        </p:nvPicPr>
        <p:blipFill>
          <a:blip r:embed="rId3">
            <a:alphaModFix/>
          </a:blip>
          <a:stretch>
            <a:fillRect/>
          </a:stretch>
        </p:blipFill>
        <p:spPr>
          <a:xfrm>
            <a:off x="7576300" y="105200"/>
            <a:ext cx="1258525" cy="1258525"/>
          </a:xfrm>
          <a:prstGeom prst="rect">
            <a:avLst/>
          </a:prstGeom>
          <a:noFill/>
          <a:ln>
            <a:noFill/>
          </a:ln>
        </p:spPr>
      </p:pic>
      <p:pic>
        <p:nvPicPr>
          <p:cNvPr id="636" name="Google Shape;636;p96" title="YEAR 10 Maths_Part2_.mp4">
            <a:hlinkClick r:id="rId4"/>
          </p:cNvPr>
          <p:cNvPicPr preferRelativeResize="0"/>
          <p:nvPr/>
        </p:nvPicPr>
        <p:blipFill>
          <a:blip r:embed="rId5">
            <a:alphaModFix/>
          </a:blip>
          <a:stretch>
            <a:fillRect/>
          </a:stretch>
        </p:blipFill>
        <p:spPr>
          <a:xfrm>
            <a:off x="2184000" y="943725"/>
            <a:ext cx="4572000" cy="3429000"/>
          </a:xfrm>
          <a:prstGeom prst="rect">
            <a:avLst/>
          </a:prstGeom>
          <a:noFill/>
          <a:ln>
            <a:noFill/>
          </a:ln>
        </p:spPr>
      </p:pic>
      <p:pic>
        <p:nvPicPr>
          <p:cNvPr id="637" name="Google Shape;637;p96"/>
          <p:cNvPicPr preferRelativeResize="0"/>
          <p:nvPr/>
        </p:nvPicPr>
        <p:blipFill>
          <a:blip r:embed="rId6">
            <a:alphaModFix/>
          </a:blip>
          <a:stretch>
            <a:fillRect/>
          </a:stretch>
        </p:blipFill>
        <p:spPr>
          <a:xfrm>
            <a:off x="1782775" y="4617425"/>
            <a:ext cx="1128376" cy="457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animEffect transition="in" filter="fade">
                                      <p:cBhvr>
                                        <p:cTn id="7" dur="1000"/>
                                        <p:tgtEl>
                                          <p:spTgt spid="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97"/>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Welcome to the design team! </a:t>
            </a:r>
            <a:endParaRPr/>
          </a:p>
        </p:txBody>
      </p:sp>
      <p:sp>
        <p:nvSpPr>
          <p:cNvPr id="643" name="Google Shape;643;p97"/>
          <p:cNvSpPr txBox="1">
            <a:spLocks noGrp="1"/>
          </p:cNvSpPr>
          <p:nvPr>
            <p:ph type="body" idx="4294967295"/>
          </p:nvPr>
        </p:nvSpPr>
        <p:spPr>
          <a:xfrm>
            <a:off x="444050" y="710200"/>
            <a:ext cx="8140800" cy="33204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644" name="Google Shape;644;p97"/>
          <p:cNvSpPr txBox="1">
            <a:spLocks noGrp="1"/>
          </p:cNvSpPr>
          <p:nvPr>
            <p:ph type="body" idx="4294967295"/>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t>We’ve just received a new design brief for a new film being filmed at Pinewood Studios! </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You will be working together in small groups to design three different sets which will all be built in one of the stages in Pinewood Studios. </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645" name="Google Shape;645;p97"/>
          <p:cNvPicPr preferRelativeResize="0"/>
          <p:nvPr/>
        </p:nvPicPr>
        <p:blipFill>
          <a:blip r:embed="rId3">
            <a:alphaModFix/>
          </a:blip>
          <a:stretch>
            <a:fillRect/>
          </a:stretch>
        </p:blipFill>
        <p:spPr>
          <a:xfrm>
            <a:off x="7910525" y="3897950"/>
            <a:ext cx="1178549" cy="1176875"/>
          </a:xfrm>
          <a:prstGeom prst="rect">
            <a:avLst/>
          </a:prstGeom>
          <a:noFill/>
          <a:ln>
            <a:noFill/>
          </a:ln>
        </p:spPr>
      </p:pic>
      <p:pic>
        <p:nvPicPr>
          <p:cNvPr id="646" name="Google Shape;646;p97"/>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71"/>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98"/>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design brief </a:t>
            </a:r>
            <a:endParaRPr/>
          </a:p>
        </p:txBody>
      </p:sp>
      <p:sp>
        <p:nvSpPr>
          <p:cNvPr id="652" name="Google Shape;652;p98"/>
          <p:cNvSpPr txBox="1">
            <a:spLocks noGrp="1"/>
          </p:cNvSpPr>
          <p:nvPr>
            <p:ph type="body" idx="4294967295"/>
          </p:nvPr>
        </p:nvSpPr>
        <p:spPr>
          <a:xfrm>
            <a:off x="444050" y="710200"/>
            <a:ext cx="8140800" cy="33204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653" name="Google Shape;653;p98"/>
          <p:cNvSpPr txBox="1">
            <a:spLocks noGrp="1"/>
          </p:cNvSpPr>
          <p:nvPr>
            <p:ph type="body" idx="4294967295"/>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t>A new sci-fi film has been commissioned and we need you to build 3 of the sets. You will work in a larger groups: and split into 3 sub-groups (A, B &amp; C)</a:t>
            </a:r>
            <a:endParaRPr/>
          </a:p>
          <a:p>
            <a:pPr marL="0" lvl="0" indent="0" algn="ctr" rtl="0">
              <a:lnSpc>
                <a:spcPct val="115000"/>
              </a:lnSpc>
              <a:spcBef>
                <a:spcPts val="400"/>
              </a:spcBef>
              <a:spcAft>
                <a:spcPts val="0"/>
              </a:spcAft>
              <a:buNone/>
            </a:pPr>
            <a:endParaRPr/>
          </a:p>
          <a:p>
            <a:pPr marL="457200" lvl="0" indent="-342900" algn="l" rtl="0">
              <a:lnSpc>
                <a:spcPct val="115000"/>
              </a:lnSpc>
              <a:spcBef>
                <a:spcPts val="400"/>
              </a:spcBef>
              <a:spcAft>
                <a:spcPts val="0"/>
              </a:spcAft>
              <a:buSzPts val="1800"/>
              <a:buAutoNum type="arabicParenBoth"/>
            </a:pPr>
            <a:r>
              <a:rPr lang="en-GB"/>
              <a:t>A hexagonal space-ship control room with a entrance hatch; a central control panel and computers built into the walls.</a:t>
            </a:r>
            <a:endParaRPr/>
          </a:p>
          <a:p>
            <a:pPr marL="457200" lvl="0" indent="-342900" algn="l" rtl="0">
              <a:lnSpc>
                <a:spcPct val="115000"/>
              </a:lnSpc>
              <a:spcBef>
                <a:spcPts val="0"/>
              </a:spcBef>
              <a:spcAft>
                <a:spcPts val="0"/>
              </a:spcAft>
              <a:buSzPts val="1800"/>
              <a:buAutoNum type="arabicParenBoth"/>
            </a:pPr>
            <a:r>
              <a:rPr lang="en-GB"/>
              <a:t>A walled garden in a family house with a trampoline; outdoor furniture; grass and flowerbeds. There needs to be space for the spaceship to land. </a:t>
            </a:r>
            <a:endParaRPr/>
          </a:p>
          <a:p>
            <a:pPr marL="457200" lvl="0" indent="-342900" algn="l" rtl="0">
              <a:lnSpc>
                <a:spcPct val="115000"/>
              </a:lnSpc>
              <a:spcBef>
                <a:spcPts val="0"/>
              </a:spcBef>
              <a:spcAft>
                <a:spcPts val="0"/>
              </a:spcAft>
              <a:buSzPts val="1800"/>
              <a:buAutoNum type="arabicParenBoth"/>
            </a:pPr>
            <a:r>
              <a:rPr lang="en-GB"/>
              <a:t>A games room in the family house that has a pool table, table tennis table and games/TV area</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654" name="Google Shape;654;p98"/>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99"/>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design brief | Stage 1</a:t>
            </a:r>
            <a:endParaRPr/>
          </a:p>
        </p:txBody>
      </p:sp>
      <p:sp>
        <p:nvSpPr>
          <p:cNvPr id="660" name="Google Shape;660;p99"/>
          <p:cNvSpPr txBox="1">
            <a:spLocks noGrp="1"/>
          </p:cNvSpPr>
          <p:nvPr>
            <p:ph type="body" idx="4294967295"/>
          </p:nvPr>
        </p:nvSpPr>
        <p:spPr>
          <a:xfrm>
            <a:off x="444050" y="710200"/>
            <a:ext cx="8140800" cy="33204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661" name="Google Shape;661;p99"/>
          <p:cNvSpPr txBox="1">
            <a:spLocks noGrp="1"/>
          </p:cNvSpPr>
          <p:nvPr>
            <p:ph type="body" idx="4294967295"/>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t>In your groups of six you will work in pairs. </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Pair A: Using the brief, create the plan view of set 1</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Pair B: Using the brief, create the plan view of set 2</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Pair C: Using the brief, create the plan view of set 3</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662" name="Google Shape;662;p99"/>
          <p:cNvPicPr preferRelativeResize="0"/>
          <p:nvPr/>
        </p:nvPicPr>
        <p:blipFill>
          <a:blip r:embed="rId3">
            <a:alphaModFix/>
          </a:blip>
          <a:stretch>
            <a:fillRect/>
          </a:stretch>
        </p:blipFill>
        <p:spPr>
          <a:xfrm>
            <a:off x="7703675" y="3691875"/>
            <a:ext cx="1303575" cy="1303575"/>
          </a:xfrm>
          <a:prstGeom prst="rect">
            <a:avLst/>
          </a:prstGeom>
          <a:noFill/>
          <a:ln>
            <a:noFill/>
          </a:ln>
        </p:spPr>
      </p:pic>
      <p:sp>
        <p:nvSpPr>
          <p:cNvPr id="663" name="Google Shape;663;p99"/>
          <p:cNvSpPr txBox="1"/>
          <p:nvPr/>
        </p:nvSpPr>
        <p:spPr>
          <a:xfrm>
            <a:off x="5780225" y="3928013"/>
            <a:ext cx="2079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i="1">
                <a:latin typeface="PT Sans"/>
                <a:ea typeface="PT Sans"/>
                <a:cs typeface="PT Sans"/>
                <a:sym typeface="PT Sans"/>
              </a:rPr>
              <a:t>Hint: Use your leadership skills to choose pairs based on your strengths </a:t>
            </a:r>
            <a:endParaRPr i="1">
              <a:latin typeface="PT Sans"/>
              <a:ea typeface="PT Sans"/>
              <a:cs typeface="PT Sans"/>
              <a:sym typeface="PT Sans"/>
            </a:endParaRPr>
          </a:p>
        </p:txBody>
      </p:sp>
      <p:pic>
        <p:nvPicPr>
          <p:cNvPr id="664" name="Google Shape;664;p99"/>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00"/>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design brief | Stage 2 </a:t>
            </a:r>
            <a:endParaRPr/>
          </a:p>
        </p:txBody>
      </p:sp>
      <p:sp>
        <p:nvSpPr>
          <p:cNvPr id="670" name="Google Shape;670;p100"/>
          <p:cNvSpPr txBox="1">
            <a:spLocks noGrp="1"/>
          </p:cNvSpPr>
          <p:nvPr>
            <p:ph type="body" idx="4294967295"/>
          </p:nvPr>
        </p:nvSpPr>
        <p:spPr>
          <a:xfrm>
            <a:off x="444050" y="710200"/>
            <a:ext cx="8140800" cy="33204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671" name="Google Shape;671;p100"/>
          <p:cNvSpPr txBox="1">
            <a:spLocks noGrp="1"/>
          </p:cNvSpPr>
          <p:nvPr>
            <p:ph type="body" idx="4294967295"/>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t>In your groups of six you will work in pairs. </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Pair A: Using the brief, and the plan view; draw the elevations for set 3</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Pair B: Using the brief, and the plan view; draw the elevations for set 1</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Pair C: Using the brief, and the plan view; draw the elevations for set 2</a:t>
            </a:r>
            <a:endParaRPr/>
          </a:p>
          <a:p>
            <a:pPr marL="0" lvl="0" indent="0" algn="ctr"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672" name="Google Shape;672;p100"/>
          <p:cNvPicPr preferRelativeResize="0"/>
          <p:nvPr/>
        </p:nvPicPr>
        <p:blipFill>
          <a:blip r:embed="rId3">
            <a:alphaModFix/>
          </a:blip>
          <a:stretch>
            <a:fillRect/>
          </a:stretch>
        </p:blipFill>
        <p:spPr>
          <a:xfrm>
            <a:off x="7703675" y="3691875"/>
            <a:ext cx="1303575" cy="1303575"/>
          </a:xfrm>
          <a:prstGeom prst="rect">
            <a:avLst/>
          </a:prstGeom>
          <a:noFill/>
          <a:ln>
            <a:noFill/>
          </a:ln>
        </p:spPr>
      </p:pic>
      <p:sp>
        <p:nvSpPr>
          <p:cNvPr id="673" name="Google Shape;673;p100"/>
          <p:cNvSpPr txBox="1"/>
          <p:nvPr/>
        </p:nvSpPr>
        <p:spPr>
          <a:xfrm>
            <a:off x="5780225" y="3928013"/>
            <a:ext cx="2079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i="1">
                <a:latin typeface="PT Sans"/>
                <a:ea typeface="PT Sans"/>
                <a:cs typeface="PT Sans"/>
                <a:sym typeface="PT Sans"/>
              </a:rPr>
              <a:t>Hint: Use your leadership skills to choose pairs based on your strengths </a:t>
            </a:r>
            <a:endParaRPr i="1">
              <a:latin typeface="PT Sans"/>
              <a:ea typeface="PT Sans"/>
              <a:cs typeface="PT Sans"/>
              <a:sym typeface="PT Sans"/>
            </a:endParaRPr>
          </a:p>
        </p:txBody>
      </p:sp>
      <p:pic>
        <p:nvPicPr>
          <p:cNvPr id="674" name="Google Shape;674;p100"/>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01"/>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design brief | Stage 3 </a:t>
            </a:r>
            <a:endParaRPr/>
          </a:p>
        </p:txBody>
      </p:sp>
      <p:sp>
        <p:nvSpPr>
          <p:cNvPr id="680" name="Google Shape;680;p101"/>
          <p:cNvSpPr txBox="1">
            <a:spLocks noGrp="1"/>
          </p:cNvSpPr>
          <p:nvPr>
            <p:ph type="body" idx="4294967295"/>
          </p:nvPr>
        </p:nvSpPr>
        <p:spPr>
          <a:xfrm>
            <a:off x="444050" y="710200"/>
            <a:ext cx="8140800" cy="33204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681" name="Google Shape;681;p101"/>
          <p:cNvSpPr txBox="1">
            <a:spLocks noGrp="1"/>
          </p:cNvSpPr>
          <p:nvPr>
            <p:ph type="body" idx="4294967295"/>
          </p:nvPr>
        </p:nvSpPr>
        <p:spPr>
          <a:xfrm>
            <a:off x="444050" y="1015000"/>
            <a:ext cx="83259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t>In your groups of six you will work in pairs. </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Pair A: Using the brief; the plan view; and the elevations draw a 3D sketch of set 2</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Pair B: Using the brief; the plan view; and the elevations draw a 3D sketch of  set 3</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Pair C: Using the brief; the plan view; and the elevations draw a 3D sketch of  set 1</a:t>
            </a:r>
            <a:endParaRPr/>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b="1" i="1"/>
              <a:t>What additional objects do you need to add in to make sure the set is realistic and meets the brief? </a:t>
            </a:r>
            <a:endParaRPr b="1" i="1"/>
          </a:p>
          <a:p>
            <a:pPr marL="0" lvl="0" indent="0" algn="l" rtl="0">
              <a:lnSpc>
                <a:spcPct val="115000"/>
              </a:lnSpc>
              <a:spcBef>
                <a:spcPts val="400"/>
              </a:spcBef>
              <a:spcAft>
                <a:spcPts val="0"/>
              </a:spcAft>
              <a:buSzPts val="2400"/>
              <a:buNone/>
            </a:pPr>
            <a:endParaRPr b="1" i="1"/>
          </a:p>
          <a:p>
            <a:pPr marL="0" lvl="0" indent="0" algn="l" rtl="0">
              <a:lnSpc>
                <a:spcPct val="115000"/>
              </a:lnSpc>
              <a:spcBef>
                <a:spcPts val="400"/>
              </a:spcBef>
              <a:spcAft>
                <a:spcPts val="400"/>
              </a:spcAft>
              <a:buSzPts val="2400"/>
              <a:buNone/>
            </a:pPr>
            <a:endParaRPr/>
          </a:p>
        </p:txBody>
      </p:sp>
      <p:pic>
        <p:nvPicPr>
          <p:cNvPr id="682" name="Google Shape;682;p101"/>
          <p:cNvPicPr preferRelativeResize="0"/>
          <p:nvPr/>
        </p:nvPicPr>
        <p:blipFill>
          <a:blip r:embed="rId3">
            <a:alphaModFix/>
          </a:blip>
          <a:stretch>
            <a:fillRect/>
          </a:stretch>
        </p:blipFill>
        <p:spPr>
          <a:xfrm>
            <a:off x="7526450" y="105200"/>
            <a:ext cx="1421476" cy="1419450"/>
          </a:xfrm>
          <a:prstGeom prst="rect">
            <a:avLst/>
          </a:prstGeom>
          <a:noFill/>
          <a:ln>
            <a:noFill/>
          </a:ln>
        </p:spPr>
      </p:pic>
      <p:pic>
        <p:nvPicPr>
          <p:cNvPr id="683" name="Google Shape;683;p101"/>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102"/>
          <p:cNvSpPr txBox="1">
            <a:spLocks noGrp="1"/>
          </p:cNvSpPr>
          <p:nvPr>
            <p:ph type="ctrTitle"/>
          </p:nvPr>
        </p:nvSpPr>
        <p:spPr>
          <a:xfrm>
            <a:off x="460950" y="1910896"/>
            <a:ext cx="8222100" cy="838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GB" b="1"/>
              <a:t>Sharing Outcomes </a:t>
            </a:r>
            <a:endParaRPr b="1"/>
          </a:p>
        </p:txBody>
      </p:sp>
      <p:pic>
        <p:nvPicPr>
          <p:cNvPr id="689" name="Google Shape;689;p102"/>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03"/>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Gallery Walk</a:t>
            </a:r>
            <a:endParaRPr/>
          </a:p>
        </p:txBody>
      </p:sp>
      <p:sp>
        <p:nvSpPr>
          <p:cNvPr id="695" name="Google Shape;695;p103"/>
          <p:cNvSpPr txBox="1">
            <a:spLocks noGrp="1"/>
          </p:cNvSpPr>
          <p:nvPr>
            <p:ph type="body" idx="4294967295"/>
          </p:nvPr>
        </p:nvSpPr>
        <p:spPr>
          <a:xfrm>
            <a:off x="444050" y="710200"/>
            <a:ext cx="8140800" cy="33204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696" name="Google Shape;696;p103"/>
          <p:cNvSpPr txBox="1">
            <a:spLocks noGrp="1"/>
          </p:cNvSpPr>
          <p:nvPr>
            <p:ph type="body" idx="4294967295"/>
          </p:nvPr>
        </p:nvSpPr>
        <p:spPr>
          <a:xfrm>
            <a:off x="444050" y="1015000"/>
            <a:ext cx="83259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t>Present your 3 drawings for each of your sets. </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Walk around the classroom and look at the other sets from your own group and other groups. </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Was the final 3D drawing within your own group what you had imagined during stage 1 (plan view) and stage 2 (elevation view)? </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You all had the same 3 briefs, but what do you notice is the same about each design? What do you notice is different? </a:t>
            </a:r>
            <a:endParaRPr/>
          </a:p>
          <a:p>
            <a:pPr marL="0" lvl="0" indent="0" algn="l" rtl="0">
              <a:lnSpc>
                <a:spcPct val="115000"/>
              </a:lnSpc>
              <a:spcBef>
                <a:spcPts val="400"/>
              </a:spcBef>
              <a:spcAft>
                <a:spcPts val="0"/>
              </a:spcAft>
              <a:buSzPts val="2400"/>
              <a:buNone/>
            </a:pPr>
            <a:endParaRPr b="1" i="1"/>
          </a:p>
          <a:p>
            <a:pPr marL="0" lvl="0" indent="0" algn="l" rtl="0">
              <a:lnSpc>
                <a:spcPct val="115000"/>
              </a:lnSpc>
              <a:spcBef>
                <a:spcPts val="400"/>
              </a:spcBef>
              <a:spcAft>
                <a:spcPts val="400"/>
              </a:spcAft>
              <a:buSzPts val="2400"/>
              <a:buNone/>
            </a:pPr>
            <a:endParaRPr/>
          </a:p>
        </p:txBody>
      </p:sp>
      <p:pic>
        <p:nvPicPr>
          <p:cNvPr id="697" name="Google Shape;697;p103"/>
          <p:cNvPicPr preferRelativeResize="0"/>
          <p:nvPr/>
        </p:nvPicPr>
        <p:blipFill>
          <a:blip r:embed="rId3">
            <a:alphaModFix/>
          </a:blip>
          <a:stretch>
            <a:fillRect/>
          </a:stretch>
        </p:blipFill>
        <p:spPr>
          <a:xfrm>
            <a:off x="7672850" y="105200"/>
            <a:ext cx="1277850" cy="1277850"/>
          </a:xfrm>
          <a:prstGeom prst="rect">
            <a:avLst/>
          </a:prstGeom>
          <a:noFill/>
          <a:ln>
            <a:noFill/>
          </a:ln>
        </p:spPr>
      </p:pic>
      <p:pic>
        <p:nvPicPr>
          <p:cNvPr id="698" name="Google Shape;698;p103"/>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04"/>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Gallery Walk</a:t>
            </a:r>
            <a:endParaRPr/>
          </a:p>
        </p:txBody>
      </p:sp>
      <p:sp>
        <p:nvSpPr>
          <p:cNvPr id="704" name="Google Shape;704;p104"/>
          <p:cNvSpPr txBox="1">
            <a:spLocks noGrp="1"/>
          </p:cNvSpPr>
          <p:nvPr>
            <p:ph type="body" idx="4294967295"/>
          </p:nvPr>
        </p:nvSpPr>
        <p:spPr>
          <a:xfrm>
            <a:off x="444050" y="710200"/>
            <a:ext cx="8140800" cy="33204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705" name="Google Shape;705;p104"/>
          <p:cNvSpPr txBox="1">
            <a:spLocks noGrp="1"/>
          </p:cNvSpPr>
          <p:nvPr>
            <p:ph type="body" idx="4294967295"/>
          </p:nvPr>
        </p:nvSpPr>
        <p:spPr>
          <a:xfrm>
            <a:off x="444050" y="1015000"/>
            <a:ext cx="83259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a:t>By completing a gallery walk you will be able to see lots of similarities across the different set designs but also the different interpretations of the same brief which have led to sets which will all be individual! </a:t>
            </a:r>
            <a:endParaRPr/>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A set designers role is to add to the brief and help enhance the director's vision by making it even better! </a:t>
            </a:r>
            <a:endParaRPr/>
          </a:p>
          <a:p>
            <a:pPr marL="0" lvl="0" indent="0" algn="ctr"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706" name="Google Shape;706;p104"/>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05"/>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happens next?</a:t>
            </a:r>
            <a:endParaRPr/>
          </a:p>
        </p:txBody>
      </p:sp>
      <p:sp>
        <p:nvSpPr>
          <p:cNvPr id="712" name="Google Shape;712;p105"/>
          <p:cNvSpPr txBox="1">
            <a:spLocks noGrp="1"/>
          </p:cNvSpPr>
          <p:nvPr>
            <p:ph type="body" idx="4294967295"/>
          </p:nvPr>
        </p:nvSpPr>
        <p:spPr>
          <a:xfrm>
            <a:off x="444050" y="710200"/>
            <a:ext cx="8140800" cy="33204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713" name="Google Shape;713;p105"/>
          <p:cNvSpPr txBox="1">
            <a:spLocks noGrp="1"/>
          </p:cNvSpPr>
          <p:nvPr>
            <p:ph type="body" idx="4294967295"/>
          </p:nvPr>
        </p:nvSpPr>
        <p:spPr>
          <a:xfrm>
            <a:off x="444050" y="1015000"/>
            <a:ext cx="83259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a:t>The next stage of the design process would be passing your drawings to the building team who would make your creations a reality! </a:t>
            </a:r>
            <a:endParaRPr/>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Why are your drawings so important in this next stage?</a:t>
            </a:r>
            <a:endParaRPr/>
          </a:p>
          <a:p>
            <a:pPr marL="0" lvl="0" indent="0" algn="ctr"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714" name="Google Shape;714;p105"/>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106"/>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Challenge Task | You write the brief </a:t>
            </a:r>
            <a:endParaRPr/>
          </a:p>
        </p:txBody>
      </p:sp>
      <p:sp>
        <p:nvSpPr>
          <p:cNvPr id="720" name="Google Shape;720;p106"/>
          <p:cNvSpPr txBox="1">
            <a:spLocks noGrp="1"/>
          </p:cNvSpPr>
          <p:nvPr>
            <p:ph type="body" idx="4294967295"/>
          </p:nvPr>
        </p:nvSpPr>
        <p:spPr>
          <a:xfrm>
            <a:off x="444050" y="710200"/>
            <a:ext cx="8140800" cy="33204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721" name="Google Shape;721;p106"/>
          <p:cNvSpPr txBox="1">
            <a:spLocks noGrp="1"/>
          </p:cNvSpPr>
          <p:nvPr>
            <p:ph type="body" idx="4294967295"/>
          </p:nvPr>
        </p:nvSpPr>
        <p:spPr>
          <a:xfrm>
            <a:off x="444050" y="1015000"/>
            <a:ext cx="83259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a:t>You will now be presented with the plan view of a set. </a:t>
            </a:r>
            <a:endParaRPr/>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You have 3 minutes to consider this and create the brief that could go with this set! </a:t>
            </a:r>
            <a:endParaRPr/>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You will need to think carefully about the different 3D objects which could be represented on the plan. </a:t>
            </a:r>
            <a:endParaRPr/>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Be as creative as you can!  </a:t>
            </a:r>
            <a:endParaRPr/>
          </a:p>
          <a:p>
            <a:pPr marL="0" lvl="0" indent="0" algn="l" rtl="0">
              <a:lnSpc>
                <a:spcPct val="115000"/>
              </a:lnSpc>
              <a:spcBef>
                <a:spcPts val="400"/>
              </a:spcBef>
              <a:spcAft>
                <a:spcPts val="400"/>
              </a:spcAft>
              <a:buSzPts val="2400"/>
              <a:buNone/>
            </a:pPr>
            <a:endParaRPr/>
          </a:p>
        </p:txBody>
      </p:sp>
      <p:pic>
        <p:nvPicPr>
          <p:cNvPr id="722" name="Google Shape;722;p106"/>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107"/>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Challenge Task | You write the brief </a:t>
            </a:r>
            <a:endParaRPr/>
          </a:p>
        </p:txBody>
      </p:sp>
      <p:pic>
        <p:nvPicPr>
          <p:cNvPr id="728" name="Google Shape;728;p107"/>
          <p:cNvPicPr preferRelativeResize="0"/>
          <p:nvPr/>
        </p:nvPicPr>
        <p:blipFill>
          <a:blip r:embed="rId3">
            <a:alphaModFix/>
          </a:blip>
          <a:stretch>
            <a:fillRect/>
          </a:stretch>
        </p:blipFill>
        <p:spPr>
          <a:xfrm>
            <a:off x="1592238" y="929600"/>
            <a:ext cx="5959525" cy="3284300"/>
          </a:xfrm>
          <a:prstGeom prst="rect">
            <a:avLst/>
          </a:prstGeom>
          <a:noFill/>
          <a:ln>
            <a:noFill/>
          </a:ln>
        </p:spPr>
      </p:pic>
      <p:pic>
        <p:nvPicPr>
          <p:cNvPr id="729" name="Google Shape;729;p107"/>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2"/>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Meet Duncan, a Set Designer! </a:t>
            </a:r>
            <a:endParaRPr/>
          </a:p>
          <a:p>
            <a:pPr marL="0" lvl="0" indent="0" algn="l" rtl="0">
              <a:spcBef>
                <a:spcPts val="0"/>
              </a:spcBef>
              <a:spcAft>
                <a:spcPts val="0"/>
              </a:spcAft>
              <a:buNone/>
            </a:pPr>
            <a:endParaRPr/>
          </a:p>
        </p:txBody>
      </p:sp>
      <p:pic>
        <p:nvPicPr>
          <p:cNvPr id="457" name="Google Shape;457;p72" title="YEAR 10 Maths_Part1.mp4">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pic>
        <p:nvPicPr>
          <p:cNvPr id="458" name="Google Shape;458;p72"/>
          <p:cNvPicPr preferRelativeResize="0"/>
          <p:nvPr/>
        </p:nvPicPr>
        <p:blipFill>
          <a:blip r:embed="rId5">
            <a:alphaModFix/>
          </a:blip>
          <a:stretch>
            <a:fillRect/>
          </a:stretch>
        </p:blipFill>
        <p:spPr>
          <a:xfrm>
            <a:off x="1782775" y="4617425"/>
            <a:ext cx="1128376" cy="457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7"/>
                                        </p:tgtEl>
                                        <p:attrNameLst>
                                          <p:attrName>style.visibility</p:attrName>
                                        </p:attrNameLst>
                                      </p:cBhvr>
                                      <p:to>
                                        <p:strVal val="visible"/>
                                      </p:to>
                                    </p:set>
                                    <p:animEffect transition="in" filter="fade">
                                      <p:cBhvr>
                                        <p:cTn id="7" dur="10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108"/>
          <p:cNvSpPr txBox="1">
            <a:spLocks noGrp="1"/>
          </p:cNvSpPr>
          <p:nvPr>
            <p:ph type="ctrTitle"/>
          </p:nvPr>
        </p:nvSpPr>
        <p:spPr>
          <a:xfrm>
            <a:off x="460950" y="861908"/>
            <a:ext cx="8222100" cy="838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GB" sz="1800" b="1"/>
              <a:t>CAST</a:t>
            </a:r>
            <a:endParaRPr sz="1800" b="1"/>
          </a:p>
        </p:txBody>
      </p:sp>
      <p:sp>
        <p:nvSpPr>
          <p:cNvPr id="735" name="Google Shape;735;p108"/>
          <p:cNvSpPr txBox="1">
            <a:spLocks noGrp="1"/>
          </p:cNvSpPr>
          <p:nvPr>
            <p:ph type="subTitle" idx="1"/>
          </p:nvPr>
        </p:nvSpPr>
        <p:spPr>
          <a:xfrm>
            <a:off x="852875" y="1603625"/>
            <a:ext cx="7802100" cy="43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600"/>
              <a:t>Duncan Howell		Lecturer/Production Designer, Nottingham Trent University</a:t>
            </a:r>
            <a:endParaRPr sz="1600"/>
          </a:p>
        </p:txBody>
      </p:sp>
      <p:sp>
        <p:nvSpPr>
          <p:cNvPr id="736" name="Google Shape;736;p108"/>
          <p:cNvSpPr txBox="1"/>
          <p:nvPr/>
        </p:nvSpPr>
        <p:spPr>
          <a:xfrm>
            <a:off x="454325" y="2362200"/>
            <a:ext cx="8682600" cy="43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PT Sans"/>
              <a:buNone/>
            </a:pPr>
            <a:r>
              <a:rPr lang="en-GB" sz="1600">
                <a:solidFill>
                  <a:schemeClr val="lt1"/>
                </a:solidFill>
                <a:latin typeface="PT Sans"/>
                <a:ea typeface="PT Sans"/>
                <a:cs typeface="PT Sans"/>
                <a:sym typeface="PT Sans"/>
              </a:rPr>
              <a:t>Kathryn Maidment </a:t>
            </a:r>
            <a:r>
              <a:rPr lang="en-GB" sz="1600" b="0" i="0" u="none" strike="noStrike" cap="none">
                <a:solidFill>
                  <a:schemeClr val="lt1"/>
                </a:solidFill>
                <a:latin typeface="PT Sans"/>
                <a:ea typeface="PT Sans"/>
                <a:cs typeface="PT Sans"/>
                <a:sym typeface="PT Sans"/>
              </a:rPr>
              <a:t>		</a:t>
            </a:r>
            <a:r>
              <a:rPr lang="en-GB" sz="1600">
                <a:solidFill>
                  <a:schemeClr val="lt1"/>
                </a:solidFill>
                <a:latin typeface="PT Sans"/>
                <a:ea typeface="PT Sans"/>
                <a:cs typeface="PT Sans"/>
                <a:sym typeface="PT Sans"/>
              </a:rPr>
              <a:t>Senior Community and Education Outreach Manager, </a:t>
            </a:r>
            <a:r>
              <a:rPr lang="en-GB" sz="1600" b="0" i="0" u="none" strike="noStrike" cap="none">
                <a:solidFill>
                  <a:schemeClr val="lt1"/>
                </a:solidFill>
                <a:latin typeface="PT Sans"/>
                <a:ea typeface="PT Sans"/>
                <a:cs typeface="PT Sans"/>
                <a:sym typeface="PT Sans"/>
              </a:rPr>
              <a:t>Pinewood Group</a:t>
            </a:r>
            <a:endParaRPr/>
          </a:p>
          <a:p>
            <a:pPr marL="0" marR="0" lvl="0" indent="0" algn="l" rtl="0">
              <a:lnSpc>
                <a:spcPct val="100000"/>
              </a:lnSpc>
              <a:spcBef>
                <a:spcPts val="0"/>
              </a:spcBef>
              <a:spcAft>
                <a:spcPts val="0"/>
              </a:spcAft>
              <a:buNone/>
            </a:pPr>
            <a:r>
              <a:rPr lang="en-GB" sz="1600">
                <a:solidFill>
                  <a:schemeClr val="lt1"/>
                </a:solidFill>
                <a:latin typeface="PT Sans"/>
                <a:ea typeface="PT Sans"/>
                <a:cs typeface="PT Sans"/>
                <a:sym typeface="PT Sans"/>
              </a:rPr>
              <a:t>Talia Cartmel</a:t>
            </a:r>
            <a:endParaRPr sz="1600">
              <a:solidFill>
                <a:schemeClr val="lt1"/>
              </a:solidFill>
              <a:latin typeface="PT Sans"/>
              <a:ea typeface="PT Sans"/>
              <a:cs typeface="PT Sans"/>
              <a:sym typeface="PT Sans"/>
            </a:endParaRPr>
          </a:p>
          <a:p>
            <a:pPr marL="0" marR="0" lvl="0" indent="0" algn="l" rtl="0">
              <a:lnSpc>
                <a:spcPct val="100000"/>
              </a:lnSpc>
              <a:spcBef>
                <a:spcPts val="0"/>
              </a:spcBef>
              <a:spcAft>
                <a:spcPts val="0"/>
              </a:spcAft>
              <a:buNone/>
            </a:pPr>
            <a:r>
              <a:rPr lang="en-GB" sz="1600">
                <a:solidFill>
                  <a:schemeClr val="lt1"/>
                </a:solidFill>
                <a:latin typeface="PT Sans"/>
                <a:ea typeface="PT Sans"/>
                <a:cs typeface="PT Sans"/>
                <a:sym typeface="PT Sans"/>
              </a:rPr>
              <a:t>Ewan Coates</a:t>
            </a:r>
            <a:endParaRPr sz="1600">
              <a:solidFill>
                <a:schemeClr val="lt1"/>
              </a:solidFill>
              <a:latin typeface="PT Sans"/>
              <a:ea typeface="PT Sans"/>
              <a:cs typeface="PT Sans"/>
              <a:sym typeface="PT Sans"/>
            </a:endParaRPr>
          </a:p>
          <a:p>
            <a:pPr marL="0" marR="0" lvl="0" indent="0" algn="l" rtl="0">
              <a:lnSpc>
                <a:spcPct val="100000"/>
              </a:lnSpc>
              <a:spcBef>
                <a:spcPts val="0"/>
              </a:spcBef>
              <a:spcAft>
                <a:spcPts val="0"/>
              </a:spcAft>
              <a:buNone/>
            </a:pPr>
            <a:r>
              <a:rPr lang="en-GB" sz="1600">
                <a:solidFill>
                  <a:schemeClr val="lt1"/>
                </a:solidFill>
                <a:latin typeface="PT Sans"/>
                <a:ea typeface="PT Sans"/>
                <a:cs typeface="PT Sans"/>
                <a:sym typeface="PT Sans"/>
              </a:rPr>
              <a:t>Phoebe Howard</a:t>
            </a:r>
            <a:endParaRPr sz="1600">
              <a:solidFill>
                <a:schemeClr val="lt1"/>
              </a:solidFill>
              <a:latin typeface="PT Sans"/>
              <a:ea typeface="PT Sans"/>
              <a:cs typeface="PT Sans"/>
              <a:sym typeface="PT Sans"/>
            </a:endParaRPr>
          </a:p>
          <a:p>
            <a:pPr marL="0" marR="0" lvl="0" indent="0" algn="l" rtl="0">
              <a:lnSpc>
                <a:spcPct val="100000"/>
              </a:lnSpc>
              <a:spcBef>
                <a:spcPts val="0"/>
              </a:spcBef>
              <a:spcAft>
                <a:spcPts val="0"/>
              </a:spcAft>
              <a:buNone/>
            </a:pPr>
            <a:r>
              <a:rPr lang="en-GB" sz="1600">
                <a:solidFill>
                  <a:schemeClr val="lt1"/>
                </a:solidFill>
                <a:latin typeface="PT Sans"/>
                <a:ea typeface="PT Sans"/>
                <a:cs typeface="PT Sans"/>
                <a:sym typeface="PT Sans"/>
              </a:rPr>
              <a:t>Daisy Jackson</a:t>
            </a:r>
            <a:endParaRPr sz="1600">
              <a:solidFill>
                <a:schemeClr val="lt1"/>
              </a:solidFill>
              <a:latin typeface="PT Sans"/>
              <a:ea typeface="PT Sans"/>
              <a:cs typeface="PT Sans"/>
              <a:sym typeface="PT Sans"/>
            </a:endParaRPr>
          </a:p>
          <a:p>
            <a:pPr marL="0" marR="0" lvl="0" indent="0" algn="l" rtl="0">
              <a:lnSpc>
                <a:spcPct val="100000"/>
              </a:lnSpc>
              <a:spcBef>
                <a:spcPts val="0"/>
              </a:spcBef>
              <a:spcAft>
                <a:spcPts val="0"/>
              </a:spcAft>
              <a:buNone/>
            </a:pPr>
            <a:r>
              <a:rPr lang="en-GB" sz="1600">
                <a:solidFill>
                  <a:schemeClr val="lt1"/>
                </a:solidFill>
                <a:latin typeface="PT Sans"/>
                <a:ea typeface="PT Sans"/>
                <a:cs typeface="PT Sans"/>
                <a:sym typeface="PT Sans"/>
              </a:rPr>
              <a:t>Francis Martin</a:t>
            </a:r>
            <a:endParaRPr sz="1600">
              <a:solidFill>
                <a:schemeClr val="lt1"/>
              </a:solidFill>
              <a:latin typeface="PT Sans"/>
              <a:ea typeface="PT Sans"/>
              <a:cs typeface="PT Sans"/>
              <a:sym typeface="PT Sans"/>
            </a:endParaRPr>
          </a:p>
          <a:p>
            <a:pPr marL="0" marR="0" lvl="0" indent="0" algn="l" rtl="0">
              <a:lnSpc>
                <a:spcPct val="100000"/>
              </a:lnSpc>
              <a:spcBef>
                <a:spcPts val="0"/>
              </a:spcBef>
              <a:spcAft>
                <a:spcPts val="0"/>
              </a:spcAft>
              <a:buNone/>
            </a:pPr>
            <a:r>
              <a:rPr lang="en-GB" sz="1600">
                <a:solidFill>
                  <a:schemeClr val="lt1"/>
                </a:solidFill>
                <a:latin typeface="PT Sans"/>
                <a:ea typeface="PT Sans"/>
                <a:cs typeface="PT Sans"/>
                <a:sym typeface="PT Sans"/>
              </a:rPr>
              <a:t>Tom Merchant-Smith</a:t>
            </a:r>
            <a:endParaRPr sz="1600">
              <a:solidFill>
                <a:schemeClr val="lt1"/>
              </a:solidFill>
              <a:latin typeface="PT Sans"/>
              <a:ea typeface="PT Sans"/>
              <a:cs typeface="PT Sans"/>
              <a:sym typeface="PT Sans"/>
            </a:endParaRPr>
          </a:p>
          <a:p>
            <a:pPr marL="0" marR="0" lvl="0" indent="0" algn="l" rtl="0">
              <a:lnSpc>
                <a:spcPct val="100000"/>
              </a:lnSpc>
              <a:spcBef>
                <a:spcPts val="0"/>
              </a:spcBef>
              <a:spcAft>
                <a:spcPts val="0"/>
              </a:spcAft>
              <a:buNone/>
            </a:pPr>
            <a:r>
              <a:rPr lang="en-GB" sz="1600">
                <a:solidFill>
                  <a:schemeClr val="lt1"/>
                </a:solidFill>
                <a:latin typeface="PT Sans"/>
                <a:ea typeface="PT Sans"/>
                <a:cs typeface="PT Sans"/>
                <a:sym typeface="PT Sans"/>
              </a:rPr>
              <a:t>Connie Ruding</a:t>
            </a:r>
            <a:endParaRPr sz="1600">
              <a:solidFill>
                <a:schemeClr val="lt1"/>
              </a:solidFill>
              <a:latin typeface="PT Sans"/>
              <a:ea typeface="PT Sans"/>
              <a:cs typeface="PT Sans"/>
              <a:sym typeface="PT Sans"/>
            </a:endParaRPr>
          </a:p>
          <a:p>
            <a:pPr marL="0" marR="0" lvl="0" indent="0" algn="l" rtl="0">
              <a:lnSpc>
                <a:spcPct val="100000"/>
              </a:lnSpc>
              <a:spcBef>
                <a:spcPts val="0"/>
              </a:spcBef>
              <a:spcAft>
                <a:spcPts val="0"/>
              </a:spcAft>
              <a:buNone/>
            </a:pPr>
            <a:endParaRPr sz="1600">
              <a:solidFill>
                <a:schemeClr val="lt1"/>
              </a:solidFill>
              <a:latin typeface="PT Sans"/>
              <a:ea typeface="PT Sans"/>
              <a:cs typeface="PT Sans"/>
              <a:sym typeface="PT Sans"/>
            </a:endParaRPr>
          </a:p>
          <a:p>
            <a:pPr marL="0" marR="0" lvl="0" indent="0" algn="l" rtl="0">
              <a:lnSpc>
                <a:spcPct val="100000"/>
              </a:lnSpc>
              <a:spcBef>
                <a:spcPts val="0"/>
              </a:spcBef>
              <a:spcAft>
                <a:spcPts val="0"/>
              </a:spcAft>
              <a:buClr>
                <a:schemeClr val="lt1"/>
              </a:buClr>
              <a:buSzPts val="2800"/>
              <a:buFont typeface="PT Sans"/>
              <a:buNone/>
            </a:pPr>
            <a:endParaRPr sz="1600">
              <a:solidFill>
                <a:schemeClr val="lt1"/>
              </a:solidFill>
              <a:latin typeface="PT Sans"/>
              <a:ea typeface="PT Sans"/>
              <a:cs typeface="PT Sans"/>
              <a:sym typeface="PT Sans"/>
            </a:endParaRPr>
          </a:p>
          <a:p>
            <a:pPr marL="0" marR="0" lvl="0" indent="0" algn="l" rtl="0">
              <a:lnSpc>
                <a:spcPct val="100000"/>
              </a:lnSpc>
              <a:spcBef>
                <a:spcPts val="0"/>
              </a:spcBef>
              <a:spcAft>
                <a:spcPts val="0"/>
              </a:spcAft>
              <a:buClr>
                <a:schemeClr val="lt1"/>
              </a:buClr>
              <a:buSzPts val="2800"/>
              <a:buFont typeface="PT Sans"/>
              <a:buNone/>
            </a:pPr>
            <a:endParaRPr sz="1600" b="0" i="0" u="none" strike="noStrike" cap="none">
              <a:solidFill>
                <a:schemeClr val="lt1"/>
              </a:solidFill>
              <a:latin typeface="PT Sans"/>
              <a:ea typeface="PT Sans"/>
              <a:cs typeface="PT Sans"/>
              <a:sym typeface="PT Sans"/>
            </a:endParaRPr>
          </a:p>
          <a:p>
            <a:pPr marL="0" marR="0" lvl="0" indent="0" algn="l" rtl="0">
              <a:lnSpc>
                <a:spcPct val="100000"/>
              </a:lnSpc>
              <a:spcBef>
                <a:spcPts val="0"/>
              </a:spcBef>
              <a:spcAft>
                <a:spcPts val="0"/>
              </a:spcAft>
              <a:buClr>
                <a:schemeClr val="lt1"/>
              </a:buClr>
              <a:buSzPts val="2800"/>
              <a:buFont typeface="PT Sans"/>
              <a:buNone/>
            </a:pPr>
            <a:endParaRPr sz="1600" b="0" i="0" u="none" strike="noStrike" cap="none">
              <a:solidFill>
                <a:schemeClr val="lt1"/>
              </a:solidFill>
              <a:latin typeface="PT Sans"/>
              <a:ea typeface="PT Sans"/>
              <a:cs typeface="PT Sans"/>
              <a:sym typeface="PT Sans"/>
            </a:endParaRPr>
          </a:p>
        </p:txBody>
      </p:sp>
      <p:sp>
        <p:nvSpPr>
          <p:cNvPr id="737" name="Google Shape;737;p108"/>
          <p:cNvSpPr txBox="1"/>
          <p:nvPr/>
        </p:nvSpPr>
        <p:spPr>
          <a:xfrm>
            <a:off x="460950" y="2005500"/>
            <a:ext cx="8222100" cy="4329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4200"/>
              <a:buFont typeface="PT Sans"/>
              <a:buNone/>
            </a:pPr>
            <a:r>
              <a:rPr lang="en-GB" sz="1800" b="1" i="0" u="none" strike="noStrike" cap="none">
                <a:solidFill>
                  <a:schemeClr val="lt1"/>
                </a:solidFill>
                <a:latin typeface="PT Sans"/>
                <a:ea typeface="PT Sans"/>
                <a:cs typeface="PT Sans"/>
                <a:sym typeface="PT Sans"/>
              </a:rPr>
              <a:t>CREW</a:t>
            </a:r>
            <a:endParaRPr/>
          </a:p>
        </p:txBody>
      </p:sp>
      <p:pic>
        <p:nvPicPr>
          <p:cNvPr id="738" name="Google Shape;738;p108" descr="A picture containing text, clipart&#10;&#10;Description automatically generated"/>
          <p:cNvPicPr preferRelativeResize="0"/>
          <p:nvPr/>
        </p:nvPicPr>
        <p:blipFill rotWithShape="1">
          <a:blip r:embed="rId3">
            <a:alphaModFix/>
          </a:blip>
          <a:srcRect/>
          <a:stretch/>
        </p:blipFill>
        <p:spPr>
          <a:xfrm>
            <a:off x="3532444" y="440120"/>
            <a:ext cx="2079109" cy="715465"/>
          </a:xfrm>
          <a:prstGeom prst="rect">
            <a:avLst/>
          </a:prstGeom>
          <a:noFill/>
          <a:ln>
            <a:noFill/>
          </a:ln>
        </p:spPr>
      </p:pic>
      <p:sp>
        <p:nvSpPr>
          <p:cNvPr id="739" name="Google Shape;739;p108"/>
          <p:cNvSpPr txBox="1"/>
          <p:nvPr/>
        </p:nvSpPr>
        <p:spPr>
          <a:xfrm>
            <a:off x="2707025" y="2599650"/>
            <a:ext cx="6352800" cy="43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PT Sans"/>
              <a:buNone/>
            </a:pPr>
            <a:r>
              <a:rPr lang="en-GB" sz="1600">
                <a:solidFill>
                  <a:schemeClr val="lt1"/>
                </a:solidFill>
                <a:latin typeface="PT Sans"/>
                <a:ea typeface="PT Sans"/>
                <a:cs typeface="PT Sans"/>
                <a:sym typeface="PT Sans"/>
              </a:rPr>
              <a:t>Students of Design for Film &amp; Television, Nottingham Trent University</a:t>
            </a:r>
            <a:endParaRPr sz="1600">
              <a:solidFill>
                <a:schemeClr val="lt1"/>
              </a:solidFill>
              <a:latin typeface="PT Sans"/>
              <a:ea typeface="PT Sans"/>
              <a:cs typeface="PT Sans"/>
              <a:sym typeface="PT Sans"/>
            </a:endParaRPr>
          </a:p>
          <a:p>
            <a:pPr marL="0" lvl="0" indent="0" algn="l" rtl="0">
              <a:spcBef>
                <a:spcPts val="0"/>
              </a:spcBef>
              <a:spcAft>
                <a:spcPts val="0"/>
              </a:spcAft>
              <a:buClr>
                <a:schemeClr val="lt1"/>
              </a:buClr>
              <a:buSzPts val="2800"/>
              <a:buFont typeface="PT Sans"/>
              <a:buNone/>
            </a:pPr>
            <a:r>
              <a:rPr lang="en-GB" sz="1600">
                <a:solidFill>
                  <a:schemeClr val="lt1"/>
                </a:solidFill>
                <a:latin typeface="PT Sans"/>
                <a:ea typeface="PT Sans"/>
                <a:cs typeface="PT Sans"/>
                <a:sym typeface="PT Sans"/>
              </a:rPr>
              <a:t>Students of Design for Film &amp; Television, Nottingham Trent University</a:t>
            </a:r>
            <a:endParaRPr sz="1600">
              <a:solidFill>
                <a:schemeClr val="lt1"/>
              </a:solidFill>
              <a:latin typeface="PT Sans"/>
              <a:ea typeface="PT Sans"/>
              <a:cs typeface="PT Sans"/>
              <a:sym typeface="PT Sans"/>
            </a:endParaRPr>
          </a:p>
          <a:p>
            <a:pPr marL="0" lvl="0" indent="0" algn="l" rtl="0">
              <a:spcBef>
                <a:spcPts val="0"/>
              </a:spcBef>
              <a:spcAft>
                <a:spcPts val="0"/>
              </a:spcAft>
              <a:buClr>
                <a:schemeClr val="lt1"/>
              </a:buClr>
              <a:buSzPts val="2800"/>
              <a:buFont typeface="PT Sans"/>
              <a:buNone/>
            </a:pPr>
            <a:r>
              <a:rPr lang="en-GB" sz="1600">
                <a:solidFill>
                  <a:schemeClr val="lt1"/>
                </a:solidFill>
                <a:latin typeface="PT Sans"/>
                <a:ea typeface="PT Sans"/>
                <a:cs typeface="PT Sans"/>
                <a:sym typeface="PT Sans"/>
              </a:rPr>
              <a:t>Students of Design for Film &amp; Television, Nottingham Trent University</a:t>
            </a:r>
            <a:endParaRPr sz="1600">
              <a:solidFill>
                <a:schemeClr val="lt1"/>
              </a:solidFill>
              <a:latin typeface="PT Sans"/>
              <a:ea typeface="PT Sans"/>
              <a:cs typeface="PT Sans"/>
              <a:sym typeface="PT Sans"/>
            </a:endParaRPr>
          </a:p>
          <a:p>
            <a:pPr marL="0" lvl="0" indent="0" algn="l" rtl="0">
              <a:spcBef>
                <a:spcPts val="0"/>
              </a:spcBef>
              <a:spcAft>
                <a:spcPts val="0"/>
              </a:spcAft>
              <a:buClr>
                <a:schemeClr val="lt1"/>
              </a:buClr>
              <a:buSzPts val="2800"/>
              <a:buFont typeface="PT Sans"/>
              <a:buNone/>
            </a:pPr>
            <a:r>
              <a:rPr lang="en-GB" sz="1600">
                <a:solidFill>
                  <a:schemeClr val="lt1"/>
                </a:solidFill>
                <a:latin typeface="PT Sans"/>
                <a:ea typeface="PT Sans"/>
                <a:cs typeface="PT Sans"/>
                <a:sym typeface="PT Sans"/>
              </a:rPr>
              <a:t>Students of Design for Film &amp; Television, Nottingham Trent University</a:t>
            </a:r>
            <a:endParaRPr sz="1600">
              <a:solidFill>
                <a:schemeClr val="lt1"/>
              </a:solidFill>
              <a:latin typeface="PT Sans"/>
              <a:ea typeface="PT Sans"/>
              <a:cs typeface="PT Sans"/>
              <a:sym typeface="PT Sans"/>
            </a:endParaRPr>
          </a:p>
          <a:p>
            <a:pPr marL="0" lvl="0" indent="0" algn="l" rtl="0">
              <a:spcBef>
                <a:spcPts val="0"/>
              </a:spcBef>
              <a:spcAft>
                <a:spcPts val="0"/>
              </a:spcAft>
              <a:buClr>
                <a:schemeClr val="lt1"/>
              </a:buClr>
              <a:buSzPts val="2800"/>
              <a:buFont typeface="PT Sans"/>
              <a:buNone/>
            </a:pPr>
            <a:r>
              <a:rPr lang="en-GB" sz="1600">
                <a:solidFill>
                  <a:schemeClr val="lt1"/>
                </a:solidFill>
                <a:latin typeface="PT Sans"/>
                <a:ea typeface="PT Sans"/>
                <a:cs typeface="PT Sans"/>
                <a:sym typeface="PT Sans"/>
              </a:rPr>
              <a:t>Students of Design for Film &amp; Television, Nottingham Trent University</a:t>
            </a:r>
            <a:endParaRPr sz="1600">
              <a:solidFill>
                <a:schemeClr val="lt1"/>
              </a:solidFill>
              <a:latin typeface="PT Sans"/>
              <a:ea typeface="PT Sans"/>
              <a:cs typeface="PT Sans"/>
              <a:sym typeface="PT Sans"/>
            </a:endParaRPr>
          </a:p>
          <a:p>
            <a:pPr marL="0" lvl="0" indent="0" algn="l" rtl="0">
              <a:spcBef>
                <a:spcPts val="0"/>
              </a:spcBef>
              <a:spcAft>
                <a:spcPts val="0"/>
              </a:spcAft>
              <a:buClr>
                <a:schemeClr val="lt1"/>
              </a:buClr>
              <a:buSzPts val="2800"/>
              <a:buFont typeface="PT Sans"/>
              <a:buNone/>
            </a:pPr>
            <a:r>
              <a:rPr lang="en-GB" sz="1600">
                <a:solidFill>
                  <a:schemeClr val="lt1"/>
                </a:solidFill>
                <a:latin typeface="PT Sans"/>
                <a:ea typeface="PT Sans"/>
                <a:cs typeface="PT Sans"/>
                <a:sym typeface="PT Sans"/>
              </a:rPr>
              <a:t>Students of Design for Film &amp; Television, Nottingham Trent University</a:t>
            </a:r>
            <a:endParaRPr sz="1600">
              <a:solidFill>
                <a:schemeClr val="lt1"/>
              </a:solidFill>
              <a:latin typeface="PT Sans"/>
              <a:ea typeface="PT Sans"/>
              <a:cs typeface="PT Sans"/>
              <a:sym typeface="PT Sans"/>
            </a:endParaRPr>
          </a:p>
          <a:p>
            <a:pPr marL="0" lvl="0" indent="0" algn="l" rtl="0">
              <a:spcBef>
                <a:spcPts val="0"/>
              </a:spcBef>
              <a:spcAft>
                <a:spcPts val="0"/>
              </a:spcAft>
              <a:buClr>
                <a:schemeClr val="lt1"/>
              </a:buClr>
              <a:buSzPts val="2800"/>
              <a:buFont typeface="PT Sans"/>
              <a:buNone/>
            </a:pPr>
            <a:r>
              <a:rPr lang="en-GB" sz="1600">
                <a:solidFill>
                  <a:schemeClr val="lt1"/>
                </a:solidFill>
                <a:latin typeface="PT Sans"/>
                <a:ea typeface="PT Sans"/>
                <a:cs typeface="PT Sans"/>
                <a:sym typeface="PT Sans"/>
              </a:rPr>
              <a:t>Students of Design for Film &amp; Television, Nottingham Trent University</a:t>
            </a:r>
            <a:endParaRPr sz="1600">
              <a:solidFill>
                <a:schemeClr val="lt1"/>
              </a:solidFill>
              <a:latin typeface="PT Sans"/>
              <a:ea typeface="PT Sans"/>
              <a:cs typeface="PT Sans"/>
              <a:sym typeface="PT Sans"/>
            </a:endParaRPr>
          </a:p>
          <a:p>
            <a:pPr marL="0" lvl="0" indent="0" algn="l" rtl="0">
              <a:spcBef>
                <a:spcPts val="0"/>
              </a:spcBef>
              <a:spcAft>
                <a:spcPts val="0"/>
              </a:spcAft>
              <a:buClr>
                <a:schemeClr val="lt1"/>
              </a:buClr>
              <a:buSzPts val="2800"/>
              <a:buFont typeface="PT Sans"/>
              <a:buNone/>
            </a:pPr>
            <a:endParaRPr sz="1600">
              <a:solidFill>
                <a:schemeClr val="lt1"/>
              </a:solidFill>
              <a:latin typeface="PT Sans"/>
              <a:ea typeface="PT Sans"/>
              <a:cs typeface="PT Sans"/>
              <a:sym typeface="PT Sans"/>
            </a:endParaRPr>
          </a:p>
          <a:p>
            <a:pPr marL="0" marR="0" lvl="0" indent="0" algn="l" rtl="0">
              <a:lnSpc>
                <a:spcPct val="100000"/>
              </a:lnSpc>
              <a:spcBef>
                <a:spcPts val="0"/>
              </a:spcBef>
              <a:spcAft>
                <a:spcPts val="0"/>
              </a:spcAft>
              <a:buClr>
                <a:schemeClr val="lt1"/>
              </a:buClr>
              <a:buSzPts val="2800"/>
              <a:buFont typeface="PT Sans"/>
              <a:buNone/>
            </a:pPr>
            <a:endParaRPr sz="1600">
              <a:solidFill>
                <a:schemeClr val="lt1"/>
              </a:solidFill>
              <a:latin typeface="PT Sans"/>
              <a:ea typeface="PT Sans"/>
              <a:cs typeface="PT Sans"/>
              <a:sym typeface="PT Sans"/>
            </a:endParaRPr>
          </a:p>
          <a:p>
            <a:pPr marL="0" marR="0" lvl="0" indent="0" algn="l" rtl="0">
              <a:lnSpc>
                <a:spcPct val="100000"/>
              </a:lnSpc>
              <a:spcBef>
                <a:spcPts val="0"/>
              </a:spcBef>
              <a:spcAft>
                <a:spcPts val="0"/>
              </a:spcAft>
              <a:buClr>
                <a:schemeClr val="lt1"/>
              </a:buClr>
              <a:buSzPts val="2800"/>
              <a:buFont typeface="PT Sans"/>
              <a:buNone/>
            </a:pPr>
            <a:endParaRPr sz="1600">
              <a:solidFill>
                <a:schemeClr val="lt1"/>
              </a:solidFill>
              <a:latin typeface="PT Sans"/>
              <a:ea typeface="PT Sans"/>
              <a:cs typeface="PT Sans"/>
              <a:sym typeface="PT Sans"/>
            </a:endParaRPr>
          </a:p>
          <a:p>
            <a:pPr marL="0" marR="0" lvl="0" indent="0" algn="l" rtl="0">
              <a:lnSpc>
                <a:spcPct val="100000"/>
              </a:lnSpc>
              <a:spcBef>
                <a:spcPts val="0"/>
              </a:spcBef>
              <a:spcAft>
                <a:spcPts val="0"/>
              </a:spcAft>
              <a:buNone/>
            </a:pPr>
            <a:endParaRPr sz="1600">
              <a:solidFill>
                <a:schemeClr val="lt1"/>
              </a:solidFill>
              <a:latin typeface="PT Sans"/>
              <a:ea typeface="PT Sans"/>
              <a:cs typeface="PT Sans"/>
              <a:sym typeface="PT Sans"/>
            </a:endParaRPr>
          </a:p>
          <a:p>
            <a:pPr marL="0" marR="0" lvl="0" indent="0" algn="l" rtl="0">
              <a:lnSpc>
                <a:spcPct val="100000"/>
              </a:lnSpc>
              <a:spcBef>
                <a:spcPts val="0"/>
              </a:spcBef>
              <a:spcAft>
                <a:spcPts val="0"/>
              </a:spcAft>
              <a:buClr>
                <a:schemeClr val="lt1"/>
              </a:buClr>
              <a:buSzPts val="2800"/>
              <a:buFont typeface="PT Sans"/>
              <a:buNone/>
            </a:pPr>
            <a:endParaRPr sz="1600">
              <a:solidFill>
                <a:schemeClr val="lt1"/>
              </a:solidFill>
              <a:latin typeface="PT Sans"/>
              <a:ea typeface="PT Sans"/>
              <a:cs typeface="PT Sans"/>
              <a:sym typeface="PT Sans"/>
            </a:endParaRPr>
          </a:p>
          <a:p>
            <a:pPr marL="0" marR="0" lvl="0" indent="0" algn="l" rtl="0">
              <a:lnSpc>
                <a:spcPct val="100000"/>
              </a:lnSpc>
              <a:spcBef>
                <a:spcPts val="0"/>
              </a:spcBef>
              <a:spcAft>
                <a:spcPts val="0"/>
              </a:spcAft>
              <a:buNone/>
            </a:pPr>
            <a:endParaRPr sz="1600">
              <a:solidFill>
                <a:schemeClr val="lt1"/>
              </a:solidFill>
              <a:latin typeface="PT Sans"/>
              <a:ea typeface="PT Sans"/>
              <a:cs typeface="PT Sans"/>
              <a:sym typeface="PT Sans"/>
            </a:endParaRPr>
          </a:p>
          <a:p>
            <a:pPr marL="0" marR="0" lvl="0" indent="0" algn="l" rtl="0">
              <a:lnSpc>
                <a:spcPct val="100000"/>
              </a:lnSpc>
              <a:spcBef>
                <a:spcPts val="0"/>
              </a:spcBef>
              <a:spcAft>
                <a:spcPts val="0"/>
              </a:spcAft>
              <a:buClr>
                <a:schemeClr val="lt1"/>
              </a:buClr>
              <a:buSzPts val="2800"/>
              <a:buFont typeface="PT Sans"/>
              <a:buNone/>
            </a:pPr>
            <a:endParaRPr sz="1600">
              <a:solidFill>
                <a:schemeClr val="lt1"/>
              </a:solidFill>
              <a:latin typeface="PT Sans"/>
              <a:ea typeface="PT Sans"/>
              <a:cs typeface="PT Sans"/>
              <a:sym typeface="PT Sans"/>
            </a:endParaRPr>
          </a:p>
          <a:p>
            <a:pPr marL="0" marR="0" lvl="0" indent="0" algn="l" rtl="0">
              <a:lnSpc>
                <a:spcPct val="100000"/>
              </a:lnSpc>
              <a:spcBef>
                <a:spcPts val="0"/>
              </a:spcBef>
              <a:spcAft>
                <a:spcPts val="0"/>
              </a:spcAft>
              <a:buClr>
                <a:schemeClr val="lt1"/>
              </a:buClr>
              <a:buSzPts val="2800"/>
              <a:buFont typeface="PT Sans"/>
              <a:buNone/>
            </a:pPr>
            <a:endParaRPr sz="1600" b="0" i="0" u="none" strike="noStrike" cap="none">
              <a:solidFill>
                <a:schemeClr val="lt1"/>
              </a:solidFill>
              <a:latin typeface="PT Sans"/>
              <a:ea typeface="PT Sans"/>
              <a:cs typeface="PT Sans"/>
              <a:sym typeface="PT Sans"/>
            </a:endParaRPr>
          </a:p>
          <a:p>
            <a:pPr marL="0" marR="0" lvl="0" indent="0" algn="l" rtl="0">
              <a:lnSpc>
                <a:spcPct val="100000"/>
              </a:lnSpc>
              <a:spcBef>
                <a:spcPts val="0"/>
              </a:spcBef>
              <a:spcAft>
                <a:spcPts val="0"/>
              </a:spcAft>
              <a:buClr>
                <a:schemeClr val="lt1"/>
              </a:buClr>
              <a:buSzPts val="2800"/>
              <a:buFont typeface="PT Sans"/>
              <a:buNone/>
            </a:pPr>
            <a:endParaRPr sz="1600" b="0" i="0" u="none" strike="noStrike" cap="none">
              <a:solidFill>
                <a:schemeClr val="lt1"/>
              </a:solidFill>
              <a:latin typeface="PT Sans"/>
              <a:ea typeface="PT Sans"/>
              <a:cs typeface="PT Sans"/>
              <a:sym typeface="PT Sans"/>
            </a:endParaRPr>
          </a:p>
        </p:txBody>
      </p:sp>
      <p:pic>
        <p:nvPicPr>
          <p:cNvPr id="740" name="Google Shape;740;p108"/>
          <p:cNvPicPr preferRelativeResize="0"/>
          <p:nvPr/>
        </p:nvPicPr>
        <p:blipFill>
          <a:blip r:embed="rId4">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3"/>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a:p>
            <a:pPr marL="0" lvl="0" indent="0" algn="l" rtl="0">
              <a:spcBef>
                <a:spcPts val="0"/>
              </a:spcBef>
              <a:spcAft>
                <a:spcPts val="0"/>
              </a:spcAft>
              <a:buNone/>
            </a:pPr>
            <a:endParaRPr/>
          </a:p>
        </p:txBody>
      </p:sp>
      <p:sp>
        <p:nvSpPr>
          <p:cNvPr id="464" name="Google Shape;464;p73"/>
          <p:cNvSpPr txBox="1">
            <a:spLocks noGrp="1"/>
          </p:cNvSpPr>
          <p:nvPr>
            <p:ph type="body" idx="4294967295"/>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t>Using 3 dimensional shapes (or objects) to alter a space is part of a </a:t>
            </a:r>
            <a:endParaRPr/>
          </a:p>
          <a:p>
            <a:pPr marL="0" lvl="0" indent="0" algn="ctr" rtl="0">
              <a:lnSpc>
                <a:spcPct val="115000"/>
              </a:lnSpc>
              <a:spcBef>
                <a:spcPts val="400"/>
              </a:spcBef>
              <a:spcAft>
                <a:spcPts val="0"/>
              </a:spcAft>
              <a:buNone/>
            </a:pPr>
            <a:r>
              <a:rPr lang="en-GB"/>
              <a:t>set designers job. </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The 3 dimensional shapes can be in the form of walls and ceilings as </a:t>
            </a:r>
            <a:endParaRPr/>
          </a:p>
          <a:p>
            <a:pPr marL="0" lvl="0" indent="0" algn="ctr" rtl="0">
              <a:lnSpc>
                <a:spcPct val="115000"/>
              </a:lnSpc>
              <a:spcBef>
                <a:spcPts val="400"/>
              </a:spcBef>
              <a:spcAft>
                <a:spcPts val="0"/>
              </a:spcAft>
              <a:buNone/>
            </a:pPr>
            <a:r>
              <a:rPr lang="en-GB"/>
              <a:t>well as furniture and smaller decorative objects such as vases, boxes, </a:t>
            </a:r>
            <a:endParaRPr/>
          </a:p>
          <a:p>
            <a:pPr marL="0" lvl="0" indent="0" algn="ctr" rtl="0">
              <a:lnSpc>
                <a:spcPct val="115000"/>
              </a:lnSpc>
              <a:spcBef>
                <a:spcPts val="400"/>
              </a:spcBef>
              <a:spcAft>
                <a:spcPts val="0"/>
              </a:spcAft>
              <a:buNone/>
            </a:pPr>
            <a:r>
              <a:rPr lang="en-GB"/>
              <a:t>even a ball next to a sports kit bag.</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All of these shapes can be used in many different ways </a:t>
            </a:r>
            <a:endParaRPr/>
          </a:p>
          <a:p>
            <a:pPr marL="0" lvl="0" indent="0" algn="ctr" rtl="0">
              <a:lnSpc>
                <a:spcPct val="115000"/>
              </a:lnSpc>
              <a:spcBef>
                <a:spcPts val="400"/>
              </a:spcBef>
              <a:spcAft>
                <a:spcPts val="0"/>
              </a:spcAft>
              <a:buNone/>
            </a:pPr>
            <a:r>
              <a:rPr lang="en-GB"/>
              <a:t>and can be shown both 2 dimensionally and 3 dimensionally.</a:t>
            </a:r>
            <a:endParaRPr/>
          </a:p>
          <a:p>
            <a:pPr marL="0" lvl="0" indent="0" algn="l" rtl="0">
              <a:lnSpc>
                <a:spcPct val="115000"/>
              </a:lnSpc>
              <a:spcBef>
                <a:spcPts val="400"/>
              </a:spcBef>
              <a:spcAft>
                <a:spcPts val="0"/>
              </a:spcAft>
              <a:buNone/>
            </a:pPr>
            <a:endParaRPr/>
          </a:p>
          <a:p>
            <a:pPr marL="0" lvl="0" indent="0" algn="ctr"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465" name="Google Shape;465;p73"/>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4"/>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a:p>
            <a:pPr marL="0" lvl="0" indent="0" algn="l" rtl="0">
              <a:spcBef>
                <a:spcPts val="0"/>
              </a:spcBef>
              <a:spcAft>
                <a:spcPts val="0"/>
              </a:spcAft>
              <a:buNone/>
            </a:pPr>
            <a:endParaRPr/>
          </a:p>
        </p:txBody>
      </p:sp>
      <p:sp>
        <p:nvSpPr>
          <p:cNvPr id="471" name="Google Shape;471;p74"/>
          <p:cNvSpPr txBox="1">
            <a:spLocks noGrp="1"/>
          </p:cNvSpPr>
          <p:nvPr>
            <p:ph type="body" idx="4294967295"/>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t>Before any set is built, a set designer would create 2D dimensional drawings of both the plan, side elevation and front elevation. </a:t>
            </a:r>
            <a:endParaRPr/>
          </a:p>
          <a:p>
            <a:pPr marL="0" lvl="0" indent="0" algn="ctr" rtl="0">
              <a:lnSpc>
                <a:spcPct val="115000"/>
              </a:lnSpc>
              <a:spcBef>
                <a:spcPts val="400"/>
              </a:spcBef>
              <a:spcAft>
                <a:spcPts val="0"/>
              </a:spcAft>
              <a:buNone/>
            </a:pPr>
            <a:endParaRPr/>
          </a:p>
          <a:p>
            <a:pPr marL="0" lvl="0" indent="0" algn="ctr" rtl="0">
              <a:lnSpc>
                <a:spcPct val="115000"/>
              </a:lnSpc>
              <a:spcBef>
                <a:spcPts val="400"/>
              </a:spcBef>
              <a:spcAft>
                <a:spcPts val="0"/>
              </a:spcAft>
              <a:buNone/>
            </a:pPr>
            <a:r>
              <a:rPr lang="en-GB"/>
              <a:t>Let’s have a look at some examples… </a:t>
            </a:r>
            <a:endParaRPr/>
          </a:p>
          <a:p>
            <a:pPr marL="0" lvl="0" indent="0" algn="l" rtl="0">
              <a:lnSpc>
                <a:spcPct val="115000"/>
              </a:lnSpc>
              <a:spcBef>
                <a:spcPts val="400"/>
              </a:spcBef>
              <a:spcAft>
                <a:spcPts val="0"/>
              </a:spcAft>
              <a:buNone/>
            </a:pPr>
            <a:endParaRPr/>
          </a:p>
          <a:p>
            <a:pPr marL="0" lvl="0" indent="0" algn="ctr"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472" name="Google Shape;472;p74"/>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5"/>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pic>
        <p:nvPicPr>
          <p:cNvPr id="478" name="Google Shape;478;p75"/>
          <p:cNvPicPr preferRelativeResize="0"/>
          <p:nvPr/>
        </p:nvPicPr>
        <p:blipFill rotWithShape="1">
          <a:blip r:embed="rId3">
            <a:alphaModFix/>
          </a:blip>
          <a:srcRect/>
          <a:stretch/>
        </p:blipFill>
        <p:spPr>
          <a:xfrm>
            <a:off x="1808323" y="713000"/>
            <a:ext cx="5425724" cy="3934275"/>
          </a:xfrm>
          <a:prstGeom prst="rect">
            <a:avLst/>
          </a:prstGeom>
          <a:noFill/>
          <a:ln>
            <a:noFill/>
          </a:ln>
        </p:spPr>
      </p:pic>
      <p:sp>
        <p:nvSpPr>
          <p:cNvPr id="479" name="Google Shape;479;p75"/>
          <p:cNvSpPr txBox="1"/>
          <p:nvPr/>
        </p:nvSpPr>
        <p:spPr>
          <a:xfrm>
            <a:off x="3456324" y="4745250"/>
            <a:ext cx="5622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a:solidFill>
                  <a:srgbClr val="434343"/>
                </a:solidFill>
                <a:latin typeface="Trebuchet MS"/>
                <a:ea typeface="Trebuchet MS"/>
                <a:cs typeface="Trebuchet MS"/>
                <a:sym typeface="Trebuchet MS"/>
              </a:rPr>
              <a:t>Work by Lydia Hornby – Nottingham Trent University</a:t>
            </a:r>
            <a:endParaRPr i="1">
              <a:solidFill>
                <a:srgbClr val="434343"/>
              </a:solidFill>
            </a:endParaRPr>
          </a:p>
        </p:txBody>
      </p:sp>
      <p:pic>
        <p:nvPicPr>
          <p:cNvPr id="480" name="Google Shape;480;p75"/>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6"/>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sp>
        <p:nvSpPr>
          <p:cNvPr id="486" name="Google Shape;486;p76"/>
          <p:cNvSpPr txBox="1"/>
          <p:nvPr/>
        </p:nvSpPr>
        <p:spPr>
          <a:xfrm>
            <a:off x="3456324" y="4745250"/>
            <a:ext cx="5622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a:solidFill>
                  <a:srgbClr val="434343"/>
                </a:solidFill>
                <a:latin typeface="Trebuchet MS"/>
                <a:ea typeface="Trebuchet MS"/>
                <a:cs typeface="Trebuchet MS"/>
                <a:sym typeface="Trebuchet MS"/>
              </a:rPr>
              <a:t>Work by Lydia Hornby – Nottingham Trent University</a:t>
            </a:r>
            <a:endParaRPr i="1">
              <a:solidFill>
                <a:srgbClr val="434343"/>
              </a:solidFill>
            </a:endParaRPr>
          </a:p>
        </p:txBody>
      </p:sp>
      <p:pic>
        <p:nvPicPr>
          <p:cNvPr id="487" name="Google Shape;487;p76"/>
          <p:cNvPicPr preferRelativeResize="0"/>
          <p:nvPr/>
        </p:nvPicPr>
        <p:blipFill rotWithShape="1">
          <a:blip r:embed="rId3">
            <a:alphaModFix/>
          </a:blip>
          <a:srcRect/>
          <a:stretch/>
        </p:blipFill>
        <p:spPr>
          <a:xfrm>
            <a:off x="712850" y="1060365"/>
            <a:ext cx="7978175" cy="3022775"/>
          </a:xfrm>
          <a:prstGeom prst="rect">
            <a:avLst/>
          </a:prstGeom>
          <a:noFill/>
          <a:ln>
            <a:noFill/>
          </a:ln>
        </p:spPr>
      </p:pic>
      <p:pic>
        <p:nvPicPr>
          <p:cNvPr id="488" name="Google Shape;488;p76"/>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7"/>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Sets from 2D drawings</a:t>
            </a:r>
            <a:endParaRPr/>
          </a:p>
        </p:txBody>
      </p:sp>
      <p:sp>
        <p:nvSpPr>
          <p:cNvPr id="494" name="Google Shape;494;p77"/>
          <p:cNvSpPr txBox="1"/>
          <p:nvPr/>
        </p:nvSpPr>
        <p:spPr>
          <a:xfrm>
            <a:off x="3456324" y="4745250"/>
            <a:ext cx="5622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i="1">
                <a:solidFill>
                  <a:srgbClr val="434343"/>
                </a:solidFill>
                <a:latin typeface="Trebuchet MS"/>
                <a:ea typeface="Trebuchet MS"/>
                <a:cs typeface="Trebuchet MS"/>
                <a:sym typeface="Trebuchet MS"/>
              </a:rPr>
              <a:t>Work by Lydia Hornby – Nottingham Trent University</a:t>
            </a:r>
            <a:endParaRPr i="1">
              <a:solidFill>
                <a:srgbClr val="434343"/>
              </a:solidFill>
            </a:endParaRPr>
          </a:p>
        </p:txBody>
      </p:sp>
      <p:pic>
        <p:nvPicPr>
          <p:cNvPr id="495" name="Google Shape;495;p77"/>
          <p:cNvPicPr preferRelativeResize="0"/>
          <p:nvPr/>
        </p:nvPicPr>
        <p:blipFill rotWithShape="1">
          <a:blip r:embed="rId3">
            <a:alphaModFix/>
          </a:blip>
          <a:srcRect/>
          <a:stretch/>
        </p:blipFill>
        <p:spPr>
          <a:xfrm>
            <a:off x="2114299" y="665535"/>
            <a:ext cx="5139876" cy="3812425"/>
          </a:xfrm>
          <a:prstGeom prst="rect">
            <a:avLst/>
          </a:prstGeom>
          <a:noFill/>
          <a:ln>
            <a:noFill/>
          </a:ln>
        </p:spPr>
      </p:pic>
      <p:pic>
        <p:nvPicPr>
          <p:cNvPr id="496" name="Google Shape;496;p77"/>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1915</Words>
  <Application>Microsoft Office PowerPoint</Application>
  <PresentationFormat>On-screen Show (16:9)</PresentationFormat>
  <Paragraphs>253</Paragraphs>
  <Slides>40</Slides>
  <Notes>40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40</vt:i4>
      </vt:variant>
    </vt:vector>
  </HeadingPairs>
  <TitlesOfParts>
    <vt:vector size="49" baseType="lpstr">
      <vt:lpstr>Arial</vt:lpstr>
      <vt:lpstr>PT Sans</vt:lpstr>
      <vt:lpstr>Trebuchet MS</vt:lpstr>
      <vt:lpstr>Calibri</vt:lpstr>
      <vt:lpstr>Roboto</vt:lpstr>
      <vt:lpstr>Geometric</vt:lpstr>
      <vt:lpstr>Geometric</vt:lpstr>
      <vt:lpstr>Geometric</vt:lpstr>
      <vt:lpstr>Geometric</vt:lpstr>
      <vt:lpstr>3D Sets from 2D Drawings Using plans and elevations to design film sets at Pinewood Studios</vt:lpstr>
      <vt:lpstr>PowerPoint Presentation</vt:lpstr>
      <vt:lpstr>PowerPoint Presentation</vt:lpstr>
      <vt:lpstr>Meet Duncan, a Set Designer!  </vt:lpstr>
      <vt:lpstr>3D Sets from 2D drawings </vt:lpstr>
      <vt:lpstr>3D Sets from 2D drawings </vt:lpstr>
      <vt:lpstr>3D Sets from 2D drawings</vt:lpstr>
      <vt:lpstr>3D Sets from 2D drawings</vt:lpstr>
      <vt:lpstr>3D Sets from 2D drawings</vt:lpstr>
      <vt:lpstr>3D Sets from 2D drawings</vt:lpstr>
      <vt:lpstr>3D Sets from 2D drawings</vt:lpstr>
      <vt:lpstr>3D Sets from 2D drawings</vt:lpstr>
      <vt:lpstr>3D Sets from 2D drawings</vt:lpstr>
      <vt:lpstr>3D Sets from 2D drawings</vt:lpstr>
      <vt:lpstr>Context </vt:lpstr>
      <vt:lpstr>3D Sets from 2D drawings</vt:lpstr>
      <vt:lpstr>3D Sets from 2D drawings</vt:lpstr>
      <vt:lpstr>3D Sets from 2D drawings</vt:lpstr>
      <vt:lpstr>3D Sets from 2D drawings</vt:lpstr>
      <vt:lpstr>3D Sets from 2D drawings</vt:lpstr>
      <vt:lpstr>3D Sets from 2D drawings</vt:lpstr>
      <vt:lpstr>3D Sets from 2D drawings</vt:lpstr>
      <vt:lpstr>3D Sets from 2D drawings</vt:lpstr>
      <vt:lpstr>3D Sets from 2D drawings</vt:lpstr>
      <vt:lpstr>3D Sets from 2D drawings</vt:lpstr>
      <vt:lpstr>3D Sets from 2D drawings</vt:lpstr>
      <vt:lpstr>PowerPoint Presentation</vt:lpstr>
      <vt:lpstr>Welcome to the design team!  </vt:lpstr>
      <vt:lpstr>Welcome to the design team! </vt:lpstr>
      <vt:lpstr>The design brief </vt:lpstr>
      <vt:lpstr>The design brief | Stage 1</vt:lpstr>
      <vt:lpstr>The design brief | Stage 2 </vt:lpstr>
      <vt:lpstr>The design brief | Stage 3 </vt:lpstr>
      <vt:lpstr>Sharing Outcomes </vt:lpstr>
      <vt:lpstr>Gallery Walk</vt:lpstr>
      <vt:lpstr>Gallery Walk</vt:lpstr>
      <vt:lpstr>What happens next?</vt:lpstr>
      <vt:lpstr>Challenge Task | You write the brief </vt:lpstr>
      <vt:lpstr>Challenge Task | You write the brief </vt:lpstr>
      <vt:lpstr>CAST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Sets from 2D Drawings Using plans and elevations to design film sets at Pinewood Studios</dc:title>
  <dc:creator>Kelly Dillon</dc:creator>
  <cp:lastModifiedBy>Kelly Dillon</cp:lastModifiedBy>
  <cp:revision>1</cp:revision>
  <dcterms:modified xsi:type="dcterms:W3CDTF">2021-05-07T11:49:41Z</dcterms:modified>
</cp:coreProperties>
</file>