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F65"/>
    <a:srgbClr val="006992"/>
    <a:srgbClr val="E8B363"/>
    <a:srgbClr val="E8B463"/>
    <a:srgbClr val="00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>
        <p:scale>
          <a:sx n="64" d="100"/>
          <a:sy n="64" d="100"/>
        </p:scale>
        <p:origin x="2592" y="-10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6992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work.</a:t>
            </a:r>
            <a:endParaRPr sz="20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6992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6992"/>
                </a:solidFill>
                <a:latin typeface="Lato"/>
                <a:cs typeface="Lato"/>
              </a:rPr>
              <a:t>elephone: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52C5EBC-3852-7A40-B20F-D9FA50FD4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2" t="17843" r="40653" b="22146"/>
          <a:stretch/>
        </p:blipFill>
        <p:spPr>
          <a:xfrm>
            <a:off x="3587256" y="1543051"/>
            <a:ext cx="3475385" cy="13582650"/>
          </a:xfrm>
          <a:prstGeom prst="rect">
            <a:avLst/>
          </a:prstGeom>
        </p:spPr>
      </p:pic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B4F2390-3E0F-A842-95D7-1CEDDA997B69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958BC7-C7BA-CC4B-AE93-C2D611606AA8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0CD2C58-A89E-DB4A-9E5C-C10E4592DEF5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9F2F5A-A1FE-974F-81D8-75974A426C2F}"/>
              </a:ext>
            </a:extLst>
          </p:cNvPr>
          <p:cNvSpPr/>
          <p:nvPr userDrawn="1"/>
        </p:nvSpPr>
        <p:spPr>
          <a:xfrm>
            <a:off x="5493592" y="7174362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30493D-5DF4-0446-A149-AC3A56B85B65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3A21D3B-79C7-014C-9511-CDDF02864446}"/>
              </a:ext>
            </a:extLst>
          </p:cNvPr>
          <p:cNvSpPr/>
          <p:nvPr userDrawn="1"/>
        </p:nvSpPr>
        <p:spPr>
          <a:xfrm>
            <a:off x="5521213" y="9200034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8E7419-80D8-7746-873C-3DD0E1D4FCFA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68C35E9-BC52-D942-831B-35E7C71DC199}"/>
              </a:ext>
            </a:extLst>
          </p:cNvPr>
          <p:cNvSpPr/>
          <p:nvPr userDrawn="1"/>
        </p:nvSpPr>
        <p:spPr>
          <a:xfrm>
            <a:off x="5521213" y="11186545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0F05C70-2C90-3744-B402-A168D3B0A4A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571B306-1DF5-0244-BEC2-2766CBCEFFF9}"/>
              </a:ext>
            </a:extLst>
          </p:cNvPr>
          <p:cNvSpPr/>
          <p:nvPr userDrawn="1"/>
        </p:nvSpPr>
        <p:spPr>
          <a:xfrm>
            <a:off x="5521213" y="13150130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8619F473-2123-5149-9125-3EAFB9F09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896" y="4619907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06DD52F6-5821-4D42-BC1D-ECAA104F3BC3}"/>
              </a:ext>
            </a:extLst>
          </p:cNvPr>
          <p:cNvSpPr txBox="1"/>
          <p:nvPr userDrawn="1"/>
        </p:nvSpPr>
        <p:spPr>
          <a:xfrm>
            <a:off x="1439654" y="416046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5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61CD2657-061B-0648-9375-508FAE3BAC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2276" y="6877266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3" name="object 16">
            <a:extLst>
              <a:ext uri="{FF2B5EF4-FFF2-40B4-BE49-F238E27FC236}">
                <a16:creationId xmlns:a16="http://schemas.microsoft.com/office/drawing/2014/main" id="{9663F00E-DE25-9B48-A869-BF3C78912DF4}"/>
              </a:ext>
            </a:extLst>
          </p:cNvPr>
          <p:cNvSpPr txBox="1"/>
          <p:nvPr userDrawn="1"/>
        </p:nvSpPr>
        <p:spPr>
          <a:xfrm>
            <a:off x="1431034" y="641782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6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B3C84594-D6A5-5845-A370-8E938C1BEB5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0896" y="9164134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5" name="object 16">
            <a:extLst>
              <a:ext uri="{FF2B5EF4-FFF2-40B4-BE49-F238E27FC236}">
                <a16:creationId xmlns:a16="http://schemas.microsoft.com/office/drawing/2014/main" id="{6C553D48-E58D-CF47-B6C5-CCF5B57350F0}"/>
              </a:ext>
            </a:extLst>
          </p:cNvPr>
          <p:cNvSpPr txBox="1"/>
          <p:nvPr userDrawn="1"/>
        </p:nvSpPr>
        <p:spPr>
          <a:xfrm>
            <a:off x="1439654" y="8704696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7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8" name="Text Placeholder 39">
            <a:extLst>
              <a:ext uri="{FF2B5EF4-FFF2-40B4-BE49-F238E27FC236}">
                <a16:creationId xmlns:a16="http://schemas.microsoft.com/office/drawing/2014/main" id="{0383934E-938F-A645-B8E0-0B1BEF60ED8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4891" y="11454905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9" name="object 16">
            <a:extLst>
              <a:ext uri="{FF2B5EF4-FFF2-40B4-BE49-F238E27FC236}">
                <a16:creationId xmlns:a16="http://schemas.microsoft.com/office/drawing/2014/main" id="{459B0EAE-12AD-A344-B275-D7927A8FF29E}"/>
              </a:ext>
            </a:extLst>
          </p:cNvPr>
          <p:cNvSpPr txBox="1"/>
          <p:nvPr userDrawn="1"/>
        </p:nvSpPr>
        <p:spPr>
          <a:xfrm>
            <a:off x="1453649" y="1099546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8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102" name="Text Placeholder 39">
            <a:extLst>
              <a:ext uri="{FF2B5EF4-FFF2-40B4-BE49-F238E27FC236}">
                <a16:creationId xmlns:a16="http://schemas.microsoft.com/office/drawing/2014/main" id="{274845E2-0E49-D246-86D0-10506A66C82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36904" y="4620639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3" name="object 16">
            <a:extLst>
              <a:ext uri="{FF2B5EF4-FFF2-40B4-BE49-F238E27FC236}">
                <a16:creationId xmlns:a16="http://schemas.microsoft.com/office/drawing/2014/main" id="{51B97868-9340-F648-B253-1F61069C08D5}"/>
              </a:ext>
            </a:extLst>
          </p:cNvPr>
          <p:cNvSpPr txBox="1"/>
          <p:nvPr userDrawn="1"/>
        </p:nvSpPr>
        <p:spPr>
          <a:xfrm>
            <a:off x="8095662" y="416120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 5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04" name="Text Placeholder 39">
            <a:extLst>
              <a:ext uri="{FF2B5EF4-FFF2-40B4-BE49-F238E27FC236}">
                <a16:creationId xmlns:a16="http://schemas.microsoft.com/office/drawing/2014/main" id="{18C888AE-41C6-7E4B-855E-FB0C58A9B8A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28284" y="6877998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5" name="object 16">
            <a:extLst>
              <a:ext uri="{FF2B5EF4-FFF2-40B4-BE49-F238E27FC236}">
                <a16:creationId xmlns:a16="http://schemas.microsoft.com/office/drawing/2014/main" id="{982CB39F-2375-094C-9756-109125C8B04F}"/>
              </a:ext>
            </a:extLst>
          </p:cNvPr>
          <p:cNvSpPr txBox="1"/>
          <p:nvPr userDrawn="1"/>
        </p:nvSpPr>
        <p:spPr>
          <a:xfrm>
            <a:off x="8087042" y="6418560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 6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06" name="Text Placeholder 39">
            <a:extLst>
              <a:ext uri="{FF2B5EF4-FFF2-40B4-BE49-F238E27FC236}">
                <a16:creationId xmlns:a16="http://schemas.microsoft.com/office/drawing/2014/main" id="{E88D7A47-0019-6B43-BD19-59F6903E84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136904" y="9164866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7" name="object 16">
            <a:extLst>
              <a:ext uri="{FF2B5EF4-FFF2-40B4-BE49-F238E27FC236}">
                <a16:creationId xmlns:a16="http://schemas.microsoft.com/office/drawing/2014/main" id="{62EDD645-0847-6A4D-B891-FD3F246DCC64}"/>
              </a:ext>
            </a:extLst>
          </p:cNvPr>
          <p:cNvSpPr txBox="1"/>
          <p:nvPr userDrawn="1"/>
        </p:nvSpPr>
        <p:spPr>
          <a:xfrm>
            <a:off x="8095662" y="870542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 7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08" name="Text Placeholder 39">
            <a:extLst>
              <a:ext uri="{FF2B5EF4-FFF2-40B4-BE49-F238E27FC236}">
                <a16:creationId xmlns:a16="http://schemas.microsoft.com/office/drawing/2014/main" id="{AC0D4CF0-FA20-334B-B46D-5709D2EE791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150899" y="11455637"/>
            <a:ext cx="3105150" cy="1441213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9" name="object 16">
            <a:extLst>
              <a:ext uri="{FF2B5EF4-FFF2-40B4-BE49-F238E27FC236}">
                <a16:creationId xmlns:a16="http://schemas.microsoft.com/office/drawing/2014/main" id="{D35EBADB-7351-284F-BE60-E666B70C0643}"/>
              </a:ext>
            </a:extLst>
          </p:cNvPr>
          <p:cNvSpPr txBox="1"/>
          <p:nvPr userDrawn="1"/>
        </p:nvSpPr>
        <p:spPr>
          <a:xfrm>
            <a:off x="8109657" y="1099619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 8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C5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43050"/>
            <a:ext cx="10692130" cy="1535481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00A8A8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B4E17C-DFA3-BF4E-A92B-D6C4544E5E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26" y="594618"/>
            <a:ext cx="3462147" cy="453926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0A41005-45FC-354C-9AA2-930AB8F34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1"/>
          <a:stretch/>
        </p:blipFill>
        <p:spPr>
          <a:xfrm rot="10800000">
            <a:off x="582423" y="13651865"/>
            <a:ext cx="2946400" cy="1473835"/>
          </a:xfrm>
          <a:prstGeom prst="rect">
            <a:avLst/>
          </a:prstGeom>
        </p:spPr>
      </p:pic>
      <p:pic>
        <p:nvPicPr>
          <p:cNvPr id="11" name="Picture 10" descr="A picture containing text, monitor, display, electronics&#10;&#10;Description automatically generated">
            <a:extLst>
              <a:ext uri="{FF2B5EF4-FFF2-40B4-BE49-F238E27FC236}">
                <a16:creationId xmlns:a16="http://schemas.microsoft.com/office/drawing/2014/main" id="{6B292593-E5EE-CD4C-9937-54E002455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9" b="19886"/>
          <a:stretch/>
        </p:blipFill>
        <p:spPr>
          <a:xfrm>
            <a:off x="-1" y="13039921"/>
            <a:ext cx="1212473" cy="2085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C6D501C-5619-A040-9A52-3C02500F56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2CCA1CA-BB74-494D-AF74-8F92CD7E1E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3A38D81-F5B2-4748-99AD-5F779F9E68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8D6D220-4B8D-B14D-8E1E-2E57207431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DAC8FD-2101-3745-8EA8-68CE14DD0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B1D636-475D-794D-8D31-6A92E13C7D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A5539BA-379C-044C-9E2B-ED6E680F0D9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567EDF0-A6CA-4542-AA88-43B5237C22D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55D640B-44DE-6A4E-89A6-9E3E2E5ACE1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00238-2AFC-0E4C-B20B-A495894B7D7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B2B0589-30FD-2442-8114-16BA30A7B00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B395235-BE0B-1D47-8000-78B1D1AD098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A2358CC5-16AB-3A48-88E0-537E395147FA}"/>
              </a:ext>
            </a:extLst>
          </p:cNvPr>
          <p:cNvSpPr txBox="1"/>
          <p:nvPr/>
        </p:nvSpPr>
        <p:spPr>
          <a:xfrm>
            <a:off x="473559" y="407794"/>
            <a:ext cx="6045200" cy="795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2400" b="1" spc="15" dirty="0">
                <a:solidFill>
                  <a:srgbClr val="006992"/>
                </a:solidFill>
                <a:latin typeface="Lato"/>
                <a:cs typeface="Lato"/>
              </a:rPr>
              <a:t>Careers </a:t>
            </a:r>
            <a:r>
              <a:rPr lang="en-GB" sz="2400" b="1" spc="10" dirty="0">
                <a:solidFill>
                  <a:srgbClr val="006992"/>
                </a:solidFill>
                <a:latin typeface="Lato"/>
                <a:cs typeface="Lato"/>
              </a:rPr>
              <a:t>Programme </a:t>
            </a:r>
            <a:r>
              <a:rPr lang="en-GB" sz="2400" b="1" spc="15" dirty="0">
                <a:solidFill>
                  <a:srgbClr val="006992"/>
                </a:solidFill>
                <a:latin typeface="Lato"/>
                <a:cs typeface="Lato"/>
              </a:rPr>
              <a:t>Overview </a:t>
            </a:r>
            <a:r>
              <a:rPr lang="en-GB" sz="2400" b="1" spc="30" dirty="0">
                <a:solidFill>
                  <a:srgbClr val="006992"/>
                </a:solidFill>
                <a:latin typeface="Lato"/>
                <a:cs typeface="Lato"/>
              </a:rPr>
              <a:t>2020/21  </a:t>
            </a:r>
            <a:r>
              <a:rPr lang="en-GB" sz="2400" b="1" spc="10" dirty="0">
                <a:solidFill>
                  <a:srgbClr val="006992"/>
                </a:solidFill>
                <a:latin typeface="Lato"/>
                <a:cs typeface="Lato"/>
              </a:rPr>
              <a:t>Name </a:t>
            </a:r>
            <a:r>
              <a:rPr lang="en-GB" sz="2400" b="1" spc="-5" dirty="0">
                <a:solidFill>
                  <a:srgbClr val="006992"/>
                </a:solidFill>
                <a:latin typeface="Lato"/>
                <a:cs typeface="Lato"/>
              </a:rPr>
              <a:t>of Middle School</a:t>
            </a:r>
            <a:endParaRPr lang="en-GB"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6539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8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Billie Mickwitz</cp:lastModifiedBy>
  <cp:revision>17</cp:revision>
  <dcterms:created xsi:type="dcterms:W3CDTF">2020-04-16T08:53:31Z</dcterms:created>
  <dcterms:modified xsi:type="dcterms:W3CDTF">2020-12-15T16:05:56Z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