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5" r:id="rId2"/>
    <p:sldMasterId id="2147483718" r:id="rId3"/>
    <p:sldMasterId id="2147483727" r:id="rId4"/>
    <p:sldMasterId id="2147483736" r:id="rId5"/>
  </p:sldMasterIdLst>
  <p:notesMasterIdLst>
    <p:notesMasterId r:id="rId22"/>
  </p:notesMasterIdLst>
  <p:sldIdLst>
    <p:sldId id="276" r:id="rId6"/>
    <p:sldId id="2661" r:id="rId7"/>
    <p:sldId id="2664" r:id="rId8"/>
    <p:sldId id="2663" r:id="rId9"/>
    <p:sldId id="514" r:id="rId10"/>
    <p:sldId id="2665" r:id="rId11"/>
    <p:sldId id="515" r:id="rId12"/>
    <p:sldId id="516" r:id="rId13"/>
    <p:sldId id="2667" r:id="rId14"/>
    <p:sldId id="519" r:id="rId15"/>
    <p:sldId id="518" r:id="rId16"/>
    <p:sldId id="521" r:id="rId17"/>
    <p:sldId id="525" r:id="rId18"/>
    <p:sldId id="2668" r:id="rId19"/>
    <p:sldId id="522" r:id="rId20"/>
    <p:sldId id="26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8F2961-98A4-4088-8CBF-3D408B0A392D}">
          <p14:sldIdLst>
            <p14:sldId id="276"/>
            <p14:sldId id="2661"/>
            <p14:sldId id="2664"/>
            <p14:sldId id="2663"/>
            <p14:sldId id="514"/>
            <p14:sldId id="2665"/>
            <p14:sldId id="515"/>
            <p14:sldId id="516"/>
            <p14:sldId id="2667"/>
            <p14:sldId id="519"/>
            <p14:sldId id="518"/>
            <p14:sldId id="521"/>
            <p14:sldId id="525"/>
            <p14:sldId id="2668"/>
            <p14:sldId id="522"/>
            <p14:sldId id="265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00A8A8"/>
    <a:srgbClr val="9327E8"/>
    <a:srgbClr val="0E3083"/>
    <a:srgbClr val="B770F0"/>
    <a:srgbClr val="8B25DA"/>
    <a:srgbClr val="310252"/>
    <a:srgbClr val="1817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885D5B-500A-431F-B49B-7E3FB2F8EA36}" v="4" dt="2021-04-19T14:27:20.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249" autoAdjust="0"/>
  </p:normalViewPr>
  <p:slideViewPr>
    <p:cSldViewPr snapToGrid="0">
      <p:cViewPr varScale="1">
        <p:scale>
          <a:sx n="67" d="100"/>
          <a:sy n="67" d="100"/>
        </p:scale>
        <p:origin x="764" y="44"/>
      </p:cViewPr>
      <p:guideLst/>
    </p:cSldViewPr>
  </p:slideViewPr>
  <p:outlineViewPr>
    <p:cViewPr>
      <p:scale>
        <a:sx n="33" d="100"/>
        <a:sy n="33" d="100"/>
      </p:scale>
      <p:origin x="0" y="-3600"/>
    </p:cViewPr>
  </p:outlineViewPr>
  <p:notesTextViewPr>
    <p:cViewPr>
      <p:scale>
        <a:sx n="202" d="100"/>
        <a:sy n="202" d="100"/>
      </p:scale>
      <p:origin x="0" y="0"/>
    </p:cViewPr>
  </p:notesTextViewPr>
  <p:sorterViewPr>
    <p:cViewPr>
      <p:scale>
        <a:sx n="100" d="100"/>
        <a:sy n="100" d="100"/>
      </p:scale>
      <p:origin x="0" y="-10392"/>
    </p:cViewPr>
  </p:sorterViewPr>
  <p:notesViewPr>
    <p:cSldViewPr snapToGrid="0" showGuides="1">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a Thomas" userId="2151b0a1-a4eb-4ec3-acd9-2f03f3c0447e" providerId="ADAL" clId="{A2885D5B-500A-431F-B49B-7E3FB2F8EA36}"/>
    <pc:docChg chg="modSld">
      <pc:chgData name="Katrina Thomas" userId="2151b0a1-a4eb-4ec3-acd9-2f03f3c0447e" providerId="ADAL" clId="{A2885D5B-500A-431F-B49B-7E3FB2F8EA36}" dt="2021-04-19T14:27:20.347" v="3" actId="20577"/>
      <pc:docMkLst>
        <pc:docMk/>
      </pc:docMkLst>
      <pc:sldChg chg="modSp">
        <pc:chgData name="Katrina Thomas" userId="2151b0a1-a4eb-4ec3-acd9-2f03f3c0447e" providerId="ADAL" clId="{A2885D5B-500A-431F-B49B-7E3FB2F8EA36}" dt="2021-04-19T14:27:20.347" v="3" actId="20577"/>
        <pc:sldMkLst>
          <pc:docMk/>
          <pc:sldMk cId="2565248790" sldId="2668"/>
        </pc:sldMkLst>
        <pc:spChg chg="mod">
          <ac:chgData name="Katrina Thomas" userId="2151b0a1-a4eb-4ec3-acd9-2f03f3c0447e" providerId="ADAL" clId="{A2885D5B-500A-431F-B49B-7E3FB2F8EA36}" dt="2021-04-19T14:27:20.347" v="3" actId="20577"/>
          <ac:spMkLst>
            <pc:docMk/>
            <pc:sldMk cId="2565248790" sldId="2668"/>
            <ac:spMk id="3" creationId="{BB06164E-4787-4F51-97EC-06AF8A34E9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C86E3-EC48-4370-B428-80870DC1C8BA}" type="datetimeFigureOut">
              <a:rPr lang="en-GB" smtClean="0"/>
              <a:t>19/04/2021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94BF0-68B0-4E48-B53B-3DE330A0DA6A}" type="slidenum">
              <a:rPr lang="en-GB" smtClean="0"/>
              <a:t>‹#›</a:t>
            </a:fld>
            <a:endParaRPr lang="en-GB" dirty="0"/>
          </a:p>
        </p:txBody>
      </p:sp>
    </p:spTree>
    <p:extLst>
      <p:ext uri="{BB962C8B-B14F-4D97-AF65-F5344CB8AC3E}">
        <p14:creationId xmlns:p14="http://schemas.microsoft.com/office/powerpoint/2010/main" val="1327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1</a:t>
            </a:fld>
            <a:endParaRPr lang="en-GB" dirty="0"/>
          </a:p>
        </p:txBody>
      </p:sp>
    </p:spTree>
    <p:extLst>
      <p:ext uri="{BB962C8B-B14F-4D97-AF65-F5344CB8AC3E}">
        <p14:creationId xmlns:p14="http://schemas.microsoft.com/office/powerpoint/2010/main" val="1644794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baseline="0" dirty="0">
                <a:solidFill>
                  <a:srgbClr val="FFFFFF"/>
                </a:solidFill>
                <a:latin typeface="Calibri" panose="020F0502020204030204" pitchFamily="34" charset="0"/>
                <a:cs typeface="Calibri" panose="020F0502020204030204" pitchFamily="34" charset="0"/>
              </a:rPr>
              <a:t>We started with the premise that you are sitting with a young person opposite you – perhaps only aware in the broadest sense of what occupation they might like to follow, or the type of learning they may wish to undertake in order to launch them on that career. They need accurate and impartial guidance and the fullest possible range of options, but until now the information to do this has been made available only in a very dispersed fashion, making it difficult for you to find the information they may want if you do not happen to already know it.</a:t>
            </a:r>
            <a:endParaRPr lang="en-GB" sz="12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10</a:t>
            </a:fld>
            <a:endParaRPr lang="en-GB" dirty="0"/>
          </a:p>
        </p:txBody>
      </p:sp>
    </p:spTree>
    <p:extLst>
      <p:ext uri="{BB962C8B-B14F-4D97-AF65-F5344CB8AC3E}">
        <p14:creationId xmlns:p14="http://schemas.microsoft.com/office/powerpoint/2010/main" val="121030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baseline="0" dirty="0">
                <a:solidFill>
                  <a:srgbClr val="FFFFFF"/>
                </a:solidFill>
                <a:latin typeface="Calibri" panose="020F0502020204030204" pitchFamily="34" charset="0"/>
                <a:cs typeface="Calibri" panose="020F0502020204030204" pitchFamily="34" charset="0"/>
              </a:rPr>
              <a:t>We started with the premise that you are sitting with a young person opposite you – perhaps only aware in the broadest sense of what occupation they might like to follow, or the type of learning they may wish to undertake in order to launch them on that career. They need accurate and impartial guidance and the fullest possible range of options, but until now the information to do this has been made available only in a very dispersed fashion, making it difficult for you to find the information they may want if you do not happen to already know it.</a:t>
            </a:r>
            <a:endParaRPr lang="en-GB" sz="12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11</a:t>
            </a:fld>
            <a:endParaRPr lang="en-GB" dirty="0"/>
          </a:p>
        </p:txBody>
      </p:sp>
    </p:spTree>
    <p:extLst>
      <p:ext uri="{BB962C8B-B14F-4D97-AF65-F5344CB8AC3E}">
        <p14:creationId xmlns:p14="http://schemas.microsoft.com/office/powerpoint/2010/main" val="935949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baseline="0" dirty="0">
                <a:solidFill>
                  <a:srgbClr val="FFFFFF"/>
                </a:solidFill>
                <a:latin typeface="Calibri" panose="020F0502020204030204" pitchFamily="34" charset="0"/>
                <a:cs typeface="Calibri" panose="020F0502020204030204" pitchFamily="34" charset="0"/>
              </a:rPr>
              <a:t>We started with the premise that you are sitting with a young person opposite you – perhaps only aware in the broadest sense of what occupation they might like to follow, or the type of learning they may wish to undertake in order to launch them on that career. They need accurate and impartial guidance and the fullest possible range of options, but until now the information to do this has been made available only in a very dispersed fashion, making it difficult for you to find the information they may want if you do not happen to already know it.</a:t>
            </a:r>
            <a:endParaRPr lang="en-GB" sz="12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12</a:t>
            </a:fld>
            <a:endParaRPr lang="en-GB" dirty="0"/>
          </a:p>
        </p:txBody>
      </p:sp>
    </p:spTree>
    <p:extLst>
      <p:ext uri="{BB962C8B-B14F-4D97-AF65-F5344CB8AC3E}">
        <p14:creationId xmlns:p14="http://schemas.microsoft.com/office/powerpoint/2010/main" val="334427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baseline="0" dirty="0">
                <a:solidFill>
                  <a:srgbClr val="FFFFFF"/>
                </a:solidFill>
                <a:latin typeface="Calibri" panose="020F0502020204030204" pitchFamily="34" charset="0"/>
                <a:cs typeface="Calibri" panose="020F0502020204030204" pitchFamily="34" charset="0"/>
              </a:rPr>
              <a:t>We started with the premise that you are sitting with a young person opposite you – perhaps only aware in the broadest sense of what occupation they might like to follow, or the type of learning they may wish to undertake in order to launch them on that career. They need accurate and impartial guidance and the fullest possible range of options, but until now the information to do this has been made available only in a very dispersed fashion, making it difficult for you to find the information they may want if you do not happen to already know it.</a:t>
            </a:r>
            <a:endParaRPr lang="en-GB" sz="12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13</a:t>
            </a:fld>
            <a:endParaRPr lang="en-GB" dirty="0"/>
          </a:p>
        </p:txBody>
      </p:sp>
    </p:spTree>
    <p:extLst>
      <p:ext uri="{BB962C8B-B14F-4D97-AF65-F5344CB8AC3E}">
        <p14:creationId xmlns:p14="http://schemas.microsoft.com/office/powerpoint/2010/main" val="113811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baseline="0" dirty="0">
                <a:solidFill>
                  <a:srgbClr val="FFFFFF"/>
                </a:solidFill>
                <a:latin typeface="Calibri" panose="020F0502020204030204" pitchFamily="34" charset="0"/>
                <a:cs typeface="Calibri" panose="020F0502020204030204" pitchFamily="34" charset="0"/>
              </a:rPr>
              <a:t>We started with the premise that you are sitting with a young person opposite you – perhaps only aware in the broadest sense of what occupation they might like to follow, or the type of learning they may wish to undertake in order to launch them on that career. They need accurate and impartial guidance and the fullest possible range of options, but until now the information to do this has been made available only in a very dispersed fashion, making it difficult for you to find the information they may want if you do not happen to already know it.</a:t>
            </a:r>
            <a:endParaRPr lang="en-GB" sz="12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14</a:t>
            </a:fld>
            <a:endParaRPr lang="en-GB" dirty="0"/>
          </a:p>
        </p:txBody>
      </p:sp>
    </p:spTree>
    <p:extLst>
      <p:ext uri="{BB962C8B-B14F-4D97-AF65-F5344CB8AC3E}">
        <p14:creationId xmlns:p14="http://schemas.microsoft.com/office/powerpoint/2010/main" val="2940009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baseline="0" dirty="0">
                <a:solidFill>
                  <a:srgbClr val="FFFFFF"/>
                </a:solidFill>
                <a:latin typeface="Calibri" panose="020F0502020204030204" pitchFamily="34" charset="0"/>
                <a:cs typeface="Calibri" panose="020F0502020204030204" pitchFamily="34" charset="0"/>
              </a:rPr>
              <a:t>We started with the premise that you are sitting with a young person opposite you – perhaps only aware in the broadest sense of what occupation they might like to follow, or the type of learning they may wish to undertake in order to launch them on that career. They need accurate and impartial guidance and the fullest possible range of options, but until now the information to do this has been made available only in a very dispersed fashion, making it difficult for you to find the information they may want if you do not happen to already know it.</a:t>
            </a:r>
            <a:endParaRPr lang="en-GB" sz="12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15</a:t>
            </a:fld>
            <a:endParaRPr lang="en-GB" dirty="0"/>
          </a:p>
        </p:txBody>
      </p:sp>
    </p:spTree>
    <p:extLst>
      <p:ext uri="{BB962C8B-B14F-4D97-AF65-F5344CB8AC3E}">
        <p14:creationId xmlns:p14="http://schemas.microsoft.com/office/powerpoint/2010/main" val="147186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2</a:t>
            </a:fld>
            <a:endParaRPr lang="en-GB" dirty="0"/>
          </a:p>
        </p:txBody>
      </p:sp>
    </p:spTree>
    <p:extLst>
      <p:ext uri="{BB962C8B-B14F-4D97-AF65-F5344CB8AC3E}">
        <p14:creationId xmlns:p14="http://schemas.microsoft.com/office/powerpoint/2010/main" val="395064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3</a:t>
            </a:fld>
            <a:endParaRPr lang="en-GB" dirty="0"/>
          </a:p>
        </p:txBody>
      </p:sp>
    </p:spTree>
    <p:extLst>
      <p:ext uri="{BB962C8B-B14F-4D97-AF65-F5344CB8AC3E}">
        <p14:creationId xmlns:p14="http://schemas.microsoft.com/office/powerpoint/2010/main" val="262724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4</a:t>
            </a:fld>
            <a:endParaRPr lang="en-GB" dirty="0"/>
          </a:p>
        </p:txBody>
      </p:sp>
    </p:spTree>
    <p:extLst>
      <p:ext uri="{BB962C8B-B14F-4D97-AF65-F5344CB8AC3E}">
        <p14:creationId xmlns:p14="http://schemas.microsoft.com/office/powerpoint/2010/main" val="215383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baseline="0" dirty="0">
                <a:solidFill>
                  <a:srgbClr val="FFFFFF"/>
                </a:solidFill>
                <a:latin typeface="Calibri" panose="020F0502020204030204" pitchFamily="34" charset="0"/>
                <a:cs typeface="Calibri" panose="020F0502020204030204" pitchFamily="34" charset="0"/>
              </a:rPr>
              <a:t>We started with the premise that you are sitting with a young person opposite you – perhaps only aware in the broadest sense of what occupation they might like to follow, or the type of learning they may wish to undertake in order to launch them on that career. They need accurate and impartial guidance and the fullest possible range of options, but until now the information to do this has been made available only in a very dispersed fashion, making it difficult for you to find the information they may want if you do not happen to already know it.</a:t>
            </a:r>
            <a:endParaRPr lang="en-GB" sz="12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5</a:t>
            </a:fld>
            <a:endParaRPr lang="en-GB" dirty="0"/>
          </a:p>
        </p:txBody>
      </p:sp>
    </p:spTree>
    <p:extLst>
      <p:ext uri="{BB962C8B-B14F-4D97-AF65-F5344CB8AC3E}">
        <p14:creationId xmlns:p14="http://schemas.microsoft.com/office/powerpoint/2010/main" val="63602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baseline="0" dirty="0">
                <a:solidFill>
                  <a:srgbClr val="FFFFFF"/>
                </a:solidFill>
                <a:latin typeface="Calibri" panose="020F0502020204030204" pitchFamily="34" charset="0"/>
                <a:cs typeface="Calibri" panose="020F0502020204030204" pitchFamily="34" charset="0"/>
              </a:rPr>
              <a:t>We started with the premise that you are sitting with a young person opposite you – perhaps only aware in the broadest sense of what occupation they might like to follow, or the type of learning they may wish to undertake in order to launch them on that career. They need accurate and impartial guidance and the fullest possible range of options, but until now the information to do this has been made available only in a very dispersed fashion, making it difficult for you to find the information they may want if you do not happen to already know it.</a:t>
            </a:r>
            <a:endParaRPr lang="en-GB" sz="12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6</a:t>
            </a:fld>
            <a:endParaRPr lang="en-GB" dirty="0"/>
          </a:p>
        </p:txBody>
      </p:sp>
    </p:spTree>
    <p:extLst>
      <p:ext uri="{BB962C8B-B14F-4D97-AF65-F5344CB8AC3E}">
        <p14:creationId xmlns:p14="http://schemas.microsoft.com/office/powerpoint/2010/main" val="419443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baseline="0" dirty="0">
                <a:solidFill>
                  <a:srgbClr val="FFFFFF"/>
                </a:solidFill>
                <a:latin typeface="Calibri" panose="020F0502020204030204" pitchFamily="34" charset="0"/>
                <a:cs typeface="Calibri" panose="020F0502020204030204" pitchFamily="34" charset="0"/>
              </a:rPr>
              <a:t>We started with the premise that you are sitting with a young person opposite you – perhaps only aware in the broadest sense of what occupation they might like to follow, or the type of learning they may wish to undertake in order to launch them on that career. They need accurate and impartial guidance and the fullest possible range of options, but until now the information to do this has been made available only in a very dispersed fashion, making it difficult for you to find the information they may want if you do not happen to already know it.</a:t>
            </a:r>
            <a:endParaRPr lang="en-GB" sz="12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7</a:t>
            </a:fld>
            <a:endParaRPr lang="en-GB" dirty="0"/>
          </a:p>
        </p:txBody>
      </p:sp>
    </p:spTree>
    <p:extLst>
      <p:ext uri="{BB962C8B-B14F-4D97-AF65-F5344CB8AC3E}">
        <p14:creationId xmlns:p14="http://schemas.microsoft.com/office/powerpoint/2010/main" val="232255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baseline="0" dirty="0">
                <a:solidFill>
                  <a:srgbClr val="FFFFFF"/>
                </a:solidFill>
                <a:latin typeface="Calibri" panose="020F0502020204030204" pitchFamily="34" charset="0"/>
                <a:cs typeface="Calibri" panose="020F0502020204030204" pitchFamily="34" charset="0"/>
              </a:rPr>
              <a:t>We started with the premise that you are sitting with a young person opposite you – perhaps only aware in the broadest sense of what occupation they might like to follow, or the type of learning they may wish to undertake in order to launch them on that career. They need accurate and impartial guidance and the fullest possible range of options, but until now the information to do this has been made available only in a very dispersed fashion, making it difficult for you to find the information they may want if you do not happen to already know it.</a:t>
            </a:r>
            <a:endParaRPr lang="en-GB" sz="12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8</a:t>
            </a:fld>
            <a:endParaRPr lang="en-GB" dirty="0"/>
          </a:p>
        </p:txBody>
      </p:sp>
    </p:spTree>
    <p:extLst>
      <p:ext uri="{BB962C8B-B14F-4D97-AF65-F5344CB8AC3E}">
        <p14:creationId xmlns:p14="http://schemas.microsoft.com/office/powerpoint/2010/main" val="127576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baseline="0" dirty="0">
                <a:solidFill>
                  <a:srgbClr val="FFFFFF"/>
                </a:solidFill>
                <a:latin typeface="Calibri" panose="020F0502020204030204" pitchFamily="34" charset="0"/>
                <a:cs typeface="Calibri" panose="020F0502020204030204" pitchFamily="34" charset="0"/>
              </a:rPr>
              <a:t>We started with the premise that you are sitting with a young person opposite you – perhaps only aware in the broadest sense of what occupation they might like to follow, or the type of learning they may wish to undertake in order to launch them on that career. They need accurate and impartial guidance and the fullest possible range of options, but until now the information to do this has been made available only in a very dispersed fashion, making it difficult for you to find the information they may want if you do not happen to already know it.</a:t>
            </a:r>
            <a:endParaRPr lang="en-GB" sz="12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4094BF0-68B0-4E48-B53B-3DE330A0DA6A}" type="slidenum">
              <a:rPr lang="en-GB" smtClean="0"/>
              <a:t>9</a:t>
            </a:fld>
            <a:endParaRPr lang="en-GB" dirty="0"/>
          </a:p>
        </p:txBody>
      </p:sp>
    </p:spTree>
    <p:extLst>
      <p:ext uri="{BB962C8B-B14F-4D97-AF65-F5344CB8AC3E}">
        <p14:creationId xmlns:p14="http://schemas.microsoft.com/office/powerpoint/2010/main" val="100214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9AD5-419E-40A3-8E47-F8F810138E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206228-367F-49DE-B12F-082F2A72C153}"/>
              </a:ext>
            </a:extLst>
          </p:cNvPr>
          <p:cNvSpPr>
            <a:spLocks noGrp="1"/>
          </p:cNvSpPr>
          <p:nvPr>
            <p:ph type="dt" sz="half" idx="10"/>
          </p:nvPr>
        </p:nvSpPr>
        <p:spPr/>
        <p:txBody>
          <a:bodyPr/>
          <a:lstStyle/>
          <a:p>
            <a:r>
              <a:rPr lang="en-GB" dirty="0"/>
              <a:t>DATE</a:t>
            </a:r>
          </a:p>
          <a:p>
            <a:r>
              <a:rPr lang="en-GB" dirty="0"/>
              <a:t>TIME</a:t>
            </a:r>
          </a:p>
        </p:txBody>
      </p:sp>
    </p:spTree>
    <p:extLst>
      <p:ext uri="{BB962C8B-B14F-4D97-AF65-F5344CB8AC3E}">
        <p14:creationId xmlns:p14="http://schemas.microsoft.com/office/powerpoint/2010/main" val="2997693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TW H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407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880B33-E796-4E19-ABE8-0CD8B94FD33B}"/>
              </a:ext>
            </a:extLst>
          </p:cNvPr>
          <p:cNvSpPr>
            <a:spLocks noGrp="1"/>
          </p:cNvSpPr>
          <p:nvPr>
            <p:ph type="title"/>
          </p:nvPr>
        </p:nvSpPr>
        <p:spPr>
          <a:xfrm>
            <a:off x="838200" y="260623"/>
            <a:ext cx="10515600" cy="771344"/>
          </a:xfrm>
          <a:prstGeom prst="rect">
            <a:avLst/>
          </a:prstGeom>
        </p:spPr>
        <p:txBody>
          <a:bodyPr/>
          <a:lstStyle>
            <a:lvl1pPr>
              <a:defRPr sz="3200">
                <a:solidFill>
                  <a:srgbClr val="310252"/>
                </a:solidFill>
                <a:latin typeface="+mn-lt"/>
              </a:defRPr>
            </a:lvl1pPr>
          </a:lstStyle>
          <a:p>
            <a:r>
              <a:rPr lang="en-US" dirty="0"/>
              <a:t>Click to edit Master title style</a:t>
            </a:r>
            <a:endParaRPr lang="en-GB" dirty="0"/>
          </a:p>
        </p:txBody>
      </p:sp>
      <p:sp>
        <p:nvSpPr>
          <p:cNvPr id="8" name="Content Placeholder 2">
            <a:extLst>
              <a:ext uri="{FF2B5EF4-FFF2-40B4-BE49-F238E27FC236}">
                <a16:creationId xmlns:a16="http://schemas.microsoft.com/office/drawing/2014/main" id="{C1B633D1-76BE-4BA2-A900-D4CD294FE7B8}"/>
              </a:ext>
            </a:extLst>
          </p:cNvPr>
          <p:cNvSpPr>
            <a:spLocks noGrp="1"/>
          </p:cNvSpPr>
          <p:nvPr>
            <p:ph idx="1"/>
          </p:nvPr>
        </p:nvSpPr>
        <p:spPr>
          <a:xfrm>
            <a:off x="838200" y="1240971"/>
            <a:ext cx="10515600" cy="4935992"/>
          </a:xfrm>
          <a:prstGeom prst="rect">
            <a:avLst/>
          </a:prstGeom>
        </p:spPr>
        <p:txBody>
          <a:bodyPr/>
          <a:lstStyle>
            <a:lvl1pPr>
              <a:defRPr sz="1600">
                <a:solidFill>
                  <a:srgbClr val="181717"/>
                </a:solidFill>
                <a:latin typeface="+mn-lt"/>
              </a:defRPr>
            </a:lvl1pPr>
            <a:lvl2pPr marL="685800" indent="-228600">
              <a:buFont typeface="Courier New" panose="02070309020205020404" pitchFamily="49" charset="0"/>
              <a:buChar char="o"/>
              <a:defRPr sz="1600">
                <a:solidFill>
                  <a:srgbClr val="181717"/>
                </a:solidFill>
                <a:latin typeface="+mn-lt"/>
              </a:defRPr>
            </a:lvl2pPr>
            <a:lvl3pPr marL="1143000" indent="-228600">
              <a:buFont typeface="Courier New" panose="02070309020205020404" pitchFamily="49" charset="0"/>
              <a:buChar char="o"/>
              <a:defRPr sz="1600">
                <a:solidFill>
                  <a:srgbClr val="181717"/>
                </a:solidFill>
                <a:latin typeface="+mn-lt"/>
              </a:defRPr>
            </a:lvl3pPr>
            <a:lvl4pPr marL="1600200" indent="-228600">
              <a:buFont typeface="Courier New" panose="02070309020205020404" pitchFamily="49" charset="0"/>
              <a:buChar char="o"/>
              <a:defRPr sz="1600">
                <a:solidFill>
                  <a:srgbClr val="181717"/>
                </a:solidFill>
                <a:latin typeface="+mn-lt"/>
              </a:defRPr>
            </a:lvl4pPr>
            <a:lvl5pPr marL="2057400" indent="-228600">
              <a:buFont typeface="Courier New" panose="02070309020205020404" pitchFamily="49" charset="0"/>
              <a:buChar char="o"/>
              <a:defRPr sz="1600">
                <a:solidFill>
                  <a:srgbClr val="181717"/>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descr="Text&#10;&#10;Description automatically generated">
            <a:extLst>
              <a:ext uri="{FF2B5EF4-FFF2-40B4-BE49-F238E27FC236}">
                <a16:creationId xmlns:a16="http://schemas.microsoft.com/office/drawing/2014/main" id="{A80150E4-8FAD-4620-A704-48720E5BF3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209"/>
          <a:stretch/>
        </p:blipFill>
        <p:spPr bwMode="auto">
          <a:xfrm>
            <a:off x="150126" y="167284"/>
            <a:ext cx="1700213" cy="8646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813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estio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858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uture Webinars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853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eedbac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448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C0FE0-5DE3-4809-8D46-CC0FCAB6A5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11E3D6-D529-46B0-8711-83C916D6A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750CAD-BA3D-45A9-B7B0-6CE764C4628E}"/>
              </a:ext>
            </a:extLst>
          </p:cNvPr>
          <p:cNvSpPr>
            <a:spLocks noGrp="1"/>
          </p:cNvSpPr>
          <p:nvPr>
            <p:ph type="dt" sz="half" idx="10"/>
          </p:nvPr>
        </p:nvSpPr>
        <p:spPr/>
        <p:txBody>
          <a:bodyPr/>
          <a:lstStyle/>
          <a:p>
            <a:fld id="{CA2260DB-3A12-4794-BD96-FFDF1C26EEF8}" type="datetimeFigureOut">
              <a:rPr lang="en-GB" smtClean="0"/>
              <a:t>19/04/2021</a:t>
            </a:fld>
            <a:endParaRPr lang="en-GB"/>
          </a:p>
        </p:txBody>
      </p:sp>
      <p:sp>
        <p:nvSpPr>
          <p:cNvPr id="5" name="Footer Placeholder 4">
            <a:extLst>
              <a:ext uri="{FF2B5EF4-FFF2-40B4-BE49-F238E27FC236}">
                <a16:creationId xmlns:a16="http://schemas.microsoft.com/office/drawing/2014/main" id="{FEFC9616-154B-4484-9445-E29A6D119E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74968-0865-42B4-8909-12D229700A1B}"/>
              </a:ext>
            </a:extLst>
          </p:cNvPr>
          <p:cNvSpPr>
            <a:spLocks noGrp="1"/>
          </p:cNvSpPr>
          <p:nvPr>
            <p:ph type="sldNum" sz="quarter" idx="12"/>
          </p:nvPr>
        </p:nvSpPr>
        <p:spPr/>
        <p:txBody>
          <a:bodyPr/>
          <a:lstStyle/>
          <a:p>
            <a:fld id="{4BD8C256-199A-4E01-83D2-A76D9A3E4A6C}" type="slidenum">
              <a:rPr lang="en-GB" smtClean="0"/>
              <a:t>‹#›</a:t>
            </a:fld>
            <a:endParaRPr lang="en-GB"/>
          </a:p>
        </p:txBody>
      </p:sp>
    </p:spTree>
    <p:extLst>
      <p:ext uri="{BB962C8B-B14F-4D97-AF65-F5344CB8AC3E}">
        <p14:creationId xmlns:p14="http://schemas.microsoft.com/office/powerpoint/2010/main" val="3354553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69B68-EBAE-4CD8-9DFB-3627966B2C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10064D-10F7-4602-85D1-8E1D1B6B18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99C8A6-61E8-4784-BC37-0E35E7F975E9}"/>
              </a:ext>
            </a:extLst>
          </p:cNvPr>
          <p:cNvSpPr>
            <a:spLocks noGrp="1"/>
          </p:cNvSpPr>
          <p:nvPr>
            <p:ph type="dt" sz="half" idx="10"/>
          </p:nvPr>
        </p:nvSpPr>
        <p:spPr/>
        <p:txBody>
          <a:bodyPr/>
          <a:lstStyle/>
          <a:p>
            <a:fld id="{CA2260DB-3A12-4794-BD96-FFDF1C26EEF8}" type="datetimeFigureOut">
              <a:rPr lang="en-GB" smtClean="0"/>
              <a:t>19/04/2021</a:t>
            </a:fld>
            <a:endParaRPr lang="en-GB"/>
          </a:p>
        </p:txBody>
      </p:sp>
      <p:sp>
        <p:nvSpPr>
          <p:cNvPr id="5" name="Footer Placeholder 4">
            <a:extLst>
              <a:ext uri="{FF2B5EF4-FFF2-40B4-BE49-F238E27FC236}">
                <a16:creationId xmlns:a16="http://schemas.microsoft.com/office/drawing/2014/main" id="{D7C514BD-E797-455F-A389-92A8577CFD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9B6141-5E80-4483-8238-7A7DE1C28246}"/>
              </a:ext>
            </a:extLst>
          </p:cNvPr>
          <p:cNvSpPr>
            <a:spLocks noGrp="1"/>
          </p:cNvSpPr>
          <p:nvPr>
            <p:ph type="sldNum" sz="quarter" idx="12"/>
          </p:nvPr>
        </p:nvSpPr>
        <p:spPr/>
        <p:txBody>
          <a:bodyPr/>
          <a:lstStyle/>
          <a:p>
            <a:fld id="{4BD8C256-199A-4E01-83D2-A76D9A3E4A6C}" type="slidenum">
              <a:rPr lang="en-GB" smtClean="0"/>
              <a:t>‹#›</a:t>
            </a:fld>
            <a:endParaRPr lang="en-GB"/>
          </a:p>
        </p:txBody>
      </p:sp>
    </p:spTree>
    <p:extLst>
      <p:ext uri="{BB962C8B-B14F-4D97-AF65-F5344CB8AC3E}">
        <p14:creationId xmlns:p14="http://schemas.microsoft.com/office/powerpoint/2010/main" val="2427214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C0E5-AC36-42C1-AE99-F90E4FF7A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83C57C-A840-43D5-B291-B154DAE96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41BA5D-96F1-4FED-8AC7-B5AD6B84FCA3}"/>
              </a:ext>
            </a:extLst>
          </p:cNvPr>
          <p:cNvSpPr>
            <a:spLocks noGrp="1"/>
          </p:cNvSpPr>
          <p:nvPr>
            <p:ph type="dt" sz="half" idx="10"/>
          </p:nvPr>
        </p:nvSpPr>
        <p:spPr/>
        <p:txBody>
          <a:bodyPr/>
          <a:lstStyle/>
          <a:p>
            <a:fld id="{CA2260DB-3A12-4794-BD96-FFDF1C26EEF8}" type="datetimeFigureOut">
              <a:rPr lang="en-GB" smtClean="0"/>
              <a:t>19/04/2021</a:t>
            </a:fld>
            <a:endParaRPr lang="en-GB"/>
          </a:p>
        </p:txBody>
      </p:sp>
      <p:sp>
        <p:nvSpPr>
          <p:cNvPr id="5" name="Footer Placeholder 4">
            <a:extLst>
              <a:ext uri="{FF2B5EF4-FFF2-40B4-BE49-F238E27FC236}">
                <a16:creationId xmlns:a16="http://schemas.microsoft.com/office/drawing/2014/main" id="{3007BF1B-3A01-463A-967E-8400B3D1B2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A2BF1F-C42D-494B-BFFA-740109ACB4A0}"/>
              </a:ext>
            </a:extLst>
          </p:cNvPr>
          <p:cNvSpPr>
            <a:spLocks noGrp="1"/>
          </p:cNvSpPr>
          <p:nvPr>
            <p:ph type="sldNum" sz="quarter" idx="12"/>
          </p:nvPr>
        </p:nvSpPr>
        <p:spPr/>
        <p:txBody>
          <a:bodyPr/>
          <a:lstStyle/>
          <a:p>
            <a:fld id="{4BD8C256-199A-4E01-83D2-A76D9A3E4A6C}" type="slidenum">
              <a:rPr lang="en-GB" smtClean="0"/>
              <a:t>‹#›</a:t>
            </a:fld>
            <a:endParaRPr lang="en-GB"/>
          </a:p>
        </p:txBody>
      </p:sp>
    </p:spTree>
    <p:extLst>
      <p:ext uri="{BB962C8B-B14F-4D97-AF65-F5344CB8AC3E}">
        <p14:creationId xmlns:p14="http://schemas.microsoft.com/office/powerpoint/2010/main" val="38457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BB52-8D31-4D8C-9E81-E4B571D1BA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4418B8-A30B-44DC-AA79-78C08FE9D9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1EC344-A997-408E-ABFE-100ACB6F0D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F06CDA-D50E-40A3-B037-8FE10D26CFBB}"/>
              </a:ext>
            </a:extLst>
          </p:cNvPr>
          <p:cNvSpPr>
            <a:spLocks noGrp="1"/>
          </p:cNvSpPr>
          <p:nvPr>
            <p:ph type="dt" sz="half" idx="10"/>
          </p:nvPr>
        </p:nvSpPr>
        <p:spPr/>
        <p:txBody>
          <a:bodyPr/>
          <a:lstStyle/>
          <a:p>
            <a:fld id="{CA2260DB-3A12-4794-BD96-FFDF1C26EEF8}" type="datetimeFigureOut">
              <a:rPr lang="en-GB" smtClean="0"/>
              <a:t>19/04/2021</a:t>
            </a:fld>
            <a:endParaRPr lang="en-GB"/>
          </a:p>
        </p:txBody>
      </p:sp>
      <p:sp>
        <p:nvSpPr>
          <p:cNvPr id="6" name="Footer Placeholder 5">
            <a:extLst>
              <a:ext uri="{FF2B5EF4-FFF2-40B4-BE49-F238E27FC236}">
                <a16:creationId xmlns:a16="http://schemas.microsoft.com/office/drawing/2014/main" id="{AE1137F1-0B2F-432B-98E2-40ACDFB31F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F8855C-CFC2-4634-A3AC-013EC14F6516}"/>
              </a:ext>
            </a:extLst>
          </p:cNvPr>
          <p:cNvSpPr>
            <a:spLocks noGrp="1"/>
          </p:cNvSpPr>
          <p:nvPr>
            <p:ph type="sldNum" sz="quarter" idx="12"/>
          </p:nvPr>
        </p:nvSpPr>
        <p:spPr/>
        <p:txBody>
          <a:bodyPr/>
          <a:lstStyle/>
          <a:p>
            <a:fld id="{4BD8C256-199A-4E01-83D2-A76D9A3E4A6C}" type="slidenum">
              <a:rPr lang="en-GB" smtClean="0"/>
              <a:t>‹#›</a:t>
            </a:fld>
            <a:endParaRPr lang="en-GB"/>
          </a:p>
        </p:txBody>
      </p:sp>
    </p:spTree>
    <p:extLst>
      <p:ext uri="{BB962C8B-B14F-4D97-AF65-F5344CB8AC3E}">
        <p14:creationId xmlns:p14="http://schemas.microsoft.com/office/powerpoint/2010/main" val="1638616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1CF0-325D-4698-851A-705A2E282C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2665DA-D8B4-4FA6-80A4-983F3AD789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8FF4DF-2E44-4036-ADCE-56F0579DD1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254D33-46D1-4CCA-BE6B-7F0BFF686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D333B5-7CA5-4196-B980-924680395B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E2FA921-9E31-4B79-BBE1-5CBABF292764}"/>
              </a:ext>
            </a:extLst>
          </p:cNvPr>
          <p:cNvSpPr>
            <a:spLocks noGrp="1"/>
          </p:cNvSpPr>
          <p:nvPr>
            <p:ph type="dt" sz="half" idx="10"/>
          </p:nvPr>
        </p:nvSpPr>
        <p:spPr/>
        <p:txBody>
          <a:bodyPr/>
          <a:lstStyle/>
          <a:p>
            <a:fld id="{CA2260DB-3A12-4794-BD96-FFDF1C26EEF8}" type="datetimeFigureOut">
              <a:rPr lang="en-GB" smtClean="0"/>
              <a:t>19/04/2021</a:t>
            </a:fld>
            <a:endParaRPr lang="en-GB"/>
          </a:p>
        </p:txBody>
      </p:sp>
      <p:sp>
        <p:nvSpPr>
          <p:cNvPr id="8" name="Footer Placeholder 7">
            <a:extLst>
              <a:ext uri="{FF2B5EF4-FFF2-40B4-BE49-F238E27FC236}">
                <a16:creationId xmlns:a16="http://schemas.microsoft.com/office/drawing/2014/main" id="{9E62727E-77C7-4863-93F9-1A99560CD8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52ED3B-30E2-4171-B707-5575F2E8F296}"/>
              </a:ext>
            </a:extLst>
          </p:cNvPr>
          <p:cNvSpPr>
            <a:spLocks noGrp="1"/>
          </p:cNvSpPr>
          <p:nvPr>
            <p:ph type="sldNum" sz="quarter" idx="12"/>
          </p:nvPr>
        </p:nvSpPr>
        <p:spPr/>
        <p:txBody>
          <a:bodyPr/>
          <a:lstStyle/>
          <a:p>
            <a:fld id="{4BD8C256-199A-4E01-83D2-A76D9A3E4A6C}" type="slidenum">
              <a:rPr lang="en-GB" smtClean="0"/>
              <a:t>‹#›</a:t>
            </a:fld>
            <a:endParaRPr lang="en-GB"/>
          </a:p>
        </p:txBody>
      </p:sp>
    </p:spTree>
    <p:extLst>
      <p:ext uri="{BB962C8B-B14F-4D97-AF65-F5344CB8AC3E}">
        <p14:creationId xmlns:p14="http://schemas.microsoft.com/office/powerpoint/2010/main" val="2308879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TW H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836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7AE6-8B8B-49C4-9832-6BF97C52D6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A58964-A979-47B1-BAE0-27B37F10EC11}"/>
              </a:ext>
            </a:extLst>
          </p:cNvPr>
          <p:cNvSpPr>
            <a:spLocks noGrp="1"/>
          </p:cNvSpPr>
          <p:nvPr>
            <p:ph type="dt" sz="half" idx="10"/>
          </p:nvPr>
        </p:nvSpPr>
        <p:spPr/>
        <p:txBody>
          <a:bodyPr/>
          <a:lstStyle/>
          <a:p>
            <a:fld id="{CA2260DB-3A12-4794-BD96-FFDF1C26EEF8}" type="datetimeFigureOut">
              <a:rPr lang="en-GB" smtClean="0"/>
              <a:t>19/04/2021</a:t>
            </a:fld>
            <a:endParaRPr lang="en-GB"/>
          </a:p>
        </p:txBody>
      </p:sp>
      <p:sp>
        <p:nvSpPr>
          <p:cNvPr id="4" name="Footer Placeholder 3">
            <a:extLst>
              <a:ext uri="{FF2B5EF4-FFF2-40B4-BE49-F238E27FC236}">
                <a16:creationId xmlns:a16="http://schemas.microsoft.com/office/drawing/2014/main" id="{4A5CF768-5438-4D4A-AE17-294F5A0210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400450-F351-4939-983E-1A992B9CECBE}"/>
              </a:ext>
            </a:extLst>
          </p:cNvPr>
          <p:cNvSpPr>
            <a:spLocks noGrp="1"/>
          </p:cNvSpPr>
          <p:nvPr>
            <p:ph type="sldNum" sz="quarter" idx="12"/>
          </p:nvPr>
        </p:nvSpPr>
        <p:spPr/>
        <p:txBody>
          <a:bodyPr/>
          <a:lstStyle/>
          <a:p>
            <a:fld id="{4BD8C256-199A-4E01-83D2-A76D9A3E4A6C}" type="slidenum">
              <a:rPr lang="en-GB" smtClean="0"/>
              <a:t>‹#›</a:t>
            </a:fld>
            <a:endParaRPr lang="en-GB"/>
          </a:p>
        </p:txBody>
      </p:sp>
    </p:spTree>
    <p:extLst>
      <p:ext uri="{BB962C8B-B14F-4D97-AF65-F5344CB8AC3E}">
        <p14:creationId xmlns:p14="http://schemas.microsoft.com/office/powerpoint/2010/main" val="2650040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082EA-8549-4392-92A7-7CB026E29B9D}"/>
              </a:ext>
            </a:extLst>
          </p:cNvPr>
          <p:cNvSpPr>
            <a:spLocks noGrp="1"/>
          </p:cNvSpPr>
          <p:nvPr>
            <p:ph type="dt" sz="half" idx="10"/>
          </p:nvPr>
        </p:nvSpPr>
        <p:spPr/>
        <p:txBody>
          <a:bodyPr/>
          <a:lstStyle/>
          <a:p>
            <a:fld id="{CA2260DB-3A12-4794-BD96-FFDF1C26EEF8}" type="datetimeFigureOut">
              <a:rPr lang="en-GB" smtClean="0"/>
              <a:t>19/04/2021</a:t>
            </a:fld>
            <a:endParaRPr lang="en-GB"/>
          </a:p>
        </p:txBody>
      </p:sp>
      <p:sp>
        <p:nvSpPr>
          <p:cNvPr id="3" name="Footer Placeholder 2">
            <a:extLst>
              <a:ext uri="{FF2B5EF4-FFF2-40B4-BE49-F238E27FC236}">
                <a16:creationId xmlns:a16="http://schemas.microsoft.com/office/drawing/2014/main" id="{64CDE520-ADB9-4592-A773-E6DDF905E6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0D9722-AE67-47B1-8035-BC30A0A47896}"/>
              </a:ext>
            </a:extLst>
          </p:cNvPr>
          <p:cNvSpPr>
            <a:spLocks noGrp="1"/>
          </p:cNvSpPr>
          <p:nvPr>
            <p:ph type="sldNum" sz="quarter" idx="12"/>
          </p:nvPr>
        </p:nvSpPr>
        <p:spPr/>
        <p:txBody>
          <a:bodyPr/>
          <a:lstStyle/>
          <a:p>
            <a:fld id="{4BD8C256-199A-4E01-83D2-A76D9A3E4A6C}" type="slidenum">
              <a:rPr lang="en-GB" smtClean="0"/>
              <a:t>‹#›</a:t>
            </a:fld>
            <a:endParaRPr lang="en-GB"/>
          </a:p>
        </p:txBody>
      </p:sp>
    </p:spTree>
    <p:extLst>
      <p:ext uri="{BB962C8B-B14F-4D97-AF65-F5344CB8AC3E}">
        <p14:creationId xmlns:p14="http://schemas.microsoft.com/office/powerpoint/2010/main" val="3537980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1455-5691-452C-8064-33B4F557E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CF78FA-9EC7-4ECF-A65F-037D8EB3C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6088E5-B0EF-4BD1-ACCD-099AB098E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B8081-597D-4C7C-B520-6BED96C623EB}"/>
              </a:ext>
            </a:extLst>
          </p:cNvPr>
          <p:cNvSpPr>
            <a:spLocks noGrp="1"/>
          </p:cNvSpPr>
          <p:nvPr>
            <p:ph type="dt" sz="half" idx="10"/>
          </p:nvPr>
        </p:nvSpPr>
        <p:spPr/>
        <p:txBody>
          <a:bodyPr/>
          <a:lstStyle/>
          <a:p>
            <a:fld id="{CA2260DB-3A12-4794-BD96-FFDF1C26EEF8}" type="datetimeFigureOut">
              <a:rPr lang="en-GB" smtClean="0"/>
              <a:t>19/04/2021</a:t>
            </a:fld>
            <a:endParaRPr lang="en-GB"/>
          </a:p>
        </p:txBody>
      </p:sp>
      <p:sp>
        <p:nvSpPr>
          <p:cNvPr id="6" name="Footer Placeholder 5">
            <a:extLst>
              <a:ext uri="{FF2B5EF4-FFF2-40B4-BE49-F238E27FC236}">
                <a16:creationId xmlns:a16="http://schemas.microsoft.com/office/drawing/2014/main" id="{13F7753E-CCCC-4113-A26F-5EF759F84E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97CCC5-3FE8-442E-A7E7-863FABCB4321}"/>
              </a:ext>
            </a:extLst>
          </p:cNvPr>
          <p:cNvSpPr>
            <a:spLocks noGrp="1"/>
          </p:cNvSpPr>
          <p:nvPr>
            <p:ph type="sldNum" sz="quarter" idx="12"/>
          </p:nvPr>
        </p:nvSpPr>
        <p:spPr/>
        <p:txBody>
          <a:bodyPr/>
          <a:lstStyle/>
          <a:p>
            <a:fld id="{4BD8C256-199A-4E01-83D2-A76D9A3E4A6C}" type="slidenum">
              <a:rPr lang="en-GB" smtClean="0"/>
              <a:t>‹#›</a:t>
            </a:fld>
            <a:endParaRPr lang="en-GB"/>
          </a:p>
        </p:txBody>
      </p:sp>
    </p:spTree>
    <p:extLst>
      <p:ext uri="{BB962C8B-B14F-4D97-AF65-F5344CB8AC3E}">
        <p14:creationId xmlns:p14="http://schemas.microsoft.com/office/powerpoint/2010/main" val="4130916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B3C9-AA6B-4D65-B696-67D3A5E653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14AF51-3B87-4B57-9DE0-31EA3373A2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955DF6-3E7E-4B57-9615-1F6C31D0D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53EAFD-89DF-40DC-B022-D239729626EA}"/>
              </a:ext>
            </a:extLst>
          </p:cNvPr>
          <p:cNvSpPr>
            <a:spLocks noGrp="1"/>
          </p:cNvSpPr>
          <p:nvPr>
            <p:ph type="dt" sz="half" idx="10"/>
          </p:nvPr>
        </p:nvSpPr>
        <p:spPr/>
        <p:txBody>
          <a:bodyPr/>
          <a:lstStyle/>
          <a:p>
            <a:fld id="{CA2260DB-3A12-4794-BD96-FFDF1C26EEF8}" type="datetimeFigureOut">
              <a:rPr lang="en-GB" smtClean="0"/>
              <a:t>19/04/2021</a:t>
            </a:fld>
            <a:endParaRPr lang="en-GB"/>
          </a:p>
        </p:txBody>
      </p:sp>
      <p:sp>
        <p:nvSpPr>
          <p:cNvPr id="6" name="Footer Placeholder 5">
            <a:extLst>
              <a:ext uri="{FF2B5EF4-FFF2-40B4-BE49-F238E27FC236}">
                <a16:creationId xmlns:a16="http://schemas.microsoft.com/office/drawing/2014/main" id="{8EFE4956-C6D6-41F2-B4FC-B5DFC48D9D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7E3A40-2E6B-4593-BDB2-FC9731E6386B}"/>
              </a:ext>
            </a:extLst>
          </p:cNvPr>
          <p:cNvSpPr>
            <a:spLocks noGrp="1"/>
          </p:cNvSpPr>
          <p:nvPr>
            <p:ph type="sldNum" sz="quarter" idx="12"/>
          </p:nvPr>
        </p:nvSpPr>
        <p:spPr/>
        <p:txBody>
          <a:bodyPr/>
          <a:lstStyle/>
          <a:p>
            <a:fld id="{4BD8C256-199A-4E01-83D2-A76D9A3E4A6C}" type="slidenum">
              <a:rPr lang="en-GB" smtClean="0"/>
              <a:t>‹#›</a:t>
            </a:fld>
            <a:endParaRPr lang="en-GB"/>
          </a:p>
        </p:txBody>
      </p:sp>
    </p:spTree>
    <p:extLst>
      <p:ext uri="{BB962C8B-B14F-4D97-AF65-F5344CB8AC3E}">
        <p14:creationId xmlns:p14="http://schemas.microsoft.com/office/powerpoint/2010/main" val="4060549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5E478-3FA6-48E0-B07B-C17766D633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BD6C9F-BEF7-4950-8941-6D812AC6AE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D54260-844F-4A5B-B9A4-277EAE45EAA1}"/>
              </a:ext>
            </a:extLst>
          </p:cNvPr>
          <p:cNvSpPr>
            <a:spLocks noGrp="1"/>
          </p:cNvSpPr>
          <p:nvPr>
            <p:ph type="dt" sz="half" idx="10"/>
          </p:nvPr>
        </p:nvSpPr>
        <p:spPr/>
        <p:txBody>
          <a:bodyPr/>
          <a:lstStyle/>
          <a:p>
            <a:fld id="{CA2260DB-3A12-4794-BD96-FFDF1C26EEF8}" type="datetimeFigureOut">
              <a:rPr lang="en-GB" smtClean="0"/>
              <a:t>19/04/2021</a:t>
            </a:fld>
            <a:endParaRPr lang="en-GB"/>
          </a:p>
        </p:txBody>
      </p:sp>
      <p:sp>
        <p:nvSpPr>
          <p:cNvPr id="5" name="Footer Placeholder 4">
            <a:extLst>
              <a:ext uri="{FF2B5EF4-FFF2-40B4-BE49-F238E27FC236}">
                <a16:creationId xmlns:a16="http://schemas.microsoft.com/office/drawing/2014/main" id="{90ACD550-C666-402B-AAA1-E03446E3C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5DBE13-9F10-4C9C-AB8E-F082278CE3AF}"/>
              </a:ext>
            </a:extLst>
          </p:cNvPr>
          <p:cNvSpPr>
            <a:spLocks noGrp="1"/>
          </p:cNvSpPr>
          <p:nvPr>
            <p:ph type="sldNum" sz="quarter" idx="12"/>
          </p:nvPr>
        </p:nvSpPr>
        <p:spPr/>
        <p:txBody>
          <a:bodyPr/>
          <a:lstStyle/>
          <a:p>
            <a:fld id="{4BD8C256-199A-4E01-83D2-A76D9A3E4A6C}" type="slidenum">
              <a:rPr lang="en-GB" smtClean="0"/>
              <a:t>‹#›</a:t>
            </a:fld>
            <a:endParaRPr lang="en-GB"/>
          </a:p>
        </p:txBody>
      </p:sp>
    </p:spTree>
    <p:extLst>
      <p:ext uri="{BB962C8B-B14F-4D97-AF65-F5344CB8AC3E}">
        <p14:creationId xmlns:p14="http://schemas.microsoft.com/office/powerpoint/2010/main" val="3105761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F188BD-A293-4B28-BD78-1539E19A7E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667482-A535-43B1-B478-CDC932D3EA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FD470D-66B9-4376-9E43-8C5634C3F5DC}"/>
              </a:ext>
            </a:extLst>
          </p:cNvPr>
          <p:cNvSpPr>
            <a:spLocks noGrp="1"/>
          </p:cNvSpPr>
          <p:nvPr>
            <p:ph type="dt" sz="half" idx="10"/>
          </p:nvPr>
        </p:nvSpPr>
        <p:spPr/>
        <p:txBody>
          <a:bodyPr/>
          <a:lstStyle/>
          <a:p>
            <a:fld id="{CA2260DB-3A12-4794-BD96-FFDF1C26EEF8}" type="datetimeFigureOut">
              <a:rPr lang="en-GB" smtClean="0"/>
              <a:t>19/04/2021</a:t>
            </a:fld>
            <a:endParaRPr lang="en-GB"/>
          </a:p>
        </p:txBody>
      </p:sp>
      <p:sp>
        <p:nvSpPr>
          <p:cNvPr id="5" name="Footer Placeholder 4">
            <a:extLst>
              <a:ext uri="{FF2B5EF4-FFF2-40B4-BE49-F238E27FC236}">
                <a16:creationId xmlns:a16="http://schemas.microsoft.com/office/drawing/2014/main" id="{33754BCD-62F7-4FA4-A960-8CF016B98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D96E74-D9C5-4544-96F0-3E11E53B8CD4}"/>
              </a:ext>
            </a:extLst>
          </p:cNvPr>
          <p:cNvSpPr>
            <a:spLocks noGrp="1"/>
          </p:cNvSpPr>
          <p:nvPr>
            <p:ph type="sldNum" sz="quarter" idx="12"/>
          </p:nvPr>
        </p:nvSpPr>
        <p:spPr/>
        <p:txBody>
          <a:bodyPr/>
          <a:lstStyle/>
          <a:p>
            <a:fld id="{4BD8C256-199A-4E01-83D2-A76D9A3E4A6C}" type="slidenum">
              <a:rPr lang="en-GB" smtClean="0"/>
              <a:t>‹#›</a:t>
            </a:fld>
            <a:endParaRPr lang="en-GB"/>
          </a:p>
        </p:txBody>
      </p:sp>
    </p:spTree>
    <p:extLst>
      <p:ext uri="{BB962C8B-B14F-4D97-AF65-F5344CB8AC3E}">
        <p14:creationId xmlns:p14="http://schemas.microsoft.com/office/powerpoint/2010/main" val="580622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125C6020-9609-2747-A453-28FF76C8376C}"/>
              </a:ext>
            </a:extLst>
          </p:cNvPr>
          <p:cNvSpPr>
            <a:spLocks noGrp="1"/>
          </p:cNvSpPr>
          <p:nvPr>
            <p:ph type="body" sz="quarter" idx="11" hasCustomPrompt="1"/>
          </p:nvPr>
        </p:nvSpPr>
        <p:spPr>
          <a:xfrm>
            <a:off x="584200" y="1371041"/>
            <a:ext cx="4243388" cy="565335"/>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5" name="Text Placeholder 13">
            <a:extLst>
              <a:ext uri="{FF2B5EF4-FFF2-40B4-BE49-F238E27FC236}">
                <a16:creationId xmlns:a16="http://schemas.microsoft.com/office/drawing/2014/main" id="{1FEDEB0E-3697-9F44-AB9A-667474588CA1}"/>
              </a:ext>
            </a:extLst>
          </p:cNvPr>
          <p:cNvSpPr>
            <a:spLocks noGrp="1"/>
          </p:cNvSpPr>
          <p:nvPr>
            <p:ph type="body" sz="quarter" idx="12"/>
          </p:nvPr>
        </p:nvSpPr>
        <p:spPr>
          <a:xfrm>
            <a:off x="584200" y="2167218"/>
            <a:ext cx="4243388"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1797259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8B6BA1F-AE25-E74B-AE14-32728DD16939}"/>
              </a:ext>
            </a:extLst>
          </p:cNvPr>
          <p:cNvSpPr>
            <a:spLocks noGrp="1"/>
          </p:cNvSpPr>
          <p:nvPr>
            <p:ph type="pic" sz="quarter" idx="10"/>
          </p:nvPr>
        </p:nvSpPr>
        <p:spPr>
          <a:xfrm>
            <a:off x="5411972" y="0"/>
            <a:ext cx="6780028" cy="6858000"/>
          </a:xfrm>
          <a:prstGeom prst="rect">
            <a:avLst/>
          </a:prstGeom>
        </p:spPr>
        <p:txBody>
          <a:bodyPr/>
          <a:lstStyle/>
          <a:p>
            <a:endParaRPr lang="en-US"/>
          </a:p>
        </p:txBody>
      </p:sp>
      <p:sp>
        <p:nvSpPr>
          <p:cNvPr id="7" name="Text Placeholder 11">
            <a:extLst>
              <a:ext uri="{FF2B5EF4-FFF2-40B4-BE49-F238E27FC236}">
                <a16:creationId xmlns:a16="http://schemas.microsoft.com/office/drawing/2014/main" id="{985CDB63-5DD4-8745-A38C-E1D751DB593D}"/>
              </a:ext>
            </a:extLst>
          </p:cNvPr>
          <p:cNvSpPr>
            <a:spLocks noGrp="1"/>
          </p:cNvSpPr>
          <p:nvPr>
            <p:ph type="body" sz="quarter" idx="11" hasCustomPrompt="1"/>
          </p:nvPr>
        </p:nvSpPr>
        <p:spPr>
          <a:xfrm>
            <a:off x="584200" y="1371041"/>
            <a:ext cx="4243388" cy="565335"/>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9" name="Text Placeholder 13">
            <a:extLst>
              <a:ext uri="{FF2B5EF4-FFF2-40B4-BE49-F238E27FC236}">
                <a16:creationId xmlns:a16="http://schemas.microsoft.com/office/drawing/2014/main" id="{D1229696-7E53-CE43-936D-89119C956B74}"/>
              </a:ext>
            </a:extLst>
          </p:cNvPr>
          <p:cNvSpPr>
            <a:spLocks noGrp="1"/>
          </p:cNvSpPr>
          <p:nvPr>
            <p:ph type="body" sz="quarter" idx="12"/>
          </p:nvPr>
        </p:nvSpPr>
        <p:spPr>
          <a:xfrm>
            <a:off x="584200" y="2167218"/>
            <a:ext cx="4243388"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2268091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3467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2705100"/>
            <a:ext cx="3467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0" name="Text Placeholder 11">
            <a:extLst>
              <a:ext uri="{FF2B5EF4-FFF2-40B4-BE49-F238E27FC236}">
                <a16:creationId xmlns:a16="http://schemas.microsoft.com/office/drawing/2014/main" id="{3D4AF9B3-DD5F-B646-A139-73094A4763D5}"/>
              </a:ext>
            </a:extLst>
          </p:cNvPr>
          <p:cNvSpPr>
            <a:spLocks noGrp="1"/>
          </p:cNvSpPr>
          <p:nvPr>
            <p:ph type="body" sz="quarter" idx="13" hasCustomPrompt="1"/>
          </p:nvPr>
        </p:nvSpPr>
        <p:spPr>
          <a:xfrm>
            <a:off x="4362450" y="1514476"/>
            <a:ext cx="3467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21" name="Text Placeholder 13">
            <a:extLst>
              <a:ext uri="{FF2B5EF4-FFF2-40B4-BE49-F238E27FC236}">
                <a16:creationId xmlns:a16="http://schemas.microsoft.com/office/drawing/2014/main" id="{462BA9E8-4747-DF4E-8E45-D222DA49AF53}"/>
              </a:ext>
            </a:extLst>
          </p:cNvPr>
          <p:cNvSpPr>
            <a:spLocks noGrp="1"/>
          </p:cNvSpPr>
          <p:nvPr>
            <p:ph type="body" sz="quarter" idx="14"/>
          </p:nvPr>
        </p:nvSpPr>
        <p:spPr>
          <a:xfrm>
            <a:off x="4362450" y="2705100"/>
            <a:ext cx="3467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2" name="Text Placeholder 11">
            <a:extLst>
              <a:ext uri="{FF2B5EF4-FFF2-40B4-BE49-F238E27FC236}">
                <a16:creationId xmlns:a16="http://schemas.microsoft.com/office/drawing/2014/main" id="{8B68E809-30E7-4D4B-B8C4-6CD88E27513A}"/>
              </a:ext>
            </a:extLst>
          </p:cNvPr>
          <p:cNvSpPr>
            <a:spLocks noGrp="1"/>
          </p:cNvSpPr>
          <p:nvPr>
            <p:ph type="body" sz="quarter" idx="15" hasCustomPrompt="1"/>
          </p:nvPr>
        </p:nvSpPr>
        <p:spPr>
          <a:xfrm>
            <a:off x="8140700" y="1514476"/>
            <a:ext cx="3467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23" name="Text Placeholder 13">
            <a:extLst>
              <a:ext uri="{FF2B5EF4-FFF2-40B4-BE49-F238E27FC236}">
                <a16:creationId xmlns:a16="http://schemas.microsoft.com/office/drawing/2014/main" id="{FE30F4D8-1384-0F4E-998D-58FC5E0576B4}"/>
              </a:ext>
            </a:extLst>
          </p:cNvPr>
          <p:cNvSpPr>
            <a:spLocks noGrp="1"/>
          </p:cNvSpPr>
          <p:nvPr>
            <p:ph type="body" sz="quarter" idx="16"/>
          </p:nvPr>
        </p:nvSpPr>
        <p:spPr>
          <a:xfrm>
            <a:off x="8140700" y="2705100"/>
            <a:ext cx="3467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3515883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5372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2705100"/>
            <a:ext cx="5372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8" name="Text Placeholder 11">
            <a:extLst>
              <a:ext uri="{FF2B5EF4-FFF2-40B4-BE49-F238E27FC236}">
                <a16:creationId xmlns:a16="http://schemas.microsoft.com/office/drawing/2014/main" id="{A7243AFC-31DF-054E-84CA-319849E3AE9A}"/>
              </a:ext>
            </a:extLst>
          </p:cNvPr>
          <p:cNvSpPr>
            <a:spLocks noGrp="1"/>
          </p:cNvSpPr>
          <p:nvPr>
            <p:ph type="body" sz="quarter" idx="17" hasCustomPrompt="1"/>
          </p:nvPr>
        </p:nvSpPr>
        <p:spPr>
          <a:xfrm>
            <a:off x="6235700" y="1514476"/>
            <a:ext cx="5372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9" name="Text Placeholder 13">
            <a:extLst>
              <a:ext uri="{FF2B5EF4-FFF2-40B4-BE49-F238E27FC236}">
                <a16:creationId xmlns:a16="http://schemas.microsoft.com/office/drawing/2014/main" id="{B8E1BB7C-729E-5242-BCDF-03A3B5154FE2}"/>
              </a:ext>
            </a:extLst>
          </p:cNvPr>
          <p:cNvSpPr>
            <a:spLocks noGrp="1"/>
          </p:cNvSpPr>
          <p:nvPr>
            <p:ph type="body" sz="quarter" idx="18"/>
          </p:nvPr>
        </p:nvSpPr>
        <p:spPr>
          <a:xfrm>
            <a:off x="6235700" y="2705100"/>
            <a:ext cx="5372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1672854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6044-A5D5-4DD2-BFB4-87D9C746AD26}"/>
              </a:ext>
            </a:extLst>
          </p:cNvPr>
          <p:cNvSpPr>
            <a:spLocks noGrp="1"/>
          </p:cNvSpPr>
          <p:nvPr>
            <p:ph type="title"/>
          </p:nvPr>
        </p:nvSpPr>
        <p:spPr>
          <a:xfrm>
            <a:off x="838200" y="365125"/>
            <a:ext cx="10515600" cy="758281"/>
          </a:xfrm>
          <a:prstGeom prst="rect">
            <a:avLst/>
          </a:prstGeom>
        </p:spPr>
        <p:txBody>
          <a:bodyPr/>
          <a:lstStyle>
            <a:lvl1pPr>
              <a:defRPr sz="3200">
                <a:solidFill>
                  <a:schemeClr val="bg1"/>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F78E441-E5F1-445F-9530-DC62E5E4F7C4}"/>
              </a:ext>
            </a:extLst>
          </p:cNvPr>
          <p:cNvSpPr>
            <a:spLocks noGrp="1"/>
          </p:cNvSpPr>
          <p:nvPr>
            <p:ph idx="1"/>
          </p:nvPr>
        </p:nvSpPr>
        <p:spPr>
          <a:xfrm>
            <a:off x="838200" y="1528353"/>
            <a:ext cx="10515600" cy="4648609"/>
          </a:xfrm>
          <a:prstGeom prst="rect">
            <a:avLst/>
          </a:prstGeom>
        </p:spPr>
        <p:txBody>
          <a:bodyPr/>
          <a:lstStyle>
            <a:lvl1pPr>
              <a:defRPr sz="1600">
                <a:solidFill>
                  <a:schemeClr val="bg1"/>
                </a:solidFill>
              </a:defRPr>
            </a:lvl1pPr>
            <a:lvl2pPr marL="685800" indent="-228600">
              <a:buFont typeface="Courier New" panose="02070309020205020404" pitchFamily="49" charset="0"/>
              <a:buChar char="o"/>
              <a:defRPr sz="1600">
                <a:solidFill>
                  <a:schemeClr val="bg1"/>
                </a:solidFill>
              </a:defRPr>
            </a:lvl2pPr>
            <a:lvl3pPr marL="1143000" indent="-228600">
              <a:buFont typeface="Courier New" panose="02070309020205020404" pitchFamily="49" charset="0"/>
              <a:buChar char="o"/>
              <a:defRPr sz="1600">
                <a:solidFill>
                  <a:schemeClr val="bg1"/>
                </a:solidFill>
              </a:defRPr>
            </a:lvl3pPr>
            <a:lvl4pPr marL="1600200" indent="-228600">
              <a:buFont typeface="Courier New" panose="02070309020205020404" pitchFamily="49" charset="0"/>
              <a:buChar char="o"/>
              <a:defRPr sz="1600">
                <a:solidFill>
                  <a:schemeClr val="bg1"/>
                </a:solidFill>
              </a:defRPr>
            </a:lvl4pPr>
            <a:lvl5pPr marL="2057400" indent="-228600">
              <a:buFont typeface="Courier New" panose="02070309020205020404" pitchFamily="49" charset="0"/>
              <a:buChar char="o"/>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A picture containing text&#10;&#10;Description automatically generated">
            <a:extLst>
              <a:ext uri="{FF2B5EF4-FFF2-40B4-BE49-F238E27FC236}">
                <a16:creationId xmlns:a16="http://schemas.microsoft.com/office/drawing/2014/main" id="{48F5A89C-773F-40D5-83F7-2ACE5F36F1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50" y="365125"/>
            <a:ext cx="1333747" cy="540960"/>
          </a:xfrm>
          <a:prstGeom prst="rect">
            <a:avLst/>
          </a:prstGeom>
        </p:spPr>
      </p:pic>
    </p:spTree>
    <p:extLst>
      <p:ext uri="{BB962C8B-B14F-4D97-AF65-F5344CB8AC3E}">
        <p14:creationId xmlns:p14="http://schemas.microsoft.com/office/powerpoint/2010/main" val="3070001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110236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3149600"/>
            <a:ext cx="3467100" cy="317370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1" name="Text Placeholder 13">
            <a:extLst>
              <a:ext uri="{FF2B5EF4-FFF2-40B4-BE49-F238E27FC236}">
                <a16:creationId xmlns:a16="http://schemas.microsoft.com/office/drawing/2014/main" id="{462BA9E8-4747-DF4E-8E45-D222DA49AF53}"/>
              </a:ext>
            </a:extLst>
          </p:cNvPr>
          <p:cNvSpPr>
            <a:spLocks noGrp="1"/>
          </p:cNvSpPr>
          <p:nvPr>
            <p:ph type="body" sz="quarter" idx="14"/>
          </p:nvPr>
        </p:nvSpPr>
        <p:spPr>
          <a:xfrm>
            <a:off x="4362450" y="3149600"/>
            <a:ext cx="3467100" cy="317370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3" name="Text Placeholder 13">
            <a:extLst>
              <a:ext uri="{FF2B5EF4-FFF2-40B4-BE49-F238E27FC236}">
                <a16:creationId xmlns:a16="http://schemas.microsoft.com/office/drawing/2014/main" id="{FE30F4D8-1384-0F4E-998D-58FC5E0576B4}"/>
              </a:ext>
            </a:extLst>
          </p:cNvPr>
          <p:cNvSpPr>
            <a:spLocks noGrp="1"/>
          </p:cNvSpPr>
          <p:nvPr>
            <p:ph type="body" sz="quarter" idx="16"/>
          </p:nvPr>
        </p:nvSpPr>
        <p:spPr>
          <a:xfrm>
            <a:off x="8140700" y="3149600"/>
            <a:ext cx="3467100" cy="317370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3" name="Text Placeholder 13">
            <a:extLst>
              <a:ext uri="{FF2B5EF4-FFF2-40B4-BE49-F238E27FC236}">
                <a16:creationId xmlns:a16="http://schemas.microsoft.com/office/drawing/2014/main" id="{CF565A1E-C574-6B4C-A2B2-5ADE3750E340}"/>
              </a:ext>
            </a:extLst>
          </p:cNvPr>
          <p:cNvSpPr>
            <a:spLocks noGrp="1"/>
          </p:cNvSpPr>
          <p:nvPr>
            <p:ph type="body" sz="quarter" idx="17"/>
          </p:nvPr>
        </p:nvSpPr>
        <p:spPr>
          <a:xfrm>
            <a:off x="58420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4" name="Text Placeholder 13">
            <a:extLst>
              <a:ext uri="{FF2B5EF4-FFF2-40B4-BE49-F238E27FC236}">
                <a16:creationId xmlns:a16="http://schemas.microsoft.com/office/drawing/2014/main" id="{ED754DBD-93A3-6949-943A-88BF624D6925}"/>
              </a:ext>
            </a:extLst>
          </p:cNvPr>
          <p:cNvSpPr>
            <a:spLocks noGrp="1"/>
          </p:cNvSpPr>
          <p:nvPr>
            <p:ph type="body" sz="quarter" idx="18"/>
          </p:nvPr>
        </p:nvSpPr>
        <p:spPr>
          <a:xfrm>
            <a:off x="436245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5" name="Text Placeholder 13">
            <a:extLst>
              <a:ext uri="{FF2B5EF4-FFF2-40B4-BE49-F238E27FC236}">
                <a16:creationId xmlns:a16="http://schemas.microsoft.com/office/drawing/2014/main" id="{9B6DC8AF-4FD2-7D46-B90C-20031853C9BB}"/>
              </a:ext>
            </a:extLst>
          </p:cNvPr>
          <p:cNvSpPr>
            <a:spLocks noGrp="1"/>
          </p:cNvSpPr>
          <p:nvPr>
            <p:ph type="body" sz="quarter" idx="19"/>
          </p:nvPr>
        </p:nvSpPr>
        <p:spPr>
          <a:xfrm>
            <a:off x="814070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3772902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0" name="Text Placeholder 13">
            <a:extLst>
              <a:ext uri="{FF2B5EF4-FFF2-40B4-BE49-F238E27FC236}">
                <a16:creationId xmlns:a16="http://schemas.microsoft.com/office/drawing/2014/main" id="{33859D33-A304-9648-BCD6-7B8D28685491}"/>
              </a:ext>
            </a:extLst>
          </p:cNvPr>
          <p:cNvSpPr>
            <a:spLocks noGrp="1"/>
          </p:cNvSpPr>
          <p:nvPr>
            <p:ph type="body" sz="quarter" idx="28"/>
          </p:nvPr>
        </p:nvSpPr>
        <p:spPr>
          <a:xfrm>
            <a:off x="6235700" y="3149600"/>
            <a:ext cx="5372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31" name="Text Placeholder 13">
            <a:extLst>
              <a:ext uri="{FF2B5EF4-FFF2-40B4-BE49-F238E27FC236}">
                <a16:creationId xmlns:a16="http://schemas.microsoft.com/office/drawing/2014/main" id="{2B3EB832-7857-EE43-B3F6-3CC9809A75BD}"/>
              </a:ext>
            </a:extLst>
          </p:cNvPr>
          <p:cNvSpPr>
            <a:spLocks noGrp="1"/>
          </p:cNvSpPr>
          <p:nvPr>
            <p:ph type="body" sz="quarter" idx="29"/>
          </p:nvPr>
        </p:nvSpPr>
        <p:spPr>
          <a:xfrm>
            <a:off x="6235700" y="269875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32" name="Text Placeholder 13">
            <a:extLst>
              <a:ext uri="{FF2B5EF4-FFF2-40B4-BE49-F238E27FC236}">
                <a16:creationId xmlns:a16="http://schemas.microsoft.com/office/drawing/2014/main" id="{BC8F0C57-065C-A14C-8BD2-9D1B211917DC}"/>
              </a:ext>
            </a:extLst>
          </p:cNvPr>
          <p:cNvSpPr>
            <a:spLocks noGrp="1"/>
          </p:cNvSpPr>
          <p:nvPr>
            <p:ph type="body" sz="quarter" idx="30"/>
          </p:nvPr>
        </p:nvSpPr>
        <p:spPr>
          <a:xfrm>
            <a:off x="6235700" y="5086350"/>
            <a:ext cx="5372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33" name="Text Placeholder 13">
            <a:extLst>
              <a:ext uri="{FF2B5EF4-FFF2-40B4-BE49-F238E27FC236}">
                <a16:creationId xmlns:a16="http://schemas.microsoft.com/office/drawing/2014/main" id="{F3FE39D8-AAB7-A04D-8817-517643F7C7AE}"/>
              </a:ext>
            </a:extLst>
          </p:cNvPr>
          <p:cNvSpPr>
            <a:spLocks noGrp="1"/>
          </p:cNvSpPr>
          <p:nvPr>
            <p:ph type="body" sz="quarter" idx="31"/>
          </p:nvPr>
        </p:nvSpPr>
        <p:spPr>
          <a:xfrm>
            <a:off x="6235700" y="463550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110236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3149600"/>
            <a:ext cx="5372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3" name="Text Placeholder 13">
            <a:extLst>
              <a:ext uri="{FF2B5EF4-FFF2-40B4-BE49-F238E27FC236}">
                <a16:creationId xmlns:a16="http://schemas.microsoft.com/office/drawing/2014/main" id="{CF565A1E-C574-6B4C-A2B2-5ADE3750E340}"/>
              </a:ext>
            </a:extLst>
          </p:cNvPr>
          <p:cNvSpPr>
            <a:spLocks noGrp="1"/>
          </p:cNvSpPr>
          <p:nvPr>
            <p:ph type="body" sz="quarter" idx="17"/>
          </p:nvPr>
        </p:nvSpPr>
        <p:spPr>
          <a:xfrm>
            <a:off x="584200" y="269875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7" name="Text Placeholder 13">
            <a:extLst>
              <a:ext uri="{FF2B5EF4-FFF2-40B4-BE49-F238E27FC236}">
                <a16:creationId xmlns:a16="http://schemas.microsoft.com/office/drawing/2014/main" id="{432415E7-56F3-144D-8B21-F8B041C1FC02}"/>
              </a:ext>
            </a:extLst>
          </p:cNvPr>
          <p:cNvSpPr>
            <a:spLocks noGrp="1"/>
          </p:cNvSpPr>
          <p:nvPr>
            <p:ph type="body" sz="quarter" idx="20"/>
          </p:nvPr>
        </p:nvSpPr>
        <p:spPr>
          <a:xfrm>
            <a:off x="584200" y="5086350"/>
            <a:ext cx="5372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4" name="Text Placeholder 13">
            <a:extLst>
              <a:ext uri="{FF2B5EF4-FFF2-40B4-BE49-F238E27FC236}">
                <a16:creationId xmlns:a16="http://schemas.microsoft.com/office/drawing/2014/main" id="{0928AEB5-44C3-904F-A64B-0D3564CC5873}"/>
              </a:ext>
            </a:extLst>
          </p:cNvPr>
          <p:cNvSpPr>
            <a:spLocks noGrp="1"/>
          </p:cNvSpPr>
          <p:nvPr>
            <p:ph type="body" sz="quarter" idx="23"/>
          </p:nvPr>
        </p:nvSpPr>
        <p:spPr>
          <a:xfrm>
            <a:off x="584200" y="463550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3152620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0" name="Text Placeholder 13">
            <a:extLst>
              <a:ext uri="{FF2B5EF4-FFF2-40B4-BE49-F238E27FC236}">
                <a16:creationId xmlns:a16="http://schemas.microsoft.com/office/drawing/2014/main" id="{33859D33-A304-9648-BCD6-7B8D28685491}"/>
              </a:ext>
            </a:extLst>
          </p:cNvPr>
          <p:cNvSpPr>
            <a:spLocks noGrp="1"/>
          </p:cNvSpPr>
          <p:nvPr>
            <p:ph type="body" sz="quarter" idx="28"/>
          </p:nvPr>
        </p:nvSpPr>
        <p:spPr>
          <a:xfrm>
            <a:off x="6235700" y="3149599"/>
            <a:ext cx="5372100" cy="3282197"/>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31" name="Text Placeholder 13">
            <a:extLst>
              <a:ext uri="{FF2B5EF4-FFF2-40B4-BE49-F238E27FC236}">
                <a16:creationId xmlns:a16="http://schemas.microsoft.com/office/drawing/2014/main" id="{2B3EB832-7857-EE43-B3F6-3CC9809A75BD}"/>
              </a:ext>
            </a:extLst>
          </p:cNvPr>
          <p:cNvSpPr>
            <a:spLocks noGrp="1"/>
          </p:cNvSpPr>
          <p:nvPr>
            <p:ph type="body" sz="quarter" idx="29"/>
          </p:nvPr>
        </p:nvSpPr>
        <p:spPr>
          <a:xfrm>
            <a:off x="6235700" y="269875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110236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3149599"/>
            <a:ext cx="5372100" cy="3282197"/>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3" name="Text Placeholder 13">
            <a:extLst>
              <a:ext uri="{FF2B5EF4-FFF2-40B4-BE49-F238E27FC236}">
                <a16:creationId xmlns:a16="http://schemas.microsoft.com/office/drawing/2014/main" id="{CF565A1E-C574-6B4C-A2B2-5ADE3750E340}"/>
              </a:ext>
            </a:extLst>
          </p:cNvPr>
          <p:cNvSpPr>
            <a:spLocks noGrp="1"/>
          </p:cNvSpPr>
          <p:nvPr>
            <p:ph type="body" sz="quarter" idx="17"/>
          </p:nvPr>
        </p:nvSpPr>
        <p:spPr>
          <a:xfrm>
            <a:off x="584200" y="269875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638716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110236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314960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1" name="Text Placeholder 13">
            <a:extLst>
              <a:ext uri="{FF2B5EF4-FFF2-40B4-BE49-F238E27FC236}">
                <a16:creationId xmlns:a16="http://schemas.microsoft.com/office/drawing/2014/main" id="{462BA9E8-4747-DF4E-8E45-D222DA49AF53}"/>
              </a:ext>
            </a:extLst>
          </p:cNvPr>
          <p:cNvSpPr>
            <a:spLocks noGrp="1"/>
          </p:cNvSpPr>
          <p:nvPr>
            <p:ph type="body" sz="quarter" idx="14"/>
          </p:nvPr>
        </p:nvSpPr>
        <p:spPr>
          <a:xfrm>
            <a:off x="4362450" y="314960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3" name="Text Placeholder 13">
            <a:extLst>
              <a:ext uri="{FF2B5EF4-FFF2-40B4-BE49-F238E27FC236}">
                <a16:creationId xmlns:a16="http://schemas.microsoft.com/office/drawing/2014/main" id="{FE30F4D8-1384-0F4E-998D-58FC5E0576B4}"/>
              </a:ext>
            </a:extLst>
          </p:cNvPr>
          <p:cNvSpPr>
            <a:spLocks noGrp="1"/>
          </p:cNvSpPr>
          <p:nvPr>
            <p:ph type="body" sz="quarter" idx="16"/>
          </p:nvPr>
        </p:nvSpPr>
        <p:spPr>
          <a:xfrm>
            <a:off x="8140700" y="314960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3" name="Text Placeholder 13">
            <a:extLst>
              <a:ext uri="{FF2B5EF4-FFF2-40B4-BE49-F238E27FC236}">
                <a16:creationId xmlns:a16="http://schemas.microsoft.com/office/drawing/2014/main" id="{CF565A1E-C574-6B4C-A2B2-5ADE3750E340}"/>
              </a:ext>
            </a:extLst>
          </p:cNvPr>
          <p:cNvSpPr>
            <a:spLocks noGrp="1"/>
          </p:cNvSpPr>
          <p:nvPr>
            <p:ph type="body" sz="quarter" idx="17"/>
          </p:nvPr>
        </p:nvSpPr>
        <p:spPr>
          <a:xfrm>
            <a:off x="58420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4" name="Text Placeholder 13">
            <a:extLst>
              <a:ext uri="{FF2B5EF4-FFF2-40B4-BE49-F238E27FC236}">
                <a16:creationId xmlns:a16="http://schemas.microsoft.com/office/drawing/2014/main" id="{ED754DBD-93A3-6949-943A-88BF624D6925}"/>
              </a:ext>
            </a:extLst>
          </p:cNvPr>
          <p:cNvSpPr>
            <a:spLocks noGrp="1"/>
          </p:cNvSpPr>
          <p:nvPr>
            <p:ph type="body" sz="quarter" idx="18"/>
          </p:nvPr>
        </p:nvSpPr>
        <p:spPr>
          <a:xfrm>
            <a:off x="436245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5" name="Text Placeholder 13">
            <a:extLst>
              <a:ext uri="{FF2B5EF4-FFF2-40B4-BE49-F238E27FC236}">
                <a16:creationId xmlns:a16="http://schemas.microsoft.com/office/drawing/2014/main" id="{9B6DC8AF-4FD2-7D46-B90C-20031853C9BB}"/>
              </a:ext>
            </a:extLst>
          </p:cNvPr>
          <p:cNvSpPr>
            <a:spLocks noGrp="1"/>
          </p:cNvSpPr>
          <p:nvPr>
            <p:ph type="body" sz="quarter" idx="19"/>
          </p:nvPr>
        </p:nvSpPr>
        <p:spPr>
          <a:xfrm>
            <a:off x="814070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7" name="Text Placeholder 13">
            <a:extLst>
              <a:ext uri="{FF2B5EF4-FFF2-40B4-BE49-F238E27FC236}">
                <a16:creationId xmlns:a16="http://schemas.microsoft.com/office/drawing/2014/main" id="{432415E7-56F3-144D-8B21-F8B041C1FC02}"/>
              </a:ext>
            </a:extLst>
          </p:cNvPr>
          <p:cNvSpPr>
            <a:spLocks noGrp="1"/>
          </p:cNvSpPr>
          <p:nvPr>
            <p:ph type="body" sz="quarter" idx="20"/>
          </p:nvPr>
        </p:nvSpPr>
        <p:spPr>
          <a:xfrm>
            <a:off x="584200" y="508635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8" name="Text Placeholder 13">
            <a:extLst>
              <a:ext uri="{FF2B5EF4-FFF2-40B4-BE49-F238E27FC236}">
                <a16:creationId xmlns:a16="http://schemas.microsoft.com/office/drawing/2014/main" id="{935F87B3-4186-4648-8FAC-D81367E16288}"/>
              </a:ext>
            </a:extLst>
          </p:cNvPr>
          <p:cNvSpPr>
            <a:spLocks noGrp="1"/>
          </p:cNvSpPr>
          <p:nvPr>
            <p:ph type="body" sz="quarter" idx="21"/>
          </p:nvPr>
        </p:nvSpPr>
        <p:spPr>
          <a:xfrm>
            <a:off x="4362450" y="508635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9" name="Text Placeholder 13">
            <a:extLst>
              <a:ext uri="{FF2B5EF4-FFF2-40B4-BE49-F238E27FC236}">
                <a16:creationId xmlns:a16="http://schemas.microsoft.com/office/drawing/2014/main" id="{51D51E32-49CC-2440-BADB-E348C1338C9F}"/>
              </a:ext>
            </a:extLst>
          </p:cNvPr>
          <p:cNvSpPr>
            <a:spLocks noGrp="1"/>
          </p:cNvSpPr>
          <p:nvPr>
            <p:ph type="body" sz="quarter" idx="22"/>
          </p:nvPr>
        </p:nvSpPr>
        <p:spPr>
          <a:xfrm>
            <a:off x="8140700" y="508635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4" name="Text Placeholder 13">
            <a:extLst>
              <a:ext uri="{FF2B5EF4-FFF2-40B4-BE49-F238E27FC236}">
                <a16:creationId xmlns:a16="http://schemas.microsoft.com/office/drawing/2014/main" id="{0928AEB5-44C3-904F-A64B-0D3564CC5873}"/>
              </a:ext>
            </a:extLst>
          </p:cNvPr>
          <p:cNvSpPr>
            <a:spLocks noGrp="1"/>
          </p:cNvSpPr>
          <p:nvPr>
            <p:ph type="body" sz="quarter" idx="23"/>
          </p:nvPr>
        </p:nvSpPr>
        <p:spPr>
          <a:xfrm>
            <a:off x="584200" y="463550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5" name="Text Placeholder 13">
            <a:extLst>
              <a:ext uri="{FF2B5EF4-FFF2-40B4-BE49-F238E27FC236}">
                <a16:creationId xmlns:a16="http://schemas.microsoft.com/office/drawing/2014/main" id="{805E49A2-FB2F-7443-8FDD-B2DF2A0A414A}"/>
              </a:ext>
            </a:extLst>
          </p:cNvPr>
          <p:cNvSpPr>
            <a:spLocks noGrp="1"/>
          </p:cNvSpPr>
          <p:nvPr>
            <p:ph type="body" sz="quarter" idx="24"/>
          </p:nvPr>
        </p:nvSpPr>
        <p:spPr>
          <a:xfrm>
            <a:off x="4362450" y="463550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6" name="Text Placeholder 13">
            <a:extLst>
              <a:ext uri="{FF2B5EF4-FFF2-40B4-BE49-F238E27FC236}">
                <a16:creationId xmlns:a16="http://schemas.microsoft.com/office/drawing/2014/main" id="{73F21CFE-D81F-A54E-9033-A2A22C456E53}"/>
              </a:ext>
            </a:extLst>
          </p:cNvPr>
          <p:cNvSpPr>
            <a:spLocks noGrp="1"/>
          </p:cNvSpPr>
          <p:nvPr>
            <p:ph type="body" sz="quarter" idx="25"/>
          </p:nvPr>
        </p:nvSpPr>
        <p:spPr>
          <a:xfrm>
            <a:off x="8140700" y="463550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1020592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125C6020-9609-2747-A453-28FF76C8376C}"/>
              </a:ext>
            </a:extLst>
          </p:cNvPr>
          <p:cNvSpPr>
            <a:spLocks noGrp="1"/>
          </p:cNvSpPr>
          <p:nvPr>
            <p:ph type="body" sz="quarter" idx="11" hasCustomPrompt="1"/>
          </p:nvPr>
        </p:nvSpPr>
        <p:spPr>
          <a:xfrm>
            <a:off x="584200" y="1371041"/>
            <a:ext cx="4243388" cy="565335"/>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5" name="Text Placeholder 13">
            <a:extLst>
              <a:ext uri="{FF2B5EF4-FFF2-40B4-BE49-F238E27FC236}">
                <a16:creationId xmlns:a16="http://schemas.microsoft.com/office/drawing/2014/main" id="{1FEDEB0E-3697-9F44-AB9A-667474588CA1}"/>
              </a:ext>
            </a:extLst>
          </p:cNvPr>
          <p:cNvSpPr>
            <a:spLocks noGrp="1"/>
          </p:cNvSpPr>
          <p:nvPr>
            <p:ph type="body" sz="quarter" idx="12"/>
          </p:nvPr>
        </p:nvSpPr>
        <p:spPr>
          <a:xfrm>
            <a:off x="584200" y="2167218"/>
            <a:ext cx="4243388"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302246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8B6BA1F-AE25-E74B-AE14-32728DD16939}"/>
              </a:ext>
            </a:extLst>
          </p:cNvPr>
          <p:cNvSpPr>
            <a:spLocks noGrp="1"/>
          </p:cNvSpPr>
          <p:nvPr>
            <p:ph type="pic" sz="quarter" idx="10"/>
          </p:nvPr>
        </p:nvSpPr>
        <p:spPr>
          <a:xfrm>
            <a:off x="5411972" y="0"/>
            <a:ext cx="6780028" cy="6858000"/>
          </a:xfrm>
          <a:prstGeom prst="rect">
            <a:avLst/>
          </a:prstGeom>
        </p:spPr>
        <p:txBody>
          <a:bodyPr/>
          <a:lstStyle/>
          <a:p>
            <a:endParaRPr lang="en-US"/>
          </a:p>
        </p:txBody>
      </p:sp>
      <p:sp>
        <p:nvSpPr>
          <p:cNvPr id="7" name="Text Placeholder 11">
            <a:extLst>
              <a:ext uri="{FF2B5EF4-FFF2-40B4-BE49-F238E27FC236}">
                <a16:creationId xmlns:a16="http://schemas.microsoft.com/office/drawing/2014/main" id="{985CDB63-5DD4-8745-A38C-E1D751DB593D}"/>
              </a:ext>
            </a:extLst>
          </p:cNvPr>
          <p:cNvSpPr>
            <a:spLocks noGrp="1"/>
          </p:cNvSpPr>
          <p:nvPr>
            <p:ph type="body" sz="quarter" idx="11" hasCustomPrompt="1"/>
          </p:nvPr>
        </p:nvSpPr>
        <p:spPr>
          <a:xfrm>
            <a:off x="584200" y="1371041"/>
            <a:ext cx="4243388" cy="565335"/>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9" name="Text Placeholder 13">
            <a:extLst>
              <a:ext uri="{FF2B5EF4-FFF2-40B4-BE49-F238E27FC236}">
                <a16:creationId xmlns:a16="http://schemas.microsoft.com/office/drawing/2014/main" id="{D1229696-7E53-CE43-936D-89119C956B74}"/>
              </a:ext>
            </a:extLst>
          </p:cNvPr>
          <p:cNvSpPr>
            <a:spLocks noGrp="1"/>
          </p:cNvSpPr>
          <p:nvPr>
            <p:ph type="body" sz="quarter" idx="12"/>
          </p:nvPr>
        </p:nvSpPr>
        <p:spPr>
          <a:xfrm>
            <a:off x="584200" y="2167218"/>
            <a:ext cx="4243388"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481921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3467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2705100"/>
            <a:ext cx="3467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0" name="Text Placeholder 11">
            <a:extLst>
              <a:ext uri="{FF2B5EF4-FFF2-40B4-BE49-F238E27FC236}">
                <a16:creationId xmlns:a16="http://schemas.microsoft.com/office/drawing/2014/main" id="{3D4AF9B3-DD5F-B646-A139-73094A4763D5}"/>
              </a:ext>
            </a:extLst>
          </p:cNvPr>
          <p:cNvSpPr>
            <a:spLocks noGrp="1"/>
          </p:cNvSpPr>
          <p:nvPr>
            <p:ph type="body" sz="quarter" idx="13" hasCustomPrompt="1"/>
          </p:nvPr>
        </p:nvSpPr>
        <p:spPr>
          <a:xfrm>
            <a:off x="4362450" y="1514476"/>
            <a:ext cx="3467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21" name="Text Placeholder 13">
            <a:extLst>
              <a:ext uri="{FF2B5EF4-FFF2-40B4-BE49-F238E27FC236}">
                <a16:creationId xmlns:a16="http://schemas.microsoft.com/office/drawing/2014/main" id="{462BA9E8-4747-DF4E-8E45-D222DA49AF53}"/>
              </a:ext>
            </a:extLst>
          </p:cNvPr>
          <p:cNvSpPr>
            <a:spLocks noGrp="1"/>
          </p:cNvSpPr>
          <p:nvPr>
            <p:ph type="body" sz="quarter" idx="14"/>
          </p:nvPr>
        </p:nvSpPr>
        <p:spPr>
          <a:xfrm>
            <a:off x="4362450" y="2705100"/>
            <a:ext cx="3467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2" name="Text Placeholder 11">
            <a:extLst>
              <a:ext uri="{FF2B5EF4-FFF2-40B4-BE49-F238E27FC236}">
                <a16:creationId xmlns:a16="http://schemas.microsoft.com/office/drawing/2014/main" id="{8B68E809-30E7-4D4B-B8C4-6CD88E27513A}"/>
              </a:ext>
            </a:extLst>
          </p:cNvPr>
          <p:cNvSpPr>
            <a:spLocks noGrp="1"/>
          </p:cNvSpPr>
          <p:nvPr>
            <p:ph type="body" sz="quarter" idx="15" hasCustomPrompt="1"/>
          </p:nvPr>
        </p:nvSpPr>
        <p:spPr>
          <a:xfrm>
            <a:off x="8140700" y="1514476"/>
            <a:ext cx="3467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23" name="Text Placeholder 13">
            <a:extLst>
              <a:ext uri="{FF2B5EF4-FFF2-40B4-BE49-F238E27FC236}">
                <a16:creationId xmlns:a16="http://schemas.microsoft.com/office/drawing/2014/main" id="{FE30F4D8-1384-0F4E-998D-58FC5E0576B4}"/>
              </a:ext>
            </a:extLst>
          </p:cNvPr>
          <p:cNvSpPr>
            <a:spLocks noGrp="1"/>
          </p:cNvSpPr>
          <p:nvPr>
            <p:ph type="body" sz="quarter" idx="16"/>
          </p:nvPr>
        </p:nvSpPr>
        <p:spPr>
          <a:xfrm>
            <a:off x="8140700" y="2705100"/>
            <a:ext cx="3467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2637822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5372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2705100"/>
            <a:ext cx="5372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8" name="Text Placeholder 11">
            <a:extLst>
              <a:ext uri="{FF2B5EF4-FFF2-40B4-BE49-F238E27FC236}">
                <a16:creationId xmlns:a16="http://schemas.microsoft.com/office/drawing/2014/main" id="{A7243AFC-31DF-054E-84CA-319849E3AE9A}"/>
              </a:ext>
            </a:extLst>
          </p:cNvPr>
          <p:cNvSpPr>
            <a:spLocks noGrp="1"/>
          </p:cNvSpPr>
          <p:nvPr>
            <p:ph type="body" sz="quarter" idx="17" hasCustomPrompt="1"/>
          </p:nvPr>
        </p:nvSpPr>
        <p:spPr>
          <a:xfrm>
            <a:off x="6235700" y="1514476"/>
            <a:ext cx="5372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9" name="Text Placeholder 13">
            <a:extLst>
              <a:ext uri="{FF2B5EF4-FFF2-40B4-BE49-F238E27FC236}">
                <a16:creationId xmlns:a16="http://schemas.microsoft.com/office/drawing/2014/main" id="{B8E1BB7C-729E-5242-BCDF-03A3B5154FE2}"/>
              </a:ext>
            </a:extLst>
          </p:cNvPr>
          <p:cNvSpPr>
            <a:spLocks noGrp="1"/>
          </p:cNvSpPr>
          <p:nvPr>
            <p:ph type="body" sz="quarter" idx="18"/>
          </p:nvPr>
        </p:nvSpPr>
        <p:spPr>
          <a:xfrm>
            <a:off x="6235700" y="2705100"/>
            <a:ext cx="5372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416128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110236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3149600"/>
            <a:ext cx="3467100" cy="317370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1" name="Text Placeholder 13">
            <a:extLst>
              <a:ext uri="{FF2B5EF4-FFF2-40B4-BE49-F238E27FC236}">
                <a16:creationId xmlns:a16="http://schemas.microsoft.com/office/drawing/2014/main" id="{462BA9E8-4747-DF4E-8E45-D222DA49AF53}"/>
              </a:ext>
            </a:extLst>
          </p:cNvPr>
          <p:cNvSpPr>
            <a:spLocks noGrp="1"/>
          </p:cNvSpPr>
          <p:nvPr>
            <p:ph type="body" sz="quarter" idx="14"/>
          </p:nvPr>
        </p:nvSpPr>
        <p:spPr>
          <a:xfrm>
            <a:off x="4362450" y="3149600"/>
            <a:ext cx="3467100" cy="317370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3" name="Text Placeholder 13">
            <a:extLst>
              <a:ext uri="{FF2B5EF4-FFF2-40B4-BE49-F238E27FC236}">
                <a16:creationId xmlns:a16="http://schemas.microsoft.com/office/drawing/2014/main" id="{FE30F4D8-1384-0F4E-998D-58FC5E0576B4}"/>
              </a:ext>
            </a:extLst>
          </p:cNvPr>
          <p:cNvSpPr>
            <a:spLocks noGrp="1"/>
          </p:cNvSpPr>
          <p:nvPr>
            <p:ph type="body" sz="quarter" idx="16"/>
          </p:nvPr>
        </p:nvSpPr>
        <p:spPr>
          <a:xfrm>
            <a:off x="8140700" y="3149600"/>
            <a:ext cx="3467100" cy="317370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3" name="Text Placeholder 13">
            <a:extLst>
              <a:ext uri="{FF2B5EF4-FFF2-40B4-BE49-F238E27FC236}">
                <a16:creationId xmlns:a16="http://schemas.microsoft.com/office/drawing/2014/main" id="{CF565A1E-C574-6B4C-A2B2-5ADE3750E340}"/>
              </a:ext>
            </a:extLst>
          </p:cNvPr>
          <p:cNvSpPr>
            <a:spLocks noGrp="1"/>
          </p:cNvSpPr>
          <p:nvPr>
            <p:ph type="body" sz="quarter" idx="17"/>
          </p:nvPr>
        </p:nvSpPr>
        <p:spPr>
          <a:xfrm>
            <a:off x="58420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4" name="Text Placeholder 13">
            <a:extLst>
              <a:ext uri="{FF2B5EF4-FFF2-40B4-BE49-F238E27FC236}">
                <a16:creationId xmlns:a16="http://schemas.microsoft.com/office/drawing/2014/main" id="{ED754DBD-93A3-6949-943A-88BF624D6925}"/>
              </a:ext>
            </a:extLst>
          </p:cNvPr>
          <p:cNvSpPr>
            <a:spLocks noGrp="1"/>
          </p:cNvSpPr>
          <p:nvPr>
            <p:ph type="body" sz="quarter" idx="18"/>
          </p:nvPr>
        </p:nvSpPr>
        <p:spPr>
          <a:xfrm>
            <a:off x="436245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5" name="Text Placeholder 13">
            <a:extLst>
              <a:ext uri="{FF2B5EF4-FFF2-40B4-BE49-F238E27FC236}">
                <a16:creationId xmlns:a16="http://schemas.microsoft.com/office/drawing/2014/main" id="{9B6DC8AF-4FD2-7D46-B90C-20031853C9BB}"/>
              </a:ext>
            </a:extLst>
          </p:cNvPr>
          <p:cNvSpPr>
            <a:spLocks noGrp="1"/>
          </p:cNvSpPr>
          <p:nvPr>
            <p:ph type="body" sz="quarter" idx="19"/>
          </p:nvPr>
        </p:nvSpPr>
        <p:spPr>
          <a:xfrm>
            <a:off x="814070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3803357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0" name="Text Placeholder 13">
            <a:extLst>
              <a:ext uri="{FF2B5EF4-FFF2-40B4-BE49-F238E27FC236}">
                <a16:creationId xmlns:a16="http://schemas.microsoft.com/office/drawing/2014/main" id="{33859D33-A304-9648-BCD6-7B8D28685491}"/>
              </a:ext>
            </a:extLst>
          </p:cNvPr>
          <p:cNvSpPr>
            <a:spLocks noGrp="1"/>
          </p:cNvSpPr>
          <p:nvPr>
            <p:ph type="body" sz="quarter" idx="28"/>
          </p:nvPr>
        </p:nvSpPr>
        <p:spPr>
          <a:xfrm>
            <a:off x="6235700" y="3149600"/>
            <a:ext cx="5372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31" name="Text Placeholder 13">
            <a:extLst>
              <a:ext uri="{FF2B5EF4-FFF2-40B4-BE49-F238E27FC236}">
                <a16:creationId xmlns:a16="http://schemas.microsoft.com/office/drawing/2014/main" id="{2B3EB832-7857-EE43-B3F6-3CC9809A75BD}"/>
              </a:ext>
            </a:extLst>
          </p:cNvPr>
          <p:cNvSpPr>
            <a:spLocks noGrp="1"/>
          </p:cNvSpPr>
          <p:nvPr>
            <p:ph type="body" sz="quarter" idx="29"/>
          </p:nvPr>
        </p:nvSpPr>
        <p:spPr>
          <a:xfrm>
            <a:off x="6235700" y="269875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32" name="Text Placeholder 13">
            <a:extLst>
              <a:ext uri="{FF2B5EF4-FFF2-40B4-BE49-F238E27FC236}">
                <a16:creationId xmlns:a16="http://schemas.microsoft.com/office/drawing/2014/main" id="{BC8F0C57-065C-A14C-8BD2-9D1B211917DC}"/>
              </a:ext>
            </a:extLst>
          </p:cNvPr>
          <p:cNvSpPr>
            <a:spLocks noGrp="1"/>
          </p:cNvSpPr>
          <p:nvPr>
            <p:ph type="body" sz="quarter" idx="30"/>
          </p:nvPr>
        </p:nvSpPr>
        <p:spPr>
          <a:xfrm>
            <a:off x="6235700" y="5086350"/>
            <a:ext cx="5372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33" name="Text Placeholder 13">
            <a:extLst>
              <a:ext uri="{FF2B5EF4-FFF2-40B4-BE49-F238E27FC236}">
                <a16:creationId xmlns:a16="http://schemas.microsoft.com/office/drawing/2014/main" id="{F3FE39D8-AAB7-A04D-8817-517643F7C7AE}"/>
              </a:ext>
            </a:extLst>
          </p:cNvPr>
          <p:cNvSpPr>
            <a:spLocks noGrp="1"/>
          </p:cNvSpPr>
          <p:nvPr>
            <p:ph type="body" sz="quarter" idx="31"/>
          </p:nvPr>
        </p:nvSpPr>
        <p:spPr>
          <a:xfrm>
            <a:off x="6235700" y="463550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110236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3149600"/>
            <a:ext cx="5372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3" name="Text Placeholder 13">
            <a:extLst>
              <a:ext uri="{FF2B5EF4-FFF2-40B4-BE49-F238E27FC236}">
                <a16:creationId xmlns:a16="http://schemas.microsoft.com/office/drawing/2014/main" id="{CF565A1E-C574-6B4C-A2B2-5ADE3750E340}"/>
              </a:ext>
            </a:extLst>
          </p:cNvPr>
          <p:cNvSpPr>
            <a:spLocks noGrp="1"/>
          </p:cNvSpPr>
          <p:nvPr>
            <p:ph type="body" sz="quarter" idx="17"/>
          </p:nvPr>
        </p:nvSpPr>
        <p:spPr>
          <a:xfrm>
            <a:off x="584200" y="269875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7" name="Text Placeholder 13">
            <a:extLst>
              <a:ext uri="{FF2B5EF4-FFF2-40B4-BE49-F238E27FC236}">
                <a16:creationId xmlns:a16="http://schemas.microsoft.com/office/drawing/2014/main" id="{432415E7-56F3-144D-8B21-F8B041C1FC02}"/>
              </a:ext>
            </a:extLst>
          </p:cNvPr>
          <p:cNvSpPr>
            <a:spLocks noGrp="1"/>
          </p:cNvSpPr>
          <p:nvPr>
            <p:ph type="body" sz="quarter" idx="20"/>
          </p:nvPr>
        </p:nvSpPr>
        <p:spPr>
          <a:xfrm>
            <a:off x="584200" y="5086350"/>
            <a:ext cx="5372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4" name="Text Placeholder 13">
            <a:extLst>
              <a:ext uri="{FF2B5EF4-FFF2-40B4-BE49-F238E27FC236}">
                <a16:creationId xmlns:a16="http://schemas.microsoft.com/office/drawing/2014/main" id="{0928AEB5-44C3-904F-A64B-0D3564CC5873}"/>
              </a:ext>
            </a:extLst>
          </p:cNvPr>
          <p:cNvSpPr>
            <a:spLocks noGrp="1"/>
          </p:cNvSpPr>
          <p:nvPr>
            <p:ph type="body" sz="quarter" idx="23"/>
          </p:nvPr>
        </p:nvSpPr>
        <p:spPr>
          <a:xfrm>
            <a:off x="584200" y="463550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61400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880B33-E796-4E19-ABE8-0CD8B94FD33B}"/>
              </a:ext>
            </a:extLst>
          </p:cNvPr>
          <p:cNvSpPr>
            <a:spLocks noGrp="1"/>
          </p:cNvSpPr>
          <p:nvPr>
            <p:ph type="title"/>
          </p:nvPr>
        </p:nvSpPr>
        <p:spPr>
          <a:xfrm>
            <a:off x="838200" y="260623"/>
            <a:ext cx="10515600" cy="771344"/>
          </a:xfrm>
          <a:prstGeom prst="rect">
            <a:avLst/>
          </a:prstGeom>
        </p:spPr>
        <p:txBody>
          <a:bodyPr/>
          <a:lstStyle>
            <a:lvl1pPr>
              <a:defRPr sz="3200">
                <a:solidFill>
                  <a:srgbClr val="310252"/>
                </a:solidFill>
                <a:latin typeface="+mn-lt"/>
              </a:defRPr>
            </a:lvl1pPr>
          </a:lstStyle>
          <a:p>
            <a:r>
              <a:rPr lang="en-US" dirty="0"/>
              <a:t>Click to edit Master title style</a:t>
            </a:r>
            <a:endParaRPr lang="en-GB" dirty="0"/>
          </a:p>
        </p:txBody>
      </p:sp>
      <p:sp>
        <p:nvSpPr>
          <p:cNvPr id="8" name="Content Placeholder 2">
            <a:extLst>
              <a:ext uri="{FF2B5EF4-FFF2-40B4-BE49-F238E27FC236}">
                <a16:creationId xmlns:a16="http://schemas.microsoft.com/office/drawing/2014/main" id="{C1B633D1-76BE-4BA2-A900-D4CD294FE7B8}"/>
              </a:ext>
            </a:extLst>
          </p:cNvPr>
          <p:cNvSpPr>
            <a:spLocks noGrp="1"/>
          </p:cNvSpPr>
          <p:nvPr>
            <p:ph idx="1"/>
          </p:nvPr>
        </p:nvSpPr>
        <p:spPr>
          <a:xfrm>
            <a:off x="838200" y="1240971"/>
            <a:ext cx="10515600" cy="4935992"/>
          </a:xfrm>
          <a:prstGeom prst="rect">
            <a:avLst/>
          </a:prstGeom>
        </p:spPr>
        <p:txBody>
          <a:bodyPr/>
          <a:lstStyle>
            <a:lvl1pPr>
              <a:defRPr sz="1600">
                <a:solidFill>
                  <a:srgbClr val="181717"/>
                </a:solidFill>
                <a:latin typeface="+mn-lt"/>
              </a:defRPr>
            </a:lvl1pPr>
            <a:lvl2pPr marL="685800" indent="-228600">
              <a:buFont typeface="Courier New" panose="02070309020205020404" pitchFamily="49" charset="0"/>
              <a:buChar char="o"/>
              <a:defRPr sz="1600">
                <a:solidFill>
                  <a:srgbClr val="181717"/>
                </a:solidFill>
                <a:latin typeface="+mn-lt"/>
              </a:defRPr>
            </a:lvl2pPr>
            <a:lvl3pPr marL="1143000" indent="-228600">
              <a:buFont typeface="Courier New" panose="02070309020205020404" pitchFamily="49" charset="0"/>
              <a:buChar char="o"/>
              <a:defRPr sz="1600">
                <a:solidFill>
                  <a:srgbClr val="181717"/>
                </a:solidFill>
                <a:latin typeface="+mn-lt"/>
              </a:defRPr>
            </a:lvl3pPr>
            <a:lvl4pPr marL="1600200" indent="-228600">
              <a:buFont typeface="Courier New" panose="02070309020205020404" pitchFamily="49" charset="0"/>
              <a:buChar char="o"/>
              <a:defRPr sz="1600">
                <a:solidFill>
                  <a:srgbClr val="181717"/>
                </a:solidFill>
                <a:latin typeface="+mn-lt"/>
              </a:defRPr>
            </a:lvl4pPr>
            <a:lvl5pPr marL="2057400" indent="-228600">
              <a:buFont typeface="Courier New" panose="02070309020205020404" pitchFamily="49" charset="0"/>
              <a:buChar char="o"/>
              <a:defRPr sz="1600">
                <a:solidFill>
                  <a:srgbClr val="181717"/>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descr="Text&#10;&#10;Description automatically generated">
            <a:extLst>
              <a:ext uri="{FF2B5EF4-FFF2-40B4-BE49-F238E27FC236}">
                <a16:creationId xmlns:a16="http://schemas.microsoft.com/office/drawing/2014/main" id="{C745EDAB-E8B6-43FE-AB2D-D505CD62365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209"/>
          <a:stretch/>
        </p:blipFill>
        <p:spPr bwMode="auto">
          <a:xfrm>
            <a:off x="249156" y="167284"/>
            <a:ext cx="1700213" cy="8646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0797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0" name="Text Placeholder 13">
            <a:extLst>
              <a:ext uri="{FF2B5EF4-FFF2-40B4-BE49-F238E27FC236}">
                <a16:creationId xmlns:a16="http://schemas.microsoft.com/office/drawing/2014/main" id="{33859D33-A304-9648-BCD6-7B8D28685491}"/>
              </a:ext>
            </a:extLst>
          </p:cNvPr>
          <p:cNvSpPr>
            <a:spLocks noGrp="1"/>
          </p:cNvSpPr>
          <p:nvPr>
            <p:ph type="body" sz="quarter" idx="28"/>
          </p:nvPr>
        </p:nvSpPr>
        <p:spPr>
          <a:xfrm>
            <a:off x="6235700" y="3149599"/>
            <a:ext cx="5372100" cy="3282197"/>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31" name="Text Placeholder 13">
            <a:extLst>
              <a:ext uri="{FF2B5EF4-FFF2-40B4-BE49-F238E27FC236}">
                <a16:creationId xmlns:a16="http://schemas.microsoft.com/office/drawing/2014/main" id="{2B3EB832-7857-EE43-B3F6-3CC9809A75BD}"/>
              </a:ext>
            </a:extLst>
          </p:cNvPr>
          <p:cNvSpPr>
            <a:spLocks noGrp="1"/>
          </p:cNvSpPr>
          <p:nvPr>
            <p:ph type="body" sz="quarter" idx="29"/>
          </p:nvPr>
        </p:nvSpPr>
        <p:spPr>
          <a:xfrm>
            <a:off x="6235700" y="269875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110236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3149599"/>
            <a:ext cx="5372100" cy="3282197"/>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3" name="Text Placeholder 13">
            <a:extLst>
              <a:ext uri="{FF2B5EF4-FFF2-40B4-BE49-F238E27FC236}">
                <a16:creationId xmlns:a16="http://schemas.microsoft.com/office/drawing/2014/main" id="{CF565A1E-C574-6B4C-A2B2-5ADE3750E340}"/>
              </a:ext>
            </a:extLst>
          </p:cNvPr>
          <p:cNvSpPr>
            <a:spLocks noGrp="1"/>
          </p:cNvSpPr>
          <p:nvPr>
            <p:ph type="body" sz="quarter" idx="17"/>
          </p:nvPr>
        </p:nvSpPr>
        <p:spPr>
          <a:xfrm>
            <a:off x="584200" y="269875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2159466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110236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314960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1" name="Text Placeholder 13">
            <a:extLst>
              <a:ext uri="{FF2B5EF4-FFF2-40B4-BE49-F238E27FC236}">
                <a16:creationId xmlns:a16="http://schemas.microsoft.com/office/drawing/2014/main" id="{462BA9E8-4747-DF4E-8E45-D222DA49AF53}"/>
              </a:ext>
            </a:extLst>
          </p:cNvPr>
          <p:cNvSpPr>
            <a:spLocks noGrp="1"/>
          </p:cNvSpPr>
          <p:nvPr>
            <p:ph type="body" sz="quarter" idx="14"/>
          </p:nvPr>
        </p:nvSpPr>
        <p:spPr>
          <a:xfrm>
            <a:off x="4362450" y="314960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3" name="Text Placeholder 13">
            <a:extLst>
              <a:ext uri="{FF2B5EF4-FFF2-40B4-BE49-F238E27FC236}">
                <a16:creationId xmlns:a16="http://schemas.microsoft.com/office/drawing/2014/main" id="{FE30F4D8-1384-0F4E-998D-58FC5E0576B4}"/>
              </a:ext>
            </a:extLst>
          </p:cNvPr>
          <p:cNvSpPr>
            <a:spLocks noGrp="1"/>
          </p:cNvSpPr>
          <p:nvPr>
            <p:ph type="body" sz="quarter" idx="16"/>
          </p:nvPr>
        </p:nvSpPr>
        <p:spPr>
          <a:xfrm>
            <a:off x="8140700" y="314960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3" name="Text Placeholder 13">
            <a:extLst>
              <a:ext uri="{FF2B5EF4-FFF2-40B4-BE49-F238E27FC236}">
                <a16:creationId xmlns:a16="http://schemas.microsoft.com/office/drawing/2014/main" id="{CF565A1E-C574-6B4C-A2B2-5ADE3750E340}"/>
              </a:ext>
            </a:extLst>
          </p:cNvPr>
          <p:cNvSpPr>
            <a:spLocks noGrp="1"/>
          </p:cNvSpPr>
          <p:nvPr>
            <p:ph type="body" sz="quarter" idx="17"/>
          </p:nvPr>
        </p:nvSpPr>
        <p:spPr>
          <a:xfrm>
            <a:off x="58420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4" name="Text Placeholder 13">
            <a:extLst>
              <a:ext uri="{FF2B5EF4-FFF2-40B4-BE49-F238E27FC236}">
                <a16:creationId xmlns:a16="http://schemas.microsoft.com/office/drawing/2014/main" id="{ED754DBD-93A3-6949-943A-88BF624D6925}"/>
              </a:ext>
            </a:extLst>
          </p:cNvPr>
          <p:cNvSpPr>
            <a:spLocks noGrp="1"/>
          </p:cNvSpPr>
          <p:nvPr>
            <p:ph type="body" sz="quarter" idx="18"/>
          </p:nvPr>
        </p:nvSpPr>
        <p:spPr>
          <a:xfrm>
            <a:off x="436245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5" name="Text Placeholder 13">
            <a:extLst>
              <a:ext uri="{FF2B5EF4-FFF2-40B4-BE49-F238E27FC236}">
                <a16:creationId xmlns:a16="http://schemas.microsoft.com/office/drawing/2014/main" id="{9B6DC8AF-4FD2-7D46-B90C-20031853C9BB}"/>
              </a:ext>
            </a:extLst>
          </p:cNvPr>
          <p:cNvSpPr>
            <a:spLocks noGrp="1"/>
          </p:cNvSpPr>
          <p:nvPr>
            <p:ph type="body" sz="quarter" idx="19"/>
          </p:nvPr>
        </p:nvSpPr>
        <p:spPr>
          <a:xfrm>
            <a:off x="814070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7" name="Text Placeholder 13">
            <a:extLst>
              <a:ext uri="{FF2B5EF4-FFF2-40B4-BE49-F238E27FC236}">
                <a16:creationId xmlns:a16="http://schemas.microsoft.com/office/drawing/2014/main" id="{432415E7-56F3-144D-8B21-F8B041C1FC02}"/>
              </a:ext>
            </a:extLst>
          </p:cNvPr>
          <p:cNvSpPr>
            <a:spLocks noGrp="1"/>
          </p:cNvSpPr>
          <p:nvPr>
            <p:ph type="body" sz="quarter" idx="20"/>
          </p:nvPr>
        </p:nvSpPr>
        <p:spPr>
          <a:xfrm>
            <a:off x="584200" y="508635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8" name="Text Placeholder 13">
            <a:extLst>
              <a:ext uri="{FF2B5EF4-FFF2-40B4-BE49-F238E27FC236}">
                <a16:creationId xmlns:a16="http://schemas.microsoft.com/office/drawing/2014/main" id="{935F87B3-4186-4648-8FAC-D81367E16288}"/>
              </a:ext>
            </a:extLst>
          </p:cNvPr>
          <p:cNvSpPr>
            <a:spLocks noGrp="1"/>
          </p:cNvSpPr>
          <p:nvPr>
            <p:ph type="body" sz="quarter" idx="21"/>
          </p:nvPr>
        </p:nvSpPr>
        <p:spPr>
          <a:xfrm>
            <a:off x="4362450" y="508635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9" name="Text Placeholder 13">
            <a:extLst>
              <a:ext uri="{FF2B5EF4-FFF2-40B4-BE49-F238E27FC236}">
                <a16:creationId xmlns:a16="http://schemas.microsoft.com/office/drawing/2014/main" id="{51D51E32-49CC-2440-BADB-E348C1338C9F}"/>
              </a:ext>
            </a:extLst>
          </p:cNvPr>
          <p:cNvSpPr>
            <a:spLocks noGrp="1"/>
          </p:cNvSpPr>
          <p:nvPr>
            <p:ph type="body" sz="quarter" idx="22"/>
          </p:nvPr>
        </p:nvSpPr>
        <p:spPr>
          <a:xfrm>
            <a:off x="8140700" y="508635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4" name="Text Placeholder 13">
            <a:extLst>
              <a:ext uri="{FF2B5EF4-FFF2-40B4-BE49-F238E27FC236}">
                <a16:creationId xmlns:a16="http://schemas.microsoft.com/office/drawing/2014/main" id="{0928AEB5-44C3-904F-A64B-0D3564CC5873}"/>
              </a:ext>
            </a:extLst>
          </p:cNvPr>
          <p:cNvSpPr>
            <a:spLocks noGrp="1"/>
          </p:cNvSpPr>
          <p:nvPr>
            <p:ph type="body" sz="quarter" idx="23"/>
          </p:nvPr>
        </p:nvSpPr>
        <p:spPr>
          <a:xfrm>
            <a:off x="584200" y="463550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5" name="Text Placeholder 13">
            <a:extLst>
              <a:ext uri="{FF2B5EF4-FFF2-40B4-BE49-F238E27FC236}">
                <a16:creationId xmlns:a16="http://schemas.microsoft.com/office/drawing/2014/main" id="{805E49A2-FB2F-7443-8FDD-B2DF2A0A414A}"/>
              </a:ext>
            </a:extLst>
          </p:cNvPr>
          <p:cNvSpPr>
            <a:spLocks noGrp="1"/>
          </p:cNvSpPr>
          <p:nvPr>
            <p:ph type="body" sz="quarter" idx="24"/>
          </p:nvPr>
        </p:nvSpPr>
        <p:spPr>
          <a:xfrm>
            <a:off x="4362450" y="463550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6" name="Text Placeholder 13">
            <a:extLst>
              <a:ext uri="{FF2B5EF4-FFF2-40B4-BE49-F238E27FC236}">
                <a16:creationId xmlns:a16="http://schemas.microsoft.com/office/drawing/2014/main" id="{73F21CFE-D81F-A54E-9033-A2A22C456E53}"/>
              </a:ext>
            </a:extLst>
          </p:cNvPr>
          <p:cNvSpPr>
            <a:spLocks noGrp="1"/>
          </p:cNvSpPr>
          <p:nvPr>
            <p:ph type="body" sz="quarter" idx="25"/>
          </p:nvPr>
        </p:nvSpPr>
        <p:spPr>
          <a:xfrm>
            <a:off x="8140700" y="463550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3660281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1BFD914-9AE7-6C40-988A-E9DB61BF3FCF}"/>
              </a:ext>
            </a:extLst>
          </p:cNvPr>
          <p:cNvSpPr>
            <a:spLocks noGrp="1"/>
          </p:cNvSpPr>
          <p:nvPr>
            <p:ph type="body" sz="quarter" idx="11" hasCustomPrompt="1"/>
          </p:nvPr>
        </p:nvSpPr>
        <p:spPr>
          <a:xfrm>
            <a:off x="584200" y="1514476"/>
            <a:ext cx="4243388"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4" name="Text Placeholder 13">
            <a:extLst>
              <a:ext uri="{FF2B5EF4-FFF2-40B4-BE49-F238E27FC236}">
                <a16:creationId xmlns:a16="http://schemas.microsoft.com/office/drawing/2014/main" id="{FCB4F20E-DF90-7F49-B75E-F0362B03EB95}"/>
              </a:ext>
            </a:extLst>
          </p:cNvPr>
          <p:cNvSpPr>
            <a:spLocks noGrp="1"/>
          </p:cNvSpPr>
          <p:nvPr>
            <p:ph type="body" sz="quarter" idx="12"/>
          </p:nvPr>
        </p:nvSpPr>
        <p:spPr>
          <a:xfrm>
            <a:off x="584200" y="2705100"/>
            <a:ext cx="4243388" cy="3589338"/>
          </a:xfrm>
          <a:prstGeom prst="rect">
            <a:avLst/>
          </a:prstGeom>
        </p:spPr>
        <p:txBody>
          <a:bodyPr/>
          <a:lstStyle>
            <a:lvl1pPr>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2764208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8B6BA1F-AE25-E74B-AE14-32728DD16939}"/>
              </a:ext>
            </a:extLst>
          </p:cNvPr>
          <p:cNvSpPr>
            <a:spLocks noGrp="1"/>
          </p:cNvSpPr>
          <p:nvPr>
            <p:ph type="pic" sz="quarter" idx="10"/>
          </p:nvPr>
        </p:nvSpPr>
        <p:spPr>
          <a:xfrm>
            <a:off x="5411972" y="0"/>
            <a:ext cx="6780028" cy="6858000"/>
          </a:xfrm>
          <a:prstGeom prst="rect">
            <a:avLst/>
          </a:prstGeom>
        </p:spPr>
        <p:txBody>
          <a:bodyPr/>
          <a:lstStyle/>
          <a:p>
            <a:endParaRPr lang="en-US"/>
          </a:p>
        </p:txBody>
      </p:sp>
      <p:sp>
        <p:nvSpPr>
          <p:cNvPr id="5" name="Text Placeholder 11">
            <a:extLst>
              <a:ext uri="{FF2B5EF4-FFF2-40B4-BE49-F238E27FC236}">
                <a16:creationId xmlns:a16="http://schemas.microsoft.com/office/drawing/2014/main" id="{FBF887C9-0649-BB4B-8E7F-DCFDB276303F}"/>
              </a:ext>
            </a:extLst>
          </p:cNvPr>
          <p:cNvSpPr>
            <a:spLocks noGrp="1"/>
          </p:cNvSpPr>
          <p:nvPr>
            <p:ph type="body" sz="quarter" idx="11" hasCustomPrompt="1"/>
          </p:nvPr>
        </p:nvSpPr>
        <p:spPr>
          <a:xfrm>
            <a:off x="584200" y="1371041"/>
            <a:ext cx="4243388" cy="565335"/>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6" name="Text Placeholder 13">
            <a:extLst>
              <a:ext uri="{FF2B5EF4-FFF2-40B4-BE49-F238E27FC236}">
                <a16:creationId xmlns:a16="http://schemas.microsoft.com/office/drawing/2014/main" id="{17218965-BB55-7843-967D-37E743F00FCE}"/>
              </a:ext>
            </a:extLst>
          </p:cNvPr>
          <p:cNvSpPr>
            <a:spLocks noGrp="1"/>
          </p:cNvSpPr>
          <p:nvPr>
            <p:ph type="body" sz="quarter" idx="12"/>
          </p:nvPr>
        </p:nvSpPr>
        <p:spPr>
          <a:xfrm>
            <a:off x="584200" y="2167218"/>
            <a:ext cx="4243388"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3554806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3467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2705100"/>
            <a:ext cx="3467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0" name="Text Placeholder 11">
            <a:extLst>
              <a:ext uri="{FF2B5EF4-FFF2-40B4-BE49-F238E27FC236}">
                <a16:creationId xmlns:a16="http://schemas.microsoft.com/office/drawing/2014/main" id="{3D4AF9B3-DD5F-B646-A139-73094A4763D5}"/>
              </a:ext>
            </a:extLst>
          </p:cNvPr>
          <p:cNvSpPr>
            <a:spLocks noGrp="1"/>
          </p:cNvSpPr>
          <p:nvPr>
            <p:ph type="body" sz="quarter" idx="13" hasCustomPrompt="1"/>
          </p:nvPr>
        </p:nvSpPr>
        <p:spPr>
          <a:xfrm>
            <a:off x="4362450" y="1514476"/>
            <a:ext cx="3467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21" name="Text Placeholder 13">
            <a:extLst>
              <a:ext uri="{FF2B5EF4-FFF2-40B4-BE49-F238E27FC236}">
                <a16:creationId xmlns:a16="http://schemas.microsoft.com/office/drawing/2014/main" id="{462BA9E8-4747-DF4E-8E45-D222DA49AF53}"/>
              </a:ext>
            </a:extLst>
          </p:cNvPr>
          <p:cNvSpPr>
            <a:spLocks noGrp="1"/>
          </p:cNvSpPr>
          <p:nvPr>
            <p:ph type="body" sz="quarter" idx="14"/>
          </p:nvPr>
        </p:nvSpPr>
        <p:spPr>
          <a:xfrm>
            <a:off x="4362450" y="2705100"/>
            <a:ext cx="3467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2" name="Text Placeholder 11">
            <a:extLst>
              <a:ext uri="{FF2B5EF4-FFF2-40B4-BE49-F238E27FC236}">
                <a16:creationId xmlns:a16="http://schemas.microsoft.com/office/drawing/2014/main" id="{8B68E809-30E7-4D4B-B8C4-6CD88E27513A}"/>
              </a:ext>
            </a:extLst>
          </p:cNvPr>
          <p:cNvSpPr>
            <a:spLocks noGrp="1"/>
          </p:cNvSpPr>
          <p:nvPr>
            <p:ph type="body" sz="quarter" idx="15" hasCustomPrompt="1"/>
          </p:nvPr>
        </p:nvSpPr>
        <p:spPr>
          <a:xfrm>
            <a:off x="8140700" y="1514476"/>
            <a:ext cx="3467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23" name="Text Placeholder 13">
            <a:extLst>
              <a:ext uri="{FF2B5EF4-FFF2-40B4-BE49-F238E27FC236}">
                <a16:creationId xmlns:a16="http://schemas.microsoft.com/office/drawing/2014/main" id="{FE30F4D8-1384-0F4E-998D-58FC5E0576B4}"/>
              </a:ext>
            </a:extLst>
          </p:cNvPr>
          <p:cNvSpPr>
            <a:spLocks noGrp="1"/>
          </p:cNvSpPr>
          <p:nvPr>
            <p:ph type="body" sz="quarter" idx="16"/>
          </p:nvPr>
        </p:nvSpPr>
        <p:spPr>
          <a:xfrm>
            <a:off x="8140700" y="2705100"/>
            <a:ext cx="3467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2697684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5372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2705100"/>
            <a:ext cx="5372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8" name="Text Placeholder 11">
            <a:extLst>
              <a:ext uri="{FF2B5EF4-FFF2-40B4-BE49-F238E27FC236}">
                <a16:creationId xmlns:a16="http://schemas.microsoft.com/office/drawing/2014/main" id="{A7243AFC-31DF-054E-84CA-319849E3AE9A}"/>
              </a:ext>
            </a:extLst>
          </p:cNvPr>
          <p:cNvSpPr>
            <a:spLocks noGrp="1"/>
          </p:cNvSpPr>
          <p:nvPr>
            <p:ph type="body" sz="quarter" idx="17" hasCustomPrompt="1"/>
          </p:nvPr>
        </p:nvSpPr>
        <p:spPr>
          <a:xfrm>
            <a:off x="6235700" y="1514476"/>
            <a:ext cx="53721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9" name="Text Placeholder 13">
            <a:extLst>
              <a:ext uri="{FF2B5EF4-FFF2-40B4-BE49-F238E27FC236}">
                <a16:creationId xmlns:a16="http://schemas.microsoft.com/office/drawing/2014/main" id="{B8E1BB7C-729E-5242-BCDF-03A3B5154FE2}"/>
              </a:ext>
            </a:extLst>
          </p:cNvPr>
          <p:cNvSpPr>
            <a:spLocks noGrp="1"/>
          </p:cNvSpPr>
          <p:nvPr>
            <p:ph type="body" sz="quarter" idx="18"/>
          </p:nvPr>
        </p:nvSpPr>
        <p:spPr>
          <a:xfrm>
            <a:off x="6235700" y="2705100"/>
            <a:ext cx="5372100" cy="358933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1666343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110236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3149600"/>
            <a:ext cx="3467100" cy="317370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1" name="Text Placeholder 13">
            <a:extLst>
              <a:ext uri="{FF2B5EF4-FFF2-40B4-BE49-F238E27FC236}">
                <a16:creationId xmlns:a16="http://schemas.microsoft.com/office/drawing/2014/main" id="{462BA9E8-4747-DF4E-8E45-D222DA49AF53}"/>
              </a:ext>
            </a:extLst>
          </p:cNvPr>
          <p:cNvSpPr>
            <a:spLocks noGrp="1"/>
          </p:cNvSpPr>
          <p:nvPr>
            <p:ph type="body" sz="quarter" idx="14"/>
          </p:nvPr>
        </p:nvSpPr>
        <p:spPr>
          <a:xfrm>
            <a:off x="4362450" y="3149600"/>
            <a:ext cx="3467100" cy="317370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3" name="Text Placeholder 13">
            <a:extLst>
              <a:ext uri="{FF2B5EF4-FFF2-40B4-BE49-F238E27FC236}">
                <a16:creationId xmlns:a16="http://schemas.microsoft.com/office/drawing/2014/main" id="{FE30F4D8-1384-0F4E-998D-58FC5E0576B4}"/>
              </a:ext>
            </a:extLst>
          </p:cNvPr>
          <p:cNvSpPr>
            <a:spLocks noGrp="1"/>
          </p:cNvSpPr>
          <p:nvPr>
            <p:ph type="body" sz="quarter" idx="16"/>
          </p:nvPr>
        </p:nvSpPr>
        <p:spPr>
          <a:xfrm>
            <a:off x="8140700" y="3149600"/>
            <a:ext cx="3467100" cy="3173708"/>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3" name="Text Placeholder 13">
            <a:extLst>
              <a:ext uri="{FF2B5EF4-FFF2-40B4-BE49-F238E27FC236}">
                <a16:creationId xmlns:a16="http://schemas.microsoft.com/office/drawing/2014/main" id="{CF565A1E-C574-6B4C-A2B2-5ADE3750E340}"/>
              </a:ext>
            </a:extLst>
          </p:cNvPr>
          <p:cNvSpPr>
            <a:spLocks noGrp="1"/>
          </p:cNvSpPr>
          <p:nvPr>
            <p:ph type="body" sz="quarter" idx="17"/>
          </p:nvPr>
        </p:nvSpPr>
        <p:spPr>
          <a:xfrm>
            <a:off x="58420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4" name="Text Placeholder 13">
            <a:extLst>
              <a:ext uri="{FF2B5EF4-FFF2-40B4-BE49-F238E27FC236}">
                <a16:creationId xmlns:a16="http://schemas.microsoft.com/office/drawing/2014/main" id="{ED754DBD-93A3-6949-943A-88BF624D6925}"/>
              </a:ext>
            </a:extLst>
          </p:cNvPr>
          <p:cNvSpPr>
            <a:spLocks noGrp="1"/>
          </p:cNvSpPr>
          <p:nvPr>
            <p:ph type="body" sz="quarter" idx="18"/>
          </p:nvPr>
        </p:nvSpPr>
        <p:spPr>
          <a:xfrm>
            <a:off x="436245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5" name="Text Placeholder 13">
            <a:extLst>
              <a:ext uri="{FF2B5EF4-FFF2-40B4-BE49-F238E27FC236}">
                <a16:creationId xmlns:a16="http://schemas.microsoft.com/office/drawing/2014/main" id="{9B6DC8AF-4FD2-7D46-B90C-20031853C9BB}"/>
              </a:ext>
            </a:extLst>
          </p:cNvPr>
          <p:cNvSpPr>
            <a:spLocks noGrp="1"/>
          </p:cNvSpPr>
          <p:nvPr>
            <p:ph type="body" sz="quarter" idx="19"/>
          </p:nvPr>
        </p:nvSpPr>
        <p:spPr>
          <a:xfrm>
            <a:off x="814070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3717370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0" name="Text Placeholder 13">
            <a:extLst>
              <a:ext uri="{FF2B5EF4-FFF2-40B4-BE49-F238E27FC236}">
                <a16:creationId xmlns:a16="http://schemas.microsoft.com/office/drawing/2014/main" id="{33859D33-A304-9648-BCD6-7B8D28685491}"/>
              </a:ext>
            </a:extLst>
          </p:cNvPr>
          <p:cNvSpPr>
            <a:spLocks noGrp="1"/>
          </p:cNvSpPr>
          <p:nvPr>
            <p:ph type="body" sz="quarter" idx="28"/>
          </p:nvPr>
        </p:nvSpPr>
        <p:spPr>
          <a:xfrm>
            <a:off x="6235700" y="3149600"/>
            <a:ext cx="5372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31" name="Text Placeholder 13">
            <a:extLst>
              <a:ext uri="{FF2B5EF4-FFF2-40B4-BE49-F238E27FC236}">
                <a16:creationId xmlns:a16="http://schemas.microsoft.com/office/drawing/2014/main" id="{2B3EB832-7857-EE43-B3F6-3CC9809A75BD}"/>
              </a:ext>
            </a:extLst>
          </p:cNvPr>
          <p:cNvSpPr>
            <a:spLocks noGrp="1"/>
          </p:cNvSpPr>
          <p:nvPr>
            <p:ph type="body" sz="quarter" idx="29"/>
          </p:nvPr>
        </p:nvSpPr>
        <p:spPr>
          <a:xfrm>
            <a:off x="6235700" y="269875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32" name="Text Placeholder 13">
            <a:extLst>
              <a:ext uri="{FF2B5EF4-FFF2-40B4-BE49-F238E27FC236}">
                <a16:creationId xmlns:a16="http://schemas.microsoft.com/office/drawing/2014/main" id="{BC8F0C57-065C-A14C-8BD2-9D1B211917DC}"/>
              </a:ext>
            </a:extLst>
          </p:cNvPr>
          <p:cNvSpPr>
            <a:spLocks noGrp="1"/>
          </p:cNvSpPr>
          <p:nvPr>
            <p:ph type="body" sz="quarter" idx="30"/>
          </p:nvPr>
        </p:nvSpPr>
        <p:spPr>
          <a:xfrm>
            <a:off x="6235700" y="5086350"/>
            <a:ext cx="5372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33" name="Text Placeholder 13">
            <a:extLst>
              <a:ext uri="{FF2B5EF4-FFF2-40B4-BE49-F238E27FC236}">
                <a16:creationId xmlns:a16="http://schemas.microsoft.com/office/drawing/2014/main" id="{F3FE39D8-AAB7-A04D-8817-517643F7C7AE}"/>
              </a:ext>
            </a:extLst>
          </p:cNvPr>
          <p:cNvSpPr>
            <a:spLocks noGrp="1"/>
          </p:cNvSpPr>
          <p:nvPr>
            <p:ph type="body" sz="quarter" idx="31"/>
          </p:nvPr>
        </p:nvSpPr>
        <p:spPr>
          <a:xfrm>
            <a:off x="6235700" y="463550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110236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3149600"/>
            <a:ext cx="5372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3" name="Text Placeholder 13">
            <a:extLst>
              <a:ext uri="{FF2B5EF4-FFF2-40B4-BE49-F238E27FC236}">
                <a16:creationId xmlns:a16="http://schemas.microsoft.com/office/drawing/2014/main" id="{CF565A1E-C574-6B4C-A2B2-5ADE3750E340}"/>
              </a:ext>
            </a:extLst>
          </p:cNvPr>
          <p:cNvSpPr>
            <a:spLocks noGrp="1"/>
          </p:cNvSpPr>
          <p:nvPr>
            <p:ph type="body" sz="quarter" idx="17"/>
          </p:nvPr>
        </p:nvSpPr>
        <p:spPr>
          <a:xfrm>
            <a:off x="584200" y="269875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7" name="Text Placeholder 13">
            <a:extLst>
              <a:ext uri="{FF2B5EF4-FFF2-40B4-BE49-F238E27FC236}">
                <a16:creationId xmlns:a16="http://schemas.microsoft.com/office/drawing/2014/main" id="{432415E7-56F3-144D-8B21-F8B041C1FC02}"/>
              </a:ext>
            </a:extLst>
          </p:cNvPr>
          <p:cNvSpPr>
            <a:spLocks noGrp="1"/>
          </p:cNvSpPr>
          <p:nvPr>
            <p:ph type="body" sz="quarter" idx="20"/>
          </p:nvPr>
        </p:nvSpPr>
        <p:spPr>
          <a:xfrm>
            <a:off x="584200" y="5086350"/>
            <a:ext cx="5372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4" name="Text Placeholder 13">
            <a:extLst>
              <a:ext uri="{FF2B5EF4-FFF2-40B4-BE49-F238E27FC236}">
                <a16:creationId xmlns:a16="http://schemas.microsoft.com/office/drawing/2014/main" id="{0928AEB5-44C3-904F-A64B-0D3564CC5873}"/>
              </a:ext>
            </a:extLst>
          </p:cNvPr>
          <p:cNvSpPr>
            <a:spLocks noGrp="1"/>
          </p:cNvSpPr>
          <p:nvPr>
            <p:ph type="body" sz="quarter" idx="23"/>
          </p:nvPr>
        </p:nvSpPr>
        <p:spPr>
          <a:xfrm>
            <a:off x="584200" y="463550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3664182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0" name="Text Placeholder 13">
            <a:extLst>
              <a:ext uri="{FF2B5EF4-FFF2-40B4-BE49-F238E27FC236}">
                <a16:creationId xmlns:a16="http://schemas.microsoft.com/office/drawing/2014/main" id="{33859D33-A304-9648-BCD6-7B8D28685491}"/>
              </a:ext>
            </a:extLst>
          </p:cNvPr>
          <p:cNvSpPr>
            <a:spLocks noGrp="1"/>
          </p:cNvSpPr>
          <p:nvPr>
            <p:ph type="body" sz="quarter" idx="28"/>
          </p:nvPr>
        </p:nvSpPr>
        <p:spPr>
          <a:xfrm>
            <a:off x="6235700" y="3149599"/>
            <a:ext cx="5372100" cy="3282197"/>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31" name="Text Placeholder 13">
            <a:extLst>
              <a:ext uri="{FF2B5EF4-FFF2-40B4-BE49-F238E27FC236}">
                <a16:creationId xmlns:a16="http://schemas.microsoft.com/office/drawing/2014/main" id="{2B3EB832-7857-EE43-B3F6-3CC9809A75BD}"/>
              </a:ext>
            </a:extLst>
          </p:cNvPr>
          <p:cNvSpPr>
            <a:spLocks noGrp="1"/>
          </p:cNvSpPr>
          <p:nvPr>
            <p:ph type="body" sz="quarter" idx="29"/>
          </p:nvPr>
        </p:nvSpPr>
        <p:spPr>
          <a:xfrm>
            <a:off x="6235700" y="269875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110236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3149599"/>
            <a:ext cx="5372100" cy="3282197"/>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3" name="Text Placeholder 13">
            <a:extLst>
              <a:ext uri="{FF2B5EF4-FFF2-40B4-BE49-F238E27FC236}">
                <a16:creationId xmlns:a16="http://schemas.microsoft.com/office/drawing/2014/main" id="{CF565A1E-C574-6B4C-A2B2-5ADE3750E340}"/>
              </a:ext>
            </a:extLst>
          </p:cNvPr>
          <p:cNvSpPr>
            <a:spLocks noGrp="1"/>
          </p:cNvSpPr>
          <p:nvPr>
            <p:ph type="body" sz="quarter" idx="17"/>
          </p:nvPr>
        </p:nvSpPr>
        <p:spPr>
          <a:xfrm>
            <a:off x="584200" y="2698750"/>
            <a:ext cx="5372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559527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F2274E-A729-004D-9A21-271EA578CCF3}"/>
              </a:ext>
            </a:extLst>
          </p:cNvPr>
          <p:cNvSpPr>
            <a:spLocks noGrp="1"/>
          </p:cNvSpPr>
          <p:nvPr>
            <p:ph type="body" sz="quarter" idx="11" hasCustomPrompt="1"/>
          </p:nvPr>
        </p:nvSpPr>
        <p:spPr>
          <a:xfrm>
            <a:off x="584200" y="1514476"/>
            <a:ext cx="11023600" cy="946076"/>
          </a:xfrm>
          <a:prstGeom prst="rect">
            <a:avLst/>
          </a:prstGeom>
        </p:spPr>
        <p:txBody>
          <a:bodyPr/>
          <a:lstStyle>
            <a:lvl1pPr marL="0" indent="0">
              <a:buNone/>
              <a:defRPr sz="3200" b="1">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 here</a:t>
            </a:r>
          </a:p>
        </p:txBody>
      </p:sp>
      <p:sp>
        <p:nvSpPr>
          <p:cNvPr id="11" name="Text Placeholder 13">
            <a:extLst>
              <a:ext uri="{FF2B5EF4-FFF2-40B4-BE49-F238E27FC236}">
                <a16:creationId xmlns:a16="http://schemas.microsoft.com/office/drawing/2014/main" id="{C0718CBE-5DA1-A444-B0D2-538D0721A272}"/>
              </a:ext>
            </a:extLst>
          </p:cNvPr>
          <p:cNvSpPr>
            <a:spLocks noGrp="1"/>
          </p:cNvSpPr>
          <p:nvPr>
            <p:ph type="body" sz="quarter" idx="12"/>
          </p:nvPr>
        </p:nvSpPr>
        <p:spPr>
          <a:xfrm>
            <a:off x="584200" y="314960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1" name="Text Placeholder 13">
            <a:extLst>
              <a:ext uri="{FF2B5EF4-FFF2-40B4-BE49-F238E27FC236}">
                <a16:creationId xmlns:a16="http://schemas.microsoft.com/office/drawing/2014/main" id="{462BA9E8-4747-DF4E-8E45-D222DA49AF53}"/>
              </a:ext>
            </a:extLst>
          </p:cNvPr>
          <p:cNvSpPr>
            <a:spLocks noGrp="1"/>
          </p:cNvSpPr>
          <p:nvPr>
            <p:ph type="body" sz="quarter" idx="14"/>
          </p:nvPr>
        </p:nvSpPr>
        <p:spPr>
          <a:xfrm>
            <a:off x="4362450" y="314960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3" name="Text Placeholder 13">
            <a:extLst>
              <a:ext uri="{FF2B5EF4-FFF2-40B4-BE49-F238E27FC236}">
                <a16:creationId xmlns:a16="http://schemas.microsoft.com/office/drawing/2014/main" id="{FE30F4D8-1384-0F4E-998D-58FC5E0576B4}"/>
              </a:ext>
            </a:extLst>
          </p:cNvPr>
          <p:cNvSpPr>
            <a:spLocks noGrp="1"/>
          </p:cNvSpPr>
          <p:nvPr>
            <p:ph type="body" sz="quarter" idx="16"/>
          </p:nvPr>
        </p:nvSpPr>
        <p:spPr>
          <a:xfrm>
            <a:off x="8140700" y="314960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3" name="Text Placeholder 13">
            <a:extLst>
              <a:ext uri="{FF2B5EF4-FFF2-40B4-BE49-F238E27FC236}">
                <a16:creationId xmlns:a16="http://schemas.microsoft.com/office/drawing/2014/main" id="{CF565A1E-C574-6B4C-A2B2-5ADE3750E340}"/>
              </a:ext>
            </a:extLst>
          </p:cNvPr>
          <p:cNvSpPr>
            <a:spLocks noGrp="1"/>
          </p:cNvSpPr>
          <p:nvPr>
            <p:ph type="body" sz="quarter" idx="17"/>
          </p:nvPr>
        </p:nvSpPr>
        <p:spPr>
          <a:xfrm>
            <a:off x="58420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4" name="Text Placeholder 13">
            <a:extLst>
              <a:ext uri="{FF2B5EF4-FFF2-40B4-BE49-F238E27FC236}">
                <a16:creationId xmlns:a16="http://schemas.microsoft.com/office/drawing/2014/main" id="{ED754DBD-93A3-6949-943A-88BF624D6925}"/>
              </a:ext>
            </a:extLst>
          </p:cNvPr>
          <p:cNvSpPr>
            <a:spLocks noGrp="1"/>
          </p:cNvSpPr>
          <p:nvPr>
            <p:ph type="body" sz="quarter" idx="18"/>
          </p:nvPr>
        </p:nvSpPr>
        <p:spPr>
          <a:xfrm>
            <a:off x="436245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5" name="Text Placeholder 13">
            <a:extLst>
              <a:ext uri="{FF2B5EF4-FFF2-40B4-BE49-F238E27FC236}">
                <a16:creationId xmlns:a16="http://schemas.microsoft.com/office/drawing/2014/main" id="{9B6DC8AF-4FD2-7D46-B90C-20031853C9BB}"/>
              </a:ext>
            </a:extLst>
          </p:cNvPr>
          <p:cNvSpPr>
            <a:spLocks noGrp="1"/>
          </p:cNvSpPr>
          <p:nvPr>
            <p:ph type="body" sz="quarter" idx="19"/>
          </p:nvPr>
        </p:nvSpPr>
        <p:spPr>
          <a:xfrm>
            <a:off x="8140700" y="269875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7" name="Text Placeholder 13">
            <a:extLst>
              <a:ext uri="{FF2B5EF4-FFF2-40B4-BE49-F238E27FC236}">
                <a16:creationId xmlns:a16="http://schemas.microsoft.com/office/drawing/2014/main" id="{432415E7-56F3-144D-8B21-F8B041C1FC02}"/>
              </a:ext>
            </a:extLst>
          </p:cNvPr>
          <p:cNvSpPr>
            <a:spLocks noGrp="1"/>
          </p:cNvSpPr>
          <p:nvPr>
            <p:ph type="body" sz="quarter" idx="20"/>
          </p:nvPr>
        </p:nvSpPr>
        <p:spPr>
          <a:xfrm>
            <a:off x="584200" y="508635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8" name="Text Placeholder 13">
            <a:extLst>
              <a:ext uri="{FF2B5EF4-FFF2-40B4-BE49-F238E27FC236}">
                <a16:creationId xmlns:a16="http://schemas.microsoft.com/office/drawing/2014/main" id="{935F87B3-4186-4648-8FAC-D81367E16288}"/>
              </a:ext>
            </a:extLst>
          </p:cNvPr>
          <p:cNvSpPr>
            <a:spLocks noGrp="1"/>
          </p:cNvSpPr>
          <p:nvPr>
            <p:ph type="body" sz="quarter" idx="21"/>
          </p:nvPr>
        </p:nvSpPr>
        <p:spPr>
          <a:xfrm>
            <a:off x="4362450" y="508635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19" name="Text Placeholder 13">
            <a:extLst>
              <a:ext uri="{FF2B5EF4-FFF2-40B4-BE49-F238E27FC236}">
                <a16:creationId xmlns:a16="http://schemas.microsoft.com/office/drawing/2014/main" id="{51D51E32-49CC-2440-BADB-E348C1338C9F}"/>
              </a:ext>
            </a:extLst>
          </p:cNvPr>
          <p:cNvSpPr>
            <a:spLocks noGrp="1"/>
          </p:cNvSpPr>
          <p:nvPr>
            <p:ph type="body" sz="quarter" idx="22"/>
          </p:nvPr>
        </p:nvSpPr>
        <p:spPr>
          <a:xfrm>
            <a:off x="8140700" y="5086350"/>
            <a:ext cx="3467100" cy="1333500"/>
          </a:xfrm>
          <a:prstGeom prst="rect">
            <a:avLst/>
          </a:prstGeom>
        </p:spPr>
        <p:txBody>
          <a:bodyPr/>
          <a:lstStyle>
            <a:lvl1pPr marL="0" indent="0">
              <a:buNone/>
              <a:defRPr sz="18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4" name="Text Placeholder 13">
            <a:extLst>
              <a:ext uri="{FF2B5EF4-FFF2-40B4-BE49-F238E27FC236}">
                <a16:creationId xmlns:a16="http://schemas.microsoft.com/office/drawing/2014/main" id="{0928AEB5-44C3-904F-A64B-0D3564CC5873}"/>
              </a:ext>
            </a:extLst>
          </p:cNvPr>
          <p:cNvSpPr>
            <a:spLocks noGrp="1"/>
          </p:cNvSpPr>
          <p:nvPr>
            <p:ph type="body" sz="quarter" idx="23"/>
          </p:nvPr>
        </p:nvSpPr>
        <p:spPr>
          <a:xfrm>
            <a:off x="584200" y="463550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5" name="Text Placeholder 13">
            <a:extLst>
              <a:ext uri="{FF2B5EF4-FFF2-40B4-BE49-F238E27FC236}">
                <a16:creationId xmlns:a16="http://schemas.microsoft.com/office/drawing/2014/main" id="{805E49A2-FB2F-7443-8FDD-B2DF2A0A414A}"/>
              </a:ext>
            </a:extLst>
          </p:cNvPr>
          <p:cNvSpPr>
            <a:spLocks noGrp="1"/>
          </p:cNvSpPr>
          <p:nvPr>
            <p:ph type="body" sz="quarter" idx="24"/>
          </p:nvPr>
        </p:nvSpPr>
        <p:spPr>
          <a:xfrm>
            <a:off x="4362450" y="463550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
        <p:nvSpPr>
          <p:cNvPr id="26" name="Text Placeholder 13">
            <a:extLst>
              <a:ext uri="{FF2B5EF4-FFF2-40B4-BE49-F238E27FC236}">
                <a16:creationId xmlns:a16="http://schemas.microsoft.com/office/drawing/2014/main" id="{73F21CFE-D81F-A54E-9033-A2A22C456E53}"/>
              </a:ext>
            </a:extLst>
          </p:cNvPr>
          <p:cNvSpPr>
            <a:spLocks noGrp="1"/>
          </p:cNvSpPr>
          <p:nvPr>
            <p:ph type="body" sz="quarter" idx="25"/>
          </p:nvPr>
        </p:nvSpPr>
        <p:spPr>
          <a:xfrm>
            <a:off x="8140700" y="4635500"/>
            <a:ext cx="3467100" cy="298450"/>
          </a:xfrm>
          <a:prstGeom prst="rect">
            <a:avLst/>
          </a:prstGeom>
        </p:spPr>
        <p:txBody>
          <a:bodyPr/>
          <a:lstStyle>
            <a:lvl1pPr marL="0" indent="0">
              <a:buNone/>
              <a:defRPr sz="1800" b="1">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3170963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94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 Webinars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53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ELP Membershi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148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eedbac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167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9AD5-419E-40A3-8E47-F8F810138E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206228-367F-49DE-B12F-082F2A72C153}"/>
              </a:ext>
            </a:extLst>
          </p:cNvPr>
          <p:cNvSpPr>
            <a:spLocks noGrp="1"/>
          </p:cNvSpPr>
          <p:nvPr>
            <p:ph type="dt" sz="half" idx="10"/>
          </p:nvPr>
        </p:nvSpPr>
        <p:spPr/>
        <p:txBody>
          <a:bodyPr/>
          <a:lstStyle/>
          <a:p>
            <a:r>
              <a:rPr lang="en-GB" dirty="0"/>
              <a:t>DATE</a:t>
            </a:r>
          </a:p>
          <a:p>
            <a:r>
              <a:rPr lang="en-GB" dirty="0"/>
              <a:t>TIME</a:t>
            </a:r>
          </a:p>
        </p:txBody>
      </p:sp>
    </p:spTree>
    <p:extLst>
      <p:ext uri="{BB962C8B-B14F-4D97-AF65-F5344CB8AC3E}">
        <p14:creationId xmlns:p14="http://schemas.microsoft.com/office/powerpoint/2010/main" val="2616460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2.png"/><Relationship Id="rId5" Type="http://schemas.openxmlformats.org/officeDocument/2006/relationships/slideLayout" Target="../slideLayouts/slideLayout30.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slideLayout" Target="../slideLayouts/slideLayout29.xml"/><Relationship Id="rId9" Type="http://schemas.openxmlformats.org/officeDocument/2006/relationships/theme" Target="../theme/theme3.xml"/><Relationship Id="rId14"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1.pn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1.png"/><Relationship Id="rId4" Type="http://schemas.openxmlformats.org/officeDocument/2006/relationships/slideLayout" Target="../slideLayouts/slideLayout45.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 name="Title Placeholder 9">
            <a:extLst>
              <a:ext uri="{FF2B5EF4-FFF2-40B4-BE49-F238E27FC236}">
                <a16:creationId xmlns:a16="http://schemas.microsoft.com/office/drawing/2014/main" id="{8B16A8C2-770A-49D8-81FD-0DC3A290D915}"/>
              </a:ext>
            </a:extLst>
          </p:cNvPr>
          <p:cNvSpPr>
            <a:spLocks noGrp="1"/>
          </p:cNvSpPr>
          <p:nvPr>
            <p:ph type="title"/>
          </p:nvPr>
        </p:nvSpPr>
        <p:spPr>
          <a:xfrm>
            <a:off x="5865221" y="1423216"/>
            <a:ext cx="563226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1" name="Text Placeholder 10">
            <a:extLst>
              <a:ext uri="{FF2B5EF4-FFF2-40B4-BE49-F238E27FC236}">
                <a16:creationId xmlns:a16="http://schemas.microsoft.com/office/drawing/2014/main" id="{F9A98DBC-43A7-4976-8C58-117ECDBA7166}"/>
              </a:ext>
            </a:extLst>
          </p:cNvPr>
          <p:cNvSpPr>
            <a:spLocks noGrp="1"/>
          </p:cNvSpPr>
          <p:nvPr>
            <p:ph type="body" idx="1"/>
          </p:nvPr>
        </p:nvSpPr>
        <p:spPr>
          <a:xfrm>
            <a:off x="5721530" y="3039676"/>
            <a:ext cx="5775960" cy="778647"/>
          </a:xfrm>
          <a:prstGeom prst="rect">
            <a:avLst/>
          </a:prstGeom>
        </p:spPr>
        <p:txBody>
          <a:bodyPr vert="horz" lIns="91440" tIns="45720" rIns="91440" bIns="45720" rtlCol="0">
            <a:normAutofit/>
          </a:bodyPr>
          <a:lstStyle/>
          <a:p>
            <a:pPr lvl="0"/>
            <a:r>
              <a:rPr lang="en-US" dirty="0"/>
              <a:t>Title</a:t>
            </a:r>
          </a:p>
        </p:txBody>
      </p:sp>
      <p:sp>
        <p:nvSpPr>
          <p:cNvPr id="12" name="Date Placeholder 11">
            <a:extLst>
              <a:ext uri="{FF2B5EF4-FFF2-40B4-BE49-F238E27FC236}">
                <a16:creationId xmlns:a16="http://schemas.microsoft.com/office/drawing/2014/main" id="{099DD530-D447-4A58-A72A-D6D6E7D91033}"/>
              </a:ext>
            </a:extLst>
          </p:cNvPr>
          <p:cNvSpPr>
            <a:spLocks noGrp="1"/>
          </p:cNvSpPr>
          <p:nvPr>
            <p:ph type="dt" sz="half" idx="2"/>
          </p:nvPr>
        </p:nvSpPr>
        <p:spPr>
          <a:xfrm>
            <a:off x="237309" y="256562"/>
            <a:ext cx="2743200" cy="771344"/>
          </a:xfrm>
          <a:prstGeom prst="rect">
            <a:avLst/>
          </a:prstGeom>
        </p:spPr>
        <p:txBody>
          <a:bodyPr vert="horz" lIns="91440" tIns="45720" rIns="91440" bIns="45720" rtlCol="0" anchor="ctr"/>
          <a:lstStyle>
            <a:lvl1pPr algn="l">
              <a:defRPr sz="2000">
                <a:solidFill>
                  <a:schemeClr val="bg1"/>
                </a:solidFill>
                <a:latin typeface="+mn-lt"/>
              </a:defRPr>
            </a:lvl1pPr>
          </a:lstStyle>
          <a:p>
            <a:r>
              <a:rPr lang="en-GB" dirty="0"/>
              <a:t>DATE</a:t>
            </a:r>
          </a:p>
          <a:p>
            <a:r>
              <a:rPr lang="en-GB" dirty="0"/>
              <a:t>TIME</a:t>
            </a:r>
          </a:p>
        </p:txBody>
      </p:sp>
    </p:spTree>
    <p:extLst>
      <p:ext uri="{BB962C8B-B14F-4D97-AF65-F5344CB8AC3E}">
        <p14:creationId xmlns:p14="http://schemas.microsoft.com/office/powerpoint/2010/main" val="3273192569"/>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0" r:id="rId3"/>
    <p:sldLayoutId id="2147483651" r:id="rId4"/>
    <p:sldLayoutId id="2147483652" r:id="rId5"/>
    <p:sldLayoutId id="2147483654" r:id="rId6"/>
    <p:sldLayoutId id="2147483655" r:id="rId7"/>
    <p:sldLayoutId id="2147483656" r:id="rId8"/>
    <p:sldLayoutId id="2147483659" r:id="rId9"/>
    <p:sldLayoutId id="2147483660" r:id="rId10"/>
    <p:sldLayoutId id="2147483662" r:id="rId11"/>
    <p:sldLayoutId id="2147483663" r:id="rId12"/>
    <p:sldLayoutId id="2147483664" r:id="rId13"/>
    <p:sldLayoutId id="2147483666"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r" defTabSz="914400" rtl="0" eaLnBrk="1" latinLnBrk="0" hangingPunct="1">
        <a:lnSpc>
          <a:spcPct val="90000"/>
        </a:lnSpc>
        <a:spcBef>
          <a:spcPts val="1000"/>
        </a:spcBef>
        <a:buFontTx/>
        <a:buNone/>
        <a:defRPr sz="2800" b="1" kern="1200">
          <a:solidFill>
            <a:schemeClr val="bg1"/>
          </a:solidFill>
          <a:latin typeface="+mn-lt"/>
          <a:ea typeface="+mn-ea"/>
          <a:cs typeface="+mn-cs"/>
        </a:defRPr>
      </a:lvl1pPr>
      <a:lvl2pPr marL="685800" indent="-228600" algn="r"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23C95B-BAC8-473E-A94D-49951223CF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C6E075-0B2D-4A57-AEAF-A28B3FCAD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CAE09D-AE75-4D8E-8C8E-547BD2FAD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260DB-3A12-4794-BD96-FFDF1C26EEF8}" type="datetimeFigureOut">
              <a:rPr lang="en-GB" smtClean="0"/>
              <a:t>19/04/2021</a:t>
            </a:fld>
            <a:endParaRPr lang="en-GB"/>
          </a:p>
        </p:txBody>
      </p:sp>
      <p:sp>
        <p:nvSpPr>
          <p:cNvPr id="5" name="Footer Placeholder 4">
            <a:extLst>
              <a:ext uri="{FF2B5EF4-FFF2-40B4-BE49-F238E27FC236}">
                <a16:creationId xmlns:a16="http://schemas.microsoft.com/office/drawing/2014/main" id="{2D38FEF9-7EDA-49E7-A6DF-546659BEC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855FB9-FFDE-40F2-B204-F7821B5D2A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8C256-199A-4E01-83D2-A76D9A3E4A6C}" type="slidenum">
              <a:rPr lang="en-GB" smtClean="0"/>
              <a:t>‹#›</a:t>
            </a:fld>
            <a:endParaRPr lang="en-GB"/>
          </a:p>
        </p:txBody>
      </p:sp>
    </p:spTree>
    <p:extLst>
      <p:ext uri="{BB962C8B-B14F-4D97-AF65-F5344CB8AC3E}">
        <p14:creationId xmlns:p14="http://schemas.microsoft.com/office/powerpoint/2010/main" val="24020634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706F6D95-8FC9-A243-A19C-35D955C82708}"/>
              </a:ext>
            </a:extLst>
          </p:cNvPr>
          <p:cNvPicPr>
            <a:picLocks noChangeAspect="1"/>
          </p:cNvPicPr>
          <p:nvPr userDrawn="1"/>
        </p:nvPicPr>
        <p:blipFill>
          <a:blip r:embed="rId10"/>
          <a:stretch>
            <a:fillRect/>
          </a:stretch>
        </p:blipFill>
        <p:spPr>
          <a:xfrm>
            <a:off x="8941864" y="81949"/>
            <a:ext cx="3135323" cy="1217762"/>
          </a:xfrm>
          <a:prstGeom prst="rect">
            <a:avLst/>
          </a:prstGeom>
        </p:spPr>
      </p:pic>
      <p:pic>
        <p:nvPicPr>
          <p:cNvPr id="10" name="Picture 9" descr="Icon&#10;&#10;Description automatically generated">
            <a:extLst>
              <a:ext uri="{FF2B5EF4-FFF2-40B4-BE49-F238E27FC236}">
                <a16:creationId xmlns:a16="http://schemas.microsoft.com/office/drawing/2014/main" id="{2AA24847-0E18-B942-866B-8C723D528F1A}"/>
              </a:ext>
            </a:extLst>
          </p:cNvPr>
          <p:cNvPicPr>
            <a:picLocks noChangeAspect="1"/>
          </p:cNvPicPr>
          <p:nvPr userDrawn="1"/>
        </p:nvPicPr>
        <p:blipFill rotWithShape="1">
          <a:blip r:embed="rId11"/>
          <a:srcRect l="3386" r="35171" b="52448"/>
          <a:stretch/>
        </p:blipFill>
        <p:spPr>
          <a:xfrm>
            <a:off x="4253567" y="714375"/>
            <a:ext cx="7938433" cy="6143625"/>
          </a:xfrm>
          <a:prstGeom prst="rect">
            <a:avLst/>
          </a:prstGeom>
        </p:spPr>
      </p:pic>
      <p:pic>
        <p:nvPicPr>
          <p:cNvPr id="14" name="Picture 13" descr="Icon&#10;&#10;Description automatically generated">
            <a:extLst>
              <a:ext uri="{FF2B5EF4-FFF2-40B4-BE49-F238E27FC236}">
                <a16:creationId xmlns:a16="http://schemas.microsoft.com/office/drawing/2014/main" id="{EB7BB07E-3DDE-134F-964F-A3C16109F94B}"/>
              </a:ext>
            </a:extLst>
          </p:cNvPr>
          <p:cNvPicPr>
            <a:picLocks noChangeAspect="1"/>
          </p:cNvPicPr>
          <p:nvPr userDrawn="1"/>
        </p:nvPicPr>
        <p:blipFill rotWithShape="1">
          <a:blip r:embed="rId12"/>
          <a:srcRect l="27214" t="1" b="43818"/>
          <a:stretch/>
        </p:blipFill>
        <p:spPr>
          <a:xfrm>
            <a:off x="0" y="4003995"/>
            <a:ext cx="3697528" cy="2854005"/>
          </a:xfrm>
          <a:prstGeom prst="rect">
            <a:avLst/>
          </a:prstGeom>
        </p:spPr>
      </p:pic>
      <p:pic>
        <p:nvPicPr>
          <p:cNvPr id="16" name="Picture 15" descr="Icon&#10;&#10;Description automatically generated">
            <a:extLst>
              <a:ext uri="{FF2B5EF4-FFF2-40B4-BE49-F238E27FC236}">
                <a16:creationId xmlns:a16="http://schemas.microsoft.com/office/drawing/2014/main" id="{2DD08842-B908-DE4D-817D-194B3C8FC291}"/>
              </a:ext>
            </a:extLst>
          </p:cNvPr>
          <p:cNvPicPr>
            <a:picLocks noChangeAspect="1"/>
          </p:cNvPicPr>
          <p:nvPr userDrawn="1"/>
        </p:nvPicPr>
        <p:blipFill>
          <a:blip r:embed="rId13"/>
          <a:stretch>
            <a:fillRect/>
          </a:stretch>
        </p:blipFill>
        <p:spPr>
          <a:xfrm>
            <a:off x="1657440" y="3429000"/>
            <a:ext cx="4438560" cy="4438560"/>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FE56B219-81F1-E147-ABA9-B6C723CD6026}"/>
              </a:ext>
            </a:extLst>
          </p:cNvPr>
          <p:cNvPicPr>
            <a:picLocks noChangeAspect="1"/>
          </p:cNvPicPr>
          <p:nvPr userDrawn="1"/>
        </p:nvPicPr>
        <p:blipFill>
          <a:blip r:embed="rId14"/>
          <a:stretch>
            <a:fillRect/>
          </a:stretch>
        </p:blipFill>
        <p:spPr>
          <a:xfrm rot="18144783">
            <a:off x="500238" y="3517226"/>
            <a:ext cx="5080000" cy="5080000"/>
          </a:xfrm>
          <a:prstGeom prst="rect">
            <a:avLst/>
          </a:prstGeom>
        </p:spPr>
      </p:pic>
      <p:pic>
        <p:nvPicPr>
          <p:cNvPr id="7" name="Picture 6" descr="A picture containing match&#10;&#10;Description automatically generated">
            <a:extLst>
              <a:ext uri="{FF2B5EF4-FFF2-40B4-BE49-F238E27FC236}">
                <a16:creationId xmlns:a16="http://schemas.microsoft.com/office/drawing/2014/main" id="{7D9B3249-E26E-C943-99B8-A88A5926FC2F}"/>
              </a:ext>
            </a:extLst>
          </p:cNvPr>
          <p:cNvPicPr>
            <a:picLocks noChangeAspect="1"/>
          </p:cNvPicPr>
          <p:nvPr userDrawn="1"/>
        </p:nvPicPr>
        <p:blipFill>
          <a:blip r:embed="rId15"/>
          <a:stretch>
            <a:fillRect/>
          </a:stretch>
        </p:blipFill>
        <p:spPr>
          <a:xfrm rot="3820742">
            <a:off x="2814967" y="3906564"/>
            <a:ext cx="5080000" cy="5080000"/>
          </a:xfrm>
          <a:prstGeom prst="rect">
            <a:avLst/>
          </a:prstGeom>
        </p:spPr>
      </p:pic>
    </p:spTree>
    <p:extLst>
      <p:ext uri="{BB962C8B-B14F-4D97-AF65-F5344CB8AC3E}">
        <p14:creationId xmlns:p14="http://schemas.microsoft.com/office/powerpoint/2010/main" val="340746653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3A3B4930-D931-1E44-A568-49A5A5C38F65}"/>
              </a:ext>
            </a:extLst>
          </p:cNvPr>
          <p:cNvPicPr>
            <a:picLocks noChangeAspect="1"/>
          </p:cNvPicPr>
          <p:nvPr userDrawn="1"/>
        </p:nvPicPr>
        <p:blipFill>
          <a:blip r:embed="rId10"/>
          <a:stretch>
            <a:fillRect/>
          </a:stretch>
        </p:blipFill>
        <p:spPr>
          <a:xfrm>
            <a:off x="8941864" y="81949"/>
            <a:ext cx="3135323" cy="1217762"/>
          </a:xfrm>
          <a:prstGeom prst="rect">
            <a:avLst/>
          </a:prstGeom>
        </p:spPr>
      </p:pic>
      <p:sp>
        <p:nvSpPr>
          <p:cNvPr id="5" name="Rectangle 4">
            <a:extLst>
              <a:ext uri="{FF2B5EF4-FFF2-40B4-BE49-F238E27FC236}">
                <a16:creationId xmlns:a16="http://schemas.microsoft.com/office/drawing/2014/main" id="{AC98AD84-7F3C-CA4E-B990-3D9236672C83}"/>
              </a:ext>
            </a:extLst>
          </p:cNvPr>
          <p:cNvSpPr/>
          <p:nvPr userDrawn="1"/>
        </p:nvSpPr>
        <p:spPr>
          <a:xfrm>
            <a:off x="5411972" y="3429000"/>
            <a:ext cx="6780028" cy="3429000"/>
          </a:xfrm>
          <a:prstGeom prst="rect">
            <a:avLst/>
          </a:prstGeom>
          <a:solidFill>
            <a:srgbClr val="E0DE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35693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E278421-9EB3-7F4F-A535-4BEC75FDE8D8}"/>
              </a:ext>
            </a:extLst>
          </p:cNvPr>
          <p:cNvPicPr>
            <a:picLocks noChangeAspect="1"/>
          </p:cNvPicPr>
          <p:nvPr userDrawn="1"/>
        </p:nvPicPr>
        <p:blipFill>
          <a:blip r:embed="rId10"/>
          <a:stretch>
            <a:fillRect/>
          </a:stretch>
        </p:blipFill>
        <p:spPr>
          <a:xfrm>
            <a:off x="8941864" y="81949"/>
            <a:ext cx="3135323" cy="1217762"/>
          </a:xfrm>
          <a:prstGeom prst="rect">
            <a:avLst/>
          </a:prstGeom>
        </p:spPr>
      </p:pic>
    </p:spTree>
    <p:extLst>
      <p:ext uri="{BB962C8B-B14F-4D97-AF65-F5344CB8AC3E}">
        <p14:creationId xmlns:p14="http://schemas.microsoft.com/office/powerpoint/2010/main" val="330129469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emf"/><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www.sectorshare.org.uk/" TargetMode="External"/><Relationship Id="rId4" Type="http://schemas.openxmlformats.org/officeDocument/2006/relationships/hyperlink" Target="https://resources.careersandenterprise.co.uk/"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www.sectorshare.org.uk/" TargetMode="External"/><Relationship Id="rId4" Type="http://schemas.openxmlformats.org/officeDocument/2006/relationships/hyperlink" Target="https://resources.careersandenterprise.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3.emf"/><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43CABF7-1755-46D7-A9B9-F3E72DDB16CF}"/>
              </a:ext>
            </a:extLst>
          </p:cNvPr>
          <p:cNvPicPr>
            <a:picLocks noChangeAspect="1"/>
          </p:cNvPicPr>
          <p:nvPr/>
        </p:nvPicPr>
        <p:blipFill>
          <a:blip r:embed="rId3"/>
          <a:stretch>
            <a:fillRect/>
          </a:stretch>
        </p:blipFill>
        <p:spPr>
          <a:xfrm>
            <a:off x="1560183" y="200888"/>
            <a:ext cx="9071634" cy="6456224"/>
          </a:xfrm>
          <a:prstGeom prst="rect">
            <a:avLst/>
          </a:prstGeom>
        </p:spPr>
      </p:pic>
    </p:spTree>
    <p:extLst>
      <p:ext uri="{BB962C8B-B14F-4D97-AF65-F5344CB8AC3E}">
        <p14:creationId xmlns:p14="http://schemas.microsoft.com/office/powerpoint/2010/main" val="1324796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4B89AC-EEBB-4097-9F8B-0BE7BE69864E}"/>
              </a:ext>
            </a:extLst>
          </p:cNvPr>
          <p:cNvPicPr>
            <a:picLocks noChangeAspect="1"/>
          </p:cNvPicPr>
          <p:nvPr/>
        </p:nvPicPr>
        <p:blipFill>
          <a:blip r:embed="rId4"/>
          <a:stretch>
            <a:fillRect/>
          </a:stretch>
        </p:blipFill>
        <p:spPr>
          <a:xfrm>
            <a:off x="1858545" y="2845810"/>
            <a:ext cx="8767267" cy="2936748"/>
          </a:xfrm>
          <a:prstGeom prst="rect">
            <a:avLst/>
          </a:prstGeom>
        </p:spPr>
      </p:pic>
      <p:sp>
        <p:nvSpPr>
          <p:cNvPr id="10" name="Circle: Hollow 9">
            <a:extLst>
              <a:ext uri="{FF2B5EF4-FFF2-40B4-BE49-F238E27FC236}">
                <a16:creationId xmlns:a16="http://schemas.microsoft.com/office/drawing/2014/main" id="{05A4809E-0793-42D4-BEB4-EF95DC76B225}"/>
              </a:ext>
            </a:extLst>
          </p:cNvPr>
          <p:cNvSpPr/>
          <p:nvPr/>
        </p:nvSpPr>
        <p:spPr>
          <a:xfrm>
            <a:off x="5381817" y="2190385"/>
            <a:ext cx="1720722" cy="1648219"/>
          </a:xfrm>
          <a:prstGeom prst="donut">
            <a:avLst>
              <a:gd name="adj" fmla="val 1030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25D16D21-68FD-409B-AAE5-538A18F3639A}"/>
              </a:ext>
            </a:extLst>
          </p:cNvPr>
          <p:cNvSpPr txBox="1"/>
          <p:nvPr/>
        </p:nvSpPr>
        <p:spPr>
          <a:xfrm>
            <a:off x="1407973" y="1170175"/>
            <a:ext cx="9217839" cy="461665"/>
          </a:xfrm>
          <a:prstGeom prst="rect">
            <a:avLst/>
          </a:prstGeom>
          <a:noFill/>
        </p:spPr>
        <p:txBody>
          <a:bodyPr wrap="square" rtlCol="0">
            <a:spAutoFit/>
          </a:bodyPr>
          <a:lstStyle/>
          <a:p>
            <a:pPr algn="ctr"/>
            <a:r>
              <a:rPr lang="en-GB" sz="2400" dirty="0">
                <a:solidFill>
                  <a:schemeClr val="bg1"/>
                </a:solidFill>
              </a:rPr>
              <a:t>…… or alternatively go straight back to the contents page!</a:t>
            </a:r>
          </a:p>
        </p:txBody>
      </p:sp>
    </p:spTree>
    <p:extLst>
      <p:ext uri="{BB962C8B-B14F-4D97-AF65-F5344CB8AC3E}">
        <p14:creationId xmlns:p14="http://schemas.microsoft.com/office/powerpoint/2010/main" val="3701476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216E3E-E956-4FBD-802C-203FE8AACF03}"/>
              </a:ext>
            </a:extLst>
          </p:cNvPr>
          <p:cNvPicPr>
            <a:picLocks noChangeAspect="1"/>
          </p:cNvPicPr>
          <p:nvPr/>
        </p:nvPicPr>
        <p:blipFill>
          <a:blip r:embed="rId4"/>
          <a:stretch>
            <a:fillRect/>
          </a:stretch>
        </p:blipFill>
        <p:spPr>
          <a:xfrm>
            <a:off x="472581" y="2097952"/>
            <a:ext cx="5623420" cy="3969473"/>
          </a:xfrm>
          <a:prstGeom prst="rect">
            <a:avLst/>
          </a:prstGeom>
        </p:spPr>
      </p:pic>
      <p:pic>
        <p:nvPicPr>
          <p:cNvPr id="7" name="Picture 6">
            <a:extLst>
              <a:ext uri="{FF2B5EF4-FFF2-40B4-BE49-F238E27FC236}">
                <a16:creationId xmlns:a16="http://schemas.microsoft.com/office/drawing/2014/main" id="{7448A895-A818-4950-8E12-030FA8B56E9C}"/>
              </a:ext>
            </a:extLst>
          </p:cNvPr>
          <p:cNvPicPr>
            <a:picLocks noChangeAspect="1"/>
          </p:cNvPicPr>
          <p:nvPr/>
        </p:nvPicPr>
        <p:blipFill>
          <a:blip r:embed="rId5"/>
          <a:stretch>
            <a:fillRect/>
          </a:stretch>
        </p:blipFill>
        <p:spPr>
          <a:xfrm>
            <a:off x="6401377" y="2097952"/>
            <a:ext cx="5513653" cy="3969473"/>
          </a:xfrm>
          <a:prstGeom prst="rect">
            <a:avLst/>
          </a:prstGeom>
        </p:spPr>
      </p:pic>
      <p:sp>
        <p:nvSpPr>
          <p:cNvPr id="9" name="TextBox 8">
            <a:extLst>
              <a:ext uri="{FF2B5EF4-FFF2-40B4-BE49-F238E27FC236}">
                <a16:creationId xmlns:a16="http://schemas.microsoft.com/office/drawing/2014/main" id="{554489F8-E06E-4231-B1E7-520A1CB20FD6}"/>
              </a:ext>
            </a:extLst>
          </p:cNvPr>
          <p:cNvSpPr txBox="1"/>
          <p:nvPr/>
        </p:nvSpPr>
        <p:spPr>
          <a:xfrm>
            <a:off x="472581" y="990179"/>
            <a:ext cx="5275182" cy="707886"/>
          </a:xfrm>
          <a:prstGeom prst="rect">
            <a:avLst/>
          </a:prstGeom>
          <a:noFill/>
        </p:spPr>
        <p:txBody>
          <a:bodyPr wrap="square" rtlCol="0">
            <a:spAutoFit/>
          </a:bodyPr>
          <a:lstStyle/>
          <a:p>
            <a:r>
              <a:rPr lang="en-GB" sz="2000" dirty="0">
                <a:solidFill>
                  <a:schemeClr val="bg1"/>
                </a:solidFill>
              </a:rPr>
              <a:t>Each section clearly explains the information it will give you…….</a:t>
            </a:r>
          </a:p>
        </p:txBody>
      </p:sp>
      <p:sp>
        <p:nvSpPr>
          <p:cNvPr id="11" name="TextBox 10">
            <a:extLst>
              <a:ext uri="{FF2B5EF4-FFF2-40B4-BE49-F238E27FC236}">
                <a16:creationId xmlns:a16="http://schemas.microsoft.com/office/drawing/2014/main" id="{C73D4A29-5E23-4DF4-83E5-92429BB6A345}"/>
              </a:ext>
            </a:extLst>
          </p:cNvPr>
          <p:cNvSpPr txBox="1"/>
          <p:nvPr/>
        </p:nvSpPr>
        <p:spPr>
          <a:xfrm>
            <a:off x="6401378" y="990179"/>
            <a:ext cx="5360878" cy="707886"/>
          </a:xfrm>
          <a:prstGeom prst="rect">
            <a:avLst/>
          </a:prstGeom>
          <a:noFill/>
        </p:spPr>
        <p:txBody>
          <a:bodyPr wrap="square" rtlCol="0">
            <a:spAutoFit/>
          </a:bodyPr>
          <a:lstStyle/>
          <a:p>
            <a:r>
              <a:rPr lang="en-GB" sz="2000" dirty="0">
                <a:solidFill>
                  <a:schemeClr val="bg1"/>
                </a:solidFill>
              </a:rPr>
              <a:t>….along with video case studies which can be accessed online or using the integrated QR codes!</a:t>
            </a:r>
          </a:p>
        </p:txBody>
      </p:sp>
    </p:spTree>
    <p:extLst>
      <p:ext uri="{BB962C8B-B14F-4D97-AF65-F5344CB8AC3E}">
        <p14:creationId xmlns:p14="http://schemas.microsoft.com/office/powerpoint/2010/main" val="3920696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A41785-F931-4854-BB5C-0DC0FAAAB457}"/>
              </a:ext>
            </a:extLst>
          </p:cNvPr>
          <p:cNvSpPr txBox="1"/>
          <p:nvPr/>
        </p:nvSpPr>
        <p:spPr>
          <a:xfrm>
            <a:off x="1838712" y="1820168"/>
            <a:ext cx="10688601" cy="4370427"/>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rPr>
              <a:t>Options Maps – routes through technical training, relative qualifications</a:t>
            </a:r>
          </a:p>
          <a:p>
            <a:pPr marL="285750" indent="-285750">
              <a:buFont typeface="Arial" panose="020B0604020202020204" pitchFamily="34" charset="0"/>
              <a:buChar char="•"/>
            </a:pPr>
            <a:r>
              <a:rPr lang="en-GB" sz="2000" dirty="0">
                <a:solidFill>
                  <a:schemeClr val="bg1"/>
                </a:solidFill>
              </a:rPr>
              <a:t>Occupational Maps – what they are and how to use them</a:t>
            </a:r>
          </a:p>
          <a:p>
            <a:pPr marL="285750" indent="-285750">
              <a:buFont typeface="Arial" panose="020B0604020202020204" pitchFamily="34" charset="0"/>
              <a:buChar char="•"/>
            </a:pPr>
            <a:r>
              <a:rPr lang="en-GB" sz="2000" dirty="0">
                <a:solidFill>
                  <a:schemeClr val="bg1"/>
                </a:solidFill>
              </a:rPr>
              <a:t>Apprenticeships</a:t>
            </a:r>
          </a:p>
          <a:p>
            <a:pPr marL="285750" indent="-285750">
              <a:buFont typeface="Arial" panose="020B0604020202020204" pitchFamily="34" charset="0"/>
              <a:buChar char="•"/>
            </a:pPr>
            <a:r>
              <a:rPr lang="en-GB" sz="2000" dirty="0">
                <a:solidFill>
                  <a:schemeClr val="bg1"/>
                </a:solidFill>
              </a:rPr>
              <a:t>Traineeships</a:t>
            </a:r>
          </a:p>
          <a:p>
            <a:pPr marL="285750" indent="-285750">
              <a:buFont typeface="Arial" panose="020B0604020202020204" pitchFamily="34" charset="0"/>
              <a:buChar char="•"/>
            </a:pPr>
            <a:r>
              <a:rPr lang="en-GB" sz="2000" dirty="0">
                <a:solidFill>
                  <a:schemeClr val="bg1"/>
                </a:solidFill>
              </a:rPr>
              <a:t>Study Programmes</a:t>
            </a:r>
          </a:p>
          <a:p>
            <a:pPr marL="285750" indent="-285750">
              <a:buFont typeface="Arial" panose="020B0604020202020204" pitchFamily="34" charset="0"/>
              <a:buChar char="•"/>
            </a:pPr>
            <a:r>
              <a:rPr lang="en-GB" sz="2000" dirty="0">
                <a:solidFill>
                  <a:schemeClr val="bg1"/>
                </a:solidFill>
              </a:rPr>
              <a:t>T Levels</a:t>
            </a:r>
          </a:p>
          <a:p>
            <a:pPr marL="285750" indent="-285750">
              <a:buFont typeface="Arial" panose="020B0604020202020204" pitchFamily="34" charset="0"/>
              <a:buChar char="•"/>
            </a:pPr>
            <a:r>
              <a:rPr lang="en-GB" sz="2000" dirty="0">
                <a:solidFill>
                  <a:schemeClr val="bg1"/>
                </a:solidFill>
              </a:rPr>
              <a:t>Higher Technical Qualifications</a:t>
            </a:r>
          </a:p>
          <a:p>
            <a:pPr marL="285750" indent="-285750">
              <a:buFont typeface="Arial" panose="020B0604020202020204" pitchFamily="34" charset="0"/>
              <a:buChar char="•"/>
            </a:pPr>
            <a:r>
              <a:rPr lang="en-GB" sz="2000" dirty="0">
                <a:solidFill>
                  <a:schemeClr val="bg1"/>
                </a:solidFill>
              </a:rPr>
              <a:t>Other technical training (Applied Generals, BTEC, HNC/HND, professional qualifications)</a:t>
            </a:r>
          </a:p>
          <a:p>
            <a:pPr marL="285750" indent="-285750">
              <a:buFont typeface="Arial" panose="020B0604020202020204" pitchFamily="34" charset="0"/>
              <a:buChar char="•"/>
            </a:pPr>
            <a:r>
              <a:rPr lang="en-GB" sz="2000" dirty="0">
                <a:solidFill>
                  <a:schemeClr val="bg1"/>
                </a:solidFill>
              </a:rPr>
              <a:t>Literacy/Numeracy (including Condition of Funding flow chart)</a:t>
            </a:r>
          </a:p>
          <a:p>
            <a:pPr marL="285750" indent="-285750">
              <a:buFont typeface="Arial" panose="020B0604020202020204" pitchFamily="34" charset="0"/>
              <a:buChar char="•"/>
            </a:pPr>
            <a:r>
              <a:rPr lang="en-GB" sz="2000" dirty="0">
                <a:solidFill>
                  <a:schemeClr val="bg1"/>
                </a:solidFill>
              </a:rPr>
              <a:t>Employability programmes</a:t>
            </a:r>
          </a:p>
          <a:p>
            <a:pPr marL="285750" indent="-285750">
              <a:buFont typeface="Arial" panose="020B0604020202020204" pitchFamily="34" charset="0"/>
              <a:buChar char="•"/>
            </a:pPr>
            <a:r>
              <a:rPr lang="en-GB" sz="2000" dirty="0">
                <a:solidFill>
                  <a:schemeClr val="bg1"/>
                </a:solidFill>
              </a:rPr>
              <a:t>Pandemic incentives</a:t>
            </a:r>
          </a:p>
          <a:p>
            <a:pPr marL="285750" indent="-285750">
              <a:buFont typeface="Arial" panose="020B0604020202020204" pitchFamily="34" charset="0"/>
              <a:buChar char="•"/>
            </a:pPr>
            <a:r>
              <a:rPr lang="en-GB" sz="2000" dirty="0">
                <a:solidFill>
                  <a:schemeClr val="bg1"/>
                </a:solidFill>
              </a:rPr>
              <a:t>Support for young people with SEND</a:t>
            </a:r>
          </a:p>
          <a:p>
            <a:pPr marL="285750" indent="-285750">
              <a:buFont typeface="Arial" panose="020B0604020202020204" pitchFamily="34" charset="0"/>
              <a:buChar char="•"/>
            </a:pPr>
            <a:r>
              <a:rPr lang="en-GB" sz="2000" dirty="0">
                <a:solidFill>
                  <a:schemeClr val="bg1"/>
                </a:solidFill>
              </a:rPr>
              <a:t>Financial Support for Learning</a:t>
            </a:r>
          </a:p>
          <a:p>
            <a:pPr marL="285750" indent="-285750">
              <a:buFont typeface="Arial" panose="020B0604020202020204" pitchFamily="34" charset="0"/>
              <a:buChar char="•"/>
            </a:pPr>
            <a:endParaRPr lang="en-GB" dirty="0">
              <a:solidFill>
                <a:schemeClr val="bg1"/>
              </a:solidFill>
            </a:endParaRPr>
          </a:p>
        </p:txBody>
      </p:sp>
      <p:sp>
        <p:nvSpPr>
          <p:cNvPr id="4" name="TextBox 3">
            <a:extLst>
              <a:ext uri="{FF2B5EF4-FFF2-40B4-BE49-F238E27FC236}">
                <a16:creationId xmlns:a16="http://schemas.microsoft.com/office/drawing/2014/main" id="{9C425F7E-2016-41C9-AE40-04A4758F5BCD}"/>
              </a:ext>
            </a:extLst>
          </p:cNvPr>
          <p:cNvSpPr txBox="1"/>
          <p:nvPr/>
        </p:nvSpPr>
        <p:spPr>
          <a:xfrm>
            <a:off x="2357355" y="788231"/>
            <a:ext cx="7765366" cy="461665"/>
          </a:xfrm>
          <a:prstGeom prst="rect">
            <a:avLst/>
          </a:prstGeom>
          <a:noFill/>
        </p:spPr>
        <p:txBody>
          <a:bodyPr wrap="square" rtlCol="0">
            <a:spAutoFit/>
          </a:bodyPr>
          <a:lstStyle/>
          <a:p>
            <a:pPr algn="ctr"/>
            <a:r>
              <a:rPr lang="en-GB" sz="2400" dirty="0">
                <a:solidFill>
                  <a:schemeClr val="bg1"/>
                </a:solidFill>
              </a:rPr>
              <a:t>FULL LIST OF CONTENTS</a:t>
            </a:r>
            <a:r>
              <a:rPr lang="en-GB" sz="2400" dirty="0"/>
              <a:t>:</a:t>
            </a:r>
          </a:p>
        </p:txBody>
      </p:sp>
    </p:spTree>
    <p:extLst>
      <p:ext uri="{BB962C8B-B14F-4D97-AF65-F5344CB8AC3E}">
        <p14:creationId xmlns:p14="http://schemas.microsoft.com/office/powerpoint/2010/main" val="2781955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20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20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20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20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20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20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1" nodeType="clickEffect">
                                  <p:stCondLst>
                                    <p:cond delay="0"/>
                                  </p:stCondLst>
                                  <p:childTnLst>
                                    <p:set>
                                      <p:cBhvr>
                                        <p:cTn id="71" dur="1" fill="hold">
                                          <p:stCondLst>
                                            <p:cond delay="0"/>
                                          </p:stCondLst>
                                        </p:cTn>
                                        <p:tgtEl>
                                          <p:spTgt spid="2">
                                            <p:txEl>
                                              <p:pRg st="0" end="0"/>
                                            </p:txEl>
                                          </p:spTgt>
                                        </p:tgtEl>
                                        <p:attrNameLst>
                                          <p:attrName>style.visibility</p:attrName>
                                        </p:attrNameLst>
                                      </p:cBhvr>
                                      <p:to>
                                        <p:strVal val="visible"/>
                                      </p:to>
                                    </p:set>
                                  </p:childTnLst>
                                </p:cTn>
                              </p:par>
                              <p:par>
                                <p:cTn id="72" presetID="1" presetClass="entr" presetSubtype="0" fill="hold" grpId="1" nodeType="with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childTnLst>
                                </p:cTn>
                              </p:par>
                              <p:par>
                                <p:cTn id="74" presetID="1" presetClass="entr" presetSubtype="0" fill="hold" grpId="1" nodeType="with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childTnLst>
                                </p:cTn>
                              </p:par>
                              <p:par>
                                <p:cTn id="76" presetID="1" presetClass="entr" presetSubtype="0" fill="hold" grpId="1" nodeType="withEffect">
                                  <p:stCondLst>
                                    <p:cond delay="0"/>
                                  </p:stCondLst>
                                  <p:childTnLst>
                                    <p:set>
                                      <p:cBhvr>
                                        <p:cTn id="77" dur="1" fill="hold">
                                          <p:stCondLst>
                                            <p:cond delay="0"/>
                                          </p:stCondLst>
                                        </p:cTn>
                                        <p:tgtEl>
                                          <p:spTgt spid="2">
                                            <p:txEl>
                                              <p:pRg st="3" end="3"/>
                                            </p:txEl>
                                          </p:spTgt>
                                        </p:tgtEl>
                                        <p:attrNameLst>
                                          <p:attrName>style.visibility</p:attrName>
                                        </p:attrNameLst>
                                      </p:cBhvr>
                                      <p:to>
                                        <p:strVal val="visible"/>
                                      </p:to>
                                    </p:set>
                                  </p:childTnLst>
                                </p:cTn>
                              </p:par>
                              <p:par>
                                <p:cTn id="78" presetID="1" presetClass="entr" presetSubtype="0" fill="hold" grpId="1" nodeType="withEffect">
                                  <p:stCondLst>
                                    <p:cond delay="0"/>
                                  </p:stCondLst>
                                  <p:childTnLst>
                                    <p:set>
                                      <p:cBhvr>
                                        <p:cTn id="79" dur="1" fill="hold">
                                          <p:stCondLst>
                                            <p:cond delay="0"/>
                                          </p:stCondLst>
                                        </p:cTn>
                                        <p:tgtEl>
                                          <p:spTgt spid="2">
                                            <p:txEl>
                                              <p:pRg st="4" end="4"/>
                                            </p:txEl>
                                          </p:spTgt>
                                        </p:tgtEl>
                                        <p:attrNameLst>
                                          <p:attrName>style.visibility</p:attrName>
                                        </p:attrNameLst>
                                      </p:cBhvr>
                                      <p:to>
                                        <p:strVal val="visible"/>
                                      </p:to>
                                    </p:set>
                                  </p:childTnLst>
                                </p:cTn>
                              </p:par>
                              <p:par>
                                <p:cTn id="80" presetID="1" presetClass="entr" presetSubtype="0" fill="hold" grpId="1" nodeType="withEffect">
                                  <p:stCondLst>
                                    <p:cond delay="0"/>
                                  </p:stCondLst>
                                  <p:childTnLst>
                                    <p:set>
                                      <p:cBhvr>
                                        <p:cTn id="81" dur="1" fill="hold">
                                          <p:stCondLst>
                                            <p:cond delay="0"/>
                                          </p:stCondLst>
                                        </p:cTn>
                                        <p:tgtEl>
                                          <p:spTgt spid="2">
                                            <p:txEl>
                                              <p:pRg st="5" end="5"/>
                                            </p:txEl>
                                          </p:spTgt>
                                        </p:tgtEl>
                                        <p:attrNameLst>
                                          <p:attrName>style.visibility</p:attrName>
                                        </p:attrNameLst>
                                      </p:cBhvr>
                                      <p:to>
                                        <p:strVal val="visible"/>
                                      </p:to>
                                    </p:set>
                                  </p:childTnLst>
                                </p:cTn>
                              </p:par>
                              <p:par>
                                <p:cTn id="82" presetID="1" presetClass="entr" presetSubtype="0" fill="hold" grpId="1" nodeType="withEffect">
                                  <p:stCondLst>
                                    <p:cond delay="0"/>
                                  </p:stCondLst>
                                  <p:childTnLst>
                                    <p:set>
                                      <p:cBhvr>
                                        <p:cTn id="83" dur="1" fill="hold">
                                          <p:stCondLst>
                                            <p:cond delay="0"/>
                                          </p:stCondLst>
                                        </p:cTn>
                                        <p:tgtEl>
                                          <p:spTgt spid="2">
                                            <p:txEl>
                                              <p:pRg st="6" end="6"/>
                                            </p:txEl>
                                          </p:spTgt>
                                        </p:tgtEl>
                                        <p:attrNameLst>
                                          <p:attrName>style.visibility</p:attrName>
                                        </p:attrNameLst>
                                      </p:cBhvr>
                                      <p:to>
                                        <p:strVal val="visible"/>
                                      </p:to>
                                    </p:set>
                                  </p:childTnLst>
                                </p:cTn>
                              </p:par>
                              <p:par>
                                <p:cTn id="84" presetID="1" presetClass="entr" presetSubtype="0" fill="hold" grpId="1" nodeType="withEffect">
                                  <p:stCondLst>
                                    <p:cond delay="0"/>
                                  </p:stCondLst>
                                  <p:childTnLst>
                                    <p:set>
                                      <p:cBhvr>
                                        <p:cTn id="85" dur="1" fill="hold">
                                          <p:stCondLst>
                                            <p:cond delay="0"/>
                                          </p:stCondLst>
                                        </p:cTn>
                                        <p:tgtEl>
                                          <p:spTgt spid="2">
                                            <p:txEl>
                                              <p:pRg st="7" end="7"/>
                                            </p:txEl>
                                          </p:spTgt>
                                        </p:tgtEl>
                                        <p:attrNameLst>
                                          <p:attrName>style.visibility</p:attrName>
                                        </p:attrNameLst>
                                      </p:cBhvr>
                                      <p:to>
                                        <p:strVal val="visible"/>
                                      </p:to>
                                    </p:set>
                                  </p:childTnLst>
                                </p:cTn>
                              </p:par>
                              <p:par>
                                <p:cTn id="86" presetID="1" presetClass="entr" presetSubtype="0" fill="hold" grpId="1" nodeType="withEffect">
                                  <p:stCondLst>
                                    <p:cond delay="0"/>
                                  </p:stCondLst>
                                  <p:childTnLst>
                                    <p:set>
                                      <p:cBhvr>
                                        <p:cTn id="87" dur="1" fill="hold">
                                          <p:stCondLst>
                                            <p:cond delay="0"/>
                                          </p:stCondLst>
                                        </p:cTn>
                                        <p:tgtEl>
                                          <p:spTgt spid="2">
                                            <p:txEl>
                                              <p:pRg st="8" end="8"/>
                                            </p:txEl>
                                          </p:spTgt>
                                        </p:tgtEl>
                                        <p:attrNameLst>
                                          <p:attrName>style.visibility</p:attrName>
                                        </p:attrNameLst>
                                      </p:cBhvr>
                                      <p:to>
                                        <p:strVal val="visible"/>
                                      </p:to>
                                    </p:set>
                                  </p:childTnLst>
                                </p:cTn>
                              </p:par>
                              <p:par>
                                <p:cTn id="88" presetID="1" presetClass="entr" presetSubtype="0" fill="hold" grpId="1" nodeType="withEffect">
                                  <p:stCondLst>
                                    <p:cond delay="0"/>
                                  </p:stCondLst>
                                  <p:childTnLst>
                                    <p:set>
                                      <p:cBhvr>
                                        <p:cTn id="89" dur="1" fill="hold">
                                          <p:stCondLst>
                                            <p:cond delay="0"/>
                                          </p:stCondLst>
                                        </p:cTn>
                                        <p:tgtEl>
                                          <p:spTgt spid="2">
                                            <p:txEl>
                                              <p:pRg st="9" end="9"/>
                                            </p:txEl>
                                          </p:spTgt>
                                        </p:tgtEl>
                                        <p:attrNameLst>
                                          <p:attrName>style.visibility</p:attrName>
                                        </p:attrNameLst>
                                      </p:cBhvr>
                                      <p:to>
                                        <p:strVal val="visible"/>
                                      </p:to>
                                    </p:set>
                                  </p:childTnLst>
                                </p:cTn>
                              </p:par>
                              <p:par>
                                <p:cTn id="90" presetID="1" presetClass="entr" presetSubtype="0" fill="hold" grpId="1" nodeType="withEffect">
                                  <p:stCondLst>
                                    <p:cond delay="0"/>
                                  </p:stCondLst>
                                  <p:childTnLst>
                                    <p:set>
                                      <p:cBhvr>
                                        <p:cTn id="91" dur="1" fill="hold">
                                          <p:stCondLst>
                                            <p:cond delay="0"/>
                                          </p:stCondLst>
                                        </p:cTn>
                                        <p:tgtEl>
                                          <p:spTgt spid="2">
                                            <p:txEl>
                                              <p:pRg st="10" end="10"/>
                                            </p:txEl>
                                          </p:spTgt>
                                        </p:tgtEl>
                                        <p:attrNameLst>
                                          <p:attrName>style.visibility</p:attrName>
                                        </p:attrNameLst>
                                      </p:cBhvr>
                                      <p:to>
                                        <p:strVal val="visible"/>
                                      </p:to>
                                    </p:set>
                                  </p:childTnLst>
                                </p:cTn>
                              </p:par>
                              <p:par>
                                <p:cTn id="92" presetID="1" presetClass="entr" presetSubtype="0" fill="hold" grpId="1" nodeType="withEffect">
                                  <p:stCondLst>
                                    <p:cond delay="0"/>
                                  </p:stCondLst>
                                  <p:childTnLst>
                                    <p:set>
                                      <p:cBhvr>
                                        <p:cTn id="93" dur="1" fill="hold">
                                          <p:stCondLst>
                                            <p:cond delay="0"/>
                                          </p:stCondLst>
                                        </p:cTn>
                                        <p:tgtEl>
                                          <p:spTgt spid="2">
                                            <p:txEl>
                                              <p:pRg st="11" end="11"/>
                                            </p:txEl>
                                          </p:spTgt>
                                        </p:tgtEl>
                                        <p:attrNameLst>
                                          <p:attrName>style.visibility</p:attrName>
                                        </p:attrNameLst>
                                      </p:cBhvr>
                                      <p:to>
                                        <p:strVal val="visible"/>
                                      </p:to>
                                    </p:set>
                                  </p:childTnLst>
                                </p:cTn>
                              </p:par>
                              <p:par>
                                <p:cTn id="94" presetID="1" presetClass="entr" presetSubtype="0" fill="hold" grpId="1" nodeType="withEffect">
                                  <p:stCondLst>
                                    <p:cond delay="0"/>
                                  </p:stCondLst>
                                  <p:childTnLst>
                                    <p:set>
                                      <p:cBhvr>
                                        <p:cTn id="95"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2" grpId="1"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14D800-EDA3-44AB-9212-F199BE69583A}"/>
              </a:ext>
            </a:extLst>
          </p:cNvPr>
          <p:cNvPicPr>
            <a:picLocks noChangeAspect="1"/>
          </p:cNvPicPr>
          <p:nvPr/>
        </p:nvPicPr>
        <p:blipFill>
          <a:blip r:embed="rId4"/>
          <a:stretch>
            <a:fillRect/>
          </a:stretch>
        </p:blipFill>
        <p:spPr>
          <a:xfrm>
            <a:off x="2316047" y="301116"/>
            <a:ext cx="5688178" cy="3992118"/>
          </a:xfrm>
          <a:prstGeom prst="rect">
            <a:avLst/>
          </a:prstGeom>
        </p:spPr>
      </p:pic>
      <p:pic>
        <p:nvPicPr>
          <p:cNvPr id="8" name="Picture 7">
            <a:extLst>
              <a:ext uri="{FF2B5EF4-FFF2-40B4-BE49-F238E27FC236}">
                <a16:creationId xmlns:a16="http://schemas.microsoft.com/office/drawing/2014/main" id="{64077899-AEA9-4B2D-9FFC-FCF2E87E430E}"/>
              </a:ext>
            </a:extLst>
          </p:cNvPr>
          <p:cNvPicPr>
            <a:picLocks noChangeAspect="1"/>
          </p:cNvPicPr>
          <p:nvPr/>
        </p:nvPicPr>
        <p:blipFill>
          <a:blip r:embed="rId5"/>
          <a:stretch>
            <a:fillRect/>
          </a:stretch>
        </p:blipFill>
        <p:spPr>
          <a:xfrm>
            <a:off x="4270408" y="1117996"/>
            <a:ext cx="5725973" cy="4048811"/>
          </a:xfrm>
          <a:prstGeom prst="rect">
            <a:avLst/>
          </a:prstGeom>
        </p:spPr>
      </p:pic>
      <p:pic>
        <p:nvPicPr>
          <p:cNvPr id="11" name="Picture 10">
            <a:extLst>
              <a:ext uri="{FF2B5EF4-FFF2-40B4-BE49-F238E27FC236}">
                <a16:creationId xmlns:a16="http://schemas.microsoft.com/office/drawing/2014/main" id="{DADF8804-2E30-42C8-8093-3380179122BF}"/>
              </a:ext>
            </a:extLst>
          </p:cNvPr>
          <p:cNvPicPr>
            <a:picLocks noChangeAspect="1"/>
          </p:cNvPicPr>
          <p:nvPr/>
        </p:nvPicPr>
        <p:blipFill>
          <a:blip r:embed="rId6"/>
          <a:stretch>
            <a:fillRect/>
          </a:stretch>
        </p:blipFill>
        <p:spPr>
          <a:xfrm>
            <a:off x="6049864" y="1967947"/>
            <a:ext cx="5650382" cy="4015740"/>
          </a:xfrm>
          <a:prstGeom prst="rect">
            <a:avLst/>
          </a:prstGeom>
        </p:spPr>
      </p:pic>
      <p:sp>
        <p:nvSpPr>
          <p:cNvPr id="13" name="TextBox 12">
            <a:extLst>
              <a:ext uri="{FF2B5EF4-FFF2-40B4-BE49-F238E27FC236}">
                <a16:creationId xmlns:a16="http://schemas.microsoft.com/office/drawing/2014/main" id="{A56545EA-9E1E-448D-BD99-58EBBAE0FE92}"/>
              </a:ext>
            </a:extLst>
          </p:cNvPr>
          <p:cNvSpPr txBox="1"/>
          <p:nvPr/>
        </p:nvSpPr>
        <p:spPr>
          <a:xfrm>
            <a:off x="247727" y="4705332"/>
            <a:ext cx="3895783" cy="1323439"/>
          </a:xfrm>
          <a:prstGeom prst="rect">
            <a:avLst/>
          </a:prstGeom>
          <a:noFill/>
        </p:spPr>
        <p:txBody>
          <a:bodyPr wrap="square" rtlCol="0">
            <a:spAutoFit/>
          </a:bodyPr>
          <a:lstStyle/>
          <a:p>
            <a:r>
              <a:rPr lang="en-GB" sz="2000" dirty="0">
                <a:solidFill>
                  <a:schemeClr val="bg1"/>
                </a:solidFill>
              </a:rPr>
              <a:t>To make life even easier for you, there is a section of easy-to-access URLs for further information should you need it…</a:t>
            </a:r>
          </a:p>
        </p:txBody>
      </p:sp>
    </p:spTree>
    <p:extLst>
      <p:ext uri="{BB962C8B-B14F-4D97-AF65-F5344CB8AC3E}">
        <p14:creationId xmlns:p14="http://schemas.microsoft.com/office/powerpoint/2010/main" val="1198668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E290B8-C7F7-44D6-83E9-BA6CF3CFDB53}"/>
              </a:ext>
            </a:extLst>
          </p:cNvPr>
          <p:cNvSpPr txBox="1"/>
          <p:nvPr/>
        </p:nvSpPr>
        <p:spPr>
          <a:xfrm>
            <a:off x="177993" y="1113452"/>
            <a:ext cx="6496902" cy="122565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000" kern="1200" dirty="0">
              <a:solidFill>
                <a:schemeClr val="bg1"/>
              </a:solidFill>
              <a:ea typeface="+mj-ea"/>
              <a:cs typeface="+mj-cs"/>
            </a:endParaRPr>
          </a:p>
        </p:txBody>
      </p:sp>
      <p:sp>
        <p:nvSpPr>
          <p:cNvPr id="3" name="TextBox 2">
            <a:extLst>
              <a:ext uri="{FF2B5EF4-FFF2-40B4-BE49-F238E27FC236}">
                <a16:creationId xmlns:a16="http://schemas.microsoft.com/office/drawing/2014/main" id="{BB06164E-4787-4F51-97EC-06AF8A34E965}"/>
              </a:ext>
            </a:extLst>
          </p:cNvPr>
          <p:cNvSpPr txBox="1"/>
          <p:nvPr/>
        </p:nvSpPr>
        <p:spPr>
          <a:xfrm>
            <a:off x="-600075" y="1726277"/>
            <a:ext cx="6896100" cy="3647710"/>
          </a:xfrm>
          <a:prstGeom prst="rect">
            <a:avLst/>
          </a:prstGeom>
        </p:spPr>
        <p:txBody>
          <a:bodyPr vert="horz" lIns="91440" tIns="45720" rIns="91440" bIns="45720" rtlCol="0">
            <a:normAutofit/>
          </a:bodyPr>
          <a:lstStyle/>
          <a:p>
            <a:pPr marL="685800" lvl="2" algn="ctr">
              <a:lnSpc>
                <a:spcPct val="90000"/>
              </a:lnSpc>
              <a:spcAft>
                <a:spcPts val="600"/>
              </a:spcAft>
              <a:buSzPct val="100000"/>
              <a:tabLst>
                <a:tab pos="457200" algn="l"/>
              </a:tabLst>
              <a:defRPr/>
            </a:pPr>
            <a:r>
              <a:rPr lang="en-US" sz="2800" b="1" dirty="0">
                <a:solidFill>
                  <a:schemeClr val="bg1"/>
                </a:solidFill>
              </a:rPr>
              <a:t>“</a:t>
            </a:r>
            <a:r>
              <a:rPr lang="en-US" sz="2800" b="1">
                <a:solidFill>
                  <a:schemeClr val="bg1"/>
                </a:solidFill>
              </a:rPr>
              <a:t>Your Options: </a:t>
            </a:r>
            <a:r>
              <a:rPr lang="en-US" sz="2800" b="1" dirty="0">
                <a:solidFill>
                  <a:schemeClr val="bg1"/>
                </a:solidFill>
              </a:rPr>
              <a:t>Routes through technical training ”</a:t>
            </a:r>
            <a:endParaRPr lang="en-US" sz="2800" dirty="0">
              <a:solidFill>
                <a:schemeClr val="bg1"/>
              </a:solidFill>
            </a:endParaRPr>
          </a:p>
        </p:txBody>
      </p:sp>
      <p:sp>
        <p:nvSpPr>
          <p:cNvPr id="2" name="TextBox 1">
            <a:extLst>
              <a:ext uri="{FF2B5EF4-FFF2-40B4-BE49-F238E27FC236}">
                <a16:creationId xmlns:a16="http://schemas.microsoft.com/office/drawing/2014/main" id="{3CA41785-F931-4854-BB5C-0DC0FAAAB457}"/>
              </a:ext>
            </a:extLst>
          </p:cNvPr>
          <p:cNvSpPr txBox="1"/>
          <p:nvPr/>
        </p:nvSpPr>
        <p:spPr>
          <a:xfrm>
            <a:off x="574990" y="3429000"/>
            <a:ext cx="5910470" cy="1754326"/>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rPr>
              <a:t>A resource for young people, parents and carers</a:t>
            </a:r>
          </a:p>
          <a:p>
            <a:pPr marL="285750" indent="-285750">
              <a:buFont typeface="Arial" panose="020B0604020202020204" pitchFamily="34" charset="0"/>
              <a:buChar char="•"/>
            </a:pPr>
            <a:r>
              <a:rPr lang="en-GB" sz="2000" dirty="0">
                <a:solidFill>
                  <a:schemeClr val="bg1"/>
                </a:solidFill>
              </a:rPr>
              <a:t>Downloadable booklet with content mapping directly to the main document</a:t>
            </a:r>
          </a:p>
          <a:p>
            <a:pPr marL="285750" indent="-285750">
              <a:buFont typeface="Arial" panose="020B0604020202020204" pitchFamily="34" charset="0"/>
              <a:buChar char="•"/>
            </a:pPr>
            <a:r>
              <a:rPr lang="en-GB" sz="2000" dirty="0">
                <a:solidFill>
                  <a:schemeClr val="bg1"/>
                </a:solidFill>
              </a:rPr>
              <a:t>Coming soon…</a:t>
            </a:r>
          </a:p>
          <a:p>
            <a:pPr marL="285750" indent="-285750" algn="ctr">
              <a:spcAft>
                <a:spcPts val="600"/>
              </a:spcAft>
              <a:buFont typeface="Arial" panose="020B0604020202020204" pitchFamily="34" charset="0"/>
              <a:buChar char="•"/>
            </a:pPr>
            <a:endParaRPr lang="en-GB" sz="2800" dirty="0">
              <a:solidFill>
                <a:schemeClr val="bg1"/>
              </a:solidFill>
            </a:endParaRPr>
          </a:p>
        </p:txBody>
      </p:sp>
      <p:pic>
        <p:nvPicPr>
          <p:cNvPr id="7" name="Picture 6">
            <a:extLst>
              <a:ext uri="{FF2B5EF4-FFF2-40B4-BE49-F238E27FC236}">
                <a16:creationId xmlns:a16="http://schemas.microsoft.com/office/drawing/2014/main" id="{4CF679FE-271D-4CF2-9551-8B8DCDECD1E3}"/>
              </a:ext>
            </a:extLst>
          </p:cNvPr>
          <p:cNvPicPr>
            <a:picLocks noChangeAspect="1"/>
          </p:cNvPicPr>
          <p:nvPr/>
        </p:nvPicPr>
        <p:blipFill rotWithShape="1">
          <a:blip r:embed="rId3"/>
          <a:srcRect l="58777" t="17971" r="15625" b="18261"/>
          <a:stretch/>
        </p:blipFill>
        <p:spPr>
          <a:xfrm>
            <a:off x="7074093" y="725555"/>
            <a:ext cx="3581928" cy="5019262"/>
          </a:xfrm>
          <a:prstGeom prst="rect">
            <a:avLst/>
          </a:prstGeom>
        </p:spPr>
      </p:pic>
    </p:spTree>
    <p:extLst>
      <p:ext uri="{BB962C8B-B14F-4D97-AF65-F5344CB8AC3E}">
        <p14:creationId xmlns:p14="http://schemas.microsoft.com/office/powerpoint/2010/main" val="2565248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1F940F-AFBD-4A19-8B2C-806C96DD6A58}"/>
              </a:ext>
            </a:extLst>
          </p:cNvPr>
          <p:cNvSpPr txBox="1"/>
          <p:nvPr/>
        </p:nvSpPr>
        <p:spPr>
          <a:xfrm>
            <a:off x="654375" y="1243786"/>
            <a:ext cx="10623226" cy="5909310"/>
          </a:xfrm>
          <a:prstGeom prst="rect">
            <a:avLst/>
          </a:prstGeom>
          <a:noFill/>
        </p:spPr>
        <p:txBody>
          <a:bodyPr wrap="square" rtlCol="0">
            <a:spAutoFit/>
          </a:bodyPr>
          <a:lstStyle/>
          <a:p>
            <a:pPr algn="ctr"/>
            <a:r>
              <a:rPr lang="en-GB" sz="3200" b="1" dirty="0">
                <a:solidFill>
                  <a:schemeClr val="bg1"/>
                </a:solidFill>
              </a:rPr>
              <a:t>All content available for free download from</a:t>
            </a:r>
          </a:p>
          <a:p>
            <a:pPr algn="ctr"/>
            <a:endParaRPr lang="en-GB" sz="3200" b="1" dirty="0">
              <a:solidFill>
                <a:schemeClr val="bg1"/>
              </a:solidFill>
            </a:endParaRPr>
          </a:p>
          <a:p>
            <a:pPr algn="ctr"/>
            <a:endParaRPr lang="en-GB" sz="1400" b="1" dirty="0">
              <a:solidFill>
                <a:schemeClr val="bg1"/>
              </a:solidFill>
            </a:endParaRPr>
          </a:p>
          <a:p>
            <a:pPr algn="ctr"/>
            <a:r>
              <a:rPr lang="en-GB" sz="2400" b="1" dirty="0">
                <a:solidFill>
                  <a:schemeClr val="bg1"/>
                </a:solidFill>
              </a:rPr>
              <a:t>Careers and Enterprise Company – Resource Directory</a:t>
            </a:r>
          </a:p>
          <a:p>
            <a:pPr algn="ctr"/>
            <a:r>
              <a:rPr lang="en-GB" sz="2400" dirty="0">
                <a:solidFill>
                  <a:schemeClr val="bg1"/>
                </a:solidFill>
                <a:hlinkClick r:id="rId4">
                  <a:extLst>
                    <a:ext uri="{A12FA001-AC4F-418D-AE19-62706E023703}">
                      <ahyp:hlinkClr xmlns:ahyp="http://schemas.microsoft.com/office/drawing/2018/hyperlinkcolor" val="tx"/>
                    </a:ext>
                  </a:extLst>
                </a:hlinkClick>
              </a:rPr>
              <a:t>https://resources.careersandenterprise.co.uk</a:t>
            </a:r>
            <a:r>
              <a:rPr lang="en-GB" sz="2400" dirty="0">
                <a:solidFill>
                  <a:schemeClr val="bg1"/>
                </a:solidFill>
              </a:rPr>
              <a:t> </a:t>
            </a:r>
          </a:p>
          <a:p>
            <a:pPr algn="ctr"/>
            <a:r>
              <a:rPr lang="en-GB" sz="2400" dirty="0">
                <a:solidFill>
                  <a:schemeClr val="bg1"/>
                </a:solidFill>
              </a:rPr>
              <a:t>       </a:t>
            </a:r>
          </a:p>
          <a:p>
            <a:pPr algn="ctr"/>
            <a:endParaRPr lang="en-GB" sz="2400">
              <a:solidFill>
                <a:schemeClr val="bg1"/>
              </a:solidFill>
            </a:endParaRPr>
          </a:p>
          <a:p>
            <a:pPr algn="ctr"/>
            <a:r>
              <a:rPr lang="en-GB" sz="2400">
                <a:solidFill>
                  <a:schemeClr val="bg1"/>
                </a:solidFill>
              </a:rPr>
              <a:t>Or </a:t>
            </a:r>
            <a:r>
              <a:rPr lang="en-GB" sz="2400" dirty="0">
                <a:solidFill>
                  <a:schemeClr val="bg1"/>
                </a:solidFill>
              </a:rPr>
              <a:t>via   </a:t>
            </a:r>
          </a:p>
          <a:p>
            <a:pPr algn="ctr"/>
            <a:endParaRPr lang="en-GB" sz="2400" dirty="0">
              <a:solidFill>
                <a:schemeClr val="bg1"/>
              </a:solidFill>
            </a:endParaRPr>
          </a:p>
          <a:p>
            <a:pPr algn="ctr"/>
            <a:r>
              <a:rPr lang="en-GB" sz="2400" dirty="0">
                <a:solidFill>
                  <a:schemeClr val="bg1"/>
                </a:solidFill>
              </a:rPr>
              <a:t>       </a:t>
            </a:r>
          </a:p>
          <a:p>
            <a:pPr algn="ctr"/>
            <a:r>
              <a:rPr lang="en-GB" sz="2400" dirty="0">
                <a:solidFill>
                  <a:schemeClr val="bg1"/>
                </a:solidFill>
              </a:rPr>
              <a:t>AELP SectorShare</a:t>
            </a:r>
          </a:p>
          <a:p>
            <a:pPr algn="ctr"/>
            <a:r>
              <a:rPr lang="en-GB" sz="2400" dirty="0">
                <a:solidFill>
                  <a:schemeClr val="bg1"/>
                </a:solidFill>
              </a:rPr>
              <a:t> </a:t>
            </a:r>
            <a:r>
              <a:rPr lang="en-GB" sz="2400" dirty="0">
                <a:solidFill>
                  <a:schemeClr val="bg1"/>
                </a:solidFill>
                <a:hlinkClick r:id="rId5">
                  <a:extLst>
                    <a:ext uri="{A12FA001-AC4F-418D-AE19-62706E023703}">
                      <ahyp:hlinkClr xmlns:ahyp="http://schemas.microsoft.com/office/drawing/2018/hyperlinkcolor" val="tx"/>
                    </a:ext>
                  </a:extLst>
                </a:hlinkClick>
              </a:rPr>
              <a:t>www.sectorshare.org.uk</a:t>
            </a:r>
            <a:r>
              <a:rPr lang="en-GB" sz="2400" dirty="0">
                <a:solidFill>
                  <a:schemeClr val="bg1"/>
                </a:solidFill>
              </a:rPr>
              <a:t> </a:t>
            </a:r>
          </a:p>
          <a:p>
            <a:pPr algn="ctr"/>
            <a:endParaRPr lang="en-GB" sz="2400" dirty="0">
              <a:solidFill>
                <a:schemeClr val="bg1"/>
              </a:solidFill>
            </a:endParaRPr>
          </a:p>
          <a:p>
            <a:pPr algn="ctr"/>
            <a:endParaRPr lang="en-GB" sz="2400" dirty="0">
              <a:solidFill>
                <a:schemeClr val="bg1"/>
              </a:solidFill>
            </a:endParaRPr>
          </a:p>
          <a:p>
            <a:pPr algn="ctr"/>
            <a:endParaRPr lang="en-GB" dirty="0">
              <a:solidFill>
                <a:schemeClr val="bg1"/>
              </a:solidFill>
            </a:endParaRPr>
          </a:p>
          <a:p>
            <a:pPr algn="ctr"/>
            <a:endParaRPr lang="en-GB" dirty="0">
              <a:solidFill>
                <a:schemeClr val="bg1"/>
              </a:solidFill>
            </a:endParaRPr>
          </a:p>
        </p:txBody>
      </p:sp>
    </p:spTree>
    <p:extLst>
      <p:ext uri="{BB962C8B-B14F-4D97-AF65-F5344CB8AC3E}">
        <p14:creationId xmlns:p14="http://schemas.microsoft.com/office/powerpoint/2010/main" val="939606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D899EB-624D-4476-BD88-A677130E23AB}"/>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03886424-0C20-41DD-9306-A6C771A7627D}"/>
              </a:ext>
            </a:extLst>
          </p:cNvPr>
          <p:cNvPicPr>
            <a:picLocks noChangeAspect="1"/>
          </p:cNvPicPr>
          <p:nvPr/>
        </p:nvPicPr>
        <p:blipFill>
          <a:blip r:embed="rId2"/>
          <a:stretch>
            <a:fillRect/>
          </a:stretch>
        </p:blipFill>
        <p:spPr>
          <a:xfrm>
            <a:off x="1507825" y="1242969"/>
            <a:ext cx="9176349" cy="4888108"/>
          </a:xfrm>
          <a:prstGeom prst="rect">
            <a:avLst/>
          </a:prstGeom>
        </p:spPr>
      </p:pic>
    </p:spTree>
    <p:extLst>
      <p:ext uri="{BB962C8B-B14F-4D97-AF65-F5344CB8AC3E}">
        <p14:creationId xmlns:p14="http://schemas.microsoft.com/office/powerpoint/2010/main" val="1746461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A455F98-8251-495B-ACE5-9B2CA6DA63E3}"/>
              </a:ext>
            </a:extLst>
          </p:cNvPr>
          <p:cNvSpPr txBox="1"/>
          <p:nvPr/>
        </p:nvSpPr>
        <p:spPr>
          <a:xfrm>
            <a:off x="1099672" y="1377510"/>
            <a:ext cx="10692881" cy="2492990"/>
          </a:xfrm>
          <a:prstGeom prst="rect">
            <a:avLst/>
          </a:prstGeom>
          <a:noFill/>
        </p:spPr>
        <p:txBody>
          <a:bodyPr wrap="square" rtlCol="0">
            <a:spAutoFit/>
          </a:bodyPr>
          <a:lstStyle/>
          <a:p>
            <a:r>
              <a:rPr lang="en-GB" sz="2000" dirty="0">
                <a:solidFill>
                  <a:schemeClr val="bg1"/>
                </a:solidFill>
                <a:latin typeface="Leelawadee UI" panose="020B0502040204020203" pitchFamily="34" charset="-34"/>
                <a:cs typeface="Leelawadee UI" panose="020B0502040204020203" pitchFamily="34" charset="-34"/>
              </a:rPr>
              <a:t>The system of technical education in England is complicated, and the options its presents are not always as easy to find or as clear as they could be.</a:t>
            </a:r>
          </a:p>
          <a:p>
            <a:pPr marL="285750" indent="-285750">
              <a:buFont typeface="Arial" panose="020B0604020202020204" pitchFamily="34" charset="0"/>
              <a:buChar char="•"/>
            </a:pPr>
            <a:endParaRPr lang="en-GB" sz="2000" dirty="0">
              <a:solidFill>
                <a:schemeClr val="bg1"/>
              </a:solidFill>
              <a:latin typeface="Leelawadee UI" panose="020B0502040204020203" pitchFamily="34" charset="-34"/>
              <a:cs typeface="Leelawadee UI" panose="020B0502040204020203" pitchFamily="34" charset="-34"/>
            </a:endParaRPr>
          </a:p>
          <a:p>
            <a:r>
              <a:rPr lang="en-GB" sz="2000" dirty="0">
                <a:solidFill>
                  <a:schemeClr val="bg1"/>
                </a:solidFill>
                <a:latin typeface="Leelawadee UI" panose="020B0502040204020203" pitchFamily="34" charset="-34"/>
                <a:cs typeface="Leelawadee UI" panose="020B0502040204020203" pitchFamily="34" charset="-34"/>
              </a:rPr>
              <a:t>AELP/CEC, with the technical expertise of </a:t>
            </a:r>
            <a:r>
              <a:rPr lang="en-GB" sz="2000" dirty="0" err="1">
                <a:solidFill>
                  <a:schemeClr val="bg1"/>
                </a:solidFill>
                <a:latin typeface="Leelawadee UI" panose="020B0502040204020203" pitchFamily="34" charset="-34"/>
                <a:cs typeface="Leelawadee UI" panose="020B0502040204020203" pitchFamily="34" charset="-34"/>
              </a:rPr>
              <a:t>LearnBox</a:t>
            </a:r>
            <a:r>
              <a:rPr lang="en-GB" sz="2000" dirty="0">
                <a:solidFill>
                  <a:schemeClr val="bg1"/>
                </a:solidFill>
                <a:latin typeface="Leelawadee UI" panose="020B0502040204020203" pitchFamily="34" charset="-34"/>
                <a:cs typeface="Leelawadee UI" panose="020B0502040204020203" pitchFamily="34" charset="-34"/>
              </a:rPr>
              <a:t>, have created this resource to help you as a careers professional to give young people accurate and impartial advice on the fullest possible range of technical training options.</a:t>
            </a:r>
          </a:p>
          <a:p>
            <a:endParaRPr lang="en-GB" dirty="0">
              <a:solidFill>
                <a:schemeClr val="bg1"/>
              </a:solidFill>
              <a:latin typeface="Leelawadee UI" panose="020B0502040204020203" pitchFamily="34" charset="-34"/>
              <a:cs typeface="Leelawadee UI" panose="020B0502040204020203" pitchFamily="34" charset="-34"/>
            </a:endParaRPr>
          </a:p>
          <a:p>
            <a:pPr marL="285750" indent="-285750">
              <a:buFont typeface="Arial" panose="020B0604020202020204" pitchFamily="34" charset="0"/>
              <a:buChar char="•"/>
            </a:pPr>
            <a:endParaRPr lang="en-GB" dirty="0">
              <a:solidFill>
                <a:schemeClr val="bg1"/>
              </a:solidFill>
              <a:latin typeface="Leelawadee UI" panose="020B0502040204020203" pitchFamily="34" charset="-34"/>
              <a:cs typeface="Leelawadee UI" panose="020B0502040204020203" pitchFamily="34" charset="-34"/>
            </a:endParaRPr>
          </a:p>
        </p:txBody>
      </p:sp>
      <p:pic>
        <p:nvPicPr>
          <p:cNvPr id="3" name="Picture 2">
            <a:extLst>
              <a:ext uri="{FF2B5EF4-FFF2-40B4-BE49-F238E27FC236}">
                <a16:creationId xmlns:a16="http://schemas.microsoft.com/office/drawing/2014/main" id="{1982C359-3006-4F40-A604-954F4C36E51D}"/>
              </a:ext>
            </a:extLst>
          </p:cNvPr>
          <p:cNvPicPr>
            <a:picLocks noChangeAspect="1"/>
          </p:cNvPicPr>
          <p:nvPr/>
        </p:nvPicPr>
        <p:blipFill>
          <a:blip r:embed="rId4"/>
          <a:stretch>
            <a:fillRect/>
          </a:stretch>
        </p:blipFill>
        <p:spPr>
          <a:xfrm>
            <a:off x="3854415" y="3429000"/>
            <a:ext cx="4194412" cy="2944623"/>
          </a:xfrm>
          <a:prstGeom prst="rect">
            <a:avLst/>
          </a:prstGeom>
        </p:spPr>
      </p:pic>
    </p:spTree>
    <p:extLst>
      <p:ext uri="{BB962C8B-B14F-4D97-AF65-F5344CB8AC3E}">
        <p14:creationId xmlns:p14="http://schemas.microsoft.com/office/powerpoint/2010/main" val="613660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31D04-84BC-4BFB-AF3C-F0B928D47645}"/>
              </a:ext>
            </a:extLst>
          </p:cNvPr>
          <p:cNvSpPr txBox="1"/>
          <p:nvPr/>
        </p:nvSpPr>
        <p:spPr>
          <a:xfrm>
            <a:off x="749556" y="4183289"/>
            <a:ext cx="10692881" cy="2492990"/>
          </a:xfrm>
          <a:prstGeom prst="rect">
            <a:avLst/>
          </a:prstGeom>
          <a:noFill/>
        </p:spPr>
        <p:txBody>
          <a:bodyPr wrap="square" rtlCol="0">
            <a:spAutoFit/>
          </a:bodyPr>
          <a:lstStyle/>
          <a:p>
            <a:endParaRPr lang="en-GB" sz="2000" dirty="0">
              <a:solidFill>
                <a:schemeClr val="bg1"/>
              </a:solidFill>
            </a:endParaRPr>
          </a:p>
          <a:p>
            <a:pPr marL="285750" indent="-285750" algn="ctr">
              <a:buFont typeface="Wingdings" panose="05000000000000000000" pitchFamily="2" charset="2"/>
              <a:buChar char="ü"/>
            </a:pPr>
            <a:r>
              <a:rPr lang="en-GB" sz="2000" dirty="0">
                <a:solidFill>
                  <a:schemeClr val="bg1"/>
                </a:solidFill>
              </a:rPr>
              <a:t>Plan the best options for young people, using easy to follow graphics</a:t>
            </a:r>
          </a:p>
          <a:p>
            <a:pPr marL="285750" indent="-285750" algn="ctr">
              <a:buFont typeface="Wingdings" panose="05000000000000000000" pitchFamily="2" charset="2"/>
              <a:buChar char="ü"/>
            </a:pPr>
            <a:r>
              <a:rPr lang="en-GB" sz="2000" dirty="0">
                <a:solidFill>
                  <a:schemeClr val="bg1"/>
                </a:solidFill>
              </a:rPr>
              <a:t>Show how qualifications work together to provide progression</a:t>
            </a:r>
          </a:p>
          <a:p>
            <a:pPr marL="285750" indent="-285750" algn="ctr">
              <a:buFont typeface="Wingdings" panose="05000000000000000000" pitchFamily="2" charset="2"/>
              <a:buChar char="ü"/>
            </a:pPr>
            <a:r>
              <a:rPr lang="en-GB" sz="2000" dirty="0">
                <a:solidFill>
                  <a:schemeClr val="bg1"/>
                </a:solidFill>
              </a:rPr>
              <a:t>Show real-life video case studies to young people</a:t>
            </a:r>
          </a:p>
          <a:p>
            <a:pPr marL="285750" indent="-285750" algn="ctr">
              <a:buFont typeface="Wingdings" panose="05000000000000000000" pitchFamily="2" charset="2"/>
              <a:buChar char="ü"/>
            </a:pPr>
            <a:r>
              <a:rPr lang="en-GB" sz="2000" dirty="0">
                <a:solidFill>
                  <a:schemeClr val="bg1"/>
                </a:solidFill>
              </a:rPr>
              <a:t>Inform young people of what an occupation involves and how to work towards it</a:t>
            </a:r>
          </a:p>
          <a:p>
            <a:pPr marL="285750" indent="-285750" algn="ctr">
              <a:buFont typeface="Wingdings" panose="05000000000000000000" pitchFamily="2" charset="2"/>
              <a:buChar char="ü"/>
            </a:pPr>
            <a:r>
              <a:rPr lang="en-GB" sz="2000" dirty="0">
                <a:solidFill>
                  <a:schemeClr val="bg1"/>
                </a:solidFill>
              </a:rPr>
              <a:t>Find  all the information you need with a comprehensive collection of links</a:t>
            </a:r>
          </a:p>
          <a:p>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p:txBody>
      </p:sp>
      <p:sp>
        <p:nvSpPr>
          <p:cNvPr id="2" name="TextBox 1">
            <a:extLst>
              <a:ext uri="{FF2B5EF4-FFF2-40B4-BE49-F238E27FC236}">
                <a16:creationId xmlns:a16="http://schemas.microsoft.com/office/drawing/2014/main" id="{D8B8D575-318D-429B-BFA8-1DCBC8DBF52C}"/>
              </a:ext>
            </a:extLst>
          </p:cNvPr>
          <p:cNvSpPr txBox="1"/>
          <p:nvPr/>
        </p:nvSpPr>
        <p:spPr>
          <a:xfrm>
            <a:off x="3643081" y="3830445"/>
            <a:ext cx="4905829" cy="461665"/>
          </a:xfrm>
          <a:prstGeom prst="rect">
            <a:avLst/>
          </a:prstGeom>
          <a:noFill/>
        </p:spPr>
        <p:txBody>
          <a:bodyPr wrap="square" rtlCol="0">
            <a:spAutoFit/>
          </a:bodyPr>
          <a:lstStyle/>
          <a:p>
            <a:pPr algn="ctr"/>
            <a:r>
              <a:rPr lang="en-GB" sz="2400" dirty="0">
                <a:solidFill>
                  <a:schemeClr val="bg1"/>
                </a:solidFill>
              </a:rPr>
              <a:t>It will help you:</a:t>
            </a:r>
          </a:p>
        </p:txBody>
      </p:sp>
      <p:pic>
        <p:nvPicPr>
          <p:cNvPr id="6" name="Picture 5">
            <a:extLst>
              <a:ext uri="{FF2B5EF4-FFF2-40B4-BE49-F238E27FC236}">
                <a16:creationId xmlns:a16="http://schemas.microsoft.com/office/drawing/2014/main" id="{ACA6B00E-E0EB-4612-A892-9DF9AA98862D}"/>
              </a:ext>
            </a:extLst>
          </p:cNvPr>
          <p:cNvPicPr>
            <a:picLocks noChangeAspect="1"/>
          </p:cNvPicPr>
          <p:nvPr/>
        </p:nvPicPr>
        <p:blipFill>
          <a:blip r:embed="rId4"/>
          <a:stretch>
            <a:fillRect/>
          </a:stretch>
        </p:blipFill>
        <p:spPr>
          <a:xfrm>
            <a:off x="3715895" y="87174"/>
            <a:ext cx="4760200" cy="3341826"/>
          </a:xfrm>
          <a:prstGeom prst="rect">
            <a:avLst/>
          </a:prstGeom>
        </p:spPr>
      </p:pic>
    </p:spTree>
    <p:extLst>
      <p:ext uri="{BB962C8B-B14F-4D97-AF65-F5344CB8AC3E}">
        <p14:creationId xmlns:p14="http://schemas.microsoft.com/office/powerpoint/2010/main" val="3863021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35CBF4-7F2C-40EC-B79B-8319228EB515}"/>
              </a:ext>
            </a:extLst>
          </p:cNvPr>
          <p:cNvSpPr txBox="1"/>
          <p:nvPr/>
        </p:nvSpPr>
        <p:spPr>
          <a:xfrm>
            <a:off x="818864" y="4256234"/>
            <a:ext cx="10564427" cy="1631216"/>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rPr>
              <a:t>A free interactive document designed for careers advisers and careers leaders in a range of settings giving a full overview of the technical FE and skills system</a:t>
            </a:r>
          </a:p>
          <a:p>
            <a:pPr marL="285750" indent="-285750">
              <a:buFont typeface="Arial" panose="020B0604020202020204" pitchFamily="34" charset="0"/>
              <a:buChar char="•"/>
            </a:pPr>
            <a:r>
              <a:rPr lang="en-GB" sz="2000" dirty="0">
                <a:solidFill>
                  <a:schemeClr val="bg1"/>
                </a:solidFill>
              </a:rPr>
              <a:t>An accompanying downloadable booklet for young people mapped to its contents</a:t>
            </a:r>
          </a:p>
          <a:p>
            <a:pPr marL="285750" indent="-285750">
              <a:buFont typeface="Arial" panose="020B0604020202020204" pitchFamily="34" charset="0"/>
              <a:buChar char="•"/>
            </a:pPr>
            <a:r>
              <a:rPr lang="en-GB" sz="2000" dirty="0">
                <a:solidFill>
                  <a:schemeClr val="bg1"/>
                </a:solidFill>
              </a:rPr>
              <a:t>Graphics and posters</a:t>
            </a:r>
          </a:p>
          <a:p>
            <a:pPr marL="285750" indent="-285750">
              <a:buFont typeface="Arial" panose="020B0604020202020204" pitchFamily="34" charset="0"/>
              <a:buChar char="•"/>
            </a:pPr>
            <a:r>
              <a:rPr lang="en-GB" sz="2000" dirty="0">
                <a:solidFill>
                  <a:schemeClr val="bg1"/>
                </a:solidFill>
              </a:rPr>
              <a:t>Slide deck to aid introduction to its use</a:t>
            </a:r>
          </a:p>
        </p:txBody>
      </p:sp>
      <p:sp>
        <p:nvSpPr>
          <p:cNvPr id="2" name="TextBox 1">
            <a:extLst>
              <a:ext uri="{FF2B5EF4-FFF2-40B4-BE49-F238E27FC236}">
                <a16:creationId xmlns:a16="http://schemas.microsoft.com/office/drawing/2014/main" id="{D38D8976-9506-499F-A1B2-351CC4754BCB}"/>
              </a:ext>
            </a:extLst>
          </p:cNvPr>
          <p:cNvSpPr txBox="1"/>
          <p:nvPr/>
        </p:nvSpPr>
        <p:spPr>
          <a:xfrm>
            <a:off x="1277487" y="3721496"/>
            <a:ext cx="9949218" cy="461665"/>
          </a:xfrm>
          <a:prstGeom prst="rect">
            <a:avLst/>
          </a:prstGeom>
          <a:noFill/>
        </p:spPr>
        <p:txBody>
          <a:bodyPr wrap="square" rtlCol="0">
            <a:spAutoFit/>
          </a:bodyPr>
          <a:lstStyle/>
          <a:p>
            <a:pPr algn="ctr"/>
            <a:r>
              <a:rPr lang="en-GB" sz="2400" dirty="0">
                <a:solidFill>
                  <a:schemeClr val="bg1"/>
                </a:solidFill>
              </a:rPr>
              <a:t>The resource forms part of a range of linked materials that you can use:</a:t>
            </a:r>
            <a:r>
              <a:rPr lang="en-GB" sz="2400" dirty="0"/>
              <a:t>:</a:t>
            </a:r>
          </a:p>
        </p:txBody>
      </p:sp>
      <p:sp>
        <p:nvSpPr>
          <p:cNvPr id="3" name="TextBox 2">
            <a:extLst>
              <a:ext uri="{FF2B5EF4-FFF2-40B4-BE49-F238E27FC236}">
                <a16:creationId xmlns:a16="http://schemas.microsoft.com/office/drawing/2014/main" id="{64BF2C45-FC20-4A3A-8FD7-1F9C2CA27B7C}"/>
              </a:ext>
            </a:extLst>
          </p:cNvPr>
          <p:cNvSpPr txBox="1"/>
          <p:nvPr/>
        </p:nvSpPr>
        <p:spPr>
          <a:xfrm>
            <a:off x="818864" y="5960523"/>
            <a:ext cx="10549719" cy="369332"/>
          </a:xfrm>
          <a:prstGeom prst="rect">
            <a:avLst/>
          </a:prstGeom>
          <a:noFill/>
        </p:spPr>
        <p:txBody>
          <a:bodyPr wrap="square" rtlCol="0">
            <a:spAutoFit/>
          </a:bodyPr>
          <a:lstStyle/>
          <a:p>
            <a:pPr algn="ctr"/>
            <a:r>
              <a:rPr lang="en-GB" dirty="0">
                <a:solidFill>
                  <a:schemeClr val="bg1"/>
                </a:solidFill>
              </a:rPr>
              <a:t>All will be freely available from CEC </a:t>
            </a:r>
            <a:r>
              <a:rPr lang="en-GB" dirty="0">
                <a:solidFill>
                  <a:schemeClr val="bg1"/>
                </a:solidFill>
                <a:hlinkClick r:id="rId4">
                  <a:extLst>
                    <a:ext uri="{A12FA001-AC4F-418D-AE19-62706E023703}">
                      <ahyp:hlinkClr xmlns:ahyp="http://schemas.microsoft.com/office/drawing/2018/hyperlinkcolor" val="tx"/>
                    </a:ext>
                  </a:extLst>
                </a:hlinkClick>
              </a:rPr>
              <a:t>Resource Directory </a:t>
            </a:r>
            <a:r>
              <a:rPr lang="en-GB" dirty="0">
                <a:solidFill>
                  <a:schemeClr val="bg1"/>
                </a:solidFill>
              </a:rPr>
              <a:t>and from </a:t>
            </a:r>
            <a:r>
              <a:rPr lang="en-GB" dirty="0">
                <a:solidFill>
                  <a:schemeClr val="bg1"/>
                </a:solidFill>
                <a:hlinkClick r:id="rId5">
                  <a:extLst>
                    <a:ext uri="{A12FA001-AC4F-418D-AE19-62706E023703}">
                      <ahyp:hlinkClr xmlns:ahyp="http://schemas.microsoft.com/office/drawing/2018/hyperlinkcolor" val="tx"/>
                    </a:ext>
                  </a:extLst>
                </a:hlinkClick>
              </a:rPr>
              <a:t>AELP SectorShare</a:t>
            </a:r>
            <a:endParaRPr lang="en-GB" dirty="0">
              <a:solidFill>
                <a:schemeClr val="bg1"/>
              </a:solidFill>
            </a:endParaRPr>
          </a:p>
        </p:txBody>
      </p:sp>
      <p:pic>
        <p:nvPicPr>
          <p:cNvPr id="7" name="Picture 6">
            <a:extLst>
              <a:ext uri="{FF2B5EF4-FFF2-40B4-BE49-F238E27FC236}">
                <a16:creationId xmlns:a16="http://schemas.microsoft.com/office/drawing/2014/main" id="{355528D7-4FE1-4297-BF8B-8C5C6AA1EA43}"/>
              </a:ext>
            </a:extLst>
          </p:cNvPr>
          <p:cNvPicPr>
            <a:picLocks noChangeAspect="1"/>
          </p:cNvPicPr>
          <p:nvPr/>
        </p:nvPicPr>
        <p:blipFill>
          <a:blip r:embed="rId6"/>
          <a:stretch>
            <a:fillRect/>
          </a:stretch>
        </p:blipFill>
        <p:spPr>
          <a:xfrm>
            <a:off x="3682214" y="172630"/>
            <a:ext cx="4827572" cy="3389123"/>
          </a:xfrm>
          <a:prstGeom prst="rect">
            <a:avLst/>
          </a:prstGeom>
        </p:spPr>
      </p:pic>
    </p:spTree>
    <p:extLst>
      <p:ext uri="{BB962C8B-B14F-4D97-AF65-F5344CB8AC3E}">
        <p14:creationId xmlns:p14="http://schemas.microsoft.com/office/powerpoint/2010/main" val="2623236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7E7123-E1D3-4F8F-995F-64CE404E7F38}"/>
              </a:ext>
            </a:extLst>
          </p:cNvPr>
          <p:cNvSpPr txBox="1"/>
          <p:nvPr/>
        </p:nvSpPr>
        <p:spPr>
          <a:xfrm>
            <a:off x="1162334" y="5315094"/>
            <a:ext cx="9867331" cy="707886"/>
          </a:xfrm>
          <a:prstGeom prst="rect">
            <a:avLst/>
          </a:prstGeom>
          <a:noFill/>
        </p:spPr>
        <p:txBody>
          <a:bodyPr wrap="square" rtlCol="0">
            <a:spAutoFit/>
          </a:bodyPr>
          <a:lstStyle/>
          <a:p>
            <a:pPr algn="ctr"/>
            <a:r>
              <a:rPr lang="en-GB" sz="2000" dirty="0">
                <a:solidFill>
                  <a:schemeClr val="bg1"/>
                </a:solidFill>
              </a:rPr>
              <a:t>It’s an interactive on-screen resource – you just go straight to the topic you want at the click of a link…..</a:t>
            </a:r>
          </a:p>
        </p:txBody>
      </p:sp>
      <p:pic>
        <p:nvPicPr>
          <p:cNvPr id="3" name="Picture 2">
            <a:extLst>
              <a:ext uri="{FF2B5EF4-FFF2-40B4-BE49-F238E27FC236}">
                <a16:creationId xmlns:a16="http://schemas.microsoft.com/office/drawing/2014/main" id="{65C8EC7E-7F9B-4A87-8580-26099BC4171D}"/>
              </a:ext>
            </a:extLst>
          </p:cNvPr>
          <p:cNvPicPr>
            <a:picLocks noChangeAspect="1"/>
          </p:cNvPicPr>
          <p:nvPr/>
        </p:nvPicPr>
        <p:blipFill rotWithShape="1">
          <a:blip r:embed="rId4"/>
          <a:srcRect l="28332" t="17535" r="10896" b="5798"/>
          <a:stretch/>
        </p:blipFill>
        <p:spPr>
          <a:xfrm>
            <a:off x="2931213" y="485774"/>
            <a:ext cx="6520071" cy="4626847"/>
          </a:xfrm>
          <a:prstGeom prst="rect">
            <a:avLst/>
          </a:prstGeom>
        </p:spPr>
      </p:pic>
    </p:spTree>
    <p:extLst>
      <p:ext uri="{BB962C8B-B14F-4D97-AF65-F5344CB8AC3E}">
        <p14:creationId xmlns:p14="http://schemas.microsoft.com/office/powerpoint/2010/main" val="1388201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7E7123-E1D3-4F8F-995F-64CE404E7F38}"/>
              </a:ext>
            </a:extLst>
          </p:cNvPr>
          <p:cNvSpPr txBox="1"/>
          <p:nvPr/>
        </p:nvSpPr>
        <p:spPr>
          <a:xfrm>
            <a:off x="1375398" y="5565338"/>
            <a:ext cx="9867331" cy="1231106"/>
          </a:xfrm>
          <a:prstGeom prst="rect">
            <a:avLst/>
          </a:prstGeom>
          <a:noFill/>
        </p:spPr>
        <p:txBody>
          <a:bodyPr wrap="square" rtlCol="0">
            <a:spAutoFit/>
          </a:bodyPr>
          <a:lstStyle/>
          <a:p>
            <a:pPr algn="ctr"/>
            <a:r>
              <a:rPr lang="en-GB" sz="2000" dirty="0">
                <a:solidFill>
                  <a:schemeClr val="bg1"/>
                </a:solidFill>
              </a:rPr>
              <a:t>….or if you have a very specific question, you can go straight there too!</a:t>
            </a: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p:txBody>
      </p:sp>
      <p:pic>
        <p:nvPicPr>
          <p:cNvPr id="4" name="Picture 3">
            <a:extLst>
              <a:ext uri="{FF2B5EF4-FFF2-40B4-BE49-F238E27FC236}">
                <a16:creationId xmlns:a16="http://schemas.microsoft.com/office/drawing/2014/main" id="{7676DA0C-AAA8-40EA-84F5-DD3B14190B98}"/>
              </a:ext>
            </a:extLst>
          </p:cNvPr>
          <p:cNvPicPr>
            <a:picLocks noChangeAspect="1"/>
          </p:cNvPicPr>
          <p:nvPr/>
        </p:nvPicPr>
        <p:blipFill rotWithShape="1">
          <a:blip r:embed="rId4"/>
          <a:srcRect l="28546" t="17971" r="11063" b="5507"/>
          <a:stretch/>
        </p:blipFill>
        <p:spPr>
          <a:xfrm>
            <a:off x="2633869" y="178905"/>
            <a:ext cx="7374835" cy="5247861"/>
          </a:xfrm>
          <a:prstGeom prst="rect">
            <a:avLst/>
          </a:prstGeom>
        </p:spPr>
      </p:pic>
    </p:spTree>
    <p:extLst>
      <p:ext uri="{BB962C8B-B14F-4D97-AF65-F5344CB8AC3E}">
        <p14:creationId xmlns:p14="http://schemas.microsoft.com/office/powerpoint/2010/main" val="3626795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9CFED2-5A72-4FC4-B6D7-07482754681C}"/>
              </a:ext>
            </a:extLst>
          </p:cNvPr>
          <p:cNvSpPr txBox="1"/>
          <p:nvPr/>
        </p:nvSpPr>
        <p:spPr>
          <a:xfrm>
            <a:off x="1386118" y="5369262"/>
            <a:ext cx="9544050" cy="707886"/>
          </a:xfrm>
          <a:prstGeom prst="rect">
            <a:avLst/>
          </a:prstGeom>
          <a:noFill/>
        </p:spPr>
        <p:txBody>
          <a:bodyPr wrap="square" rtlCol="0">
            <a:spAutoFit/>
          </a:bodyPr>
          <a:lstStyle/>
          <a:p>
            <a:pPr algn="ctr"/>
            <a:r>
              <a:rPr lang="en-GB" sz="2000" dirty="0">
                <a:solidFill>
                  <a:schemeClr val="bg1"/>
                </a:solidFill>
              </a:rPr>
              <a:t>There is detailed information to help you to better understand the sector as a professional……</a:t>
            </a:r>
          </a:p>
        </p:txBody>
      </p:sp>
      <p:pic>
        <p:nvPicPr>
          <p:cNvPr id="3" name="Picture 2">
            <a:extLst>
              <a:ext uri="{FF2B5EF4-FFF2-40B4-BE49-F238E27FC236}">
                <a16:creationId xmlns:a16="http://schemas.microsoft.com/office/drawing/2014/main" id="{7871B3B7-5559-4B22-9C33-F213DE0174A7}"/>
              </a:ext>
            </a:extLst>
          </p:cNvPr>
          <p:cNvPicPr>
            <a:picLocks noChangeAspect="1"/>
          </p:cNvPicPr>
          <p:nvPr/>
        </p:nvPicPr>
        <p:blipFill>
          <a:blip r:embed="rId4"/>
          <a:stretch>
            <a:fillRect/>
          </a:stretch>
        </p:blipFill>
        <p:spPr>
          <a:xfrm>
            <a:off x="2816047" y="897331"/>
            <a:ext cx="6559906" cy="4072738"/>
          </a:xfrm>
          <a:prstGeom prst="rect">
            <a:avLst/>
          </a:prstGeom>
        </p:spPr>
      </p:pic>
    </p:spTree>
    <p:extLst>
      <p:ext uri="{BB962C8B-B14F-4D97-AF65-F5344CB8AC3E}">
        <p14:creationId xmlns:p14="http://schemas.microsoft.com/office/powerpoint/2010/main" val="3745022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E1394A7-3A8F-4CC9-A4E6-89E927626AA0}"/>
              </a:ext>
            </a:extLst>
          </p:cNvPr>
          <p:cNvSpPr txBox="1"/>
          <p:nvPr/>
        </p:nvSpPr>
        <p:spPr>
          <a:xfrm>
            <a:off x="495300" y="1088144"/>
            <a:ext cx="5376672" cy="1015663"/>
          </a:xfrm>
          <a:prstGeom prst="rect">
            <a:avLst/>
          </a:prstGeom>
          <a:noFill/>
        </p:spPr>
        <p:txBody>
          <a:bodyPr wrap="square" rtlCol="0">
            <a:spAutoFit/>
          </a:bodyPr>
          <a:lstStyle/>
          <a:p>
            <a:r>
              <a:rPr lang="en-GB" sz="2000" dirty="0">
                <a:solidFill>
                  <a:schemeClr val="bg1"/>
                </a:solidFill>
              </a:rPr>
              <a:t>…. and simple graphics to help you explain technical training options to the young person sitting in front of you…..</a:t>
            </a:r>
          </a:p>
        </p:txBody>
      </p:sp>
      <p:pic>
        <p:nvPicPr>
          <p:cNvPr id="9" name="Picture 8">
            <a:extLst>
              <a:ext uri="{FF2B5EF4-FFF2-40B4-BE49-F238E27FC236}">
                <a16:creationId xmlns:a16="http://schemas.microsoft.com/office/drawing/2014/main" id="{59C051B4-10AF-4154-A2EA-B07A48CC990C}"/>
              </a:ext>
            </a:extLst>
          </p:cNvPr>
          <p:cNvPicPr>
            <a:picLocks noChangeAspect="1"/>
          </p:cNvPicPr>
          <p:nvPr/>
        </p:nvPicPr>
        <p:blipFill>
          <a:blip r:embed="rId4"/>
          <a:stretch>
            <a:fillRect/>
          </a:stretch>
        </p:blipFill>
        <p:spPr>
          <a:xfrm>
            <a:off x="495300" y="2233269"/>
            <a:ext cx="5376672" cy="3782873"/>
          </a:xfrm>
          <a:prstGeom prst="rect">
            <a:avLst/>
          </a:prstGeom>
        </p:spPr>
      </p:pic>
      <p:pic>
        <p:nvPicPr>
          <p:cNvPr id="6" name="Picture 5">
            <a:extLst>
              <a:ext uri="{FF2B5EF4-FFF2-40B4-BE49-F238E27FC236}">
                <a16:creationId xmlns:a16="http://schemas.microsoft.com/office/drawing/2014/main" id="{48879211-3170-422E-8D0A-440DF19976F7}"/>
              </a:ext>
            </a:extLst>
          </p:cNvPr>
          <p:cNvPicPr>
            <a:picLocks noChangeAspect="1"/>
          </p:cNvPicPr>
          <p:nvPr/>
        </p:nvPicPr>
        <p:blipFill>
          <a:blip r:embed="rId5"/>
          <a:stretch>
            <a:fillRect/>
          </a:stretch>
        </p:blipFill>
        <p:spPr>
          <a:xfrm>
            <a:off x="6096000" y="441809"/>
            <a:ext cx="5888736" cy="4150157"/>
          </a:xfrm>
          <a:prstGeom prst="rect">
            <a:avLst/>
          </a:prstGeom>
        </p:spPr>
      </p:pic>
      <p:sp>
        <p:nvSpPr>
          <p:cNvPr id="11" name="TextBox 10">
            <a:extLst>
              <a:ext uri="{FF2B5EF4-FFF2-40B4-BE49-F238E27FC236}">
                <a16:creationId xmlns:a16="http://schemas.microsoft.com/office/drawing/2014/main" id="{4C583E85-B744-453E-AA54-226DD759EA06}"/>
              </a:ext>
            </a:extLst>
          </p:cNvPr>
          <p:cNvSpPr txBox="1"/>
          <p:nvPr/>
        </p:nvSpPr>
        <p:spPr>
          <a:xfrm>
            <a:off x="6096001" y="4848225"/>
            <a:ext cx="5600700" cy="707886"/>
          </a:xfrm>
          <a:prstGeom prst="rect">
            <a:avLst/>
          </a:prstGeom>
          <a:noFill/>
        </p:spPr>
        <p:txBody>
          <a:bodyPr wrap="square" rtlCol="0">
            <a:spAutoFit/>
          </a:bodyPr>
          <a:lstStyle/>
          <a:p>
            <a:r>
              <a:rPr lang="en-GB" sz="2000" dirty="0">
                <a:solidFill>
                  <a:schemeClr val="bg1"/>
                </a:solidFill>
              </a:rPr>
              <a:t>…which you’ll also be able to download as stand-alone posters!</a:t>
            </a:r>
          </a:p>
        </p:txBody>
      </p:sp>
    </p:spTree>
    <p:extLst>
      <p:ext uri="{BB962C8B-B14F-4D97-AF65-F5344CB8AC3E}">
        <p14:creationId xmlns:p14="http://schemas.microsoft.com/office/powerpoint/2010/main" val="2812700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4B89AC-EEBB-4097-9F8B-0BE7BE69864E}"/>
              </a:ext>
            </a:extLst>
          </p:cNvPr>
          <p:cNvPicPr>
            <a:picLocks noChangeAspect="1"/>
          </p:cNvPicPr>
          <p:nvPr/>
        </p:nvPicPr>
        <p:blipFill>
          <a:blip r:embed="rId4"/>
          <a:stretch>
            <a:fillRect/>
          </a:stretch>
        </p:blipFill>
        <p:spPr>
          <a:xfrm>
            <a:off x="1858543" y="2976438"/>
            <a:ext cx="8767267" cy="2936748"/>
          </a:xfrm>
          <a:prstGeom prst="rect">
            <a:avLst/>
          </a:prstGeom>
        </p:spPr>
      </p:pic>
      <p:sp>
        <p:nvSpPr>
          <p:cNvPr id="4" name="Frame 3">
            <a:extLst>
              <a:ext uri="{FF2B5EF4-FFF2-40B4-BE49-F238E27FC236}">
                <a16:creationId xmlns:a16="http://schemas.microsoft.com/office/drawing/2014/main" id="{193424D3-FDAD-4F8D-B80C-A0EB67361CEF}"/>
              </a:ext>
            </a:extLst>
          </p:cNvPr>
          <p:cNvSpPr/>
          <p:nvPr/>
        </p:nvSpPr>
        <p:spPr>
          <a:xfrm>
            <a:off x="1566190" y="2785575"/>
            <a:ext cx="9242839" cy="104034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752325C7-EF5B-4C17-8DB7-1B0BE6562B50}"/>
              </a:ext>
            </a:extLst>
          </p:cNvPr>
          <p:cNvSpPr txBox="1"/>
          <p:nvPr/>
        </p:nvSpPr>
        <p:spPr>
          <a:xfrm>
            <a:off x="1378403" y="1250133"/>
            <a:ext cx="9485194" cy="830997"/>
          </a:xfrm>
          <a:prstGeom prst="rect">
            <a:avLst/>
          </a:prstGeom>
          <a:noFill/>
        </p:spPr>
        <p:txBody>
          <a:bodyPr wrap="square" rtlCol="0">
            <a:spAutoFit/>
          </a:bodyPr>
          <a:lstStyle/>
          <a:p>
            <a:pPr algn="ctr"/>
            <a:r>
              <a:rPr lang="en-GB" sz="2400" dirty="0">
                <a:solidFill>
                  <a:schemeClr val="bg1"/>
                </a:solidFill>
              </a:rPr>
              <a:t>A simple interactive navigation bar at the beginning of each section means you can go anywhere you want in the resource, at any time….</a:t>
            </a:r>
          </a:p>
        </p:txBody>
      </p:sp>
    </p:spTree>
    <p:extLst>
      <p:ext uri="{BB962C8B-B14F-4D97-AF65-F5344CB8AC3E}">
        <p14:creationId xmlns:p14="http://schemas.microsoft.com/office/powerpoint/2010/main" val="3009215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p:stCondLst>
                              <p:cond delay="3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Webinar Theme 2020">
  <a:themeElements>
    <a:clrScheme name="Webinar Colours 2020">
      <a:dk1>
        <a:srgbClr val="181717"/>
      </a:dk1>
      <a:lt1>
        <a:sysClr val="window" lastClr="FFFFFF"/>
      </a:lt1>
      <a:dk2>
        <a:srgbClr val="181717"/>
      </a:dk2>
      <a:lt2>
        <a:srgbClr val="FFFFFF"/>
      </a:lt2>
      <a:accent1>
        <a:srgbClr val="4472C4"/>
      </a:accent1>
      <a:accent2>
        <a:srgbClr val="ED7D31"/>
      </a:accent2>
      <a:accent3>
        <a:srgbClr val="A5A5A5"/>
      </a:accent3>
      <a:accent4>
        <a:srgbClr val="FFC000"/>
      </a:accent4>
      <a:accent5>
        <a:srgbClr val="5B9BD5"/>
      </a:accent5>
      <a:accent6>
        <a:srgbClr val="70AD47"/>
      </a:accent6>
      <a:hlink>
        <a:srgbClr val="310252"/>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9">
      <a:dk1>
        <a:srgbClr val="484947"/>
      </a:dk1>
      <a:lt1>
        <a:srgbClr val="FFFFFF"/>
      </a:lt1>
      <a:dk2>
        <a:srgbClr val="00A8A8"/>
      </a:dk2>
      <a:lt2>
        <a:srgbClr val="026891"/>
      </a:lt2>
      <a:accent1>
        <a:srgbClr val="077875"/>
      </a:accent1>
      <a:accent2>
        <a:srgbClr val="114F43"/>
      </a:accent2>
      <a:accent3>
        <a:srgbClr val="515E91"/>
      </a:accent3>
      <a:accent4>
        <a:srgbClr val="026891"/>
      </a:accent4>
      <a:accent5>
        <a:srgbClr val="077875"/>
      </a:accent5>
      <a:accent6>
        <a:srgbClr val="114F43"/>
      </a:accent6>
      <a:hlink>
        <a:srgbClr val="00A8A8"/>
      </a:hlink>
      <a:folHlink>
        <a:srgbClr val="48494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Custom 9">
      <a:dk1>
        <a:srgbClr val="484947"/>
      </a:dk1>
      <a:lt1>
        <a:srgbClr val="FFFFFF"/>
      </a:lt1>
      <a:dk2>
        <a:srgbClr val="00A8A8"/>
      </a:dk2>
      <a:lt2>
        <a:srgbClr val="026891"/>
      </a:lt2>
      <a:accent1>
        <a:srgbClr val="077875"/>
      </a:accent1>
      <a:accent2>
        <a:srgbClr val="114F43"/>
      </a:accent2>
      <a:accent3>
        <a:srgbClr val="515E91"/>
      </a:accent3>
      <a:accent4>
        <a:srgbClr val="026891"/>
      </a:accent4>
      <a:accent5>
        <a:srgbClr val="077875"/>
      </a:accent5>
      <a:accent6>
        <a:srgbClr val="114F43"/>
      </a:accent6>
      <a:hlink>
        <a:srgbClr val="00A8A8"/>
      </a:hlink>
      <a:folHlink>
        <a:srgbClr val="48494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Custom 9">
      <a:dk1>
        <a:srgbClr val="484947"/>
      </a:dk1>
      <a:lt1>
        <a:srgbClr val="FFFFFF"/>
      </a:lt1>
      <a:dk2>
        <a:srgbClr val="00A8A8"/>
      </a:dk2>
      <a:lt2>
        <a:srgbClr val="026891"/>
      </a:lt2>
      <a:accent1>
        <a:srgbClr val="077875"/>
      </a:accent1>
      <a:accent2>
        <a:srgbClr val="114F43"/>
      </a:accent2>
      <a:accent3>
        <a:srgbClr val="515E91"/>
      </a:accent3>
      <a:accent4>
        <a:srgbClr val="026891"/>
      </a:accent4>
      <a:accent5>
        <a:srgbClr val="077875"/>
      </a:accent5>
      <a:accent6>
        <a:srgbClr val="114F43"/>
      </a:accent6>
      <a:hlink>
        <a:srgbClr val="00A8A8"/>
      </a:hlink>
      <a:folHlink>
        <a:srgbClr val="48494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444</TotalTime>
  <Words>1709</Words>
  <Application>Microsoft Office PowerPoint</Application>
  <PresentationFormat>Widescreen</PresentationFormat>
  <Paragraphs>85</Paragraphs>
  <Slides>16</Slides>
  <Notes>15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16</vt:i4>
      </vt:variant>
    </vt:vector>
  </HeadingPairs>
  <TitlesOfParts>
    <vt:vector size="27" baseType="lpstr">
      <vt:lpstr>Arial</vt:lpstr>
      <vt:lpstr>Calibri</vt:lpstr>
      <vt:lpstr>Calibri Light</vt:lpstr>
      <vt:lpstr>Courier New</vt:lpstr>
      <vt:lpstr>Leelawadee UI</vt:lpstr>
      <vt:lpstr>Wingdings</vt:lpstr>
      <vt:lpstr>Webinar Theme 2020</vt:lpstr>
      <vt:lpstr>2_Custom Design</vt:lpstr>
      <vt:lpstr>Custom Design</vt:lpstr>
      <vt:lpstr>1_Custom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25.11.20 Can “virtual” ever be “real” Work Experience? The tried, the constants, the future</dc:title>
  <dc:creator>Kiveli Stylianou</dc:creator>
  <cp:lastModifiedBy>Katrina Thomas</cp:lastModifiedBy>
  <cp:revision>386</cp:revision>
  <dcterms:created xsi:type="dcterms:W3CDTF">2020-08-22T21:37:11Z</dcterms:created>
  <dcterms:modified xsi:type="dcterms:W3CDTF">2021-04-19T14:27:23Z</dcterms:modified>
</cp:coreProperties>
</file>