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58" r:id="rId3"/>
  </p:sldMasterIdLst>
  <p:handoutMasterIdLst>
    <p:handoutMasterId r:id="rId44"/>
  </p:handoutMasterIdLst>
  <p:sldIdLst>
    <p:sldId id="355" r:id="rId4"/>
    <p:sldId id="356" r:id="rId5"/>
    <p:sldId id="280" r:id="rId6"/>
    <p:sldId id="358" r:id="rId7"/>
    <p:sldId id="274" r:id="rId8"/>
    <p:sldId id="359" r:id="rId9"/>
    <p:sldId id="275" r:id="rId10"/>
    <p:sldId id="360" r:id="rId11"/>
    <p:sldId id="361" r:id="rId12"/>
    <p:sldId id="285" r:id="rId13"/>
    <p:sldId id="363" r:id="rId14"/>
    <p:sldId id="288" r:id="rId15"/>
    <p:sldId id="357" r:id="rId16"/>
    <p:sldId id="290" r:id="rId17"/>
    <p:sldId id="337" r:id="rId18"/>
    <p:sldId id="338" r:id="rId19"/>
    <p:sldId id="339" r:id="rId20"/>
    <p:sldId id="340" r:id="rId21"/>
    <p:sldId id="296" r:id="rId22"/>
    <p:sldId id="297" r:id="rId23"/>
    <p:sldId id="347" r:id="rId24"/>
    <p:sldId id="342" r:id="rId25"/>
    <p:sldId id="343" r:id="rId26"/>
    <p:sldId id="344" r:id="rId27"/>
    <p:sldId id="345" r:id="rId28"/>
    <p:sldId id="346" r:id="rId29"/>
    <p:sldId id="348" r:id="rId30"/>
    <p:sldId id="257" r:id="rId31"/>
    <p:sldId id="259" r:id="rId32"/>
    <p:sldId id="260" r:id="rId33"/>
    <p:sldId id="261" r:id="rId34"/>
    <p:sldId id="349" r:id="rId35"/>
    <p:sldId id="350" r:id="rId36"/>
    <p:sldId id="351" r:id="rId37"/>
    <p:sldId id="352" r:id="rId38"/>
    <p:sldId id="353" r:id="rId39"/>
    <p:sldId id="354" r:id="rId40"/>
    <p:sldId id="295" r:id="rId41"/>
    <p:sldId id="291" r:id="rId42"/>
    <p:sldId id="27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ky O'Connor" initials="VO" lastIdx="1" clrIdx="0">
    <p:extLst>
      <p:ext uri="{19B8F6BF-5375-455C-9EA6-DF929625EA0E}">
        <p15:presenceInfo xmlns:p15="http://schemas.microsoft.com/office/powerpoint/2012/main" userId="S::vicky_o'connor@blackcountryconsortium.co.uk::077e8962-5cec-4285-9424-573a578e1c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66CCFF"/>
    <a:srgbClr val="FF6600"/>
    <a:srgbClr val="DEA900"/>
    <a:srgbClr val="E9B562"/>
    <a:srgbClr val="F7B01E"/>
    <a:srgbClr val="EE6E50"/>
    <a:srgbClr val="006CB2"/>
    <a:srgbClr val="535E91"/>
    <a:srgbClr val="F04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09" autoAdjust="0"/>
    <p:restoredTop sz="97638"/>
  </p:normalViewPr>
  <p:slideViewPr>
    <p:cSldViewPr snapToGrid="0" snapToObjects="1">
      <p:cViewPr varScale="1">
        <p:scale>
          <a:sx n="86" d="100"/>
          <a:sy n="86" d="100"/>
        </p:scale>
        <p:origin x="384" y="67"/>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09T14:59:51.425" idx="1">
    <p:pos x="7680" y="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10/14/2020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tif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5597912"/>
          </a:xfrm>
          <a:prstGeom prst="rect">
            <a:avLst/>
          </a:prstGeom>
        </p:spPr>
      </p:pic>
      <p:sp>
        <p:nvSpPr>
          <p:cNvPr id="19" name="Text Placeholder 19">
            <a:extLst>
              <a:ext uri="{FF2B5EF4-FFF2-40B4-BE49-F238E27FC236}">
                <a16:creationId xmlns:a16="http://schemas.microsoft.com/office/drawing/2014/main" id="{F167411D-CA14-CC4F-83C2-BF0F3CA576F2}"/>
              </a:ext>
            </a:extLst>
          </p:cNvPr>
          <p:cNvSpPr>
            <a:spLocks noGrp="1"/>
          </p:cNvSpPr>
          <p:nvPr>
            <p:ph type="body" sz="quarter" idx="10" hasCustomPrompt="1"/>
          </p:nvPr>
        </p:nvSpPr>
        <p:spPr>
          <a:xfrm>
            <a:off x="424540" y="1278269"/>
            <a:ext cx="6218023" cy="9367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baseline="0">
                <a:latin typeface="Calibri" panose="020F0502020204030204" pitchFamily="34" charset="0"/>
                <a:cs typeface="Calibri" panose="020F0502020204030204" pitchFamily="34" charset="0"/>
              </a:defRPr>
            </a:lvl1pPr>
          </a:lstStyle>
          <a:p>
            <a:pPr lvl="0"/>
            <a:r>
              <a:rPr lang="en-US" dirty="0"/>
              <a:t>Resource title here</a:t>
            </a:r>
          </a:p>
        </p:txBody>
      </p:sp>
      <p:sp>
        <p:nvSpPr>
          <p:cNvPr id="20" name="Text Placeholder 19">
            <a:extLst>
              <a:ext uri="{FF2B5EF4-FFF2-40B4-BE49-F238E27FC236}">
                <a16:creationId xmlns:a16="http://schemas.microsoft.com/office/drawing/2014/main" id="{A96B35DA-0565-924F-AD5D-5CCE9933633E}"/>
              </a:ext>
            </a:extLst>
          </p:cNvPr>
          <p:cNvSpPr>
            <a:spLocks noGrp="1"/>
          </p:cNvSpPr>
          <p:nvPr>
            <p:ph type="body" sz="quarter" idx="11" hasCustomPrompt="1"/>
          </p:nvPr>
        </p:nvSpPr>
        <p:spPr>
          <a:xfrm>
            <a:off x="419415" y="229176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3000" b="0" i="0" baseline="0">
                <a:latin typeface="Calibri" panose="020F0502020204030204" pitchFamily="34" charset="0"/>
                <a:cs typeface="Calibri" panose="020F0502020204030204" pitchFamily="34" charset="0"/>
              </a:defRPr>
            </a:lvl1pPr>
          </a:lstStyle>
          <a:p>
            <a:pPr lvl="0"/>
            <a:r>
              <a:rPr lang="en-US" dirty="0"/>
              <a:t>Resource subtitle here</a:t>
            </a:r>
          </a:p>
        </p:txBody>
      </p:sp>
      <p:sp>
        <p:nvSpPr>
          <p:cNvPr id="21" name="Text Placeholder 19">
            <a:extLst>
              <a:ext uri="{FF2B5EF4-FFF2-40B4-BE49-F238E27FC236}">
                <a16:creationId xmlns:a16="http://schemas.microsoft.com/office/drawing/2014/main" id="{98FBBC6E-3130-444A-AF01-62BF6AD8DEE0}"/>
              </a:ext>
            </a:extLst>
          </p:cNvPr>
          <p:cNvSpPr>
            <a:spLocks noGrp="1"/>
          </p:cNvSpPr>
          <p:nvPr>
            <p:ph type="body" sz="quarter" idx="12" hasCustomPrompt="1"/>
          </p:nvPr>
        </p:nvSpPr>
        <p:spPr>
          <a:xfrm>
            <a:off x="446140" y="2808285"/>
            <a:ext cx="6218023" cy="4258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latin typeface="Calibri Light" panose="020F0302020204030204" pitchFamily="34" charset="0"/>
                <a:cs typeface="Calibri Light" panose="020F0302020204030204" pitchFamily="34" charset="0"/>
              </a:defRPr>
            </a:lvl1pPr>
          </a:lstStyle>
          <a:p>
            <a:pPr lvl="0"/>
            <a:r>
              <a:rPr lang="en-US" dirty="0"/>
              <a:t>Name here, title here, date xx/xx/</a:t>
            </a:r>
            <a:r>
              <a:rPr lang="en-US" dirty="0" err="1"/>
              <a:t>xxxx</a:t>
            </a:r>
            <a:endParaRPr lang="en-US" dirty="0"/>
          </a:p>
        </p:txBody>
      </p:sp>
      <p:sp>
        <p:nvSpPr>
          <p:cNvPr id="11" name="Triangle 10"/>
          <p:cNvSpPr/>
          <p:nvPr userDrawn="1"/>
        </p:nvSpPr>
        <p:spPr>
          <a:xfrm rot="1903305">
            <a:off x="10197920" y="504818"/>
            <a:ext cx="1543003" cy="133017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9823645" y="2527961"/>
            <a:ext cx="1638324" cy="1638324"/>
          </a:xfrm>
          <a:prstGeom prst="ellipse">
            <a:avLst/>
          </a:prstGeom>
          <a:solidFill>
            <a:srgbClr val="E9B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9559406" y="2369039"/>
            <a:ext cx="1799495" cy="1724974"/>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p:cNvSpPr/>
          <p:nvPr userDrawn="1"/>
        </p:nvSpPr>
        <p:spPr>
          <a:xfrm rot="2428000">
            <a:off x="10317875" y="300133"/>
            <a:ext cx="1567224" cy="1351055"/>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p:cNvPicPr>
            <a:picLocks noChangeAspect="1"/>
          </p:cNvPicPr>
          <p:nvPr userDrawn="1"/>
        </p:nvPicPr>
        <p:blipFill>
          <a:blip r:embed="rId3"/>
          <a:stretch>
            <a:fillRect/>
          </a:stretch>
        </p:blipFill>
        <p:spPr>
          <a:xfrm>
            <a:off x="3189250" y="3475217"/>
            <a:ext cx="8869454" cy="2122695"/>
          </a:xfrm>
          <a:prstGeom prst="rect">
            <a:avLst/>
          </a:prstGeom>
        </p:spPr>
      </p:pic>
      <p:pic>
        <p:nvPicPr>
          <p:cNvPr id="17" name="Picture 16"/>
          <p:cNvPicPr>
            <a:picLocks noChangeAspect="1"/>
          </p:cNvPicPr>
          <p:nvPr userDrawn="1"/>
        </p:nvPicPr>
        <p:blipFill>
          <a:blip r:embed="rId4"/>
          <a:stretch>
            <a:fillRect/>
          </a:stretch>
        </p:blipFill>
        <p:spPr>
          <a:xfrm>
            <a:off x="8245087" y="1463864"/>
            <a:ext cx="1535980" cy="1518657"/>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23" name="Straight Connector 2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7"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10025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429909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ext Slide">
    <p:spTree>
      <p:nvGrpSpPr>
        <p:cNvPr id="1" name=""/>
        <p:cNvGrpSpPr/>
        <p:nvPr/>
      </p:nvGrpSpPr>
      <p:grpSpPr>
        <a:xfrm>
          <a:off x="0" y="0"/>
          <a:ext cx="0" cy="0"/>
          <a:chOff x="0" y="0"/>
          <a:chExt cx="0" cy="0"/>
        </a:xfrm>
      </p:grpSpPr>
      <p:sp>
        <p:nvSpPr>
          <p:cNvPr id="56" name="Body Level One…"/>
          <p:cNvSpPr txBox="1">
            <a:spLocks noGrp="1"/>
          </p:cNvSpPr>
          <p:nvPr>
            <p:ph type="body" sz="quarter" idx="1" hasCustomPrompt="1"/>
          </p:nvPr>
        </p:nvSpPr>
        <p:spPr>
          <a:xfrm>
            <a:off x="788772" y="452666"/>
            <a:ext cx="7315201" cy="369332"/>
          </a:xfrm>
          <a:prstGeom prst="rect">
            <a:avLst/>
          </a:prstGeom>
        </p:spPr>
        <p:txBody>
          <a:bodyPr/>
          <a:lstStyle>
            <a:lvl1pPr>
              <a:defRPr sz="2800"/>
            </a:lvl1pPr>
            <a:lvl2pPr marL="723900" indent="-266700">
              <a:defRPr sz="2800"/>
            </a:lvl2pPr>
            <a:lvl3pPr marL="1234439" indent="-320039">
              <a:defRPr sz="2800"/>
            </a:lvl3pPr>
            <a:lvl4pPr marL="1727200" indent="-355600">
              <a:defRPr sz="2800"/>
            </a:lvl4pPr>
            <a:lvl5pPr marL="2184400" indent="-355600">
              <a:defRPr sz="2800"/>
            </a:lvl5pPr>
          </a:lstStyle>
          <a:p>
            <a:r>
              <a:t>Slide title here</a:t>
            </a:r>
          </a:p>
          <a:p>
            <a:pPr lvl="1"/>
            <a:endParaRPr/>
          </a:p>
          <a:p>
            <a:pPr lvl="2"/>
            <a:endParaRPr/>
          </a:p>
          <a:p>
            <a:pPr lvl="3"/>
            <a:endParaRPr/>
          </a:p>
          <a:p>
            <a:pPr lvl="4"/>
            <a:endParaRPr/>
          </a:p>
        </p:txBody>
      </p:sp>
      <p:sp>
        <p:nvSpPr>
          <p:cNvPr id="57" name="Text Placeholder 13"/>
          <p:cNvSpPr>
            <a:spLocks noGrp="1"/>
          </p:cNvSpPr>
          <p:nvPr>
            <p:ph type="body" sz="quarter" idx="13" hasCustomPrompt="1"/>
          </p:nvPr>
        </p:nvSpPr>
        <p:spPr>
          <a:xfrm>
            <a:off x="1273654" y="1594027"/>
            <a:ext cx="7315201" cy="461733"/>
          </a:xfrm>
          <a:prstGeom prst="rect">
            <a:avLst/>
          </a:prstGeom>
        </p:spPr>
        <p:txBody>
          <a:bodyPr/>
          <a:lstStyle>
            <a:lvl1pPr defTabSz="612648">
              <a:spcBef>
                <a:spcPts val="600"/>
              </a:spcBef>
              <a:defRPr sz="2412"/>
            </a:lvl1pPr>
          </a:lstStyle>
          <a:p>
            <a:r>
              <a:t>Header here</a:t>
            </a:r>
          </a:p>
        </p:txBody>
      </p:sp>
      <p:sp>
        <p:nvSpPr>
          <p:cNvPr id="58" name="Text Placeholder 13"/>
          <p:cNvSpPr>
            <a:spLocks noGrp="1"/>
          </p:cNvSpPr>
          <p:nvPr>
            <p:ph type="body" sz="half" idx="14" hasCustomPrompt="1"/>
          </p:nvPr>
        </p:nvSpPr>
        <p:spPr>
          <a:xfrm>
            <a:off x="1273652" y="2430021"/>
            <a:ext cx="9241949" cy="3000058"/>
          </a:xfrm>
          <a:prstGeom prst="rect">
            <a:avLst/>
          </a:prstGeom>
        </p:spPr>
        <p:txBody>
          <a:bodyPr/>
          <a:lstStyle>
            <a:lvl1pPr>
              <a:defRPr sz="2000" b="0"/>
            </a:lvl1pPr>
          </a:lstStyle>
          <a:p>
            <a:r>
              <a:t>Text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9" name="Straight Connector 3"/>
          <p:cNvSpPr/>
          <p:nvPr/>
        </p:nvSpPr>
        <p:spPr>
          <a:xfrm>
            <a:off x="1273652" y="2215299"/>
            <a:ext cx="9158142" cy="1"/>
          </a:xfrm>
          <a:prstGeom prst="line">
            <a:avLst/>
          </a:prstGeom>
          <a:ln w="44450">
            <a:solidFill>
              <a:srgbClr val="EE6E50"/>
            </a:solidFill>
            <a:miter/>
          </a:ln>
        </p:spPr>
        <p:txBody>
          <a:bodyPr lIns="45719" rIns="45719"/>
          <a:lstStyle/>
          <a:p>
            <a:endParaRPr/>
          </a:p>
        </p:txBody>
      </p:sp>
      <p:pic>
        <p:nvPicPr>
          <p:cNvPr id="60" name="Picture 7" descr="Picture 7"/>
          <p:cNvPicPr>
            <a:picLocks noChangeAspect="1"/>
          </p:cNvPicPr>
          <p:nvPr/>
        </p:nvPicPr>
        <p:blipFill>
          <a:blip r:embed="rId2"/>
          <a:stretch>
            <a:fillRect/>
          </a:stretch>
        </p:blipFill>
        <p:spPr>
          <a:xfrm>
            <a:off x="10333239" y="5994841"/>
            <a:ext cx="1128730" cy="457353"/>
          </a:xfrm>
          <a:prstGeom prst="rect">
            <a:avLst/>
          </a:prstGeom>
          <a:ln w="12700">
            <a:miter lim="400000"/>
          </a:ln>
        </p:spPr>
      </p:pic>
      <p:sp>
        <p:nvSpPr>
          <p:cNvPr id="61" name="Picture Placeholder 4"/>
          <p:cNvSpPr>
            <a:spLocks noGrp="1"/>
          </p:cNvSpPr>
          <p:nvPr>
            <p:ph type="pic" sz="quarter" idx="15"/>
          </p:nvPr>
        </p:nvSpPr>
        <p:spPr>
          <a:xfrm>
            <a:off x="7018541" y="5927011"/>
            <a:ext cx="1377222" cy="619951"/>
          </a:xfrm>
          <a:prstGeom prst="rect">
            <a:avLst/>
          </a:prstGeom>
        </p:spPr>
        <p:txBody>
          <a:bodyPr lIns="91439" rIns="91439">
            <a:noAutofit/>
          </a:bodyPr>
          <a:lstStyle/>
          <a:p>
            <a:endParaRPr/>
          </a:p>
        </p:txBody>
      </p:sp>
      <p:sp>
        <p:nvSpPr>
          <p:cNvPr id="62" name="Straight Connector 11"/>
          <p:cNvSpPr/>
          <p:nvPr/>
        </p:nvSpPr>
        <p:spPr>
          <a:xfrm flipH="1">
            <a:off x="8531783" y="5927011"/>
            <a:ext cx="2" cy="619951"/>
          </a:xfrm>
          <a:prstGeom prst="line">
            <a:avLst/>
          </a:prstGeom>
          <a:ln w="6350">
            <a:solidFill>
              <a:srgbClr val="000000"/>
            </a:solidFill>
            <a:miter/>
          </a:ln>
        </p:spPr>
        <p:txBody>
          <a:bodyPr lIns="45719" rIns="45719"/>
          <a:lstStyle/>
          <a:p>
            <a:endParaRPr/>
          </a:p>
        </p:txBody>
      </p:sp>
      <p:sp>
        <p:nvSpPr>
          <p:cNvPr id="63" name="Straight Connector 12"/>
          <p:cNvSpPr/>
          <p:nvPr/>
        </p:nvSpPr>
        <p:spPr>
          <a:xfrm flipH="1">
            <a:off x="10194882" y="5927011"/>
            <a:ext cx="2" cy="619951"/>
          </a:xfrm>
          <a:prstGeom prst="line">
            <a:avLst/>
          </a:prstGeom>
          <a:ln w="6350">
            <a:solidFill>
              <a:srgbClr val="000000"/>
            </a:solidFill>
            <a:miter/>
          </a:ln>
        </p:spPr>
        <p:txBody>
          <a:bodyPr lIns="45719" rIns="45719"/>
          <a:lstStyle/>
          <a:p>
            <a:endParaRPr/>
          </a:p>
        </p:txBody>
      </p:sp>
      <p:sp>
        <p:nvSpPr>
          <p:cNvPr id="64" name="Picture Placeholder 4"/>
          <p:cNvSpPr>
            <a:spLocks noGrp="1"/>
          </p:cNvSpPr>
          <p:nvPr>
            <p:ph type="pic" sz="quarter" idx="16"/>
          </p:nvPr>
        </p:nvSpPr>
        <p:spPr>
          <a:xfrm>
            <a:off x="8679305" y="5927011"/>
            <a:ext cx="1377222" cy="619951"/>
          </a:xfrm>
          <a:prstGeom prst="rect">
            <a:avLst/>
          </a:prstGeom>
        </p:spPr>
        <p:txBody>
          <a:bodyPr lIns="91439" rIns="91439">
            <a:noAutofit/>
          </a:bodyPr>
          <a:lstStyle/>
          <a:p>
            <a:endParaRP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963713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11745"/>
      </p:ext>
    </p:extLst>
  </p:cSld>
  <p:clrMap bg1="lt1" tx1="dk1" bg2="lt2" tx2="dk2" accent1="accent1" accent2="accent2" accent3="accent3" accent4="accent4" accent5="accent5" accent6="accent6" hlink="hlink" folHlink="folHlink"/>
  <p:sldLayoutIdLst>
    <p:sldLayoutId id="2147483673" r:id="rId1"/>
    <p:sldLayoutId id="2147483667" r:id="rId2"/>
    <p:sldLayoutId id="2147483678" r:id="rId3"/>
    <p:sldLayoutId id="2147483679" r:id="rId4"/>
    <p:sldLayoutId id="2147483680" r:id="rId5"/>
    <p:sldLayoutId id="2147483681" r:id="rId6"/>
    <p:sldLayoutId id="2147483682" r:id="rId7"/>
    <p:sldLayoutId id="214748368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9"/>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7.xml"/><Relationship Id="rId1" Type="http://schemas.openxmlformats.org/officeDocument/2006/relationships/video" Target="https://www.youtube.com/embed/DNFO-NtjGFc?feature=oembed" TargetMode="Externa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7.xml"/><Relationship Id="rId1" Type="http://schemas.openxmlformats.org/officeDocument/2006/relationships/video" Target="https://www.youtube.com/embed/4dk-fiyJdvE?feature=oembed" TargetMode="Externa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0.jpeg"/><Relationship Id="rId7" Type="http://schemas.openxmlformats.org/officeDocument/2006/relationships/image" Target="../media/image68.jpe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jpg"/><Relationship Id="rId4" Type="http://schemas.openxmlformats.org/officeDocument/2006/relationships/image" Target="../media/image65.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7.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6.png"/><Relationship Id="rId3" Type="http://schemas.openxmlformats.org/officeDocument/2006/relationships/slideLayout" Target="../slideLayouts/slideLayout3.xml"/><Relationship Id="rId7" Type="http://schemas.openxmlformats.org/officeDocument/2006/relationships/image" Target="../media/image81.jpeg"/><Relationship Id="rId12" Type="http://schemas.openxmlformats.org/officeDocument/2006/relationships/image" Target="../media/image7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g"/><Relationship Id="rId10" Type="http://schemas.openxmlformats.org/officeDocument/2006/relationships/image" Target="../media/image84.jpeg"/><Relationship Id="rId4" Type="http://schemas.openxmlformats.org/officeDocument/2006/relationships/image" Target="../media/image78.png"/><Relationship Id="rId9" Type="http://schemas.openxmlformats.org/officeDocument/2006/relationships/image" Target="../media/image83.jpg"/></Relationships>
</file>

<file path=ppt/slides/_rels/slide17.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slideLayout" Target="../slideLayouts/slideLayout3.xml"/><Relationship Id="rId7" Type="http://schemas.openxmlformats.org/officeDocument/2006/relationships/image" Target="../media/image8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8.jpeg"/><Relationship Id="rId11" Type="http://schemas.openxmlformats.org/officeDocument/2006/relationships/image" Target="../media/image92.png"/><Relationship Id="rId5" Type="http://schemas.openxmlformats.org/officeDocument/2006/relationships/image" Target="../media/image79.jpg"/><Relationship Id="rId10"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3.xml"/><Relationship Id="rId7" Type="http://schemas.openxmlformats.org/officeDocument/2006/relationships/image" Target="../media/image95.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4.jpeg"/><Relationship Id="rId5" Type="http://schemas.openxmlformats.org/officeDocument/2006/relationships/image" Target="../media/image79.jpg"/><Relationship Id="rId10" Type="http://schemas.openxmlformats.org/officeDocument/2006/relationships/image" Target="../media/image97.png"/><Relationship Id="rId4" Type="http://schemas.openxmlformats.org/officeDocument/2006/relationships/image" Target="../media/image93.png"/><Relationship Id="rId9" Type="http://schemas.openxmlformats.org/officeDocument/2006/relationships/image" Target="../media/image96.pn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3.xml"/><Relationship Id="rId7" Type="http://schemas.openxmlformats.org/officeDocument/2006/relationships/image" Target="../media/image10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9.jpeg"/><Relationship Id="rId5" Type="http://schemas.openxmlformats.org/officeDocument/2006/relationships/image" Target="../media/image79.jpg"/><Relationship Id="rId4" Type="http://schemas.openxmlformats.org/officeDocument/2006/relationships/image" Target="../media/image98.png"/><Relationship Id="rId9" Type="http://schemas.openxmlformats.org/officeDocument/2006/relationships/image" Target="../media/image10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2.png"/><Relationship Id="rId5" Type="http://schemas.openxmlformats.org/officeDocument/2006/relationships/image" Target="../media/image77.png"/><Relationship Id="rId4" Type="http://schemas.openxmlformats.org/officeDocument/2006/relationships/image" Target="../media/image79.jpg"/></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3.xml"/><Relationship Id="rId7" Type="http://schemas.openxmlformats.org/officeDocument/2006/relationships/image" Target="../media/image7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image" Target="../media/image107.png"/></Relationships>
</file>

<file path=ppt/slides/_rels/slide2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microsoft.com/office/2007/relationships/media" Target="../media/media9.m4a"/><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image" Target="../media/image117.png"/><Relationship Id="rId2" Type="http://schemas.openxmlformats.org/officeDocument/2006/relationships/video" Target="../media/media8.mp4"/><Relationship Id="rId16" Type="http://schemas.openxmlformats.org/officeDocument/2006/relationships/image" Target="../media/image91.png"/><Relationship Id="rId1" Type="http://schemas.microsoft.com/office/2007/relationships/media" Target="../media/media8.mp4"/><Relationship Id="rId6" Type="http://schemas.openxmlformats.org/officeDocument/2006/relationships/image" Target="../media/image87.png"/><Relationship Id="rId11" Type="http://schemas.openxmlformats.org/officeDocument/2006/relationships/image" Target="../media/image113.png"/><Relationship Id="rId5" Type="http://schemas.openxmlformats.org/officeDocument/2006/relationships/slideLayout" Target="../slideLayouts/slideLayout3.xml"/><Relationship Id="rId15" Type="http://schemas.openxmlformats.org/officeDocument/2006/relationships/image" Target="../media/image77.png"/><Relationship Id="rId10" Type="http://schemas.openxmlformats.org/officeDocument/2006/relationships/image" Target="../media/image112.svg"/><Relationship Id="rId4" Type="http://schemas.openxmlformats.org/officeDocument/2006/relationships/audio" Target="../media/media9.m4a"/><Relationship Id="rId9" Type="http://schemas.openxmlformats.org/officeDocument/2006/relationships/image" Target="../media/image111.png"/><Relationship Id="rId14" Type="http://schemas.openxmlformats.org/officeDocument/2006/relationships/image" Target="../media/image116.jpg"/></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Layout" Target="../slideLayouts/slideLayout3.xml"/><Relationship Id="rId7" Type="http://schemas.openxmlformats.org/officeDocument/2006/relationships/image" Target="../media/image120.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9.JPG"/><Relationship Id="rId11" Type="http://schemas.openxmlformats.org/officeDocument/2006/relationships/image" Target="../media/image121.png"/><Relationship Id="rId5" Type="http://schemas.openxmlformats.org/officeDocument/2006/relationships/image" Target="../media/image118.JPG"/><Relationship Id="rId10" Type="http://schemas.openxmlformats.org/officeDocument/2006/relationships/image" Target="../media/image96.png"/><Relationship Id="rId4" Type="http://schemas.openxmlformats.org/officeDocument/2006/relationships/image" Target="../media/image93.png"/><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3.xml"/><Relationship Id="rId7" Type="http://schemas.openxmlformats.org/officeDocument/2006/relationships/image" Target="../media/image10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3.jpg"/><Relationship Id="rId11" Type="http://schemas.openxmlformats.org/officeDocument/2006/relationships/image" Target="../media/image125.png"/><Relationship Id="rId5" Type="http://schemas.openxmlformats.org/officeDocument/2006/relationships/image" Target="../media/image122.JPG"/><Relationship Id="rId10" Type="http://schemas.openxmlformats.org/officeDocument/2006/relationships/image" Target="../media/image124.png"/><Relationship Id="rId4" Type="http://schemas.openxmlformats.org/officeDocument/2006/relationships/image" Target="../media/image98.png"/><Relationship Id="rId9" Type="http://schemas.openxmlformats.org/officeDocument/2006/relationships/image" Target="../media/image101.png"/></Relationships>
</file>

<file path=ppt/slides/_rels/slide2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slideLayout" Target="../slideLayouts/slideLayout3.xml"/><Relationship Id="rId7" Type="http://schemas.openxmlformats.org/officeDocument/2006/relationships/image" Target="../media/image7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7.jpg"/><Relationship Id="rId5" Type="http://schemas.openxmlformats.org/officeDocument/2006/relationships/image" Target="../media/image106.png"/><Relationship Id="rId4"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7.png"/><Relationship Id="rId5" Type="http://schemas.openxmlformats.org/officeDocument/2006/relationships/image" Target="../media/image70.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slideLayout" Target="../slideLayouts/slideLayout8.xml"/><Relationship Id="rId7" Type="http://schemas.openxmlformats.org/officeDocument/2006/relationships/image" Target="../media/image8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7.png"/><Relationship Id="rId5" Type="http://schemas.openxmlformats.org/officeDocument/2006/relationships/image" Target="../media/image70.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slideLayout" Target="../slideLayouts/slideLayout8.xml"/><Relationship Id="rId7" Type="http://schemas.openxmlformats.org/officeDocument/2006/relationships/image" Target="../media/image9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7.png"/><Relationship Id="rId5" Type="http://schemas.openxmlformats.org/officeDocument/2006/relationships/image" Target="../media/image70.png"/><Relationship Id="rId4" Type="http://schemas.openxmlformats.org/officeDocument/2006/relationships/image" Target="../media/image87.png"/><Relationship Id="rId9"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1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slideLayout" Target="../slideLayouts/slideLayout8.xml"/><Relationship Id="rId7" Type="http://schemas.openxmlformats.org/officeDocument/2006/relationships/image" Target="../media/image9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7.png"/><Relationship Id="rId5" Type="http://schemas.openxmlformats.org/officeDocument/2006/relationships/image" Target="../media/image70.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slideLayout" Target="../slideLayouts/slideLayout8.xml"/><Relationship Id="rId7" Type="http://schemas.openxmlformats.org/officeDocument/2006/relationships/image" Target="../media/image10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7.png"/><Relationship Id="rId11" Type="http://schemas.openxmlformats.org/officeDocument/2006/relationships/image" Target="../media/image135.png"/><Relationship Id="rId5" Type="http://schemas.openxmlformats.org/officeDocument/2006/relationships/image" Target="../media/image70.png"/><Relationship Id="rId10" Type="http://schemas.openxmlformats.org/officeDocument/2006/relationships/image" Target="../media/image134.png"/><Relationship Id="rId4" Type="http://schemas.openxmlformats.org/officeDocument/2006/relationships/image" Target="../media/image126.png"/><Relationship Id="rId9" Type="http://schemas.openxmlformats.org/officeDocument/2006/relationships/image" Target="../media/image13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7.png"/><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Layout" Target="../slideLayouts/slideLayout3.xml"/><Relationship Id="rId7" Type="http://schemas.openxmlformats.org/officeDocument/2006/relationships/image" Target="../media/image8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7.png"/><Relationship Id="rId5" Type="http://schemas.openxmlformats.org/officeDocument/2006/relationships/image" Target="../media/image71.jp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slideLayout" Target="../slideLayouts/slideLayout3.xml"/><Relationship Id="rId7" Type="http://schemas.openxmlformats.org/officeDocument/2006/relationships/image" Target="../media/image9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7.png"/><Relationship Id="rId5" Type="http://schemas.openxmlformats.org/officeDocument/2006/relationships/image" Target="../media/image71.jp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6.png"/><Relationship Id="rId5" Type="http://schemas.openxmlformats.org/officeDocument/2006/relationships/image" Target="../media/image77.png"/><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slideLayout" Target="../slideLayouts/slideLayout3.xml"/><Relationship Id="rId7" Type="http://schemas.openxmlformats.org/officeDocument/2006/relationships/image" Target="../media/image10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7.png"/><Relationship Id="rId5" Type="http://schemas.openxmlformats.org/officeDocument/2006/relationships/image" Target="../media/image71.jp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Layout" Target="../slideLayouts/slideLayout3.xml"/><Relationship Id="rId7" Type="http://schemas.openxmlformats.org/officeDocument/2006/relationships/image" Target="../media/image10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7.png"/><Relationship Id="rId5" Type="http://schemas.openxmlformats.org/officeDocument/2006/relationships/image" Target="../media/image71.jpg"/><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29.jpg"/></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4.xml"/><Relationship Id="rId7" Type="http://schemas.openxmlformats.org/officeDocument/2006/relationships/image" Target="../media/image32.png"/><Relationship Id="rId2" Type="http://schemas.openxmlformats.org/officeDocument/2006/relationships/video" Target="https://www.youtube.com/embed/K40XrR67fas?feature=oembed" TargetMode="External"/><Relationship Id="rId1" Type="http://schemas.openxmlformats.org/officeDocument/2006/relationships/video" Target="https://www.youtube.com/embed/XzG1aPw7YBc?feature=oembed" TargetMode="Externa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g"/><Relationship Id="rId9" Type="http://schemas.openxmlformats.org/officeDocument/2006/relationships/image" Target="../media/image34.jpeg"/></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4.xml"/><Relationship Id="rId7" Type="http://schemas.openxmlformats.org/officeDocument/2006/relationships/image" Target="../media/image36.jpeg"/><Relationship Id="rId2" Type="http://schemas.openxmlformats.org/officeDocument/2006/relationships/video" Target="https://www.youtube.com/embed/-kjRL-Q-KBc?feature=oembed" TargetMode="External"/><Relationship Id="rId1" Type="http://schemas.openxmlformats.org/officeDocument/2006/relationships/video" Target="https://www.youtube.com/embed/UD9LM7Fu948?feature=oembed" TargetMode="Externa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9.jpeg"/><Relationship Id="rId4" Type="http://schemas.openxmlformats.org/officeDocument/2006/relationships/image" Target="../media/image29.jp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jp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slideLayout" Target="../slideLayouts/slideLayout6.xml"/><Relationship Id="rId1" Type="http://schemas.openxmlformats.org/officeDocument/2006/relationships/video" Target="https://www.youtube.com/embed/xmt6OCBeS94?feature=oembed" TargetMode="Externa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9.jp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video" Target="https://www.youtube.com/embed/ndHZdbRjB64?feature=oembed" TargetMode="External"/><Relationship Id="rId7" Type="http://schemas.openxmlformats.org/officeDocument/2006/relationships/image" Target="../media/image53.jpeg"/><Relationship Id="rId2" Type="http://schemas.openxmlformats.org/officeDocument/2006/relationships/video" Target="https://www.youtube.com/embed/tlThdr3O5Qo?feature=oembed" TargetMode="External"/><Relationship Id="rId1" Type="http://schemas.openxmlformats.org/officeDocument/2006/relationships/video" Target="https://www.youtube.com/embed/feqZFqipc5A?feature=oembed" TargetMode="External"/><Relationship Id="rId6" Type="http://schemas.openxmlformats.org/officeDocument/2006/relationships/image" Target="../media/image29.jpg"/><Relationship Id="rId11" Type="http://schemas.openxmlformats.org/officeDocument/2006/relationships/image" Target="../media/image57.png"/><Relationship Id="rId5" Type="http://schemas.openxmlformats.org/officeDocument/2006/relationships/slideLayout" Target="../slideLayouts/slideLayout6.xml"/><Relationship Id="rId10" Type="http://schemas.openxmlformats.org/officeDocument/2006/relationships/image" Target="../media/image56.jpeg"/><Relationship Id="rId4" Type="http://schemas.openxmlformats.org/officeDocument/2006/relationships/video" Target="https://www.youtube.com/embed/m6iHZlkg6TQ?feature=oembed" TargetMode="External"/><Relationship Id="rId9"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0608" y="341565"/>
            <a:ext cx="8964403" cy="936703"/>
          </a:xfrm>
        </p:spPr>
        <p:txBody>
          <a:bodyPr anchor="t"/>
          <a:lstStyle/>
          <a:p>
            <a:pPr fontAlgn="base"/>
            <a:r>
              <a:rPr lang="en-GB" dirty="0">
                <a:effectLst>
                  <a:outerShdw blurRad="38100" dist="38100" dir="2700000" algn="tl">
                    <a:srgbClr val="000000">
                      <a:alpha val="43137"/>
                    </a:srgbClr>
                  </a:outerShdw>
                </a:effectLst>
                <a:latin typeface="Comic Sans MS"/>
                <a:cs typeface="Calibri"/>
              </a:rPr>
              <a:t>CoP (Community of Practice) PROJECT</a:t>
            </a:r>
          </a:p>
          <a:p>
            <a:r>
              <a:rPr lang="en-GB" sz="5400" dirty="0">
                <a:solidFill>
                  <a:srgbClr val="FF0000"/>
                </a:solidFill>
                <a:effectLst>
                  <a:outerShdw blurRad="38100" dist="38100" dir="2700000" algn="tl">
                    <a:srgbClr val="000000">
                      <a:alpha val="43137"/>
                    </a:srgbClr>
                  </a:outerShdw>
                </a:effectLst>
                <a:latin typeface="Comic Sans MS"/>
                <a:cs typeface="Calibri"/>
              </a:rPr>
              <a:t>Careers in </a:t>
            </a:r>
            <a:endParaRPr lang="en-GB" dirty="0">
              <a:solidFill>
                <a:srgbClr val="FF0000"/>
              </a:solidFill>
              <a:effectLst>
                <a:outerShdw blurRad="38100" dist="38100" dir="2700000" algn="tl">
                  <a:srgbClr val="000000">
                    <a:alpha val="43137"/>
                  </a:srgbClr>
                </a:outerShdw>
              </a:effectLst>
              <a:latin typeface="Comic Sans MS" pitchFamily="66" charset="0"/>
            </a:endParaRPr>
          </a:p>
          <a:p>
            <a:r>
              <a:rPr lang="en-GB" sz="5400" dirty="0">
                <a:solidFill>
                  <a:srgbClr val="FF0000"/>
                </a:solidFill>
                <a:effectLst>
                  <a:outerShdw blurRad="38100" dist="38100" dir="2700000" algn="tl">
                    <a:srgbClr val="000000">
                      <a:alpha val="43137"/>
                    </a:srgbClr>
                  </a:outerShdw>
                </a:effectLst>
                <a:latin typeface="Comic Sans MS"/>
                <a:cs typeface="Calibri"/>
              </a:rPr>
              <a:t>Transport</a:t>
            </a:r>
            <a:endParaRPr lang="en-GB" sz="5400" dirty="0">
              <a:solidFill>
                <a:srgbClr val="FF0000"/>
              </a:solidFill>
              <a:effectLst>
                <a:outerShdw blurRad="38100" dist="38100" dir="2700000" algn="tl">
                  <a:srgbClr val="000000">
                    <a:alpha val="43137"/>
                  </a:srgbClr>
                </a:outerShdw>
              </a:effectLst>
              <a:latin typeface="Comic Sans MS"/>
            </a:endParaRPr>
          </a:p>
          <a:p>
            <a:endParaRPr lang="en-US" dirty="0"/>
          </a:p>
        </p:txBody>
      </p:sp>
      <p:pic>
        <p:nvPicPr>
          <p:cNvPr id="11" name="Picture 11" descr="A screenshot of a cell phone&#10;&#10;Description automatically generated">
            <a:extLst>
              <a:ext uri="{FF2B5EF4-FFF2-40B4-BE49-F238E27FC236}">
                <a16:creationId xmlns:a16="http://schemas.microsoft.com/office/drawing/2014/main" id="{C111B0CA-81EF-4027-8A01-1F9D95863472}"/>
              </a:ext>
            </a:extLst>
          </p:cNvPr>
          <p:cNvPicPr>
            <a:picLocks noChangeAspect="1"/>
          </p:cNvPicPr>
          <p:nvPr/>
        </p:nvPicPr>
        <p:blipFill rotWithShape="1">
          <a:blip r:embed="rId2"/>
          <a:srcRect t="34328" r="523" b="32836"/>
          <a:stretch/>
        </p:blipFill>
        <p:spPr>
          <a:xfrm>
            <a:off x="7326702" y="5930479"/>
            <a:ext cx="2786348" cy="632726"/>
          </a:xfrm>
          <a:prstGeom prst="rect">
            <a:avLst/>
          </a:prstGeom>
        </p:spPr>
      </p:pic>
      <p:pic>
        <p:nvPicPr>
          <p:cNvPr id="12" name="Picture 12" descr="A close up of a toy&#10;&#10;Description automatically generated">
            <a:extLst>
              <a:ext uri="{FF2B5EF4-FFF2-40B4-BE49-F238E27FC236}">
                <a16:creationId xmlns:a16="http://schemas.microsoft.com/office/drawing/2014/main" id="{C8BAB441-8C40-47F7-96BB-DD60C34452C1}"/>
              </a:ext>
            </a:extLst>
          </p:cNvPr>
          <p:cNvPicPr>
            <a:picLocks noChangeAspect="1"/>
          </p:cNvPicPr>
          <p:nvPr/>
        </p:nvPicPr>
        <p:blipFill rotWithShape="1">
          <a:blip r:embed="rId3"/>
          <a:srcRect t="8076" r="898" b="24034"/>
          <a:stretch/>
        </p:blipFill>
        <p:spPr>
          <a:xfrm>
            <a:off x="7211683" y="3494136"/>
            <a:ext cx="4752479" cy="2273200"/>
          </a:xfrm>
          <a:prstGeom prst="rect">
            <a:avLst/>
          </a:prstGeom>
        </p:spPr>
      </p:pic>
      <p:pic>
        <p:nvPicPr>
          <p:cNvPr id="13" name="Picture 13" descr="A picture containing toy, doll&#10;&#10;Description automatically generated">
            <a:extLst>
              <a:ext uri="{FF2B5EF4-FFF2-40B4-BE49-F238E27FC236}">
                <a16:creationId xmlns:a16="http://schemas.microsoft.com/office/drawing/2014/main" id="{87A3C05C-780A-453B-9F67-034EF404BDCD}"/>
              </a:ext>
            </a:extLst>
          </p:cNvPr>
          <p:cNvPicPr>
            <a:picLocks noChangeAspect="1"/>
          </p:cNvPicPr>
          <p:nvPr/>
        </p:nvPicPr>
        <p:blipFill rotWithShape="1">
          <a:blip r:embed="rId4"/>
          <a:srcRect t="15068" r="523" b="10274"/>
          <a:stretch/>
        </p:blipFill>
        <p:spPr>
          <a:xfrm>
            <a:off x="3200400" y="3494841"/>
            <a:ext cx="4137821" cy="2424428"/>
          </a:xfrm>
          <a:prstGeom prst="rect">
            <a:avLst/>
          </a:prstGeom>
        </p:spPr>
      </p:pic>
      <p:pic>
        <p:nvPicPr>
          <p:cNvPr id="4" name="Picture 3">
            <a:extLst>
              <a:ext uri="{FF2B5EF4-FFF2-40B4-BE49-F238E27FC236}">
                <a16:creationId xmlns:a16="http://schemas.microsoft.com/office/drawing/2014/main" id="{812C5747-D4E4-451D-884E-E367E2580688}"/>
              </a:ext>
            </a:extLst>
          </p:cNvPr>
          <p:cNvPicPr>
            <a:picLocks noChangeAspect="1"/>
          </p:cNvPicPr>
          <p:nvPr/>
        </p:nvPicPr>
        <p:blipFill rotWithShape="1">
          <a:blip r:embed="rId5"/>
          <a:srcRect l="19863" t="26520" r="62253" b="59821"/>
          <a:stretch/>
        </p:blipFill>
        <p:spPr>
          <a:xfrm>
            <a:off x="241160" y="5626502"/>
            <a:ext cx="2866727" cy="1231498"/>
          </a:xfrm>
          <a:prstGeom prst="rect">
            <a:avLst/>
          </a:prstGeom>
        </p:spPr>
      </p:pic>
    </p:spTree>
    <p:extLst>
      <p:ext uri="{BB962C8B-B14F-4D97-AF65-F5344CB8AC3E}">
        <p14:creationId xmlns:p14="http://schemas.microsoft.com/office/powerpoint/2010/main" val="2996979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id="{38B76C14-0F4D-4944-A142-2E26DF172E4E}"/>
              </a:ext>
            </a:extLst>
          </p:cNvPr>
          <p:cNvPicPr>
            <a:picLocks noGrp="1" noChangeAspect="1"/>
          </p:cNvPicPr>
          <p:nvPr>
            <p:ph type="pic" sz="quarter" idx="14"/>
          </p:nvPr>
        </p:nvPicPr>
        <p:blipFill>
          <a:blip r:embed="rId3"/>
          <a:srcRect t="18018" b="18018"/>
          <a:stretch>
            <a:fillRect/>
          </a:stretch>
        </p:blipFill>
        <p:spPr>
          <a:xfrm>
            <a:off x="8679187" y="5908752"/>
            <a:ext cx="1377950" cy="619125"/>
          </a:xfrm>
        </p:spPr>
      </p:pic>
      <p:pic>
        <p:nvPicPr>
          <p:cNvPr id="3" name="Online Media 2" title="The First Autonomous Aerial Vehicle in Dubai">
            <a:hlinkClick r:id="" action="ppaction://media"/>
            <a:extLst>
              <a:ext uri="{FF2B5EF4-FFF2-40B4-BE49-F238E27FC236}">
                <a16:creationId xmlns:a16="http://schemas.microsoft.com/office/drawing/2014/main" id="{0220D69F-44CF-49E6-BECF-AD9123151EC8}"/>
              </a:ext>
            </a:extLst>
          </p:cNvPr>
          <p:cNvPicPr>
            <a:picLocks noRot="1" noChangeAspect="1"/>
          </p:cNvPicPr>
          <p:nvPr>
            <a:videoFile r:link="rId1"/>
          </p:nvPr>
        </p:nvPicPr>
        <p:blipFill>
          <a:blip r:embed="rId4"/>
          <a:stretch>
            <a:fillRect/>
          </a:stretch>
        </p:blipFill>
        <p:spPr>
          <a:xfrm>
            <a:off x="255505" y="2758843"/>
            <a:ext cx="5121636" cy="3656272"/>
          </a:xfrm>
          <a:prstGeom prst="rect">
            <a:avLst/>
          </a:prstGeom>
        </p:spPr>
      </p:pic>
      <p:sp>
        <p:nvSpPr>
          <p:cNvPr id="11" name="Text Placeholder 4">
            <a:extLst>
              <a:ext uri="{FF2B5EF4-FFF2-40B4-BE49-F238E27FC236}">
                <a16:creationId xmlns:a16="http://schemas.microsoft.com/office/drawing/2014/main" id="{0A95C07F-0F75-4EF1-B10C-9E8315E98C89}"/>
              </a:ext>
            </a:extLst>
          </p:cNvPr>
          <p:cNvSpPr txBox="1">
            <a:spLocks/>
          </p:cNvSpPr>
          <p:nvPr/>
        </p:nvSpPr>
        <p:spPr>
          <a:xfrm>
            <a:off x="144200" y="111288"/>
            <a:ext cx="5060845" cy="2400799"/>
          </a:xfrm>
          <a:prstGeom prst="rect">
            <a:avLst/>
          </a:prstGeom>
          <a:solidFill>
            <a:srgbClr val="FF000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b="1">
              <a:solidFill>
                <a:schemeClr val="bg1"/>
              </a:solidFill>
              <a:latin typeface="Comic Sans MS" pitchFamily="66" charset="0"/>
              <a:cs typeface="Arial" charset="0"/>
            </a:endParaRPr>
          </a:p>
          <a:p>
            <a:endParaRPr lang="en-US" dirty="0">
              <a:solidFill>
                <a:schemeClr val="bg1"/>
              </a:solidFill>
            </a:endParaRPr>
          </a:p>
        </p:txBody>
      </p:sp>
      <p:pic>
        <p:nvPicPr>
          <p:cNvPr id="5" name="Picture 4">
            <a:extLst>
              <a:ext uri="{FF2B5EF4-FFF2-40B4-BE49-F238E27FC236}">
                <a16:creationId xmlns:a16="http://schemas.microsoft.com/office/drawing/2014/main" id="{40EBA927-A42E-4B2F-B50D-7A78DABAD550}"/>
              </a:ext>
            </a:extLst>
          </p:cNvPr>
          <p:cNvPicPr>
            <a:picLocks noChangeAspect="1"/>
          </p:cNvPicPr>
          <p:nvPr/>
        </p:nvPicPr>
        <p:blipFill rotWithShape="1">
          <a:blip r:embed="rId5"/>
          <a:srcRect l="20695" t="26080" r="45268" b="59268"/>
          <a:stretch/>
        </p:blipFill>
        <p:spPr>
          <a:xfrm>
            <a:off x="525561" y="358044"/>
            <a:ext cx="4180567" cy="1872689"/>
          </a:xfrm>
          <a:prstGeom prst="rect">
            <a:avLst/>
          </a:prstGeom>
        </p:spPr>
      </p:pic>
      <p:sp>
        <p:nvSpPr>
          <p:cNvPr id="15" name="Text Placeholder 4">
            <a:extLst>
              <a:ext uri="{FF2B5EF4-FFF2-40B4-BE49-F238E27FC236}">
                <a16:creationId xmlns:a16="http://schemas.microsoft.com/office/drawing/2014/main" id="{2AB2A439-F623-4125-9E60-6F9C6415F836}"/>
              </a:ext>
            </a:extLst>
          </p:cNvPr>
          <p:cNvSpPr txBox="1">
            <a:spLocks/>
          </p:cNvSpPr>
          <p:nvPr/>
        </p:nvSpPr>
        <p:spPr>
          <a:xfrm>
            <a:off x="5549236" y="715405"/>
            <a:ext cx="6498564" cy="4831285"/>
          </a:xfrm>
          <a:prstGeom prst="rect">
            <a:avLst/>
          </a:prstGeom>
          <a:solidFill>
            <a:srgbClr val="FF000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b="1">
              <a:solidFill>
                <a:schemeClr val="bg1"/>
              </a:solidFill>
              <a:latin typeface="Comic Sans MS" pitchFamily="66" charset="0"/>
              <a:cs typeface="Arial" charset="0"/>
            </a:endParaRPr>
          </a:p>
          <a:p>
            <a:endParaRPr lang="en-US" dirty="0">
              <a:solidFill>
                <a:schemeClr val="bg1"/>
              </a:solidFill>
            </a:endParaRPr>
          </a:p>
        </p:txBody>
      </p:sp>
      <p:pic>
        <p:nvPicPr>
          <p:cNvPr id="13" name="Picture 12">
            <a:extLst>
              <a:ext uri="{FF2B5EF4-FFF2-40B4-BE49-F238E27FC236}">
                <a16:creationId xmlns:a16="http://schemas.microsoft.com/office/drawing/2014/main" id="{CB5B5501-65FD-4D3D-9BC7-95A69106D569}"/>
              </a:ext>
            </a:extLst>
          </p:cNvPr>
          <p:cNvPicPr>
            <a:picLocks noChangeAspect="1"/>
          </p:cNvPicPr>
          <p:nvPr/>
        </p:nvPicPr>
        <p:blipFill rotWithShape="1">
          <a:blip r:embed="rId6"/>
          <a:srcRect l="19302" t="25353" r="33222" b="34212"/>
          <a:stretch/>
        </p:blipFill>
        <p:spPr>
          <a:xfrm>
            <a:off x="5852761" y="955029"/>
            <a:ext cx="5813678" cy="4352035"/>
          </a:xfrm>
          <a:prstGeom prst="rect">
            <a:avLst/>
          </a:prstGeom>
        </p:spPr>
      </p:pic>
    </p:spTree>
    <p:extLst>
      <p:ext uri="{BB962C8B-B14F-4D97-AF65-F5344CB8AC3E}">
        <p14:creationId xmlns:p14="http://schemas.microsoft.com/office/powerpoint/2010/main" val="33956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bg/>
                                          </p:spTgt>
                                        </p:tgtEl>
                                        <p:attrNameLst>
                                          <p:attrName>style.visibility</p:attrName>
                                        </p:attrNameLst>
                                      </p:cBhvr>
                                      <p:to>
                                        <p:strVal val="visible"/>
                                      </p:to>
                                    </p:set>
                                    <p:anim calcmode="lin" valueType="num">
                                      <p:cBhvr additive="base">
                                        <p:cTn id="11"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bg/>
                                          </p:spTgt>
                                        </p:tgtEl>
                                        <p:attrNameLst>
                                          <p:attrName>style.visibility</p:attrName>
                                        </p:attrNameLst>
                                      </p:cBhvr>
                                      <p:to>
                                        <p:strVal val="visible"/>
                                      </p:to>
                                    </p:set>
                                    <p:anim calcmode="lin" valueType="num">
                                      <p:cBhvr additive="base">
                                        <p:cTn id="17" dur="500" fill="hold"/>
                                        <p:tgtEl>
                                          <p:spTgt spid="15">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bg/>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build="p" animBg="1"/>
      <p:bldP spid="15"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id="{38B76C14-0F4D-4944-A142-2E26DF172E4E}"/>
              </a:ext>
            </a:extLst>
          </p:cNvPr>
          <p:cNvPicPr>
            <a:picLocks noGrp="1" noChangeAspect="1"/>
          </p:cNvPicPr>
          <p:nvPr>
            <p:ph type="pic" sz="quarter" idx="14"/>
          </p:nvPr>
        </p:nvPicPr>
        <p:blipFill>
          <a:blip r:embed="rId3"/>
          <a:srcRect t="18018" b="18018"/>
          <a:stretch>
            <a:fillRect/>
          </a:stretch>
        </p:blipFill>
        <p:spPr>
          <a:xfrm>
            <a:off x="8679187" y="5908752"/>
            <a:ext cx="1377950" cy="619125"/>
          </a:xfrm>
        </p:spPr>
      </p:pic>
      <p:sp>
        <p:nvSpPr>
          <p:cNvPr id="11" name="Text Placeholder 4">
            <a:extLst>
              <a:ext uri="{FF2B5EF4-FFF2-40B4-BE49-F238E27FC236}">
                <a16:creationId xmlns:a16="http://schemas.microsoft.com/office/drawing/2014/main" id="{0A95C07F-0F75-4EF1-B10C-9E8315E98C89}"/>
              </a:ext>
            </a:extLst>
          </p:cNvPr>
          <p:cNvSpPr txBox="1">
            <a:spLocks/>
          </p:cNvSpPr>
          <p:nvPr/>
        </p:nvSpPr>
        <p:spPr>
          <a:xfrm>
            <a:off x="144200" y="111288"/>
            <a:ext cx="5060845" cy="2400799"/>
          </a:xfrm>
          <a:prstGeom prst="rect">
            <a:avLst/>
          </a:prstGeom>
          <a:solidFill>
            <a:srgbClr val="FF000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b="1">
              <a:solidFill>
                <a:schemeClr val="bg1"/>
              </a:solidFill>
              <a:latin typeface="Comic Sans MS" pitchFamily="66" charset="0"/>
              <a:cs typeface="Arial" charset="0"/>
            </a:endParaRPr>
          </a:p>
          <a:p>
            <a:endParaRPr lang="en-US" dirty="0">
              <a:solidFill>
                <a:schemeClr val="bg1"/>
              </a:solidFill>
            </a:endParaRPr>
          </a:p>
        </p:txBody>
      </p:sp>
      <p:pic>
        <p:nvPicPr>
          <p:cNvPr id="5" name="Picture 4">
            <a:extLst>
              <a:ext uri="{FF2B5EF4-FFF2-40B4-BE49-F238E27FC236}">
                <a16:creationId xmlns:a16="http://schemas.microsoft.com/office/drawing/2014/main" id="{40EBA927-A42E-4B2F-B50D-7A78DABAD550}"/>
              </a:ext>
            </a:extLst>
          </p:cNvPr>
          <p:cNvPicPr>
            <a:picLocks noChangeAspect="1"/>
          </p:cNvPicPr>
          <p:nvPr/>
        </p:nvPicPr>
        <p:blipFill rotWithShape="1">
          <a:blip r:embed="rId4"/>
          <a:srcRect l="20695" t="26080" r="45268" b="59268"/>
          <a:stretch/>
        </p:blipFill>
        <p:spPr>
          <a:xfrm>
            <a:off x="525561" y="358044"/>
            <a:ext cx="4180567" cy="1872689"/>
          </a:xfrm>
          <a:prstGeom prst="rect">
            <a:avLst/>
          </a:prstGeom>
        </p:spPr>
      </p:pic>
      <p:sp>
        <p:nvSpPr>
          <p:cNvPr id="15" name="Text Placeholder 4">
            <a:extLst>
              <a:ext uri="{FF2B5EF4-FFF2-40B4-BE49-F238E27FC236}">
                <a16:creationId xmlns:a16="http://schemas.microsoft.com/office/drawing/2014/main" id="{2AB2A439-F623-4125-9E60-6F9C6415F836}"/>
              </a:ext>
            </a:extLst>
          </p:cNvPr>
          <p:cNvSpPr txBox="1">
            <a:spLocks/>
          </p:cNvSpPr>
          <p:nvPr/>
        </p:nvSpPr>
        <p:spPr>
          <a:xfrm>
            <a:off x="5586406" y="675211"/>
            <a:ext cx="6498564" cy="4831285"/>
          </a:xfrm>
          <a:prstGeom prst="rect">
            <a:avLst/>
          </a:prstGeom>
          <a:solidFill>
            <a:srgbClr val="FF000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b="1">
              <a:solidFill>
                <a:schemeClr val="bg1"/>
              </a:solidFill>
              <a:latin typeface="Comic Sans MS" pitchFamily="66" charset="0"/>
              <a:cs typeface="Arial" charset="0"/>
            </a:endParaRPr>
          </a:p>
          <a:p>
            <a:endParaRPr lang="en-US" dirty="0">
              <a:solidFill>
                <a:schemeClr val="bg1"/>
              </a:solidFill>
            </a:endParaRPr>
          </a:p>
        </p:txBody>
      </p:sp>
      <p:pic>
        <p:nvPicPr>
          <p:cNvPr id="4" name="Picture 3">
            <a:extLst>
              <a:ext uri="{FF2B5EF4-FFF2-40B4-BE49-F238E27FC236}">
                <a16:creationId xmlns:a16="http://schemas.microsoft.com/office/drawing/2014/main" id="{39BF0663-5D22-4426-A893-867E46F4CC32}"/>
              </a:ext>
            </a:extLst>
          </p:cNvPr>
          <p:cNvPicPr>
            <a:picLocks noChangeAspect="1"/>
          </p:cNvPicPr>
          <p:nvPr/>
        </p:nvPicPr>
        <p:blipFill rotWithShape="1">
          <a:blip r:embed="rId5"/>
          <a:srcRect l="19157" t="24468" r="33159" b="34799"/>
          <a:stretch/>
        </p:blipFill>
        <p:spPr>
          <a:xfrm>
            <a:off x="5772348" y="834011"/>
            <a:ext cx="6004320" cy="4300697"/>
          </a:xfrm>
          <a:prstGeom prst="rect">
            <a:avLst/>
          </a:prstGeom>
        </p:spPr>
      </p:pic>
      <p:pic>
        <p:nvPicPr>
          <p:cNvPr id="10" name="Online Media 1" title="Police In Dubai Tested Hoverbikes That Go 20 Feet In The Air">
            <a:hlinkClick r:id="" action="ppaction://media"/>
            <a:extLst>
              <a:ext uri="{FF2B5EF4-FFF2-40B4-BE49-F238E27FC236}">
                <a16:creationId xmlns:a16="http://schemas.microsoft.com/office/drawing/2014/main" id="{35943995-5D6A-44D2-8B9B-A09384A9989A}"/>
              </a:ext>
            </a:extLst>
          </p:cNvPr>
          <p:cNvPicPr>
            <a:picLocks noRot="1" noChangeAspect="1"/>
          </p:cNvPicPr>
          <p:nvPr>
            <a:videoFile r:link="rId1"/>
          </p:nvPr>
        </p:nvPicPr>
        <p:blipFill>
          <a:blip r:embed="rId6"/>
          <a:stretch>
            <a:fillRect/>
          </a:stretch>
        </p:blipFill>
        <p:spPr>
          <a:xfrm>
            <a:off x="334376" y="2706700"/>
            <a:ext cx="5061350" cy="3793256"/>
          </a:xfrm>
          <a:prstGeom prst="rect">
            <a:avLst/>
          </a:prstGeom>
        </p:spPr>
      </p:pic>
    </p:spTree>
    <p:extLst>
      <p:ext uri="{BB962C8B-B14F-4D97-AF65-F5344CB8AC3E}">
        <p14:creationId xmlns:p14="http://schemas.microsoft.com/office/powerpoint/2010/main" val="11327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bg/>
                                          </p:spTgt>
                                        </p:tgtEl>
                                        <p:attrNameLst>
                                          <p:attrName>style.visibility</p:attrName>
                                        </p:attrNameLst>
                                      </p:cBhvr>
                                      <p:to>
                                        <p:strVal val="visible"/>
                                      </p:to>
                                    </p:set>
                                    <p:anim calcmode="lin" valueType="num">
                                      <p:cBhvr additive="base">
                                        <p:cTn id="13" dur="500" fill="hold"/>
                                        <p:tgtEl>
                                          <p:spTgt spid="15">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0"/>
                                        </p:tgtEl>
                                      </p:cBhvr>
                                    </p:cmd>
                                  </p:childTnLst>
                                </p:cTn>
                              </p:par>
                            </p:childTnLst>
                          </p:cTn>
                        </p:par>
                      </p:childTnLst>
                    </p:cTn>
                  </p:par>
                </p:childTnLst>
              </p:cTn>
              <p:nextCondLst>
                <p:cond evt="onClick" delay="0">
                  <p:tgtEl>
                    <p:spTgt spid="10"/>
                  </p:tgtEl>
                </p:cond>
              </p:nextCondLst>
            </p:seq>
            <p:video>
              <p:cMediaNode vol="80000">
                <p:cTn id="24" fill="hold" display="0">
                  <p:stCondLst>
                    <p:cond delay="indefinite"/>
                  </p:stCondLst>
                </p:cTn>
                <p:tgtEl>
                  <p:spTgt spid="10"/>
                </p:tgtEl>
              </p:cMediaNode>
            </p:video>
          </p:childTnLst>
        </p:cTn>
      </p:par>
    </p:tnLst>
    <p:bldLst>
      <p:bldP spid="11" grpId="0" build="p" animBg="1"/>
      <p:bldP spid="1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descr="data:image/png;base64,%20iVBORw0KGgoAAAANSUhEUgAAAJEAAABNCAYAAACmJIZ3AAAAAXNSR0IArs4c6QAAAARnQU1BAACxjwv8YQUAAAAJcEhZcwAADsMAAA7DAcdvqGQAACLzSURBVHhe7X1pkFxXleaXe2ZV1irVolJJJWu3LVkGjDGmG+OhMdAdQ9A03Q3N1jER0BPDDDEEEfNjOswQ/CSiCSCiY2KWmAmwMYOhm4Zxg7HB4FWLbVmyVmsvSbXvlZWVe+V83315K1++ysyqUpVnBlyfdPTeO3c7995zzz333pdP2MAGNrCBDWzgdx++0rUWFL5cnA38/qNYoqqopSDi+z3XDWV668Eqj2ihREuUqZpiGMX54he/uOsrX/nKw7FYzFcsFn2FQkHKdMvIZrOlu989xOPx0t2bA7Zt6W79sZa8fT5f0e/3F3V94oknvvv5z3/+GbKrKpIXAVLkS1/60h9fvny5SCGoQxt4K+PMmTPFL3/5y38svSjpRwW81sVOX8F0Oh2WFv8uW5ANrB3JZBLz8/OQPvAxSLLuzSKqKZHIKJEYb6ap3cD//1hYWACnNLcSWR1ZRDU/RxECVJ4lZmsDb12U9EFUoUBCNSUSfNTAWmEbeAuipA9LFEioZYnMisx53MAGuBxz9MFSBTaszQbWjDUpUbZI752OVy3KFIuY43Xew18PmmfeacrgpkQuh0muJkS6F29+oVg1fXUqIsNrfk1UrMJbOWVJb0Z71aPMsrs+9eE1TVIqeeHxT3ziEx/6+te//khPTw8aGxtNoBdj2Rzy7MwF0koQ9PlMfD+vK02zBEzr42ohn8ticniYj374A35cOnUC186fxdToCIr8s6lrCw695w+x6+DbEAjQH1xheRGmjTDuqudyJVC6wjzvQygGonzOk7m6cZpjRmnWUWviVctwC1BfqF82h0NVy0skErh48SK++c1vfub73//+k2TNkbTvo01HA+8KTPmIFz5w4MDuBx988GOtra0IBrWyW4rpXN4ohbpnJVQoxZUCecNWRKysrlPjY3j2Z/+Ap3/0GF4//AJOHTuMF3/xv3H21WO4fukCbl65jCtnT+Mqlaq1oxObe7axtfya15fm6aEA/w0wnuANq06OTFhIwZcegi+Xcp6zCfLyWAjGVlSuJSmPekjXauHrTbYvmtjH1ZRI+4STk5M4fPjwT06dOnVJLJIVz+B3yifyUYlymQxOH30Jv3j0f/J6GJdOn8Rrzz2Dof6rmJ2aRkobY6k05jiCLpw4jmf+8YcYuXkdRU4zsmLrjwWuQqhAVBj/Qgb+1DX452/ANz9EpfdTqThwS0r5/wTrVHQ4bLYNq2KNSiQJLVk4z/ZPZZyVUflfwfIF+kHzc7h+4Rymx8exY+9+dGzZijwVS5Vsbm5ELBpGKOin9WQH+n24SiUbu9lPJSqPbfunnLebVgNOrfqXU5g/cx2B1AVEx36E2IX/guDECQSSN6lEtEirVt5qcjlUX/Yq5Cvfl9NalMPqQYO3HuoqUY7O6cqgQtyCOIU6TezcVULPtXiW7w7nvXl0wn0UW7uobZ1dRlFkZLo7N+GDD96Ph0h/eN/bcP87D+GB++/BvXffjtamhsrsiNqyrRILbCNaICxkqUQX4Zu7Bt/URYTGXqUl4hSRSxordWvlOPUtwz57+W5U4zu8yhD1V608Voc1WiIJIbIClQVzOsnLt2Th5imOyHKce+eJKD1qG37Tlh7jXI8O3DC8xoYYtm3tRu/WLmzt7sDbD92Jd73jIO66Yzd2be9GvDFqcyEkmS3Pcp0Sy88rBfMwI53p/GEs+BqxkOCUO+lHIdRuwot+eVmKU6rAiuCVpfxcGWKf3CR4n21dvXUv89eCdZrOrECC5bmfbbjlCfa5Fl/w8ukA0tFvamtFgI7g2MBN+q4FRCMhtLU0a4cUs9MziHClEY1EqHBFpJIpTyXr5786sF5ciZkrV2L5xoMoBLbTgjcgt/Uhxwr5AlT48Cpzd8so2OdbIQsvT9dq/bJ6rFGJLGoJISEFd/hqhXbFZ3b5fB6JqSlk0mmz6rntzgNIpjLIF/IIhYLo7u4kf4GrxgXEYlEu9TsRCNEpdNdUczyd3qWNWNtmWP5iOC0hnS8u5YNYiLQj37AbuYVtSJzvwNSJRmRju5Bp3YN0dLPZr0qyTC1rFtOXVkUGpfvFsEUs5TiQ3LZtbwU2bbW8l0LtXA/rpERWKG/FbOFuvu698QTL94aXntkJqWQSx5/7DX714x9goVDA7ffeh3v/6EPYc/AuNMTCCNP6NIRC6ErOoXd2GiGW39S5BaHGFubAqhpx/CZtIUslNM62LctbbiVsqCEpoZRIVyoRgvS5Iq3wxTfDd/t74XvPR5BqaMZcuBnzDEszmryiDFNrc0V5KK25CqV7S2W4ue4QVUTk5bvv3bB8e/X2S610K8OySrScZ+4IYIVyV8ydzoZ7US2uhZtfSs8R0djUhPse+jD+6t//B3z8X/877DpwFz7y1/8K2/r6UMjTyWWSIKe4QDaHYCCAlr79CLdsYmIG8K8c8tRQP7KJSWOxKmV3larR5x2BJYuxwDbRntUi7H1jI/x/8AD8H/lT5KnQzv6QtTg+FBhtjrzFjVb31VIpdkkKwsuzVA02nmDj6Cq++yrYZ8GdbvVYoyVyC2bJLZCbb8nCfb8cGJfZRmINuOOe+/Av//pv8MFPfga9u/bS+kSx/973YP8HPobGjh7kuFobamzAWO92dL7rA2jdfQB++k/q0BCntbHBAQycfx0Fs/J0y+WRR4rhHUBUwBx587xN0cHXMYU6fjEWw4rRKAqxmNkjsnmqRXJU2PnCAmZIKTHd+dt782zJwvtsUS2OmwRdbf/Yq+B+tnTrWKMSCbUEkJDrC5Wk3fNQOEI/Rw6tY1lC0UaEO7ajce87EW/rREN3H0L73oXI1j2IxlsQZafGuYKbmhjHjx75Hl44fh6z6QLdIu+GfX0U6Idl5uaQpsMuSlIhZmn1pBwF1tfoARVL06RkFU9hiVwBScZLMyzFdJdnE0gyHy0EFG/9W8oNb//Y0rz8W8calchdfa9w6yekG2aKYCcV2TmaajOZDH79xBP4xt/+LZ564km0dPWho+c2/PrJ3+AbDz+MJ370OC6eO4cTx4/ju3//97h8/jz2vu2exT2mlcBM6SxnfmYGw5wmb/D+BhXqeomupVLoT6UxkcmXfB4/JnN59M9nGKbwNPrTGcbNYIDpLybTuDA6gaysIfNeKsWboVb1+qV+edpWqYd1mM4ECaF7Xb0CWZ6Xvxq48yjlIwViBz79Tz/FPz32KC69cR7HDh/B8XP9OHbuCo6//AqGBwZw5Nln8d//7u/wn7/xDYwODeFP/vwvcPd99yHaQGd4UaTFG9ddCSynyBVhmk79CK3JUCCEKVqWSdIYn0cKRQyw7lfpo7+RyeEm/bKBQhZn01lcptW5wSYepuKPMu4E00wpL055/dkspmZmOSCcwVAJ97Ot8xLJVgCbxnu1sPlWU6yVo+4B7AMPPPCxlpYW+hLO1OFFgg3iuI1WgXS19xaWJ3LDxvHyLdzhHuLfAhv/8vlz+PmPf4y33XsvcuyUKxcvYmR8ApeuXMONGzdw+6G78Gef/Rz6du/CHXcdwnsf+gDuuPtuxDi1aSpxYPN1oJraF4kFbWoWOPWMjY0ZZUhxOg3msrSEtIa0QMGBG4idPInQlUtAdgbBU79B7rXfYqIYQ/DV1xC5cMGsBhe0FaCpjpYoQEXLZrKITU6gLd6IgOtciiqFPAt3WtPKZklYabsJiuPkVHm10DPtJi/1DmAnJibw4osvvlkHsI4QDnR1CyhUE0uwFfKGL5de4fI92NCs3BunTyMcjeD9H/kImqjsmupUYXW4Vl4trW3YtXcv3vXeB/Du9z2AHXv2IsJVk1NMtfKrgHnqVZP2cBD7cym8Y2IEd42P4O5hKungdRyam8L+fBp3pudw59goesZT2DJewDtp9d4xM4m3JxO4b2gQ775+Bfff6Mf9IwN4D9O/N5vCduapFaTKqESttrHxasntDrdxdBXfncYdvnask09kr16Ib8lipWnccD87ldc0kJ6nJaCVlAJFOEUYq6FRrymC9zG9B8XoemdG7x1JsZyNM3cZ5bzdXAvF93FVGOvdhtbbdqFNtGsP2vbuR8+Bg2iVf/X+D6D5w3+Cprffi6YP/znaPv4ZbHnfg+j5+Mex5eN/hp73P4jee+5B76GD2HrnnejZz7T796GVCh6g068psxJeKbywktaKZ/necC+/VvrVYR1WZyVBlowmLxTujWN51cIED1+vVtD2SiFCXNpv37nTvP7x+iuv0O+VlWUUWg11isTRb6bM+zKlgad0Ui6R03E273I5JqpROhcpTTAEH1eFPloyH8v2RTklUrl8DY3wxePwNcbh39wFf2s7gl3dJizQ0gx/E/naPxLRD/NT2f1UHD/zEZm8VUapXGeMWNncVAu14tjnWmmXC3ewkp+MLatEzsitBVNjB4u37viu8AqIb8kLd1gpnI1bLHIpPTuBqYFrmLx5FbPDN9HRFkdzLICnH38U49feQGvUj5aID81RH5o4a03dvEz+BcwOXmP866R+zA5dQ2J0AAWusLw1U11lxQpc/anxDOne+1zIo0B/cJH0bHnmmjPKqyMapZFPFImEMU+ldvJx+Ca+zZ/lmp10rjoXzCZoPbjapgKedquAamv51cJvHd7cpFSLr8c+/PDDj/T19dV8PXaAS9aCqbCycQtpu8ebvTvOyqHRmp2fw5VXn8OFl56iMk0bvqY0vVeUp38RCjBfdpxfez+8zbNDwqEwunt6EAyXDklZfoAObmvvTux7/18g3rmVXPJN0iIunzuPK2fPIDOXNM5mbZQCnSz517Xh6IWqLOtJc0j1MPGam5sxw5WZzvq075XmKtOAcfWmaO+ePdh3112IM57qVIlqbViLZ1EStMY1QAvdQ9/Sm4MwPT2NS5cu4Vvf+tatvR6r1Zlej631VluCy1ZHVK9ggvvZXu29YOO5YcPccNL42fl+7TjfvIbzLz+PKTqnM5PjyGVSZgkeovoHSX5aLF8xz0rQ/ynkON1NYGZiDLOkidFBhBrbsPv+D6Nt+24EgqqX46jrxH/w+nX0X7mCKTbcHP2tqsQV2dz8PEZGRnHx/BtI8jlPsRPkzSWrxU3h9ImTGJ8YZ8uGDG9i0sl/lso6PZswedG5wyTLTZIfb25B99YeRGNR0wIO6rWb5bnjuEn82td6qzMpuF6PPXLkSM3VmTfdKi1R2rw3vXZYMerkRWuUogV65eeP48V/+B9ms1GQGxEKBtDSEEKYWlSRAx/syZXKKHBpvmX/23HvX/4bbNq+z/GNSuH6N8spLivrSitWC1I4bSecPn4cJ44ewx889AHspbMsq7hk6mdc1ex//df/RiUt4E8/9zmze14SrCr0am9LGwcu/aWA/Lu6WEG7mTj1wqnblLNHC5PSsxsrsUTLSblKWDGqiVMPtpJKVz2tCaHZ1XSlKUkMdahehW2IBEkhNHDJXEHkN5LvUBDxaAhRmSwzBVc2rPLXCq+5rQ1tmzeXaJOLHF57x2Y00FnWO9xNdJx37tuL1vY2tC6mKVM70zUz7MDb34ZcLm+UtLVq/uXnLdt70aC9Iy39l6B2+9SG6rnaNKvDOiuR7Rh3By1XAdswSmPTLU1jQjlVmY07kpbtESpETHsttCgyKuLVI/41Z22aGs2DF7Qk5khlkfQscs7DtEUgx3t8eARjw8OccraavSiziUhn2UlTiktaoLVUuXsOHsAkfbeB/msmj3IcV972mWnEK7eFG9XaqFo8L7xp1hdrVCIJ5RXMPtcS2B1eK45gw8txjPvKv0E60dFwgEQ/SRP6ug0FW54lC+dZlk87zSODQ2ba0xaDmXIWpzHF0305raY4WZku+jjXL19Bij6Pza8+3HHsvZuqwfKrxXGHua+CN+7qsMbmrzYKLM97tajFtxUR31IlFCPITpP1idAPWjQmJuqtNITSuNO5y7ZUhpRIP0kaHaKDHgpx6tkuZilUsPErrxGufPYdOIib165hmk5qWemEauV7YfnucHutVr6Fu37e9G5U4zmov8XjoK4S1TozK8MK6BbW3q+EvKgV7tyrE2WFKhxOW8dl6ro02Jt/LbJwflUyQyWYmZhER3eX8Ykq47nTlYhp/L4Adu7da97MlC9V3XH3prXw8m2Yvapm1cK9qBbH+1wdmq7rYVlLpI6rDVXATYKXt15UhpHIiuW6VkvhTek8u2OtjOjTm9Xd2Mgwknr9dscOhMM6h6MfUzVFmbQyk9LFm5px5tVXnffDTZiNIdj71ZJQje8moRrfTbeONU5nbz5UPe3+andXS2td1SnmFN04o3REda/RTcfbEPkihZevHE28yinX7+myVAjtFDvNV2+gMBnLz+cLSMzMYnRgyMxGbZ0dJr1OuSVXLpsrXbNmo1NlaATnWE6G/lMsHseu2/fjyoULmJmaNOmMQ14qw8AM2PqyLMVq468/1qhEttJvLuW5PNY0kJzTsUERoWgcoZilRuca5bKY/KCIz0upEcGGOHyBEP2aNBKzCbORpk3GsiItJTnzUogkyx8bHTVvJGqZr4PfxMwM5Zp1kWRMIKHNytlZKsuUuSZIc+R39fZSiRcwMTaO2ZlpZFL6sYDKZ1kydYtWbakctUmoxl8t3Trq7ljrgw7aoq/9PpEdyXY8WWHc48sroMJWIbSsADsxnUrRCtGacLRGW9qxaftebOrbZ6h9B2n7PrRu34Pm3uVoHxo7euELho1vFQqHzLLfkcgjm25ZvqyL3qCUHKFwGJ3d3Whua2WQc9a2lLx8WdICwtGoeZdpc1cXlZDls1xTfiBA5cpjanTYyCIFdbYp3fK421RwybkqLM2n3o61zv/Gx8dx9OjRW9uxXu7TMs6OdenhTYKyt0qkqUH32hOqOKNkLVSRuu6boMy0YakGYyZ6t0gbjH5ZgRpwys+aneScfk1ChqZUdb4tWJug4lf+eqQSsi4ST061UVoNBpatnekgfaubF87gyqlXse+e96Cjt8/URdOm889qoTSObKV/6ubj7FhXPzvTp2XOnTuH73znO2/mjrUVriykOkijS2SOFhZ711uR2hUzYDpZC7OT3NKCMDt/dGiAHagfJXajvbPLoY4utJFaN3eSdPXel6gUp7mtnSurVkT1KofkqwpHNkmuX9tqF1lveepIon3zZvMOU4t+jUtLHWUHRKJhY52ama8OTr3U1NxkSLvbWtXFea96BYIBKmkGp57/NU488wsMX72A9Nys8d3MoqZm23nhCmca0/5+ku5Nf3jr6c5vubzrYx2UqKy/etdHwmu0aQWSSWsKypcqoVlSca3AywjOystpli8yOabD1gkM3+jHb5/4KV578XksMF8dDWhKWDEFgrzSIixk4cunaBZ4LZVVCclW5slSBUrHLeZKpVJ+Kfo5/efP4pVnnsbJF55Dgg6z2kA/TQoybiWV0+tePClJIBjCGOt14ZWXcPG1Y3jxJz/ACz95DGcPP4fJ4QEzzTnyeWWsAcZVvsnEDEau96P/wnkMXrtifDWTj8nLRCxd145lfaKmpqY6p/h6x7oECqfRM3TzOi6cPokLp07g6oU3MDE6giwVSqMuqBe7TCVsqmoVYRg7Tb6ElObIM7/C0WefwRunTuLc6ydw8uhLmJocx+7b70Tb5g7G9ipjlfx1UZ65eeRGOdJvHEd26Azy04PwhzlVs2N1wu7EXk42KXcRY4M3cfipn+O5n/0jXv71L3GJ8s3TgdbUFqeVkiIthUc2/tXguvjqERx78qeYHhkyn8G5dvYErp89hSSd7+ZNHWhsaStZEnddq8jHsvUu08DVyzj2q1/i6K+exOsvPW++IpeYnsSm7i2INjhve7pRzyfSokKvG9fzidaoRHKsnYaV6Tx34jj++YeP4oWnnsSJoy/i7PFXcP7ka7h++aJZyajTY5wWjA9hinI16CI4kjjKZXme/+XP8fPHv4/Tr76MyxzxN5QPVz6ycjv27MNt+2831qoMm4+uNn9eTcfnkb56BMkz/4zMtWPIDlOJJvuRHbsAf7QJgcZ28/ZiOe1SyK+RVU0l53D82d/gl499F1fPnmFnzxgrdPPSRaP4mjK39PWZcsuw9zZ/tZvz9bZzR5/D2SPPIsN8tX2RTc3TyR7C6PWriDQ0oHvHbjSwH5zmsuk9UFkM15dSnvrhI1Tun+DyqdcxePUKBq5cIl1GU3s7+thuzu/tSm1D1FMibUUsp0R1pzPHaiwPxdMU9sLTv8DhXz+Fy+fOYOTmDYxwtF67+IaxJE/84BGcfuUI0vNJTxt4ymBeKlaf1JP1GWI+Ov3O0LFOs3FlobKZNJfpzKdqtauAjbaQmqESHUZ28DQKc6NYSCdoiW4ic+M1pC+/RN6Yq1mqQ/XMa6SzU/S1tonhIaPE4stvnZudxsWTx/Ha8781S/uVyuccDjOu/lKxdC+aGhnEtdMnMDsxygB2Vb3sGG5ku3QBJzi1aqUnqyRnX/zxoUGcOXbYrDSXor6ctT63aFFTiep9Xq0SEsDHTp7HMEeBVlHqDTWCfAldNc2NcX4fungaqekJM/ocud3Cl3tQiqIzqnnN44xrVzMmTw6b9pYmbGmP07fRgFAe1XpfPIYxjRqykBhBbvIqO10/GFSHqOqkQg4L8+Mo5vR2oVseN5z8JYemrNNHXsK5V46agWOtqiObOjKP88eP4Qqno5VAxzg9Xa1oaWo06a3cTr5AmtZJX4czG6ZV5SvXvZBJITU+iBzjq26OQtIfNe0HYzGd/hFq1XX1cCRdKyih2UXW1GL6TQI6QtqOFys7MYzU2E3zRY5K2IaQ8nGapC/Qf+kN41CbU/oSjO4ZJWpAb5Mfwfy8w3RCSyToynTKrFhAbugsUpzKihmP9dItGzgSazL7NpXp3VQC42sq0zcg5WMshcorYpJ+4DVa49qyCVRu/hteSKMz5kM8FjEWqQy9zRkw1uj6uVNI0A+szMPeEyqWDnh2epwDZZj+iNOOXkzSOp15+QgjWxfAk88tYo1KVBKAjSWn2bwsZnrGC1kDHyY5RU0PXEdhnhamGkzNfRgdHMDrx46Y03L37+WNTjCfZDLF6WgOgQwdWSfERYKulM3HleL8DJLnn0bq4rNYyEqJvPAhSEULasWmV2pL3CUwWWrjMWOm01qn2+KaKZd+WxlVZCshnJnB/OSIeYmf/jpRjicLMqaFCh3vCboGpkgTbOOU8mHDLOSy5gcIk0M3kaM19GqR5B2la3CUi4HyAbDiVMa7FayLJVLlItGYIUekpYKpTprWMrNTyCYTjnlejKYbUqlNdBwga6Tjjko4CTKZHJLMJ1qQUrgdaw/UuPk08rPDVDr6KLKUHsh65ufG4U9NmfezncavTuaIQt81yqb4xCmCXC/E87MeAU6bC3n6H57OdEMhoewsLXOG0RxrXQkd+eSQnpszyus0kI2ka4nILlCmNF2FHBV8aUbOs9ozMUV3oko7rAVrVCIrbBGhSNj8WFB7KLUwn8pgmquudGLGOTBdTF+JGJehelm9WqgaWxuQY2OTVEh2vtW8JWBqKkUg1orIlgPwcQVWrUP9tKA6jQ9DnxDWp8hrQ8l17BHlYFGpOmjVqF78yU+J1B7xhigHjXcQWKgU1qOYQz45g8GBAbMKcviVkDVqYFvE4k0sn93lrS6FkpXJcaGRmBjDTEIrPK0jl0Lt1ta5hdZd3V6vpqvDulgimSLN55u6umqes+n3VNdHxjExNe18G8jY5qUKICXRe8mtmzabBjIn4zTVIjW0lveDw2N47fRFpPTTnppKRLBD/ZE4legOZz/I3XAmWRHNm7ZiU89uxPSDRCrd0n2nEiQvO1F7Nr237cS2nk60tzahOR5DI/2ZWDSESCRovhcZ53J82/4Dzmf+auQnbpC+ic7kzpx5A6Oj47xPO/UtUSadNT/S3NTTa8p1fE1vfnomUZFTyXkMDI4hRUterqtqVCxNYT7sPnioNNCry3UrqLlPdOjQIfOToeU3Gx1hNKIHr/fjzPGXzXLcEbLcaXK8w+Eo3nHPu7D/7nsQbW0vfQjKUxkmkUOZSc/TqRw2nbu5oxOdXd3Ywsbcvn0Hbtu5G3eyMW4/cDfQtIk2hFPBYj6ehlYZuSRyN17lMn+aoVQsw2clG9rQufvdaO09CDR0IBtqQkH/pQL/lCW3IIedGKJj3xoNY2tXB3bs3InbqFA7duxAX992yrYN27Ztxc49u3DoX3wIsdY2iuKuX6VsYT4GaTVmZlOINbWio6sXm7up1J3daGOdm1ra0bt7Pw49+BB690kpOUAr8iMok+oTpnUpsN0vX7yEocFBM2UZ9WF0Y804S/Tt2Ys/+stPo3VzB1OU85EBqLVPJCVf7ov63nRGHlL8s5/97Ie++tWvPtLd3b3MjxedvGTmTx47jO/8p//I5Twr4ams9iqkDF/4m3+L+9/3IHw0zwUq1RIRTDsXMT08hP7Tr2N6Yty8zxMMcNqJcMTHOPIpTxetXu/WLZQ2iFl/mLUKVG0Erb5C2Tlkzj6J6f7XMTveT52aQSDShKa+d2DTbfdSD7ch0tiEfCiClD+InGmGKnKxYwJcRgdSVEpaRL3iob2rPP0V1U/Tl440GuJxbNp7AMWGptL0VgmuDegzFdDMlVmA3TEyMoLx0TFzNKEBmKPfJV+ImoBmdnjPHXch3rXF6bXKZnWQz9BBTyE7m8ALv30Gh5/9jbHYUrpIhO3VFEcHFXPvwYO484H3m59vy7+zWO4A9pb/bw9rifQ/MdeyRDl1rjqpRGxRzLLTO6gs2/v6SDuwjdTOqWnbtu3YpV3mXXudd6RjUSpEI0JsdJteFOZqTB/sDbMBw8EIoozTwA5ubGqmr0RZ2Cg6byqwETI0+eFi1nyGTyfhshJL8tJ3pumIJ9JBTOdiSCw0Ix3cjFzjbcjHd9KaRjGdpPPKqUPqo5N9HfC662Xyopx+KkmSfsfU+DhmklwNzaeRyetLtbQCviAWAvp9fQOi8VbWMYpwiOVTrqBHrhDlivroPyUmMTYxjSlaoox2//0hpo8hxHpG4i2It+lnRF1oaWbddeJPa+GVS3mp3RNcvusruj62WcumTvTs2IXtu/eib/c+bGeb9962C9205A30XfXbt7DO80pyyYo1LDmgdSAX4k21RHIbbU7KKJWYxQgtiEaRXsKK09qMjAxxKqLFoMLpaEROs/7rhEY2TCiqL91XimCeOEo1IpOc4/WhBvMzG88IlH+gnyE3NVDRWI7OvjxRTF6a5rL0EebocKbpc8haOFaSUyAbz1wZMcQOalRe+jADLVK1vLS6nGcdzW/qqcRyYCvASJIrTAvQ0NBgBor8Im9egp91ys4nkEhSEanktepo8mqMmTMv8+3JUpiF5NKrKvN6yS2bLzn7JSMheXRhPk57hYwlj9FFcTY2nf5TnFrLoZVYIi+Us+aYzVSiT1+6dKk4NzfHNt/AWxWzs7PFl19+ufipT33q09KLkn5UmK2KBzecJecGNrA8aiqRUN7Z3MAGaqOuEm1gAyvBhhJtYM2QY+6GlEpbzvFPfvKTH/ra1772aFtbG1KLrw8sD20JrCdmZmZKd/VR/SsaZdjVyHLQKmYlWK484ffBr1S7DQ8P49vf/vanH330Ubs6y5EWV2e1lKiR3vgHv/CFLzw2OjpqAt6qqLZZuN5YqYKvBN7/6LBW3isp0w4obQs8/vjjf/W9733vl3zUqfeySqQtg9hHP/rRO9iAt6fT6UYKFuV9kCs+xV/ZUHVhPRvJi/8bnfz7DvarnwrjHK45KPK5yH7Lh0KhdDQaTf7sZz97mny9rqlpSVuENZVIz1IibThqh1Fzk67aGxD/lpRoA78z0CwkK6M9SJGURae5sj6axnTVHO3eZ66qEJrsrSLp23ARkjKXOdlQoLcG1N92V1pKpZeZZIGsAlXs/VRTCvHstGZJirWhQG89qM+lRFIcS1KsitOXWophFclaH0sbeGvBTmsiKc8SBRKWU4wN5dmAYBVpAxvYwAY2sIHfTwD/B6q1aUI+zw+i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data:image/png;base64,%20iVBORw0KGgoAAAANSUhEUgAAAHAAAABbCAYAAACriwG+AAAAAXNSR0IArs4c6QAAAARnQU1BAACxjwv8YQUAAAAJcEhZcwAADsMAAA7DAcdvqGQAADguSURBVHhe7X1pjyRXdt2JjIyIzMh9z6qstat6ZXPpITlchhzNIkrQYGDLhhfIkAUNIBgGJH/VF1uG/BP0B2xAH2TAmBFgzUDQiKY5m8ghh2yy96X2LSv3fY3IxedGdnKaze7qFotDjuC+xdcZGVu+9867957zYiEe22N7bI/tsX1aU+58HmWuO5+P7Yux0Z3P+9pRAApwUmSfaXlsn5+N7yoC4n2BvB8osk6Ac//FX/zF11966aXfGI1Gyng8VgaDgbPDcc3n891Z+uKt3+/fWfr1MkVRxi6Xa1yv10evvfbaf+OqIYuAKIAeaQKewRL48z//8/9UKBSI3WP7Isy27fFf/uVf7goWdzD5RDq7d8XU+1QWT7fblQKeSLY9ts/ZisUiiKNg4mERTASbj0XN+wEoxc1iWJZlSNgcDsV7H9sXYQRQMBLvE0ym+Hxk9wIoJjvIejc9T3PWPLYvzO54oID3Ce8TexCAUtQ76D+2L94kfE5x+ZgdCdAd9B/bF2gP4x9HAfgReKSzd5Y+Wxs/lBB/3GT/f+wx97MjlfGvpz3QkY6NzGBgw7Z6GJHoDEl4BrbF0seY3511LH1rgHqzi3K1hR6XqSsx5Mjq9/rUYbazT7fbR7PVnXwX4sQio28wkPOOYFk2Gq2Oc45Wp++sHw1HGI1ZeD4pNte12j3nfPLdMQf0sbPfYMT6cX3PHsDivrJ+zPWTz0kZ3bXsfL9z7ul+stztd9Dqtvh79sf2Hd/Zd1ImbZd1sm3A5cFwQgilDKwhrNbxyaHE1rtNkJZ1Ql7M559//pmXX375q8FgEKp6764Tq1bK6HYabMwI/W4bnWYN7XqZXqugRzD67PjdbA0/ffsmfvrOdQQCJvy6Aqte5fYROtyn2+/h5q0d3N44xJAdZWgqrL6FXLHKwSGAEmAOiqs3DvD2+xvweFSYhsbOGRMIi+D22SkW8qUmLl/ZQMBnQhn1obiY+3k+2+bxVgPFTpl4DhxGQPQ5iPqsNweUdD4HQ18GIH9rwIHjDB4CLSDJsjOohjbaVhs/v/U2rt26ynb4YXq8Th3lPLbFuvQ5KO98DmSw8k8GX7nWcgbgeGzBZtta+32ULvP3umP4Uk6NPmGtVgu3b99uff/73/8f/NplkXj6MTF/bA9UCZTqIriKDHWLQEun8VfYcPYg3G4NtUYb+wcVAlJHu9dlZ7EmwzE0r4ZgwAe3S4NmqATXx0NUdjHQoEdW6i1U2HCLHWloGiIhH0wd8MowYwe5CbSh6zAM3alDt2fx/AO0Gx30CyVUdzZ5PAcFLJSsAn5R/CkuFS6i2ud5mx3kdm6hmb2Ffj2PVq2EUb8Nq12D1WnyBwiqa8wRPYbKdrh4/iEHxEGzgv99/fv46/d+gPV8Be2Rhv7Yzd9QoaguZ6BLypEyVlQclFr4yaVN/NUPL+LyjRKsgopRww27oKP4Fuu6dbyAfmwAncpKA4nKsNfC2G4TIIYWNl280MVO8Hh06PSYsydnkYyH2FA3OkMXWuxwGUqqW0UsGsZMMoxQwEC5XGFpctQrznBz627+BpCM+rASMRCQcEaPb7Yt7GfrOMwzAnBAePgbsViQg0bBsFLH9odXcHV3A/uMCpVOBfnDm9i7/Q4+vLWFN6/t472rV7Bz4y1kr/8D1t//ESqbv0B54z10anko/D2pm8K/Ibupzrrkuipulmu4Wd9BhR6bH/pxu65gk3jnuow4IwJIoN0EziaBr/bG+MXtPP77D97FX/3gIm7/vI3STzh48y54gzrMNAVe6IHp7ZHs2AAqBE9ha0cMG0OO3m55l58VuFWNJ+f4ZUM1xv6ZhB9ffvoEUtGQoI4RG2kxtEmelPDTaDMMMiRyC2q1KjqdHjwEzmd6oekyQBjT3WOkfQa8uoYuAbtyaw9/96PLePfiBsOThXDAi6X5OPwhL7qMAHulBm5UbVwpcjDYbsy0DMSzbeR3Snh7o4qfbHVwcbuCjc0NFLdvoJVbQ6+6z+jRYctkCMqHioblwk4LuFEZYLPBEDnQEQydQE9PYqsBbDQU7DQVeja9lMTdYptL3RH2ewSZx+7X+6iXGaKvaqi+N0b1wyG0oIL4l1X4TzwYAsmVD7NjAyjNVAiGkJYhk3snu44+QXRJSKUNmayNbgfLyQCWM3F4GQolnZqMhd47nmX1B1jbyOH67X00GP4kbGmaAp+Po9RrOLnOllzJHGL4vFB8HnTsEa7d2GFOvImN7RwazTa8DMkpeqDH9KBFr2+Gw6i4wuxkkqZBDAvqOSxqp2Aofhx2NbxVT+HN2gzWOn64zAhUMwxXKAqLObbUYy4fdNFlZDkkGFvNEa5zQDQsFUHXAn/nSUAP8buCGkup50KZWarJehU6NjZ7NtZGHagzITz/5SfxwvITSBUSaN3Q0N6XfhshcEaFJ/0Fe6DkOcVtwEWvcLl19JtVWJV9dniTCZsBkJ4SogedZkPc/D6kZyh0J79pwE+AeLgTdqrVNt4lGHUCGAn6ne0u5pROr4davYMs802+wnwYCKJHcGV0ymBYmg3R68L0sJ5DpISQkGxiFAwhsDyDaMgg4fHisOXBrnoSh6nnMYwvQvVFsDVI4O3+Cex4zkFbfQXGqa+gM38K6y4L7xau4kZzDXv9AvY7LVQZLbLMk25FR9o4iVT8zJ1wyRCvcshxwDY4WHMtej4BXxt3cV0toJcY4Jtffx4vx88hBh9U5svu4RidwsCJXMdV2sdmoT12MDMS2duIQBLARhGdah56bB66P0xyomHoZkIn6xsz93XJGsXLao2e02jZ7tHcDtWuMG+dmI9Bc7FxMOiRWdTbLWRzVaxt50lFmFMl36oEj952dmWReTWF2XQAOr3Z9AUcCu9mx/pM0wnXMXOIGb8Pb6038N1bTVyxDKzXupMIwd4ziMBqTEMg7EeD+76xdwM/r9zA1epFbPf2kevVUSWLHMCDbLkBP3umX60jlT7DaBBw+kAZk2S5OWrordaQg4sDZkupYhNZMm0Lq/0kols63Gsc7BzTLv8QoSfd8MwoBH9CfO5njUYD6+vrv1oW2ut2SZMJSpP6jLJAS6xATZxGf6SSThM0jrI2f65ij5GrN7C2lcXBYYWFLLFBj+qTlbIDUgkfXnnxCcQZAv3sGNF+JRKGMUm/fHYZZt30uBEJkkHA/X4vAqaKqFdHiLIhzEFWrXXw4dUtNDptocHwMg+fCKSwGgzgPEFO+lwIqGM8kTTxb76Uxr9+NoVMUEM0GkU8Hka2k8MvDjaw1crjYFDFJTLYN3KX8PPye9ht7WGksg4ePxLzZ6CbrCPbJfJFHdvQma7KFaaQIcMiWfGCGsUZJYMV9ww0ZYhYiilhRYAbIvUVDrAFdh7XH2UyqB9mjwSguPqDzBGrDI0KiYl0sCc2h/CJZ6D5og4pcf7IznbpRTc36VEkARo9Mhr2QtdcVAMWOl1L4ig9SGfIpPepHp5vhOWlOOZnE1iaY0engogGPfAyP4m3l6sNlOuk/L0+LEoO0Xpbu3ncWt9Dm/qpR20pnm516a0894VMCN9+MoVXViJIk+SINFlNejEb0DiwqFc5tgNetsHL9mgWSVaI2jOGcsuPYmuMQ/6WQu8zzRi97xQ8bj+GVe5X7MBTGaIjhOgXG3j38m0UqEclXK4oSayOQ0h5Rph/TsPst1TM/jMV8a+6YETIbTtDKBz0x7Fje6Dqdju5QGcONDweajs/fLE0PPQiYajS2UJURNTX6l1HZMcoFRIhEz4SjQE9s97so9bsOWL3oFDlchcGPStByREiYTl1IoMF5tAQAQ4x1Mn+12/u4tbmAYU1hTHDZoVg7e6XOfrdTl6V81bYkc1SGyN2tL8zon5UUW7beH+3gR9czqHMbU8EWA8SD531TNK7ZkhiAroPUX0BISzCN1xCUFmExxVEyAzB6w4w5IegN1Vo1y14KMbVG210r5ewd+0AP/rJRbz59hV0WMcYZUawT4/zuxBZUpB4iRHjOYb6OfaJTamVp7Cvc/Aew44P4B3hKnpJ5r5lOktC6oDSwLLpXW2h5EMkEmGEwwGGygA40BlWuJadNuIxAm6Rnd0gcFWK9xpjv6YZ9CSbhaAzXIbpNQKOnySmXO3iNlnr9l4ZHXq5wpCaLdQJbAsnltIMsTpG1GBNasThAcPpRgulaxX86HIJf/1hDj+4WsDr18u4vVbBBd3AqwQxw0HoHZpIezKYVRdxPngKJ80TWDJXcSp4jvqTEsiXZJpj1OAgGO/Y8F0cI3BpAG2zCH+zyLBpoHVQw/sf3MTFK2vOjIxttWHqlBfqCGqE+dtgWGxS/2YJ3i61SeNoAI8zmf1IJlfs5b6SVruNSrWKUqmMvb097O7uIneYdUR5u9kkG2S4SlJkk4DIdJVlDeiRbYauPgkJhXzQhJ+SQZilRmLR48jN5msoMv/VGk1nLtFFtke8nBmXMXPsmDFtwO82vW1nJ08BD4ZZH0bdAexCC8PtGry7XSg3aijdrOCdGxVc22+hwbDlgk7NaiHVGeBFRgUfKUKRAtvTn8Gq+0l8NfYEXkqdwYXZszgdW8ZCYAYR1USv3UW71sNwowdzm/mO2sF0Z7G82MLvXljGy/MLULNV2DWycJkHZfhukd+UKfRLHMudPOu+SQK33oKS7zGEPjzPHWWPxEJDodADmdLVq1cJUhkHBwc4PDzE/v4ebt26hUKhQHB77Owe6nVKC4uaqtNkTurSu3Rybzcq1HVDinyfQS8mkQmF/JjLJHnWAT2xjf1chd494Aim1qrVHYkg86Yyn9qltkzEAvRMH3Moddd2Fk+cXiApCaC/V4GnwFxLgMJknTrz4yaZ5HWHFCiMAAoCzOvzDNNhDopd5uXXd+p4c6+D/YaLoTaEk94o5owwVD3gUL5Rrwlf7xC9eg5WS4PvNtPGATf4azBnSvDES4wqJs4lgohYYTzx7Dn4QhpCHjfqAxW7bYUgMsfuteHnINJrFtydMVyzPrgyfp7okyYsVOZC//Zv//aBLPTYAL7++t9ja2uLHreHXC7ngCj3cjTpdSIxSuUSt286xKJCb2qSIabTs/Cxo4dC+TlCqTAIchfhiDBQAwOSmjG9tENP8xqKw0wV6q9ytYdcoQxN16nDqKnIyQfMX4zEzgT34mwK3b0GsFNDkMLa7JkYN+g1fWA9YKMVHZJUqHjepWORA2iHzPZ9hul3mD8vMnyvt+n1jQE28224Sz3M9VRsM4TvNmtI9G/j5PADhJUKmq4UXFU/zBxdnvUc6RTsOnPuno1hQ4FeTLAnKWkIUoghf4/1K9saPZGyocEBTOYtvayRxGlz5App805vftzq9fpDAXykEHrUlE44HHGK7CMAyo92Oh1n9NTI3HK5Q3rnPqKxGGYzGUQiCXQoLyQU+k0P85tJIsRwxpCZL9TQolcyecBk7H9iPo5ENMgQSyDY6bliG4e5GnZ2S1wXILBRhCj6faTt6VAMVpHn2GigX2JHdT0Ez4/Srg/ZrIk9D8lShh45N8bzERW/bRqYJY3f7bewP2qTNTNP+wcIe2zm7i52inWsHzTx1rVDXFkvYsD9XAqliUaWqtvoZciGw8RpSA3b9qNzawmDzXkolRTmkpQOh+ztizYaWQUt281UMWZ/VLExrOOi2sIHRhsb4SHavgcz/EexY+fAhYUFnD59mjoq7oRSuQQiOVEALBVLjkcKoCsnTmB+fg6xeMyRG3KJxaD41rlsiJhn/qtUms6MjIvhzUUCEGGIm8/MwOcP0HP7FOljsl0PmiQRfWuEWDTi6LeQ2wd3zkD5gz6am8w5hzr6NebHjopey4V2140ChXbZHCAb6KHltxDTxlikXEiYHaSCPSzHRjgZZyG9X2LHjgjSPolYgV45tHg+bR5Z40mUxqsYtj3sOZI2Dgq3iyzcnmEUyTBkziGykMbMC9ScGQ3xkAGNu5KgY2Q3yXr3sNHkgLDreHfQwDuooaB+wSw0HA5jZmYGqVTKYUzCQEWACmgCaJXExuPxIp5gWKH3y9ymydGvKGPKD+GuDCXMQ9GI6Vyx6DGsjdliWwgLY6uXLNGtuhEL+5Akg02nI/Q6k17Sh4/n8VG6GG0d7fcs1N4dYLATRH3HRLNI1udiCAv1EIqQKLFuceahTqtPEIbgMENQ72OZgC2HxgRyiLh3hDQ/F8OsZ4iEw6tghuF7mVFjaKwgbzyDcvM8POsh+DdYbyHY/H01HYDrpAeeZ3SYT+lQz3QRfRJYfMGHmUUFc36eb9xAr1lCrV1DedDFITnBOvNqZfwFAygmgMlsxvz8vOOJCYIledPrJXD8vrKy6uhEITZuinjpeLJ25zid4XM8GrAfXDw+QTFvoMvvQ7LWEXWiXLmvMSz7TR3LC0lqQQ0LmQiBYwiTK/9klIOshealInqbXD7wo11gSGsMoZldJOebmJvp4Nm2itcOvXhlX8fZJgcRQ7jiUejd7Hjm1MnV/Uk401xD6lB6luHCyWQYC5Qx4iiuoQbvdgAzF03EL5KHFSkpOEDscxX0zxbRineRo6ft5HbQGtWcS0VRyodT9NQl5rs4WWzcQ41JOZRgdEkHmEcZgY5jj0RiAoEAO/7+V43blA8aKyG3y0ciEci8qQCYTqextLSEc2fP4cKFC1yXxPvvv+/8QDgcotiWeU3V8VqbQIhMCAV89C4fapUK/MEQDNPrTAasb647+U7ypWW1SGCCDL8qKTiPJTcvXyxj69ImpYwOvxbjMWSIDI9+ep7PJFFwjbAwMLDMvLgw9iDWA3z8/X23hZLMBpEW2Da5vsJcxXpUhWTAj5g3hTTb5SWBq9t5jJjTQ2+74N92Q+MufX8H/YV9DJLraJfqqF7yonS9z/xbRe2Kis4HBlBT4HercOfd6O11EU+7kCFpWU3G8PRcCgv8NCTG3sc+MxJz1JyckBcR7W6K6fNPPokXXngBBB2/9Vu/5ZRXX33V8UbZR3KjnCtIZhYOhuE1Tbio+Qyvh6GSrJJuyX6Fj0DKZLTIDZmi63KQuCg1nAu7PF4hrVQp+KsbG6ju5bFbOcSWq4KSXYRBMa2O3LB6Pth9MlyZ5mPulHDd4WCR32/Qw11ko8sEaXbgw7inY6s8wjqZ5wE7v6pkYetFRhAbbg45mXTvDSto7V6HWtzkOXfRjpYwShXpvRzABepBeqZvz4vIbgSD95bgujmL/nUTuf8zxub3bJS+T6+45IaP3GDeb+N0wsRMxA/9AexeTBzjYXbsECodIp0kszEGQ16IOVE8cVoMg7KA4ImnCcHRGa4EFJEQogFFnjgXf/nZ68pNTjJXym4jkEOGNefmJbkvpVwVYQQvhfSwUER5Zxe7LOuFLdxqbaLhbqCjFuHSLQ6KBj15DJP1cXGwitePeMIyPb3IHF3h71ocLAFPFBk9haAaJahu1Li+rR5CCx/AHVzDQDvg0XIXDQcemSqaebTUX6DpuQQ7RREYUTCsRzFeW4KXDDRc58CkdDFLMXibJtw283hzgM5WF72DPlwNFe0bFjrr9NrCdQx7RXbgwy/aHmUPBfBBoXNqQxFxwhoJgAhtlbpOJr+FzAiRmU6ryWUeAdPDpC/LApRsk2AgQNkWv7ODRTvybM6NPzLR3WM4s3sd1K7fQvXmbZTWN7G7to5Lt2/g/fU13MrtojA+hD5PLRaswBstw4xWEIw3KE8mTx4JhDIFprJeMjB6/M0G29U3RILIJSd6TnCImeCIMqKMiKfOdu+hB3Y0pQN/HR3S/1ZYQz01RDeSB5INjOcon1wzUPMzMKoMhTZZJ/+MoU5RP4bmp/ifOYQZ3ocnnYU5a0MrR4BNRoLiVfQLV2F3604dP60d2wPl7rERvUSumhNBZ50AJOCImBcT0ATU5eVlJ1eK1wqoAhYXnf1lpMtgcSYMuFJuL+wT1J4UArhz9QZuXr6Ci1ev4eLmJi7t7uI69WW+UsJA7cKIMDSnmPdmikguNKH6ywyZdQx5LrnB3O5oJBReygcSKOj0QoIxoNSgjvOrY5wwRnjKGGLFZo5t2jApuMf9tgNgaVBCkbm4FplHmbKpmyaBStL7TkXgSoXgHpGJjlhv7sOAzZDLf8l69PghwqdvIvLEdYS/fBPRl3JIzDM9jAIwR3UMSjfQb9ILj2HHBlDC4rTIxLXc6+nchsfcKJ8CikgNAebcuXPw+/2O90kRiSHgCVuVPCn7eQyyT66zbTINdodzhZ0y4majiiulEm62G9gl8DarbhAMH88nd6Up5AvhOXYOmWAgRoIxbqM3kIvGPMdQRaPGfbp+hjXmFea9Ws0Dm8RiUCXJqbkxXwpifr+P1e0uljbHXDYQavl4Hhs5y436eBY1zyKKsQTKMxoqaUaRDAdHiJzCzTpygI7odWNIROKoVIcwE0WEFjfhWV2H/7kNhL92DebXsyQ+BN+MOrcdDixp56e3h7LQV1555aviNQ9KqNs72w4Fl3spp7lOPsWEvYr3CYgSTiVPynlETqyvrztF9k0mk86+4qUDmxSeoVZyg8r95erGiGK5xvN6ItSccxmK+znMz846smVxcRHxZAIxMt/FhSXEFYIk13O5v9/gSBclTW8r56kN+24U+woO68y5nRBUAjem2NdrJrwlLwKlA8zWC4jWVZiDBEbpZ5FVe9jte5kzk8IqYI8qaCiHsH3MoTa99xpz9j7DM71Z7haQQSdBW9V78KUO4Z3JYhBgXp7pwZ2oo+0LoOGLMyyTwAROIJ45TRJ3/7lQYfi5XK71ve9979PPhT4MwGw262yTTpciywKYgCXHCShyxUJMwqrIjCtXruCHP/yhMwG+vb3teKAcKx4p5MYwPdR9JjwsPjbO4zFw5swpSpMUVldWqCtXnFmduflZlnkHyHR6BpnFDP2SObhLL7CG8FF3aQRfrj2USSAsW0e9pXOTDjdDp9yfAoIgd54h5YErDnYq6+ybhRVdhB1bQlFjCHeHnIu8hifPXtxGT21S0xmYq11HrLGGccuG1eLAYWiWJCshW1UZI7wtaEstYLYJI1HDkIO52k/A0kKw3D54whnEwnHn8tf9TKIa++dIAI8dQqfhUkzAklApRcCSbc49MwRFrMQQuL+/78yZihfKcfJ5+fJlvP7663jjjTeQPTxAt9MlE9WYUkRWKIiEgg6I04HhXH/kNiE/cslG9pFZG9IlIOMDToWgzYXhphh3bowyeujPUsd5utR8JViUCR3XGvquPPruFvox1nPVhcbZWVSeegnVJ19Be/VZjHx+xLUgMqboyl3ongOoZoMhOg2/N0l92IUe3MbQv476qIjGuA6beXQYYr/4R+jpDJXRMbxzde5HFk09aigNxH2bTBnbGOh7rDMBPoYdG0CTXiLe45APmoA4/S7ASRGvlJwn1wlFzMs2maERE1khYItXUrSi3WozJDNsSu7jZ5cstEEytL217dyuLgNCQku3R2rOfCve3WV47vAzV8yz0zhYFn0YLHnQjDJPhYFygDk6QCbp38Iw+D5cgZtA8Cfo6hdRN3fQzDRRiOdRIpDFVBCVTAI97wBestCZUR5m9zaM7hrkHtyEfx7J0HkogVWGwqfQslYx6kWd+jbQRDdFAnd+DPt8B+OzlE3L1JPJInRfE16tTPDWMev/EDOhD8mA36MrZZ1++LR2bABlCm06bTZlkQKg5LRpzhOTeVG5zCQgCpGRCXABV8JsJpNxcqWcR46Tcwl7FBPgO/RImRgPhcIO4DIt5+dxojNlots0SV4CflRrzDEEU/FrsNLMtaTtxYUBsiQ2ZZKikvsK1ORbiM+/gVDsfYr199DQdghiCQegFylF5LHD/FSAUnkPaesXmB2+A6X4f5EobyFdc2FWOQ2/+wS6nnkU9JdQKXwDruKz8CHKEEnBf3KM7otk2a90ob7YgLmQg6bX2RfMyVoO8cAapcom4uYmEoGr8GhfMIDicZNOlWcUJp439UIBSNYLeDs7O87+QlhkikjIh+RDAV2AOHv2LJ5++mlnCk4AlGPlPFLkzm0uYG5uzsl/cgVkliRGvs8RfLlMlcnMYmhTflRs6H3m44CJGlni2mIN2WQP2doAld4ujPAhgpECfMEeJUIDo/4QlfIhSr1tVN1ZZIdyK8QejMZ7SCnrOKGtIzO4gmdaeWQ212EW687tGoOxhqESJulaYmSch+khg06S7JzooLVKTXuSA3eeHUwyQxbFQmIj3FmxuCQP2JAtawV43Qytx7BHAlA68UEmIU0YpuQ7Mdl3Or0m66Vcu3YNP/vZzxzCIsAIeanVao7XyWUn8copERKvlZAq55iet8UQKppSjp3+xr0mj7n1i9z3mormVR123c3s0sWNwRbWBhT7gzpDcIA5dwl72VkcdBZQxgk0hgqXN8k0qTN776Fl76JbvQzV3cF+ezIx8fWlFJ6NjbDQuQbj2o8xyu9DYV0sE6ifGuNwlWxxoYzGiRzK5rto9DbR6lGsj5rs4D6LPDIg7IOslzDKxMKENci9RMfzoWN7oIhyIRPS4ZKPpuBNPWgKhHiieJJ4owh60Xxkuc5Et2yTY4SFViqVjwCcviFDPFLWHTWQxJNHLbLNaza23qvhYI+e1y7goJ3HzcMtjjRu766gXn4ZW+UL+OkwgA9TbVyfvY2t8DUCuYVm6RJcDYbZ/JtIBUhQXA3Ha2JkifGYjpl5N9LdQ7hzW2SxQ4ZgoHJGRfZVC/uvHGL31M9w6P4hys3/g1LjZ2i2K9SiQVgjkz5nOMBNbPr5MUL5qezYAIq53R9nnlMAHSIz5kjtWYhGYs5VCNkmoMuFXiEykgvF68TDBEDxSPk+zaVyPjmXEBfZJgPg3iKgl5hf+1aXot9Gl8yy1Cux0xgVZBJ7xHDpUWCpUbRdYRQ8buz5uthMrqEQvszu3ESyUsNSsUoA99EdknQYbRLaNjxKywl3MtHSY1RUvDWGzyzsYQVjhV4WIfM+ZUI9o6EXyaOj7KPZu4RS8zLKLQ0lDhopbSuJwchDyMQDJ7BZ/G6N5QUUn96ODaBD6e/yjGmYc6qokEkKvSewwWAAQRINmTWRm50K7HDRfEKCnNxJD9JITiSUCnjiUeJ5YlOvfuutt/DOO+/cp7yLd3/+Dup2Ff5T7NCTHYwCHagKz+nS0TNs5JM5ZBNF5BJ7qId20QgyH445iOwsFhpVZKp9ingLXauPW14VG4Mm3C6ex25yELVRYN672aK3mS7UzCo6jZtwl7ZgdPLwEdggxbnXk+RgIKse1NAftAiaH/n2KRy2nkSls4KmlUJnEKZX+lgCKPYWUOvJhe5Pb48s5KVD72fiOQLgFEjZb5rL5GqDWL3eIIOUG5MmgMtlIvkUIiPnFnngJ/uMxWIOI5Xj5TxyPgmjoh83NjaQz+ediQMp4sGiJ7P8POR30Zea6UHmXArtcB19kof6sIfDYQlbFrWlSi2ot5CLMA+rm2xpBcm2jbnOEF5rBPIfDKkt93wqdv0kZOM+TqgDuIYU6Qx/a/0Y3m+G0Ayk0Aj5yTxrCO2WoTJMekYKTIpzxS0zR3XIk1o+TwohYxGKuoKuHeJANhgROHhtP5p9H9rDBPYb5zjGn0HKjDj9dK9J3z5MyB8J4EsvveRc0D0KQAltAoZsF++ZAHTHi9ghAtbJ0ycRT8Ynl424Ts63cnIVZ06dhjw+LZIgmUqSoaacZfE2OZ94nsiIqUnolXNLmbJeufQkt2LIeSOxMFTqvp32HrKNOooj5rjOOirjGppmDWWK6apZoa6rItwfwDNgc3l8no6eM90omF40/R50CWDKGCCl8/fZVWVXGruUDlsq6zf3HEKBNHzrDLMX12Ef7rFr+zCTswgkFuj1HrJSP8K+BfhUAjPOMNIw/48CaA5iyLVmkWtnULGWkGucQkhbwkJAuvuT9igzMUcC+MILLzwUQMk/wkRFGgh4kyKnkKsAMn1GUU5Pksjqp2abn8s49F/uo5GLthXmsKB4X4ShlKx0Gj4FPFkWAOWc4p1CfuQqv8gI8VRZlmm0WZ5LQrCcr9Vqo9bt4NbBNroKvcFoOgJ7NCaJYRnIjVFjF4zhGCVdxVZIw17Yj254FuPwItRABiE3AVID0L06qkYQBe8qygF6EveLhpax4l9GqNVDb2cdGl1XDwQR4iD1RWcQcCXhd2UQNVahDcOUHNIV8hy+D41BBvvNWeS7c2j002yjH3PUxAuBe2GY2OcCoNyBLWFuc3PT6Wi5ACvf5Q4yKVs7+7h4+TbDXgHRcICgclTLjZoEtdNsIc8wKLM5ognlBQcCnHiakBdZlt+dFpkAkCKeJx4ox0yvbqyt3WKtmdLFm6xD9O0CjEEOXubCrsbfG/oYLlR4ByPnkTLbcKFkMl8FM4iFLmDe9wJmPU9jLvA0MsZT8LlXSEhmkB9F0PeeYdglGOy2sDLACrXbgr5LkKkp5yOIXvgS1AyJSo+RqKEg2BlAaXYxrnPw9ZscXF0ojBo2daPFekie5Mhi/2hYDLoJ4P2pyOcyFyoeNKX7+UKJHbmBtfVNVKo1J0/t7uzh8CCHQr5Elmghe5DF5vYWypUyiqUiSvmC86aLjtzFzfNMmey0CHASUsXLBSgBVXKjkCVZJ/pPLvqaFO6NXpNh6ZAA2Yh4GvCNOkioQ5z0+xC1dIS7CpLMdwn2QZD5yiS/XNBXcCH4Kk6Zz2FBXcQy0pgZpykdzjA3vUAm+jXuex4x4yxO+1fxhNbEsv0OFs1beOJCAKcvBBGZG6DmGmC3PcBhmXm/yLFUqMFoNKH3mUF7HfisPKIuEiZvB6uBEY8fI0NmHNI+wuK+JlHoKDs2gIf0oG6nDa/hIWjMO6Uy6s2G09H7e7sEQGGuW8LcbILLk9eHVOR5CY4ueYVHv9NFgySnQmHfch6EmXifeKFUfhqWp4CKyXoBUCbCc7m8k4fjyaTTGgHZxzzkd/nhdUWZx2I4qTO/djTESapipP7iRWF6e5J9PWdpWEIMaZKM+V4BC801ROsb8PXbSPEcC945+JGCV4ljXvdjkRLD293joOnAFZpHMJHkgOmi2q5hp2Nhh0mzTE/X6Ilmp8W6WAhRtsc7B1hUruKkdwdn/R2cC9o4F7KRMMShPr0dG8ASwRAP0TXDib8ekha5FOT3mU7HRmMRnDm9gvRMmsK258xdigf1mfg13YBJ7xgxrMpDMPKeFbl6IG+3kBApMzUCloRJCbNSRFpIkTAqIabKHCzXECOhGFLxFNLBNLzDIML0LL++Cq89h2iDXtUKIErQ/Tw3pSK0gQuh4QiedgnubgHB7i6W2hexXH8L6crPEGxeh97LkoUyFLJl8haMcY86lYN0o6Tjrf0Ifs6SbSUwtAz06lUUWzXkdRe2mIGGZJ7BFiNBv4YkE1KasiQz3MScehtprYo5r40l34Ae+CsGUDr7KFNUeWNDiHFexVw6iTQ7O+L1ODfwxjg6660+3r54A5evHeAf3rnG4OWG6nI74Mpbk+KZWWj03mqN4a9Yoe6WkDGRI+J58imAyRyqaMYpgNMJdI+ASbA7jRbCRgAriWV4yfhmw6cQUBdQ2vPD3kphpncS4XaUnpWAWiVTHJD2Dw1GhAaJxgHC1hrmereRsXexYK1jcXANns411JrUq9IFlBMHpTYuFUL4u+0M/udlL/7q7SLevMW0UA/BLtbRKlKumAOsuemFAxPhuo7kwQGSyhDhQIL5kIx5WMC4X4A8zCM3YBzXju2BS2SEwUAIfmqjSCgAN0OYzmzfanfJEBdw+eom/v71t7G2mcP7H97GYamOQDgEt+F2LgmJxykU3L2uRSbbosdpjv4R3ec8osYQLaFzmvckR4rHi0XCkzvfvH7mP4px5x4aygMRdS4yzQI7v9P0sAO/hCUP89ngKXrB0wjWyTRdpxFSziKuzSHjPmCupN+wNyR0BwjAkpHD7Ogy/EqVmtBmKBziVk7Fh4cx3Cj4sF4Y4721Ev7XW7fwvXe2cX0jy1SQRc9TRS2i4KqmouGKw2DetRkplJmzaLvPsO4p9OXOupEwU6cZx7JjAyj5r1CqkoDYKFYbaLOjG7Y8HibPSAw5wqmnZhJ45skVxKMRyBsnxMtcZINyv6aAoajKnQEQZBjtORPdIsylyJNPMsU2fWhGPmW75Fh5gFREvoAvkoUE2CFKMkBK1HotVwvpJbLM80uIn8wgnToB/zjGfD1L751HnIwzFEyRdpNNKnnyO+ZZnqPKkN4gAZIblHz0cPEWubdG5aCrdOW1Yn14SIKCzF+aXUJ+/xrazXX4AkWM3VuUE/TGaB+XY17UFjKwdA8sMk4juoKR5xQZaZCDUQbh0dHtUezYAMr7WXKFCrKHVWwflFBnB1TYobu7Odxa28LeYQV7+R4+uLaL3cMGqs0OBgS1V6YnerzO5aBwJOTkwTaT/tYdOSLzpBImhZTIfKfMgwqAwlTFQ4WBSp6UMCoa0PBMRL1Fr45GwnAxz0UVP2KeKMYxA0bSg7AZh6cRQ1g9DYOeF/fNIqh5qckI1rDPgTTGkDmybAxRknetIQydoVCuGHRI/WejI6yGdnE+doCvzlfwrdMNvDBbx28v7+Obp/I4y3UhZQ+njQOspJooRMhOmVa0WIqurUDzx+DypmD44k4a+Szs2ACaPr/zHN/kOfc+3Kbfubgq5nR438bmTgX/8P6a854XH8OdX3Rcpw9vq0u9NZmFyOcPcfv2TWzv7DgzLVPNJ2AKWAKclCmtllAq+6XSKYIdQ4Bi2nmqiZTDdGmUCiEsKykkhh4EDNL1OAGYnUHcu4iE7zzZ3yLmyCqTik6v01CkN9fIUPPjPqpkOS26tIch0OxxcJAtjwYWTpglfD29jd+Z3cW/XDrAv1rN4T8+W8Rrp1v4nSeauJBsYk4p4wl3GU8nLBI3auGADj0SY8qQgUai5/Zw2Q+3M504ud55HHsogA/7gaWlBWEyzqPEoxEZI0X/0sIMTp1cxsrKHE6vzjsvJwj4PVyfxMnlGUToKVHGquHmAbI3bzsPgN68fh17uztklx7HsyTvSc6T3xeghHUKeNMpNAm9sl1u008m4ohEY9xPCI8HNul8lBIg5Y5QMqiIW/QldljmRBpz5xhOmZvTJBUxCYM8n6oHsUmqf4tuu+UaM3ep9Dgf15A0MdR7+3W4mN9m7G28GCjh5VAVXwmX8eVADefCAzy7oGAhBpz3WVhSusioAyyFda43ETCZ41lfjQPbxWAtvSnPbkiul8H5IJNc/Ch2bA9cmJ91aLy8C1M+5fUekuvOnjmFp586g3/xrVfxb7/9DP7Dv/sN/PvffRXLs1FWnlpvJ4vC2xfx7t+/gXfeegvbG+uYX5jHy6+87IROkQwCkjy2Nr3NQhiphFQBV7aJF8oNUPKQWoosNU4ggwzH9V4bPQpr28O0pquw1wborllwUzhHnzfgPUevCgzRIZVvBkn5o0ns+kO4SenTnT2BUXAJWXsWN9sedNQR7HYFzewazHYe/t6Q4lyl9NCcp3+tRpBtjnJghZAyVKzoQyfkGgTsxEwY8RhVIIGSAS6+wHQ/cQqW43qf2JFTaU8++eQzX/va174qnSmddz8T0NqdHpokLYtM2EsLHOWzaUe0a2Ris8wBkZCGC+dXMJNKOI9Ld0n5bebNrYMstdQG2q4Rnn/uWfzma7/pTGj7TJ8zOoWoiNcJaPJdpMf0av7UM6VuAqDP63NyqdyaOWJn2WSNPbLHka2jeZkkosGcuGDAHZYXDw2ct0dpjAohHhP0h6F6yaQ9Kby8+g3q09P40Q1gvUgZ4w8iX6+h38rijLmP5KgAhQx3SNDsZpK5W8fQE8TANBDSeV47DM8whSDJkebxQfdOQrvzLCS9Sl7UMOlm1pMRRNrwoL4VnUsm3vrud7/7q5tKk+f9njq/ipdfPI9nnlrByRMLkHeHkfSzcCyw0vIkrehEecGdhMjo/Bw6K7O47VcQXFnCt//57+Ib33jNmdCWm2On4WN6pWPqdVJEVojEkMaLLpQJcmcSnOeXp32T8SQSMeYcXWF+9jIPt+Ff5G/PsdP0EQyK94xXwYmwhhV6xzI7+kz0NF5NvoQX0i8i7V2CX12CR51jrgrBRQY5G/HgxRUfMtEwG0zPc1kYjoPo11dh12fQsZLoDBY54GbAbAxTY7hkO+hzLHIFRULnmIOO7SKY8vYqGYAyOI/rhccGUCogz/Utzs8wF8mt8TJRKwCwyOdY7jxj0uYo03TqPYJxi+Hyg51NdmwGr33723jxhZdwYmUFfupJiyBNtZ6QFgFK8p40Vs4hE9gSTqfrnCd96XHyFoxyIYcSAe632vTyOhrVImqVLJRkBfpcD7ary4hB8kRJENIUBBheTZ5TbgBOGUks+ue5jbqRnvnbTy3iW19axrNLEXzl7ByeO30K4czTQCDjXJ0fedm2QApdAj3QZhizTmLgOofBKAWvxw+dpEXwYgMcf5v0CJfYJwKmmAzO4wJ4ZAj90pe+9NAQKp0tB8nzgfLY2OQd0TwRl50qM3S4JGFzRMqrka9eu4a3336LDR3iueefwzMXLiAaCjsNkSv0FnPoNMdJCJVGCljThsqH3FYoLwIS4S634I/IIIu5A2ySxe5v76BHAAu5Q+QOdqnP6lBNC/Aw+kjLWITCT0e/RArpT5dz9X7CiA0K+bkIB2XchzTDfzJE5mwG4PJQ7sgF214DA3cACJ9Dn+EX3FcPzzLHJh1Ga4bizhurlPGkzuJxHMeT3r0Dnpj8voRQqcu9JlFIItDDQuixAZTwJiY3tgp4cgYBTRacPueyACqelM0e4M0336SOa+GVV17Byy+95LBWeR+181gIiZBc4JXKC3BCXgRIYZ3SWLnOKLdoyDP38hbARqPGEDJCq1LC2s0bWL9xHWX+hjyUWa9VcHiwTZCbqFTykHd5y/05KoGfMMDJXdsOL5x2NP/EO+RFQz7xToY+fnANf5dyY+QiK5LOHrrQHfmgzq6CGgZjeUA1EGO+40DUPCQwQR7DASznlU64c37HfomfY9KvRwH4K7+c5HiGg9RkeVomNgFPXoYnuYiVcbzrG9/8Jl588UVnPwmZEmRkP3mYRcKj6D8BTz4lZAorldeURJjzIhTpcnE3SXaaTiSgswWF/S3sMyy3yyWYygDxgIao140we3/UJYCFLNauXcLND97FweY6yqWy0zkDS6SKwCZ/k8EnZTRSYHO9xQjgTGLLnBfbMB5TLgXPYDz/GuzIcxj64/DNJGHI8w3yKhTmfoNsVt6wKL497RdpnAQk5/Qf9c1nY8cGcGp3gyfFiaA0abx8l3wmpOMP/uAP8OXnn3c8Up6Ll5EmADsezH6aHPvLWzQELLmgLMw0QEAzMxlkZudwYmkJZ06uQJMZnHoJXnWI+XgYF86tYmkmiJVUEE/OJbEU9SPuNxwhfrC1ge3rl1E63EOdzFLeIjUgqblrQNOk/ncWP7LpdvFPk7lvDp6ZFYzlCgzFuUmmOroTdWTXaRtkWdr3y4g0OfHduW/6+WntMwHw7kpMAJmAITbdJp506tQpx5sEPCli02U5RuyXx0/KdL/Jdq5z/pV/Rui3m2iV81AZVsMenQx4Eav8jTA7NBXyYz4ZI4ABJMirhJi4CXY+u8WyQSlSQovHS0SQn5jU86Ozf2R3t40QCESOjBCdp5OcsWJcI/US9nxnL+cYljuHTttyr9197k9rn5kHTm1aqWmF5bsUyWNyfU9Mtk3XT/e/0/qPmWybNt55fTNt2l3y3HynUYXVqsKDIXyGhvml5QmBcHsnD3/Sc6PBEMIkWAHqQmGdVrc18cBK0bnju9ebMN2PevsBNoFuUgdZkjfvy/9SQb5I5nTaIe1x9vh4G6d9ITZt73Tbg+zuY46yhwI49YCjbPpj8jn1pmmZrr97m9i0AXeXe+3uc0y2To/luYY2eu0GFMqHsdyywNwZjCSYU8kxhDSQ8Mg7vFWCKe+5dvVtuEiImBUd0tMoF9FuNRnaO86dAdPfEbv7d8WcJVknf46Wm9THCZMSHqXuk9XOfs47Z+7pt+k571eOY8f2QKH60yKVvhskMfk+3SafU5vucz/w7m2cs53/CZdwjN4oLwCyu22yVhuNSoXeRsZKdlguTO6voQKnLAEa7R7qvTFZK5drDJlE2G630BQAyYblaSaRLiMyYHHyu6ru2LQeAsdkk/x7ZyfnY+Jhk3ZP2i9M+e52T88h34VVy+e0yPbj2LEBnFZ+WpHp8hQU2X6vTRs0LWJTIKdF7O7GOevu9J2zyHwmlZdn5audPgIMna1WF/JyvXa7C80Xhk3WWKgxZFouDMwo2b8Hte4Abt3AmJ4rN0TJq5dt6kjpdDn5tLrTOnysnvLbd30X3epIJwIn4Mk6IWNTk/rLunvPNe0jAfO4NjnzL036xNGALLE/+qM/+sM/+7M/+89yO8M0f91r08o44eQek4pLhac2bcij2t2Nv9ckhA7pOfJgZ49eJHcFyFO7AoabukpeSWkxPMp2mV4W/ijP8ffYafJ/eJEbjnWvz7kvZzIfKcL+k224u/5id9dHNt2veg865t71YrLtfm0U75Sbtn784x8f/t7v/d5XuarMInd9TbWgY0d6oMyAPMymlF8+7y1SsXu//2PKUcfIKyp1hs1QNIFEZh5mOAIvmW4gGnOWNTJEMxpHbDaDJEuC0iO9sITF5RWkM4uIp2adlxIJ0ZF2yiTB/X7n7vrfW5/p9bx7y4OOuXf9dNtx7EgAf/2NHcNOcP6HW9IR0lH87izLVukkbpOXEEmRK/fyqkv5lO/387hfF7vf7Mz97J84gI/tMYD/xO0oAD+ZcR/b525yPxDtgVjcm0EF0CkLjf7xH//xH/7pn/7pf5GJ5elVB5lg/jQmd5U9yCSZP8geNRfca0cdJ5fAft1NyJXcefDGG28cfuc733mVqyosn2Ch9wNQrhsJgOE/+ZM/+c7v//7v/1d5Pcj/L3bvYBKJ9Cgmk/UPsinjvJ8dNXhl+jFHYUsAX+bXGosAKOLxSABl6MqzzcFvfetb5zkSvkrBabAhj/T/lX/QdcPP2z4LkfxFGoEdUJ/2GPnW/+Zv/ubvuUpCmIwSmXF4IIDyXQAUAehjCbBIzBQVL8g8FMDH9pmYACR5TzxO3tkppc0isX8yZXTH7gVQTECSPCggCnDyGgVZlvWy//2OeWyfnQk4UgREAUtAFCYj4H0s/4ndDwxZNw2lAqR8SnkM3OdrAqIAKEXywTT3feR9YkeBIiDe7XWPAfx8beqJU2/8mOdN7VFAERAf2xdn9wXusT22x/bYHtsxDfh/peIeIK7nXwg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5" descr="data:image/png;base64,%20iVBORw0KGgoAAAANSUhEUgAAAIQAAABaCAYAAAB5cP74AAAAAXNSR0IArs4c6QAAAARnQU1BAACxjwv8YQUAAAAJcEhZcwAADsMAAA7DAcdvqGQAACw2SURBVHhe7X1ZkxzXld5XVVn7vnT1vmAhFgIgwQUkQZGjZTQjje2w/aCxwy8TitCjZL1IDwo7wqGQfodjYsIRsiNm/GB7PB5pNKIoEiIJEGsTW6OB3pfa16yqrMys8ndudRENsBtokWw0QfVBXGRW7nnPd875zr03b2Nf9mVf9mVf9mVn4thYPkrkmJ0cty9ffOlulG1lO0X3QeDctC6y3fH78sWWPgj6gOhsWn9AtlOwS8r3vve9Q9/5zne+atu2AAOdTucTxwcCgY21L7Y0Go2NtT8+cTqdSvEul6uTy+U6f/VXf/U3/Gmx2LL9cSLK97CEf/7zn//HfD7f3ZethQayK2W3hEbR/dnPfnZOdLuhY2Xom+UTGyiyTWPx8QL+er0OyxIw7cvD4nA4dqXshtDLg8YtXl68v49FdPxYQMjTSJGDvYZheGXjPiCefukDjboUQIheRcd9fX8s2wFCipsny0n78iUSRg7RuZtls64/lk+4jA2R7a4N9yJkRBb78pSLhA0CQgAgCt1S99sBQqFm4+R9+XLKlrrdDhAi+2D48sq2un0UIPblj1D2AbEvD8g+IPblAflSAqJjd9FqmjDbNtqGjYZuqm0ittVBtyOMu6u2SVHrnd5+Emm1Ltvl3I4t53R5LZ7HQ3rndlTZoivgqZfHAkJSladNGrqB9ZUKKqUmcus1ZFYrME0Co2Yiv15HvWagmGtwXUc+o3NdR73SRpPAadTbqFcNlIsNdW65qKOU15Fdq6rttUqT59VQLbVgEShfNvlSegjL7KBaacFo2iiX6gRIi7TaQeU2kV0lICoGlV3HwmwJi3dLVHCD2ywUM02Co4kagVQu6KgIGHI1FLJ1nlclCBpc17G6UCZ42nQQX75E7EsJCJfbBa/Xw6KhY9nwuJ3QWHRaeKthwmiZaNEb5DN15NZqMBoWzGYHa4s1ZFfqaNJLmIYJTXOg2aDHILhkm00vUy0bKBUMuHkPzf1HCojd6nDZLXE6CQDNqZZd20mFSwsduUXXgsfbhdU2uHQiEvchEHbD59cU38iuSZho8vgOQaQhEPTyGi5yCZ7MOgiGfIo2OJ0agmH/xt2eHhF+9Dj5UnoI0VqXbLDb6cCldeEPSZcMgUBv0abihUNIa/zUkQQmDseheZyolBtUuAYXsd+gV+gyxFhCQAUB3CaNtg5Xz9N0yKsMktYdS1fIKa8pDPULLk8tIMjzafHbK8XhdNCSHQSES1SqFOjhutdHK3e4lPfwelzweDQxfl7PQiShIRTT4Pb2zhFy6mLYCEV8PM7N8GHyfA3+gJMEs6m4yuOka7XQqKyilpuDXl5hxqJv7NkbiUQiG2tby1MJiC6BYNQLaFazjOufrGAJF8GQFx6GgmDYp6zbYAoZG4ggPRZBNBVAMML9VK6PJRDUkBwKYHAsjLGpGNKjEQS4302whCN+pAaDSA766R2AUNSD9EhYAa2fym4rHYu8JYN6YRGN8jIapSW0anlBycYBWwlBRo+yV/L0AYKVZRl1tCpraErRC1SMsbGzJ0L4ookAvAEXEqkQYuQKHo+NaKyLRKyFVMJAPOGipbtp/R5Ek34MEgTJwZACgwAgxvMHBiM8P4zEAMFCEERifrV9aDSEaFR6gR89TqTdqtE7rKPdrKBjMk1tVdBuVOgltvZsHbulANOq5mDzHfdCnjpAdGl1hl6iZ2jCbtNtGw21bbM4SQRE2RqtOBhxIRWrI+hahMeegac+jbA9h2CgxdDAsOH3IEBvEgwxK6G38PoZRnw9sMToSfwhN7fR09Bj+IMe+Lg9GLYR0Fbg7FY27ri1tAkAk0UouYPklE/PMNPis7e4vtGwJS1dskav16xlUSssqNKortPBNNW+Jyk7AsQXqXHKQYbvDSbh9sXgCcS5HiMAZLzHNtLOoVM9h2b2H6Ev/xKtu7+DuXwdnVaZO4U08v8OFSVE0TTRtiy1bWuRPawLYxlm+Ty67bXe5i2FHIf8QYitkJSu3Eu4Csml0SjTa5SZ6orHKBPYuvIi9dIKQbGOVj3PEJNhNiRg/wPI62NE0x4/3unpCxkkhG5fFOHUJMsULXiQIJHxon15UJ0dfRYr9/4JF66/i/euT+PS7RJmV7rI1SzUDAMVXUcmz22La7h8axYfzd5DtVbbOPsh6VLB1jpsfQYOK0c9P2LgkGrn7j+L+Iie2FSyTk5Rzcyikp1BOXOLHGMerfIqbIYYF8muU/GTNmp5bq/lPuEBd1MefiN5cgGJ1HDglVdeOX327Nk3hZnuBF1PUhxONz2DPOb9yu7Jg7/vrt7A3178CH8/D5zPariSN3C3YSHDsp7VcW+miGuXV/Dh+Xt4/4NZzNxchYdGGQ+HGB68Klv5WGzG/9IFdMsfwukZgDP6MmswuLFzk5DniAdo1gq0ch0O6SdRrZqypKegsiXkWYaulibDnmUwPDAtFhCpQwkCAY/VbvM9mQ675VkeAcDHiLRB1Aj06enp9V//+td/x00Sj9osG7GrJ18QD2GTaDVYMVVWEMnUI1n4zqXa0vHeQgG/XQXmGl4s6k7MU9lzTQNXbi7gvd/O4Oo7WSxea6NyT0N7JYDqnIZLb2fwwW/nMT9b4DNtCpdaiNbr7xm+O6V+byU2Y3+D5NAix3FpHirTd79oXqVcl4tF621TihbPIErnNifPkXUnjxFP0WRG1W5VFZh2W/YeECRTEjP14hLqdJG1wpKqALGQzyLNBpU+fRtvXbuHfMUBu+uCSU2aLieajOn1GlPRghdWiYoxvAh7wkgGYvB2g8iu2rh0PosL7yxibblCPfQNiMoKHIYrdgbO4DN0RjKafQvh9V1uP3yhJIKxEfjjwywjCMRGWcYQiLMkRhHkMhgfZ+H26DB8kXRvW5T7eayf2/2RQZJfPy9Jt/Gg89sVeWzIeOONN94MBoO7FDLsHhgYPyVWms0qLVInybOgsRLEej5NLdSrDUxfmsGvfnkOVy/PMN1rq6ZquB0IeYMIdiIIG0NIWKOIeMMYHA5i7EAYqTQt1qOh2eyiWjJRqxoIhDUMDIVVpqFEvATDhYMFTvWVwidEuIVGC3f7IsxYovD4ufTLsl/kd39bb+n2hkiQE/d/b+zzsrh9IdY/QcEw+WlFQoZ8Y/OFDhmSMjYqGZV3d9pMxQiELlMyaXQSgAj73vSsOxIZ7zBzcx7/63/+M977x0swZxpwzragrRk4Qus8mT6CaGsAseYQ3B0/4gNenDiTxJmvj+L1b03hta9NYHyKCiB4BBSzNwuqh/P+YxAYEi5cIVWT0jYlu2RdZ3ipNJip2OIhAgR1EC4pnhCLLPtFfj+4TSN4Hvi9UXrrEqq2Bt/nLXsCCEmlVKqll2Ay7WKg5JPQWdEtKhLH/Y1KlqnXOkEjjH/naW8+W8Lbv76A99+5yrDQRIApqStPsM1U8Wr0EP7yuT/HG8k3EDPT8JKsTRyO4NQrw5g6Esfk4QQBMYlTLw/RWp2q70OvMhupGATag8AUIJSbFvL1NhrtDjMWGwt5HbeXqlgrNmHwAMO0UW+RHG6c8zTIEwdE1+617Vezd1GXVMsyVFSQTqRers6cXWI9CWatuEhOsahy9E0muqW0WwYKuTwuX/qIYeKW8hQa+YLHyzSVRl1dKcJe0zFIFxwJBNW9HHx76e0MBO+7YgnVkZgPbg9TPz6HZVkwTZPrDxK6Mj3BrdU6bqzWsFhk6lppYSXfxBzvsbBW57qAo4zpe0WsEiC7Twc/H3nigLAsk1xBV40uggTNKzEzvhE3ufTGmO6x+GN02z5YVIbJ1OtRDFtIX61Sw8LdRdyankE+V6DCbZU2BqMhRNMJlgEUylUUK1W68y4dUm9YXHZFV+Mg2i2bIOwgR2UuzVXQ1C246K28XocClZA66cuq0eLFGxTqBhoGUxaCRkJFw7AQCrgxECfx5HnrhSZWmeLOrTUwt1Lj/i+Gn/B4NrfZfFKeOCAkpfJFBhBMjiOUnFCNS6GBA2oZTnE5cBAhLiPpQ2pbkAzd42OuL+a8ndCqfQEfSWEa4XBUBXTxMiMHxvDin76Jl//lt3HmL/4CsYPH0SAx88fcCEbcCmMrd2u4fG4N1y9kMf3hOs7984JatlsdBEJuDI1FkEwzvaSSs9UW7mR0zOXIfdo2In43wj43b+dEi9hQzQj8ZxKgElIC3B8JetDmjvVyi56ipTzLF1meOCAk//aFEggwnQowzfITHP6wFK6z+Lju49Ib4rboEF36gGLgSuvbiFhvIBhAIpmAnxmRgEF+HzxxDEdeO4OjX3kdx9/8E8QOHEXd4UEw7cfIVARBKrxeNTFzrYjzb63g3V/N4+LvV5DPNOB2OzHKYw4dSyKRCsLiNYvkC9lqG1V6CYkt0qpokFvUZKgeS0k3Uay1VSnX6dk6HcQIPL9PwypBdGOhzH0Gmlt2m/ep6aPKo8Pm5yFPHBA9EQLJwC5Nv58ofKT+ujyeWm4PBpGO3UGLqWU+XyKPKEEGRKfHRzF2/DB8iTh80Ti9TgrOQAhVKqMb0jByNIaRg2GEYx6Gr97wORljqVNh0pE1djCCky8N4eAxAaRGK+/ApNmrMOJxgqfQ2iV0WMrqhTzq9CpVbivVTGTLBtZLBsOJhB6gxfCyTi4xv14n2RTl9qXDDKuBdqMEQ4peVp13Rl3W7y+FgMsx0rK5m/KEAEGL6vJFuv1evs8uLSqnSpZfrbeQXS/g1kf38MG5a7h7d4VhJo6p508gOjqsOqvabUPxkI7wFzL/Es/Tkl4MHY9h+EgEQwcDGD0UwuiBMMaPxHDwZAIvvDmK584MqXDRIhhE6QKGNMHipHfIEzilhgXu6oGE+A546JmYHQqJhYPcggBZyjZRpBeKhT1IRDz0kM6Ph/yLdG3p5cypfot6YQ6VzD2U1uZQWp/nUsocylyv5u71+jz0oljAxtmfv4j5bRYxRQHJxw1TX/nKV94MhaRhRN7y00gbXTODbmMOjlaGV+ctXDIN0afHok4tzGequHNvDXN3ljF98RZ+99uL+PDKXbSdGg6/+DwOv3ya3iFMniARnnGdVtlhoZ7QpHlX6FFMGfAy4Ec87VPhIT7M9akYBg4mMX4ogcGBoOIDC4U6Ztd1XscJH7OPDLmEEElpcpbX8WsdpLw2kn4TYY/JaEJvYvL95Mt7FpMuy0fERJnNOBl6PDxJRmq5NYLDakMvr6FVy9JT1blOAloX0m3AaDWZYdVVnwbshsrIXB4/U+Io7/Gw6h4t/b6MGzdurP/yl7/ctmFqlwFhoFOfQVefASoXgdJ7dBZlwJtkxCD52yoU9D+Akfxvs3C71TRQo1XeIRiu3WBG8dECZu+sIFc14EsNYPK5Ezj26kuYYKjwR4Lq6v2ryHC3jsnrsmLk2uK1hfg3SfgsWq0jwNBBEljjtjLdf1UnkHmojKmobGQWARmMS88kXMGxAeiAZmI01MbhhIHhiIXBSBdRP0OK5WBmwXsyBLZ5jozDjIR89BYGVrM1BDUHf0u/BkGlueEmcdY8PmZdPoaxQYTjaYTiMYSiCYawJHlVsse1QimCQgxqi7p7hOwUEDsy00896tpg+le5CkdzGc5OAw5jjbV9GajP8hEeHOUEWgR9P8wb12DO3EQ3R2/SkBZCViYZffn6IpZ/cw33phextFZDjQQvkkoSBM/imVdfxOEzpzFx7DBig0mmrx5lufKa9Alc8McGFtQ6hRDgDwdxRsVJ+lkhByERbDCkmPRAQgzvrNaQqzQR9LoRJ2A01kOLAOqoOTfElrqIeS2MRegZ6CE89BQ+lmTYgbEE+YZLXDs9FM8zeA8ZcueSBji5r95Ep1pXLVxeptlB6eeIjyM6eICFmVdqFKHEGDOxcWZk0ucxRpI9As0vYyI/nT4EFI+THQHiU0uHSjZEsfNcbxFYvJ1VQdeSnrsHO6/s5QW03/4l7A/egnXxfZiXznMbz6NLba4WsfSPF7H86yuoZ6t8MScrK4Hk+DAGJkaQGBmkNUUUEAS86lM8vvzm95dVCd3KHFT/Mm2cx6qh+qwGseLel1jcx+cUoNSbJItNhhbuk+PELpQD2xC5iuIObsJMJnrbuKFP+kx8sp0/eC81PEbuzev4mL0MJAL0Dh50abGdYoUX5bWYfUm/hzeQUGFBmqqdquezV6QX1KG6+3dXZbt7dS0AhztODsEwYdEa+NJdD8OFO8YaeDAE2Zk12BfOwbE4h8464+ndRZhrObQLVRSu3kX2/ZsMP0260AAC0SAtKgIPU0yaocoypJlZvrcUMChPQO3JUHsfS8DjoJW7EOQPr3y04xIwEAjkFzLewGhKrNZhGwZxSm6wARY/swkZsFsRYDBb6FC5st2hbiAtDnRsBE7LJjQ2zdgoz0EcMVXtVy8BI7vlJ5dePosv4ud1OrCzBZAZq6N6B+yuSh4nj7z741q1HivuBByx56mVYdWa2HWRN4Sfh2OLrmOn1wsHLcg0vazgGElbEHU6ktLtNeSvMMTQAofPHMXAM0OqWbnnCXpuWBnmRpF6p84RojKTJHEjUQ/G414cSAdwcCiICS7TMS+JIJ1XvUYGn0VhlfdYWUVxdR31YrnXMsqLhcgpokGCmFeVfgmBgJcAcQkzVb7GgYpBjsFidkgeLRdDigPFeheZioP8hA8iD8QHFCC6CMQmgVWqG2iRFDoF0DWSxUJJUMQDt5L+yz0Z2WU4uuEIvwBH8k9gayPoBI7DOfBVmsg49923KBHtwBGYIyeQXTCxckvH8nIH6/N1FG6uwGqZSL96HMmzx2D6CBiSw57n7ldWr4hrJnknEDQcYFp5bCiA4yNhVZ6bjOClZ+J46UgCJyZDiLqYDs7PY+nmbeSXV5jeZbA2M4eFG/y9ukoSyjSVSnYzVIwRUCmmjYIDcfmiXBV6CMomQXCn6MHtohfLNQ/mC27cWnNiqeggsexxdmmHiIaYYdhMgesNNHVmEAxPDr+P+7iToNgaELxLp6bCLPBkWjh3GRAijL2h52FF3oQdeZVgGOO2B8EgYju8yLcSVA7rh16hfHUGZq5ErhBB+tgUYuODKGcrWFku0VqtngsWUdbaKxIaJqi8YyMhHEwHkaISfGTz8pJyuCgmSO/iZ+Ua+VU49QK9gBPpsUGMH3kGPlpsLV/AMkFSpOfIM72UkqA7GY74VOOUNHfH6HnoKKisLjmFC2XDg7sExLV1N64suXA352SIITyFONA7hAMaktJ+kV3F4NoMjnubSHGb1WigTh5hyediwq8elk4dncpl2JKhKVDsvmzxFJ+UnbDTR4nDHYU7fgpa+DB/bN2vry/mUF2SEcisHAZ/f4ocgco0VrJo3F5A7v3rWL69jGpTXDdBpjAgapbKJFnjsSMxHyZTAcRY2VLHW4nZtrA0v8akpoWvfeMFvPLSIUS8tHjTYNhy4TBT13AsxjCSRaWsI1u1yCFs1Z2tM9upkhxIW8RAxEMAblQgn8OiN2m0WUxJabmViHWTVCbCbgwngmg0LRj0QhOlZUwYZTQrZbx7cwa/W1pGkamtQusDQtJt5NCtXkNHv0VwPJmpmXcEiM8uJGfeCNny1vNiNxZyyPzmClpLeXTpQjs+DyInDiB4YEhR9U48iM7kMEPKECwPAbVB6JTOuSLKT4RoxeQGYRLHR72UYTC9pOcRVz04lMRgMoyROHN/XtZFs5fsJRiNwSSB6VRyMPUKiiXJbDoEAIHGfFa4S4AgStADRehhAuQrEko8PF84hhBY8SLpmAdpXlvAK62VjQAJdiiCJRLlt85fxv945wO8Rf5S4DUl/CiRzxNbiwTCZWYhV/nAK3CaWdgtGZbfhCVpzmezz0fKEwLE9tJtkWRdnkXpveusgCY9Z69yfOMDiL18FO4Xj8I6cwJtFmtiFB2anaoPcQwbNSNKGKBGoySBmx2DODabytsskoWYDDl6vYVCrkxSaiJFzyLKddNSG4zxLWYdvk4TAX0VkdXfw1g4j1ZhGX6nzeM8DBdO6NLBxbtFGE7iAReiLLGgC8mwhlTErTyDX3JSPqPMPS4dXLVwCL/VQnh7JYf//ftL+OD2PcyUysgwdNgSXkRsnUBkiMj+AxzF38FprMHZokfLXSPhXUVLZxqsvvzaHVTsOSCMQgWVq7NMMQsbqRn/oxJtpn/aaArmkSmUJsdRSaXQYtaj1EuTk9RQrbL4abkx+m/JLvoiqd/aah7LC+uq/6Iv0mQcDAVQZaqXWS/AH/ArZWkOG9FomBWuo1oo0OvYGHMsIl04B//s/4Ex8xaswhLIVxEm8GT8g96y4aZ7CtJbSMjy8wGEL0QIDHmNmm6iSeAI4A4O+1FslPCruXn8zfR1XF5YYWpqo1CrY25tnURZMhsR8RDzQOUSUL8JRzsPBwFhFqbRLK/C5H1tnrdbsueAaNFKjdUis8q+iruqiVonQGpFHblSE/lSA3rDpJLJHxwPWryASNoLfIrlidBy6BqK+Qo+ePsy3vnVB8hnispbiHgZjoYJtGDQpyx9dHRYtWPUKhUk0zH1gW9bBuUm07DjzIwIvmDpI4Li/6Ixc45WSiLKkCAeyUswCCAk55B0skGACFTluvLleKPaZijSMDEQwrCvi8rSPayvrcGgN3B5CWDeq1CqYPrOHEq1jY+WtSAz8mEmaEzRZRCvkwgkuhwO6TXtEKguvou8a6+2Pm/Zc0BYegsmQ4W01ol375K8yawvtiFzKpAr8L1Vi6I8aj/OUiTx7HFKUQD3yydvOlO0agVtluvnP8LFf3gXF/7fe7h4bpqbe83g0n4xMTmCkycmoRcyuPbhNXqKItpNE7n5ZeSWVhCjN4odOI58+k3cGfkPWB/4Jny03MHSB/DrCwxNLjw7GsXz42GmtiGMxgP0Di5y4a7q0Tw8GsazIwGcHNQw5aMSq1W07y7ihMONvzz7Cl49eZRexQsPmHmQhK7MZ7HKMNKTAFP10+hGXkDXP8U8dxIIPQt36kVo/sEe4FR36h8mwnt2Ir1E+b5IFQtIVOfW2bNnT7/22mufsbfz0WLQEzRvzMPRIMun9Yo1CLEMHR1B5IVDaPC+wtBVn6UCBqtErH0DHBpz+0Qti9j6LDB/B935WTRv30Tm0jUkLIskzIF3rtylRWqYnBqBx+vmNZgptNbhL15DrdFCg4ppCJch8fNG4/DzfVtl8gtaoh0eQYuKcFhNhMx1xIcm4B85qno6pSdUxjZI34efmccQQ0Oa6amMogqTVMb5Oj6Cs7ueg7tcwdjYMA6/fIpZSgjFxTa8jSAipg+o6/AS/EePTsHnl/7zML3ECNP1I0DkOSD6MrT4afgiI/Byv+tTTGUkgJBh+J+pt/NJAMLJGKox5w/QsvxHR+Ej6w8xZ4+dnGCmMQVXwMeHFDgIQez1UQgYHBJiuPQ3qxi4cR7h2WsMvy0Zdg3X9WlEC2uIdwzkyegvzmcQGx3AC2eeVSHD0TXgzV9AOP97pNJhjJ46i9DgBAx3BFo0CVdThzl/Dw67hUjEiUi3hKiZQYTE0T/xHLOFCeR0C5mKgUy5jWypRT5hqrAkIUSyDU08BsHnknpjrTpDQfgmhuGORFHLdlC+y1BkRJHQotCzBE23gfRQHOOTzKxkqL98FeZJsQz0lq4IQaht2VyxE9kpID7l5T8/cZPQxcdiSB0bxsBXT2Ho1SMYPj6M+ERKWctA0IODqSAmU2J5gt/71qECCT2Ell+DRvev8aVdzQY85RxS7QqGjQJOdis47bcQoKJ6c0vKiSR9ngBTxRaS1h2k3XkCMgRPNIog09zRiAPPpywc1eYxWf4NJuu/x2CMWcPh11ELHsBSqY35XAsrBMNqycByvomFTBOzq3XcW6sjW26iLR1lLio2FoFrOA3XxAhz45gad2mUbHgML0KOMBK+NL3KOGan15DNFNBu9zv93HxOP4uk6tJ284d7hU8jew4ImbdJ3LknFYX/wAiCw3EEBoL8HabSNJDAM4NwY1hSQ7phF02kn6EJrk23Fy26edOhwcnswElXr0JKt6P6Yp4ZTuD1dBCHoiSRfS/n8sGROIJO6hizvBxa986RxN6Gi2Ekai5gyruIF4YzeCl8Hc/ob2HMuo3E6Bjs8dew3k1hvWKi1LDRYLgwqOEm+U6VGUVOgJJtYD6jkyQavedk+AMzGVW43mpYKPIYg2FQekjd0rUeH4TmCuHKhVtoMoTtpTwSEPKHy8Qt76oo1kzrpQULo+9YrEiN3szLinHe7yKXLEI6q/wqfiqN89wu2v4gMoOHsGx6ULw+g5a0MHbDKDtiaE4cg/XsS0gkRpCgG3a2STxVusFrxEjYJv8UrcAU6mszcKydR7J1C0PGDSSNi4g7PsSIdh2DWIDfxdw/NIy8Y4ChgtyVaZ8QWgGnm+mmm8/kYj3JpWvMhpYLDawzO5IOsQeE+2Xy00rRUF3tPqan0aQbkVgYQX9cfWSUy+Y3Dt4b2XsPIc22NFyrQxJnyNgAAsG7jm77FrqtwsZRPYkHGV5YicrOWbnS42xRM7MtLz4ou3Cz4cPl7jO46jyJW8HnsU4X/9HQy7jiPoZS2Yv2wirz+5IEVNhM6WqR01hNfBsZ1xQ0s4KwlWOFmLBIGDsEY1cjQD1+Ji81rN+bpUvP0yN0+Mw9UHrp3ST9TEW9JIoMYASodKvXmzbWCYr6Q0PuhejXZNQ2i4AnNeTDwWNRxBJ+eD1h9S1pvZ9+7pHsOSDUiFS3DatwHdbqNbJ5un3fMuzSRZZ51vt9LxEgUUtRAYwkykdI5VfW8rhx6Sb+9loB/60whrc7z+MDnML72im8vRzGu1fruFpP4dJHNdz5u7dQ+Kf3Ubi3jqV1HddX2rjafAbXQ/8KM6G/wL3A1zAT/Cauh/8N7ni+gfn6GG7neI3rTfzTP09jcW6J95VxmZLmdpEOazg1GcbpQzEMMKWQEKBaU/hceruz0Zp5X6S9o1FrM2zYil6MTIRw8NkEogkffF4/92tqYtW9lL0HhIQFv7QPVGGvTaNrrKEbDsGmZXZa9BjWgzFV4rJwQ6fLhRataXl6DoU7ZYT8Y3CGJ1C2mNcX1zCXXcUq8393PIDkgTgawRCuLXTxzlsreOvvb+P995cxv6Kj1nah4Yyj7kqj4YrDcIVRcQ3jQvEQ/vvVYfzXc1H84n0X/uGtu7h+flp1X0uWI6LCBUOdeAqZ8lCAoIAqz0dgyBdcm0UmWa+RZwhxDMU8GBoPIZmWicx86u+fOrsy9eFDQwufsOw9IJgFdCNd2LEU2s02bOEPsSQJdophg+5z03cITbOLMkkZcwlaqY21O/MozhWR9I/jwOTzSA2OkNytYPbuu1hY+hAItzD+4jAOvDqCyMlRZFKTuFKJ4tpNXX2uJzPm97vJpI1DBsQKZ6oU6rgyncHvb1i4uhrCUpU8JVvH0u0ZVHMMK+pYkFiaWMg1MJepk0RKGJBrCbhlXIaMzHqwemUiVL0uE5hCTXOYHAoiHPMiMeBDKCydYPQQfKbdlLYa/LO97DEgpDUyz0yhATMYUyOhLWcdjlAMrkCaYGigIzPKbIhMDCZjEhxk69VcAXcuTqO2VkIomEBqZAypg0nYviryxbsolhbIExoIsdJjU8z3jw7Ac2QcjXhKeQXpH1Jfmisj7lCZveG4nZaB1TuzmLt5R/VFRJIDLAQoQVBcW0M5m6XiqHj+LrdszOWauMfwU64TqHx+ERleL0PuA0ypN4u0BchMuvJtRiodQJjcQxqZYikvgeEn0DxoG+QuH6dRn5/sdAjDHgOCGYVVgtGpwWRQtboNKjwDpzegAKGsV4WM3st4WJHJkJtZuYX563ewyKyiWZexml0E0l4kj8QRGWfe7xWFt9HQa7yeyUTGAT9ddGIijNhoEF6msY6uk8fwDqx86dL2UDEyEqqeL2Dhxi0u8xgeiuHMa8cxNTXMlFV6QmsMUzW4CQbBkSQRlWYHFXotGYgr1enmM8bDbgwyDIQeAoScJRh0k4DKF+byEbFIOO5l2AgSKG4+k6X6bPZK9hYQzCi63Tq6HiYa4QjZe5NWxBDi8sPhiXJ/G50m07CNqflEYZMp7qsUMHNhGkbVhIdcw+N3IT0ewNjhJEYPTiAQjvI6DEMmQwKtUpTeoWfRAk6EhkMEDElfVoe+psNDRUp39Sivm6IiC0uLyC4sqpn0n3/pOL72Z69hfHJEhQleBDR81WHlZliQZMNNDQsIpD9FejyTvMbUYADDyYAazLtZZEylxyPTE8g0BU7yoN7+SNSnvhDTNAGEDBb+YwWE1YTTbiI6PIHo5DEEUwlWsEWLlh6/QS69DHrkEZ37cc9pWVi8No3V23NIJw9jZPAYkvEoDpOxHxmLYmoogWCA8ZipoyaTdwnRk0YDGnCXSnRTow4S0uJSGfX5Aob8VPwBeoLjSRwdCkDPraFRreHgwVF849uv4eiJAwhFAhJf4Pd6MDkYwhRj/mDUjajPhchGSUY0jA94cIxeSI4JEjQPi5PA8frdcNFDyGCcPun0y7RFg0H4fG71hZlwjb2SPQZEA11mElY5g04jyzDhhpYYpruQ4fX0BJqvl2lsIpZXL97Cu785j1DAg+PPHkQiFedLMGTQOlM+uv9mhY6ngfRwGiOT43BqGhmCVLCAgsXu9YEkUj4cPRLDyUNxDCcCCMl0yD4HNHojcQZHTx3CwcNj0Jjj+kPMACRcJeMYHxnAEJV/fCRCAPm5DOHkgShOH47jxKEERgeCCFKxW4kAwB/U4PVJX0ePwPYllvQjEmF2xaRL0tO9kj0EhJgsUywqXfiCFh6Cd2gCDpJLm2ybZsSwEaBzqNFT9xpr8tkyfvebC6iUq/j6n7+EP//Xp3D8NAkfQ3Ex38Dy3RVMf3hNvdVrX30ZR04cYqXLfWx0pY2AgGjXDTg6No6eTOGVNyYwQNIp32+IhOkJxsfTtGJpU5DvOuQPsXhpvUl6iSBTQ2YF4bAKEWGPU334OxT3YTwV4DKAWNCjRm9tJ3JNf4DXDPDa9BJ0Oh9LgkBKpiMqNd1pV/VuyGMBsXsPx/huFlRXt8OfhiMwAC0Sp3W3YOvM9WViUm9Y9TjC1FVcvXHtDu7cuofnXjiGb//br+LZF0cwRSuX8LBwp4wPz93G/OwSjp96Bt/89ldw9NAQSaiGRMjVG3hLhl9fJ4FttBFl3E7RtW/+qzjSQ3mavGFkdADFQgX1WoOA8ODA4Ukce+4IZFqhe3cWFCDV8VQwKYECQW+gzKNFPISPzyFewk1AbXIQiJCEyuTrkkEJ//m8Zad/rvuxgNg16Qogaiwyo6vMFF/kehl2bhl2MSMHwOEl0SQgHUYVhUwOH129xXzdiz/7F6/j2IkpBKloNwmpzbi7dLeCjy6u83cMr71xFkePHlY9paNhF4bJGxISLfI6mjmSWMOE0Wypr6vVtMEME13yFJkM7fizkzh56iCVXkEuI/0KNiYODOPrf/a66p6+9MElXLlwFZUSya+aS5MEUP6cgbSoquXDRQyqX2ySSQcCBKlkGtzJ0hMfCW+SqagM8fuso9w/izwSEJ/PGAh5OSmskI1KUn9ZRv7OBcOBbTDVrOdhlGbRqS2gW8rAzK/AFi4gIyFoLe1KBnO3bqKQzeDMmSN47rkxAqiMdqMIvSxZiPwRtQqaNRfGx57HYPoZlHNtVFZLQFmHta6jco8kcqmIkNZGMiFNzHU1L4N8hi+z0LeqMj1iltzExunTE7T6DtZXlqBXsgh4bZw9exx/8tVT6p7v//Z3mL54mc8j82vm1VybLZlKsb/UpRR7E4DweJnoQyY6N1tVvr5Ocmqy4ukJSZhl5t6OcKmOwdTTDT/5hUwFIBnNxyBTYHoyIHnYjwhsBSRqgIxMB/D6669/hgEypHNWm0RJJuvYmN+53YDZbpEs5tFtLqHjCsDyH1DMX7MzaJfrMB0pdIOJ3nmNgppe8ObdEnxk6K+dPUQFWWhUcmp2OvkTAmLprWYV8UQU0fAodHr0wnoFmZUiQ0ket64xTf0oC7/HxMnnvDj4jAujEy6Egi0qSWZnKVNxVTVLvU2Q+mjF5VKNYcBGMsa3aJfhcZqYnEwiPRgmUNaxsrACj2YSOCY6Ro1KF4BW+Ey8llI+ywYIzBbDlFHn9SsoZ/NMLRskkExZXT1QyHydNrcZzQYBpZPLaOQr9CcW68mi97KlWISEfEnOat1MPnYo4nV2Mtf1piimRO4kmpdJnZLf//73v/vjH//4Pw0NDTEl2mYa308t4jHE5cqzyC25lG8ShGY7yNL7f/JAuWU6FC4ktKo/iSS1suFWxSNLV3Jv8ItkED32ruIzCaUcptohuFsIpvylPdkndaraFh6uAYoaqt+W8QrStd37jrQvwmXUKG5e1+3WVPaxafc2snEfniPXludR5ynt3hfZJxmGtGQKl/g8RbjgysoKfvGLX1z+yU9+8u+5SbqSpRlYKlgqT8nne9c/SHhrBx2RfMklaYJ8De70s5bDxAfBp7axSFsEi5ts3+vrzwgv5/b2i2eROaB8TEPlj5v0/gAKSZ6XhYxPWgNlWmIhcrJf0kiXUqTcb+MeDxXZ5/VLS6Lcj8dt2ieTmfv8fl5Lpl52955n0/6ti1SzPLM0RvEavH9P4QKI+0X9NcGP9+2N7N2d9+ULKfuA+CMTXX/0AJx9QOzLA/IoQPRY2758GWVb3T5Ic3sAEcovfzco+YMf/OC7P/rRj/6zpJw77YGTpt3PKpXK4+dCeFzLmxC0x8nm7GE7edx9DGNvRzjtVKTpoFqt4q//+q8v//znP/933CRZhsSPB7KM7QAhf9g68cMf/vC73/rWt/6LjL7+Mstu9h3sBJiPE5mNvy/bXe9x9xHwu5kVXbly5dJPf/rT73BTkUXaIh4JCPndB0Tk1VdfPUWLP2JZlo+V5ur2vjLdsXwelfGw7GXHz9Mmoi+Kasjh0qanb5XL5ZkPP/xwmpukQ6YPiI9DyFY+UwAhLZUSNmRSRGmkkk+HZPvjfey+fBFF4r3oTly9NEYJGCRcSEulAkxftlKwmLUoX0AgzZNS5LcE031APJ0iHkB0J+MR+0XIzwPhQmQ7BYvy+yCQpYBEjt0HxNMpAggpovw+CISYfCJT2E7BfeU/DITtjt+XL7b0OUIfGH1w9Ld/LDtR8GZA7MvTLX0w7Mu+7Mu+7Mu+fDYB/j+hF5yzK0RPyA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data:image/png;base64,%20iVBORw0KGgoAAAANSUhEUgAAAIQAAABUCAYAAABDep+IAAAAAXNSR0IArs4c6QAAAARnQU1BAACxjwv8YQUAAAAJcEhZcwAADsMAAA7DAcdvqGQAACXcSURBVHhe7X1plBzVmeXNfausJWvfF6kkobW0gASSzGKDMBiPoQGvMHQzw5gZfKZ/zPEce87x2OfM/Om/PadnxjPdds/02O7G2NAYsJBBiE0LWtFSqkW1qZasqqzcl4iMiMy5X2QVqKRSqUASIMgLT5EZ+eJFxPvut733IgpFFFFEEUUUsTRYZreXw4W/X6luEZ9t5Ge3ggs/z8NiQrZeUARFQtzYmCNB7oJyCRYSsuwzifDYY48tf/TRR+/I5/MWl8t1QxAik8nMfiriQlit1rzFYslHo9Ec5foL7jJYhBSXtRZzEDI4Wfw/+tGPfhAMBsmHLy4Mw7gu5dOApmn5n//85++IbGdlPGf9P8AlOwjZZ2dxK4riTqfTYEPmD19EULOuS/mkQT5gcnISJKONX90sIuMlEUJcg1R2qarqkh26rsumiM8BcrmcEELkKjK+JAy4mBBzFWS/g0RwFL4W8XkBLYUpW5Y52c8jxUKEmCvWWTYV8TkCCWHKluVCWX+AiwkxB7Pi7MFFfP5wCRHmcDlCFPEFxWKEMBkkGcanERV/EZGLxaCePQv12DFkjx1F9ii3UvhdP3kS+unT0N9/H9qJ48h2dyMficweuTQwBJj9tLB1EFz8g0heos8Slsonn3zyiR/+8Ic/bm1thctlJhxFXCfkEgnMvP4aUm+/DTtTfSvTxMJYYh4WiwVWuwNWG8VDocpvOZcbjq1bUbrrHlhLS802FoOknaOjo3jhhReO/eAHP/gmd82wJFkkhfyAKUXV/4wgMzWJ0P4DCL/9DqIHD7EcROzggUI5cADxd95BjGRJ7t+PNH9LvfsO4u++i+zU9GwL1wZFQnxGoExPIzU+jqyqQjUMqDqLoX9QFF2DqmVZ+Jm/ZzUF6mQQxkx4toWl4UpjSkVCfEaQTSahxhPQRdhS6BqyeZZcHhqLmidBclJyUOQ762ipJPIkyLVEkRCfEeRM4YtVyJlCL5Q8ScEiW2O2zP6WZT2dcYVGy7FUSBxxJRQJ8RmBzeNFzu2BQmIophXIITNb5LNKYaqUp2wL3/nZbofFL/H/tUOREJ8y5nTWW10DF0uGOzI5DemcjgytgMKS4WfFLDnuFzIY3JJEDY1w1lTNtnBtUCTEp4y5vN/XUI/SVauguzzIMKBM0VKk6CqSdBNJkiDBzwluM3kdaQaeKa8Pvq718NbXzrZwbbAkQkgeXMT1hc1fiobbboF/7U0kgBVpPU9C5JCkNUjMkiPNbZxBZNRiQ+nmTai77VbAvvTxoWIMcYOhYvVqrHj4YXjXrCYh6CIyKahZpqEaXQetRlIsA8lQtmkLlj/4IEpb22aPvHYoEuIzBJvHh8adO7HlqX+F1vvvg7O9A5bScsDtRd7nhaejHW1fux9rn3gcNVtvgcV57UePi4T4jMEbCKD9lluw4X4K/t5daN7QhWV33o613/k2tvzbp9H150+gka7CVVY2e8S1RZEQnxXkDOQTUSg93VDePQhPXx+qVAWtJR40l/rR2tyEpo4OVDY2wEVrcb1QJMSnDcYK+ugY0u+8i8QfXkby2d8h+dvnkH1jL1zvHUTJ4BB8A0OwH3sf6uv7EP/jbiTe2IfM8eNQBwegBYMwwmHk4jHkUwlAy842/PFw8YooSSeEJLIi17tp06au7du37/T7/XA4iqvprjXy6RSyPb1I76OAX3sN2QOHoHefRX5iDNZIGNZMBlYlC4uiIEehK4ODUHr7oPf3Izs8BH1snGUM2ZEh83v2/HlYbDbYKhcem5AF06dPnw7u3r37t/wqzysIe+YtxS9aiE8D7H7R6vThw0i88DyUl1+CceQw8hR4LhqGrinQmXIa5nC1RqXn90Qc+vQUskPnkDlxDJm33kRm96tI//OLiP/Ts4j+v18h9uvfQDnx/uxJPh6KhPhEkAcjhMKiAxH05CRSb72LOF1DZt9e6NRuLckUU88y3dSQ0gzEszpiWX7PCiE0kkSDoqlI0mokk0kkZ0JIjQ4jda4Pmb5+KGd7zKJfYTrc5/PNfloYRUJ8IhBPzMLA0RgfR2LPn5B47jloh49Amwkjo+nmkHWUtSKGjggFH1FVJFSSQSeZDIYGMjhl/qZjmvunFBWTqSSmkwmE6QrCrB/NquYQ99VgSYRYyghXEYtDgrVccByRV15ClG4i230GWQpU5ibS/C1MgU9T8pMicFqGOC2FkjegWWlZ7HQxVotJGiFMkG5kjPXOs4zQmsh2ghYkyABVhrivBkUL8ZEx90jkUvChcHJTIcz8/nlEn/9naOcYBygZCk8EaCBIoY5QoMPZDCZIhiiFqlosJIINebNYTEKkaWWm9RzG6DaGE0n0RZPojkZYwixR9MQTJpmuBkVCfGSIri+12wpzQMbUFKZ/+1vEXt4NdWLCNP0xkmqGmj6SSWNQSeO8qtDk69BIorzVShLQLFh5LouVNW2wlJahescOrPqXj2PF976Hjof/DG1ffwBt938NLQ98Hc0PPYSWhx9BYP1685wfFxfPWsmdXrLItqmpCV7v9RsM+SQgunrxzS6MhWuKXQhlcjg7laULtaDab8fySpv5TNxi0KdnMPPC7xF5/nlo4xOMFxgo0hXEGSiG6Iqz5WVQJT4IzcDFeKGERHBTCiVMH/387Hc44WXKb6uvh/+Br8F/+5dgOJ0wSJ68DGbxWBGbheSxOVifKaenorxw8gsgbn+CZHzppZeOPfXUU8VFtvNFXLj/hb3tpWSQVUsngip+cSiOX76n4BfvZbGnR8UfutOYyV7efcjYQWjPq5jevRupsVGkGQzGjRymGACO0wW4N25Cx733obShCU66CJ/NChf3OyhcC7d57pNrlGJ12ExBlzU0oqqtA7WdnahduRJ1K29iWYnaFZ2obm9fkAwfBVckxOdnQKogftH0gtDzS7AYBXFMJjS83h3HK6fSODSk4UzQwPPva/jdkSTOTanIFBqdhxyj/8j+dzHz6qtIDg0yldQQJRkm6eMn2af+rVux5puPonb1algZM7hJOi89hLyFw0Ey2Cka+U+ulU6EkrLBandyYydZaBFoQeSzlVbELPwu+64WXxgLMUlz/8awipd60zg4pmJGzRU6elFYQCuOkVAGx/qjGB5PIhpNs6QwHVFwYkjBswdDCMbU2fqzoDuIHT+ByVf3INHTgwzjhBjN+xTTyRDNesXWbdjwzW+jZfNm6CROLjwDH62Bm0J3UtgOfraziHgtPL9JSxG2k8p5FQ9NLWVdyw1JCFHIOE11QpMBnysjquSwpzeFvz+cxq+PZ/HsSQVvU5hh7r8SZAwgHEljcmIGmUgEWjyCdCSMZCyGSFzBmaEIJsKSOM5CN5AeGsYEyRA+fhyJeBwxWgaJ/qcYnVXcfDM2Pvoolm/fLk9TI9bfDwvb8pEMLhYHBW6SgYV2wGwyx61Bq5Jn7ECpmvuuF244QlDR0R3SsHcggzcHM+iLaGZ+vhh6JtN4+XgM+/spwPE8Dg4a+NPZDHqnVcYHs5UuA+l/C7MCIxGFEZtGLjEDLRVBNhlFLpNAMhqjBfjQQihTkxh9bQ+mDx1EYmaGMYPOOEPDNN2Cf30Xuh4hGXbshItBemx4BImBATj5u5vmf44MdAomIeTc8rh1TqTkcsLidl+VhVgKrjMhrtDbF0CUNa7JquLZHQtA9LkvpOCfjifwdwezZoD3u/eZj89kzVB5IUhz3SMxnOqjcMJxJKIJTMxoOHIuhRPDcaSUxUf2HDYLGgJuNPoN2JUpGMkp5FNh5BMs0SB8uRR8s2GWoSgIvv8+Bt/Yi5nR87RMKgNI7iMpvKvXYCPTwhU7SQa/H9lEHOHeHmgTQXjkPLQONqaYJiFYRDBi4sWt5blfVmXbPR4zfrieWFLrH29NpYgiR0HlTT9cwMImOkIWHAtm6eMVnKTWJswD5sqHSGs5HBlMYO/JBM6M6ugJAnsY6O3vSyLOmOByiMWpyTPU7mQEmVgEqWgUoVAMY1NxZNTFCSF33lxTgm1ra9AWoKJmY4CQIRFESTaIDc0u1FWWMGjMYyQYw4ljvRgdGMH5hIIJpobTvAVbRzvWP/wQ1u66B26mmcwBkZ4MInamGza6Cy8FLnGDxAwMDWFl4GBjKeQYrE7rYfOVwC7zEPJ858eEpJ52Gd9YBNeIbvMFN4e4YUFf2MBZanA0K97+YmLlzaXmB4fT+MWBOH6+n37+QAxHxzI05VJ3fv1EWsfIWBzTwTDSsTBisSgGR+M4ST8+k5gz2/OvRVqopAr6DJp4mnwjFoIenYQen0ZezUgvFSougspSD+7etgwPfmkFOuuoqbkMnEhh3TIfNq1rgmZz4c3eCJ49NIHn+1TsU8sx4A0gVtuI8pu3Ytvjj2PzA1+Hp7yQEhqZDGI9vVD6zsFN0rjsjB14oSYpmGGI/kkwaeG18ZtJCHmg11ZSwp2fAQuxGAqx+nzBCTIU6MERFX97MI7/9k4cr/ZlSIpLO38qnsVb3VHsZ/TfR/++74yG105fRuMZhOnpOLTIFMs0FEbnqZkQojJBpMwN2V54LYXzdS2vwU311L/EOEkxhlxkCKX6NFoCdvjci2uMQDqpoyGAL9++Hhtv3YCq5Z2o6lgOd/1yvB/M47/85gz+6tcn8XevDOCNcTt6Aivh2Hkvbn3mGdz/H3+IrQ8+hJIL1iio4TCidC3W6Ul4eFk2ugF6JrqKuXFQIUWhyB1IMGkNVMDmXXym8lrgqgnRH9MwQs398IEyEWQe42EVfzwexu5TCvb15/GPh6I4Ppa+yGlYGKmrGBoNITYVQiY0w2g+jCma86HJ+GydD1Hqd5pC9GrU8tgojOg4/c0IypGG33n5W1nVEsBf3LcWOzpLUWJEUOOIYdf6Cty+pg6lnrlxlstbCvllJKbjzSEdZxJl0Mo7oFd04lTQjv+zewgvvXkOh44OYGJ0BFUBG+5/5G589y//Arc/8i+wbMtmeMrmBovYErOQ+NAIYr3n4GQ66qX2S8wgA1FiHcyAkjXNUIEf8mSKtcQLZ2UA1k/glQxXRQi6dPyPfQn877fiFLZijugVNNSCmWgGw6NRRKejSISiON0ziUGae3mA9UJ4qKDeXJJaO07NGTN989j5CdMazEceXrsVO9Y1YldXFSryM9BnzmFVtYrb19egtmKhoXVTv8yx+A1r23Dn3TdjZdc6dG7YhDUb1qKqsty82vmYTwy5itPMan5zNIE3+rIYijqR0exIJlVMT4YQGumDNTaADQ0aSbcMP3n6K3jy0Z1Yt7IVHq+EixeCZ+P/ecYBGV1H2mLj2WgdbJJuMk6wsEjqadoIikZ8h1iPikp46hphkyzjOuOqCEH3j6PM5/fRxB/ojSFGSzEHl52CyIaRDQ0hExxmOjbKVEJehCEi+LDT6yt92LbcjwZXGFp4ELboANbRvDdWXNiZBcHKke2NFbjv7vXYuXMtOla0YfOWNVi5vBFuh+jVxbBC4VFvDafwt2+HsXfQhklbA0a0KgpXxYnzCSjG3LVI6wL5XiCjeLizMzqeO5bAK++ncJoBbZpWTInwWlNpNFW48L27OvGTJ27FT//1Hfh3j9yKO7csR311GeyXC/4o/PLly9B4793ItrdhxDAwzWwkIc9hyHoJuU8xD+Iu8lYYDjdsdfVwNdTDImMRs81cL1wVIeTqItMzGB2dxHma+g8j9jwaqzy4bbkPjc4IrNEhrK+l6W70wUmzOFdH4KcP39nVii2rG7GswYd1qxqwrasFlWUXaoMcY0WIuemb/WnsG8gjmK9B1t+OMzMeHGCWEUrOOS1pt9C2xCx/PBnD/3otiOfencERHjudZNySYlYzlMCp4ShSl2QZci4LhCfdU1n85mAUrxxj8DoYRHxkANmpEeQzCWg0/dWVpfj6nWvwKAm6Y0M72hsqUeKhvy80dFl4KivRcscdqNq5HXG6g/PpNMbTKYTUNBIMdDO6Qm3TYWcc7nJ74W9uhGt2jmKu9z4OrvuTWzLTlp8egD02hCpnFh6HNFe45HKfC12rmrBuRRPqasvR0VGHQGD+k8pyeVPpHAajVrhqOmCpbEfcXo2+6RymE/Mfc59I6Xj5ZAR//9YkBRTDwLQVMc2Ds2P07afDGAops3pdEGhY0ZmShvCrvUN4570hjPSPMFsMwzBXIeUQijNtHc8gmMjO0mcOFrZjwYmggn/cH8Irh8ZxrncI8dEBqKFR5DJRXriOHC2dGLtAwIuagB9et8OMAZYEWgAPg0x3TS10hx1pmtoo/W+CJGP2asYQHlqIcqaIAbbpSSYYEF8aU10PLEqIK+asPHpZvQvLat3oaCwzO0WQJrOPjaZxaMRAxFYFo7wJPXEnjgwnEaNABOIAzjMgffl4CP+XQt4/qCGs+zEWd+D141GcGkl8MH4xndKw5/gknt3bj3cO9WN4ZBKJlAqNFiBJovSOZnBiJInI7FB0lGTYe2oKv3mtF+8d7UHsfD+06Bgs2SQsOc2cNs5mef4IcGhIzLV5mAn5eJjX+Q9vTeAP+4cxOUKy50MozVEgOd1cpyAxgCiDojJuoqn/OMjTVRh0Ffksr4c8ylLw8VweNF4wGFvIRJUMivmyCmzdTFEPvgd9MihHFhq4TrgqCyFpkbucLPdU4Tz7a4aCE5nICOCv9p3H7w5MoYeaHDd8ODmiYffRGfROZtjpFlMz/3hkDL/efQb73utjwBlGOmMgxXJ2LIP9fQmSI2tq+r4T4/jda2fQfaof6gyzC2ppTqdmUxgi3BCtyf5eugBq/BSPf7d7Gs+SDCdO9KPZp6KjxgarhWmphRZN1hBQEw0GrWcZCO85Fcfe3hQi5GmSAjk4EMc/7B3GK2/3Izk9gVtabLh9dTlqylwM6hjXeHzI2ZzSFPQsSfkxCaFnMoyrQszPM7BbZTSSisQyw2uL0GIk2b68G0Ij6XLDQ1D2vQXlvcPIR2Xl5fXDxZGY2DwhiflcxpYtW7p27Nixs6SkZMFpcC1nwX/fF8FwiOYunWWk74KS1fEiO3PPoWGMRwwoeSd0qno6lYWqZFHNOgG/G++emsAL+85gYGAM6bQCw87OtrKupsHQaJJ5JX6/A+OTETz36in09o+ZKafHZSfBnNRUL7WUvl7L0t1mGQtQc+w2RJNp/PFtWoZj/WhnCvjQ7Z0yh48exgMWN/0wgzTxpXlNNWchQyRmxrDB6bRhZDqN3+4dxJ8ODMCajeOuNeV4cGc7nAxYTw7FETU8sHhLqb0FQlR6NdyxtpIWUl4u/9GQGBvF8OuvI9bXY86ViMUU2ymLaXVen1WGqyUd5T6rocGSTNKaMK6oroK9plrMt9nOR0EikcC5c+eCL7zwwmWfy7giIXYSlyMEyYy/+dMkJmcUajbNH33ruaEJnDh1DhZ51Q0FrBgu1svDyGZIiAwMsj/HG9x7oJsB6SQ66nyMrJ10M27o7GiDhMhrCpI0pzJGcfL0MHrODqKrvQJ3bV2OhOGgqxGz6jLNtp4lIdQUCUfhxjLoHQiip/scGkuBx766FrduXIbeiSRODquwOLnT6jDf15jXqJkUejaTwlQ0i/PBFA6fGsXRkyMosan42i11+M7dN2FZYyUOdU/SciSh2EkGl5eEoDBoaWq9Bu5aX4n2mo9GiLxMePX2Yui115EhMWSRnECyNknLhRAGixBC4hJJQm3SL8kU8ow5HM1NsJVXmMcsFaIEsnz/SoS4KpchyNEH5ij8aJzp5+FR7HnrDCo8edy1qRm1NLN5I2v+nmfkrKSS6B6YwS9fPI6BwWHs3FCHr2xfxcBMbo5+U5aQiwlmpJ2ORHHoyDnsP9SHalqKP/vKaqy/qZmpl8z4yQANgzoSyzAU5u0Z+JHA9Mgwjh3uhoUEufe25fjqzjXQSNq+iQwF6YfVRlKzw+UcNh7bVmHD1lY7So0ZnDzRg2NHuhkcp/H4ruV48oEudHXW0/Jp6BtPIUXrYHOVwirvY2DwJBPvXgcDPlmj8BGRU2nRxoMMUmdgIzllYEo00yaWi0X3uJFyOhGSRTXs3xTjDXkdQDYcQurwe8gcP4F8KlVo7Brjqgghg9aGQcvAkssw9eNNWqndd25ZhhXL6mGw43J5IQPr0Bf6LBRgdArxiVGsb6vAvdvXoiJQCdUm1oGdTOLkaEXcFhWdgTyq8zH4chlsYiq6gRmLolsRybAeLQl7jvaVViibQC2Tl3s21mBFBd1CKsT01o+bV7eg1OfBwGScwSOvgZqds8v1UCloHWwk6pqWUvybB1bj+19tw30b/LinqxxPfWMNvnPPOiyvD5iaGUtm6I6yJFNheFmERpdPQWqo8dtR7v3oo4dZCjM2OMS+iMFOt1eY0OIPMhjHPqtZtwaBjRuQYMxSWJKvm2+RkQd51PPDSO4/AP38SKGxjwj9CjHP1VsIEXY2jTK7itaKHDZ2VmB1Zx1tkQ0JZgESwOXVJFxQcVOTF/dvrcFDO5rw6JfXo6WuCuPRDFMuCaqY7jFIM7IpOK0qvrqlAX/5rS488eB67Nq+Aj6vGxMzKSSZpsp0cI4CydGSONhJZc4c7trcgL/697vwP3/yDXz/29uxdnmDORxsujJ2pkUCSiGRrHjR5bgkKlw5ErMS3/nyWvz4iR34z9+/Gw99eR1qSguDYnYyQAbCbl1bjypXGtnYGPR0FBa6xgq/ByvaA4yJPvrooczBRAbPwUglTCIUIgULhWWYk1ir7t2FLY99F+4VKxBhoBsm8ZN0MxJk6mkVyVMnkTj1Pu+lkLFdS1w1ISTSzykJVHuBb927Fk9/dyc6mipNtsuQrDlJQ43UElFUluTxyK41+A9PfgXbN3cyQLTBYzfos/NwSqrF3smxrs+awYrmEjx893o8893bsWNTB/w+J5qqPGhgXGinljvEl9OfSnBYTsHWUTAbVjTg63dswJc2r0CAQpVhkds3teEbtzYigKS5TtFXWg2vr4R+34n1yypQRg2XCa7m2lK011fA/8F8gbjVPMp9btSWe0hoeeg2xgBPMdcw2koqkHaUIWP++YmlI0+Nj9FdpoaG2S9sk/csw9diHCTNLmtrQ8vN27DirnvQecftyJWXmyu0k+xnhRXktYSyCCd65CjUoKShS8NSBqUEV0UIYba3tJz5co5+PoctK2uxrr0OdRTGBgaBa9sC8JZVMjWtpqlNo7PRixUkS3VZKdz0vWUeO750Ux1uXRFARYUXpfWNcLtdWMNjVy+rhp/CKi+hMCh4F032Ta0V+MrmWjRXuuCvqEFpQxsqq3zYtq4Oy5srzSDMQbfguGDYuJXtfuvO5bh1tR9OuwZnWQWqWpqx/bbV2L6xDaUlEj/Pi6tMFAbKLUgw7e1nqjyjMBjN22EoaWopLVUmh3f6VbzVn2SWsrTOFmiKgqnus8hMTtGGFo6TgTB5R6XBe23dejNq2tuZDLmwYucOBFatQoL3JYRIs05GYoysgeTZfqT7z5nHX0tcnYVgn7k9Lni91N4aDxopHKcpDAua+Tngd9K0OhnY2ylwN7W+HBW+C32uBa3UzM3Ly1FVSh/tcqOqtgpr6XJqLxrVFNSXurC1sxqrGnw8UoXd40V7e6M5IlpZutDklgiVxwV8qPDaaMlSdEt0FwzaKmqrUVIq7QgK13wxRM5D0ymcGUtTIC6mwnaSIQYjHmToEsPQlIo9JyPonVr6XwLMjE8gfPo0tGTCdJOmF+M/8pJSf1sLOrZtg1tmR+kWA23tJMg2oKKc59dYh4GlmYUwnmCGZhKCsdm1xNURQvRIS6PUY6WGVphmeq5jvTTDXa1eeGwMhNJJdDZXYWVLjanFH8JiPo9QX0GNt9McZjKop9nuWt1KU76wby6hVfHYdWipOHRNR11jDZqaqknEhSa3Chhj7HGeQtOZyurJKFNUFcGoTu0Xy3ApEQSyN6nqODYUNS2EPH5htxpYVuvEqlp+1iJIJVI4OZjBkYE0Yos8nzEHeQ3x1KkziPUPFFwthS6TWfIq45yb5L5lK1rXyZNXhWvyMJ5o3bIR/tZm5lGFxUTiVmTUQmNgmhwaYlzDHPwa4uoIIRaPGldb7mIQV4dyBloF0JUwIKvx2eGm77UyC9m4og6tjNwXggR+yUQcSjrN4NFhzg04LiPgUDyNiVAUKjtECMRsnbGKmP3L49jANHrHUuYYh56JIcXMYXRawUyKgpitczFk/1AojcP9EUzHac6poQFvHvdtbcUDt7WgypulUBKYYgZzfDCBYHxugc7lkWUwGTxxDOkQszGeQbI00fZM3oCvox3Ldn4Jvqrq2drsRZnLaG1B9coV0Gk90wwsCxaCpGAAnmQMoSYSs7WvDRYlhLxxRILCy4MWQk9jWWM5ljVVmSt/5iBc0ZiupeNxxgI2rOqombUg8xGnFp4eCmFyOmayPssAym5fmAyihH3jcQxPJKAzw9CVJJJJBelF1kVOJVW8dzaEYFjhMSlzxZXK+wolFETSJIgZbEmZjyRP9h7JcGooaQ6pu/IKNrb7cd+ty3BHV7MZlFo0/sa2+oIJTESylyXXHEJnuxFihoBMqtDxPECj1uf9JWjedguaNmxgoDyf3N6KgPmEltVfyrSz8I5rWXcix6XDYfO9EkvBJxRUAjVeFe1VDriZKaQzacQT7KRUmlqY5jZBIUdQas8iUMKgjAzXGGVrzAxE4wxqRjiewdj4DFKxKAzxzwzY5v7yi7xiwyyzNzMdTeNk/xSCU3HWY5ERykwWiiqG91IwwcSJc1M41hOi9cnAk0/Bb1NJYh7H74mMbo6izofobR69JN6+kyGMhlTTCnYErLh7SwtWt1Wjo74cK+pL4aH109Q0pmMMFKMqhSRtXdqeCQrw/KnTmDo3wGPk3iWrYMZAt1HeuQKdO7bDX3PpW2kdHg8qmlvgClSSCAwZ2I68HV+OlXkOWXd5LXFVhJD4URa3dFJb5GVXsaiY4wTNfwKJeAJeh0F/a8GqQN7svEQsjgQJE48nEaPliCf5PR5DqUVDZ0UeTd4EfEYEGkmRlkiedZNCLmqhQvcwPRPDVDAEmxI1RyatKq0KtS2rkBS0LCrJpqqq+TcnDProJMnSMzyFsfOTcGoxrGvx4aZmHxwkhLgchRmETq0z6MNlwEZKjoFbKqvjaPc4TvRMIMlrrXSpuH1NNW5b28QU1Qa/24HWqhLTHeo8v8zTRBOqOY9j8HiZj5Eif55KyK8bGq+J10jZKSU+xJ1OzPCcUnJ0EU0MJGuYTRi0xlJP3EFWFIftUfbmesyS+jpk6Ibj/E0eC0zrBlRpfzaGkMD0gj+h9LGx6FzGhg0buu66666d8hqaheYyJId2WXJoqCxleuilL5e/WiuNFNYKyPRtmduCRmYYKxl0OmUKQDqMLDcFwBuSiSwHdbm6zIH6MhsayyxY2cC01M5ImhqgslPMPyrCEkukEZwMwWGkmZ34zD81VOnJYRNNecBrJTFY3zyGHcq2k2kFQ6PTGDk/QZ9v4L7blptL5s9PRGGnhm3uKENLBS9Kz5oCUEkqCVST6SxO9I6hd2gaVi2FjS0e3L+tDcub/OZweY7XH4okcXYwiBhdlgxhd7VRMWrdZrxkCpPtZKkkGou4QSlCWIX9kqZLTLHvdLqKqg1d6LjjDnjr6kkoXgOJr/I+FN6vOb3OfUKQWCiE8NQkFGmPllVyC2djMxppWVy1texTiXN09v/CfzlYyJKiEvT19QVffPHFjze5dUVCsHhdTC3L/Uw9PXC7XHDxu9PcuuGmJpT5HOhsrUFNZTl8Pi+c3Od0OuCws8j4goxH+N1orqEZbg6QOJWoqyIhXLK+kDcnA1ZyIp7Nzk4M+F3MWMqxvrMWLQE32uiuOhtLTc0tPB5PrePNC+ly7KASpw11rLd+WTU2r6pHTZmbmY2O2hILLQYF4rebk00Gi0lUbmUI3cPjAj4r3aEN29fUYU1bBc9P/01B6RSKw26Bj73kdehoKrOiq70MTQGm1DlpR9qTtigkU1AG3YkBu9eL0oYGlLe1oayjDdWrV6N58xaUtbTBoDKZ5OG5hUzydzAKZGJswg5wlfrhDAQgq69RWQlLfT2qt9yM+o0bYWW7Mg0vI7KyhkUGBC/GHCFOnToVfOWVVy5LCLOrL4CQQeZVzfdDPPbYY0/87Gc/+3FdXR089GUfB4bYPMJKYV58MoHEBznWkQ4sxAoUvN06S4ICCm6Snp3bQicXTKMIUAaQ3DQ9hdVKH9yX+UnaE2FkNYkx8rRQhaEgJVuwUjJSKoNeck7zaPOcbJGV5BwKjxOByvXIsR9cFNuVtmVaP8V4QOKQEq+TyuGQ4YPZ+5ytOws5v1gWIakIzixsQ+ZIzEk3c/xm9vo/vA2zjrllfcmSDFoL2YqA3V6fmZrKk98CSQDmRocvhrQzPj6O3//+94v+EbaLMWcdJD/sJCH+68DAQJ6RNNsr4kYGCZQfHR3N//Vf//VRke2sjEXWIvMPMO9LEUUUCVHEPCxGiAs8WRGfM1xWtkULUcQ8XByOCkEk7JanSgOPP/74n//0pz/9T9XV1WY6sxAWH9oG4vErP0+wUJo0h6X83fErXYNgsXMIrvTIwY0OxpUIh8NzWcYj3CV/AVbGvedlGRf3pHyfI0TFU0899cTTTz/9k8nJSfntC41r8QfxZd5jMYjQrkTcpVzHxW3MKYzs7+npOfrMM888zK/yl+TnCPGBC1lItWQESgYdSnft2rWmpaXlW8zF7Uxb5Czz6ksufK1xo7z1TsYnPssguawkglykyCxPIhkkhK5p2rlfEtwnplsGp+atw1uIEGIhJD8VKyHry2WQShYnCCGKMceNB9EweZuKkENGvGUwSubMxTrISOW8qeKFCDEXR8jSJiGCbOW77C8S4saEmPK5IlZBiCEkuWSUciFCyD4RvFgEYdccGRaqW8SNg7k4QayCuAmxGEKGeSnoYkKeswhzVqFIiBsbc4KfI8ElZBBcScgX/l4kxI2NC4V/CRGKKKKIIooo4iMB+P90hADOXk7lFw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7" descr="data:image/png;base64,%20iVBORw0KGgoAAAANSUhEUgAAAHIAAABZCAYAAADitnCIAAAAAXNSR0IArs4c6QAAAARnQU1BAACxjwv8YQUAAAAJcEhZcwAADsMAAA7DAcdvqGQAADWrSURBVHhe7X1pcFzXeeXpRm9ooLHv+76QBAnuEilREiXLUuSJEif2pKTxxPakUplUKv/yK+WZSSr5kcqvzNR4pmZSjuPxktiWJTmWFy3Uwn3fwB0kSAAkiL2x9Ipu9JzzPTQlUSRFE5btpHChq240+r1373e+5Xzfve8RK22lrbSVttJ+0c219Hqvpu/cz/dW2ifXMkv9ru1uAGXBc3/g/Ur71bUskItL/SPtTgBlAcz5i7/4iydefPHF/xMIBOwP99MWF+94nZ+rFRcXL71bfksmk0vvHrylUqmld8trCwsLS+9+vqbjvvrVr/713/7t336dv6bZJeR7WqiaQPSxh77yla/8ydDQUCadTmdW2q+mSfbHjx/P/Omf/umfCJMlbITRh9rtH2TdqIc9EI1Gc3miB9aklbb8FovF7DUej+fyRa5R2GRxutU+giybuVV2fyKR8OuDX4S7XGnLawwRwkJd2Ny3RerLHsYGrz5cab/6toSFrFHY3JdFqhmYdNHuFbf669GEBV+yIH6k3Q1INRcPvuNBK+2X29xut4D8iBV+sN0LyFtNJ1ppv97tdoSFmPxwHnvpH/7hH37xz/7sz/68vr4efr/xng+1xcUMhm6MYj4WRyg/iPn5KOYjEcu74vxMiU5OTg6CeUF4cjzwej3weHKMPHm9XgR4Tr2PxxP2KoVx57hBkoVEPI6F1CJcHGGM58oL5sLn8zHoJ5AbDPL3IHJ4ruHBQZw/d5bn82Pt+vUoLS3lNTyYnJrG9es3eIxzHY/Ha9fU9d3uHPj8Pr667HxjozcxNTFu40ilNWoXlDuXlpUjuZDEYiaDYG6uHe/1+uxYL6/h4fFxskpdr6i4CH6fHwme78TR4zhw8ADWrluHlvZ2pDk3nsJkYZ3H6UfXd/P3AM/ZUFN+R4OJUJ6XL1/G3/3d3/311772NeWRk/qYXcntLRYqn/vBJmB1NuUqwY0bN/Zu3759R2FhoQ329pZIJHHk1HlEKOipmTmE5+YwHZ7D0PUR68MjFFB4BrF4EnORKKIU1DwnPh+JIRKN4eboGAauXrM+OHwDI/x9fGIKU9Mz7GHcHJ/CxFQYszxvjMeePXvOBJTmsHPzQib08Mwshm/cRIxjCXKciYW0XWtqdhZXrg5idHwS0xzbHK85z2vOUdlm+fdIlK/z83bNvr4zGCbo8eQCx5jkHHhOjj/K718bvo6RsQkCusjv87hYAlH2eGIBk5OT2LtvP64NDSM/FIIvkMuxzuPkyZN49dUfIk5+UVJWgfBsBOOT0xzrnP19Rn3WeZ3luMYmw2iurybAHwVSHGV6ehoHDx7czXzyBD9SPiLi8qGiwLJ8ZiaziBQ11u32mJaHQoUoLCqiViath8Nhy4OUi0olZcEpvef144k4rg4M4MzpPlzpv2xad/7sWZzp68O1a1cp8HmzhjSPk5CkvSePH8Xud3eZBUmzPdTkppZWPPrY41i/aRMtxc/j5iikWbtecXEh3DRpjSFJK1eVR+PSa1RgUttl/T5fAHX1TehZtwEbeJ5eWlJtdRVyzQs58vLRonUuCduCFf83OzuHo0eP4MTx45iYmKTQab3pRdQ3NGDLQw9RFiU8krbnyjFAYlSMmBSa4ElJYlKKaNzkc7tr/HnbsoCUlebnh2xSTFhNQEG6vIKCAns/S4HqVd/z0sXpe3IpAjNJ7ZcQXRSMvl8Qyjf3OjY2hksXL9Eihin0BYJFAdIdLqQXaKXT8NPl5eYGTRVT6ZQBtGjnS2Jqcgoz8gAETkqk6wboEnUduXy5QQlUnZdCZtGN/GABulf1YB1BrK2pR2VlJSqrKlFeVkZFKKJ7LaOChm4FIZIO61JKucxgXj6C+QV0vzBPEKOlllZU4fnf+Ty2P/YEJewBjRnJVJqhZ87GIQWSvDSuNOfguNS7Q+mS4D6mLcu1CoTRiWkOkpaZWrABqqtJmPO0qtqaWlRVVcFH67EY5VOc9CCX8USxt7urG21tbWhhb25pMeuboMsSEPm8bkFxgSmA4lIdv7+Zmt7Z2WXXuDkygosXL5oV9/cL/OsYpyLo2oGA3wQuxKcYLwW0ru9nnFWc9NLC/FSurNeQgqQXqRCppHmJb33j/xngPb1rea6gE/N5Ph/PIcHqR0rcxhjY0dGBkpIyepAFus5ZWucEwgwN8g4pWqiGEYlGEOY4JCfFep3LRS+TQ+6gONnRVHvHGJl1rQcOHPjkXOsCLebMmbMYHh4yYYjkRBl79FpSUkItX4u6ulrHdbjcJB0BIxH5eeRSvPKVK1cIxAXGpGmbVHl5GRob6imYdpSRaOi45EIKKZkPBVfLv9XW1tLSZ3Do4EG8+eabOHXqlMVJuVWdX+M4d+YMAZoxIcSl9RxPgq5c1p1DJZIgc4M+AjyBl176Lv7lR68y3o2isDCEwoJCU77yikocO3YCNxjn8zjeXFp2huMwi6ZSiNTITQfoHfyMjaNUoL6+szh86DCOHjqA0yeO4lr/RWSSMRTk+VFAsia5y+vIWiw0EEQp9Z1i48/blmWR0vLvvvQqxsbHzFVosooTipe5nHxhQT6Gr17GwX17+O0MLaoBuQEfghT69NQk3n37bVy8cN5cazBUgAzJS5DHyaplKYovQQrAq0nznIpOikGXL13EKRKK8vIKdNA66xqbUF1TjVIqT3FxCRmt3F3Ijs/GQoFRRkYrqxSQYrMjN67j8OFDBNiDNWvWoIZKomPE0Kura9DY2mKAygI1f1mcQBSLVRMo+kwgXrx0CQOM+WkqXkVZKRoYJxsaGnnOalPqUH4+j3ChiLLMJ4tXc3FOGo9AbWv8FVqkXEI1tVduUy4tEpm32KFJ++kK5RJPHD+Cd3e9gcGBKwSDVkkB+jl4TUzfU5yL0VoWKIDpmRkSlTlabS7pPIkCQYuS2S2QSabpvhfISBN6z8m1Ucjdq1ZRUHWoYFwrZ1yqILCKbZV05ZqhCIVA1Di0NCaLdOINO7+g9OKRR3dg27btdqzcXTzGOEerDhUWmCv3cI7yMGoSuCxcXifGrtdxKvEA56Z0qaa6mmPqRnt3t5Gw6ro65FGhpCj5nG9HRyfaGD6qqyoYm5k+8XxSCktP7AoP3pYFpFxCfWODTVgTFxhq0jINLBF3ckqBUl5e7jA+amGGr/m0wK7uVWR3D9ONOkJUOjPN2CKFlxZ7mFNGSNNTOi8/k3uWtUt5etdvoNVUW5yTsKUcBfQAIiiycOnr/HzECJfikFy6EzNFVhbpthd5jVI8sv0RbNq0ma42j2x4FAOX+3G27xTj7klcunDOFHBifNSUVMeKXIm0iFVLSebo1r08fx2tuVsANregpLTMXK5yTk6YLlnXpFyW8uAYj1OcVtyXlkmZl9vuC8i7sSYTPvM7JehyRfpd7sER2CLyQkXo6O7B87/7e9i05SEThHIw5XTxZJp0fz3W9W5AeWW1CVaXSdHaFHscq3YIixQj23PpamvqGpBfULQU77xIJ+MIT44jRSGVMOWoqiynC6OrJnlxgHSbQoloSPvlnp3fU8ZqNT/F+SOHD+P4kcM4e+Y0rl25bH3g8kW68ksEeQwLPF6uVMx4bomRi403tzQz5ain9Yl5py22a666rsiVlEiFjlgsgkOHGNvf+Blu3BjmfHKsqJHiMYR6SaoP1pZlkRKykvUwycoMY5o0VLmWuSJpPb/z8I6deGj7Dvhz85geTGDw6gAunj+HC+fOop9EZ3hokFodNsaYIkVfVG7K42N0cUplyspLaWEhE0aQXZbjoqZ7yHr199zcAK7zHO/setP6KJlsCeNQS3MjY2aRER0piai+yJkBSAtQLBcQcxz/AEnX3j17cGD/AYwxHwwVFpFFdxiTLqbVKl8cGmY6RI+hGDk5NYUYXanGJJesUCB3LUs3EkMFE3CqJhmx4vfyGBe9BO3IkYP4xtf/AbvefINGEGNY8tzVUH6edt9kRwO8vUnz9h48am4myriiSRaXMBZxIh4PJ8bTp6ho4fAchgcHCNx5MruTuEL3NTh4lZ9dxeiNG1bFkVtWSqCYYcyQvZAusrS0xISh8pexWFqd359rQlQqICJ04vhRvPfeu8w/LxL4CksllHvqOIGl0pvGJAuWxzDB8Tr6mRyfwDskXVMEZ+vWh/DQtkcsvhUyHMj9y1vU1Tc6Sspjw4zjSnuq6NbLKxgSKAedW+VHuXC9Rul6L1++QgUZQJAuVnlohtdUgWNmesqUOUV3u279RqsGKeS0N9SaBd/e7pfsLA9IuqkjJ/pMCKqmiJKLNUoTHcHlYJYx5PjRIzh98gRdUwIBusYSEpIiAh4ku1TepproyMgotdhlzFfuVfXRfFqiZC4XG43MYfc7b+MYzyUXptxU9U51fSlOawnQQlta25BHBYhEVTddpIstQoSKJgJjtU3GLFm9ighKeS4Q/GkK95EdO9DU1Gzn1hiUzujcFip4HoktQuJ1nYqn5F+sNC+UZ15JJEpzFhCa86EDe/Dd73wbJ44cRR7P1UzF0DFKo0oZP2vI3rt7elBNoiY3rxja3lS3LCCX5Vql2SqIS5ACU4m3mJyExPkZS40TAJGeto42rOntRQuZWzPdVn1TCxo4wbbu1Vi1di0KGNNUmdHxUggjCnYRapvHTdd2DT/8wfew6/Wf0DWfpctkGrBIt0mXXFlVgx2PPY5PPf0Mauvq4cph3JRlU0gCpJjESQKZIxBZkpJkvFOFqbCokPF7C9lvjZEREazcgB+FoXwy4FJjmDVUmrq6GnPlOk+If5MS6L2UOS3FsE4yxHElVYViGFHIEQgqjEQYKlTNyqOVr12/CavWrDW2r8KCCWuZbVlAqmkwytHk5qTJ1pX70cVImxXfVpGSr+lZgwbme03NrWR1pSgqKkaIlqNewVytjgDkU0AC0mG/pOWMZVIWxV29lyvUuYOMi4sCwuIcQacVVFZWkDnWmDtVrNIxEpDy2+zKjeK4YqKEb3GM41OBoaW11eKcPtP1FFflFbLls1B+Hhrq69Da2kyrbSChKqISJBknY0ZU5PIVdy2NoJ1U1dRhK9nwlu3bUc80KcGxxjnOJNMsKVGcx83SRY+NjRoDNk5xj2bk8WPafblW5UBijLc3Dfzk2QsUQA4BDJpQ1BUTvD7FjBwDWfVLY6D8vuQrJpfDNEIpg/IvTU6phYSo9/qutF+uRufW57IUlbw2bd6C3nW9FG6Ilq/lsqhVeqZpAZMT44y3smqnyqTriQHre2GtqNBjyJq01CVPItA1N41HbjRABVG8ktjEPmVxYqn8xWKtgM0N8jv8rmq/8rjmTm3RwHHZaoVk1DW19VZQqG9sNOuNx6OMj9Nkq9cxeO0q4+RVjDPdSSYWzJLXr+40ed3esq7141Y/7gtI5WV3AlKuqe98v9Uc65j8NnLQAsBSBQKpV8UOTdIsi68SlEppIjJaw1O1Rq5HJTUNWLReMVnnsThrcQ1m2Zs2bkJXZyeKGffkVqe15kg2eY3kQcRikOx1hDFMSXokErVpShEkDMXwKEFvamqiRyjh2JyqitypM05VjggGQVN8loVKsLI2Md7d772Ds2fPmisWyVEqos8lMnkfyxX5IwGS6jFUMJ/ld/XZPBXt+tAQrlzqN6InZi1Q5S3EqJXvPrZti43h9na/QC7btUroikHSbE3cCAgF4yPLFLNU8VrLQWJvslppb5LEZI6UnsEFlRSKkum8/CCtJ4YJ5oOWGpglcKQUUDrjVH/E+pLJFC1zFjdvjpFEHTbGuW/vfvT3D2BaKVA0Ygn8+XNn+NlFo/g6nwTa0FhPtlnlKIfKYxyr4ngOlUxxvb//AknZcbLSG5YWyDMoz5Q7V133f/6P/45//qfvmIVr3Do+SUasMqClN3GOjz0RiWN+Zo4AzlvF69Sx43hv1y6y62PmKVqZ1jxMt7tjx6N01y0WHrJlvwdty7JIXXt4dJJHqRbpMFWnO2uFyttGR65bbNLvPqYNLh4jn69qTZRCtyqLJcRyP3G6nWsIUZOtGJ0T4Knpjt1kmLQUzyLjnWsamdQwLvXtw+Wz+1FdEcL2TZ3YupkEYnU72tqa0UGrLSmpoLa7eE2670SUY3KTadbb2BTINB4bK4GkceLm9WH8w9//X5xjehSle5ewNQYtXotthmkVw0PXECEL792wkWy42OYnS1d91ZmXIxQnnvMYkp3DBw8wZz6P6poabCMz1npnY0OjsXsZgbxSRXklOtuarEJ1e/uluFYBcvX6TbM+VVhE7S1mcEDqF8/1YR/zu8vMH5UritCo+C3KLdeYIsMTmKq4aEg+r59xLEyQ02SOcm1a0E2g0BNBqWcKpd5+lAZOoNB9FMWeC1jfmcDDvT60NgQplGIU56fhyySQTpKApEhcyF6TCwmLT9qKUqIcV2PjLJ24RgU0d+8yl/z2W2+a4OQ+u8imA3lKj9J0oymUksEWM3WoIwjN7e0WJ6W8Ii0CXrJQJUlKqfg5T7Z+khY4evMmVpPorWdYqKmpR2mJ1jmLze0WkqkXFRWRPBWjsoRhhgZxe/uFAmnk5Q5AqkB++eowYtF5E4YYrMBUMZ3Oitp9Cpfo4qboLlUBWrOmx76T5kQFpAMmScNCnMKVDvPibsaU8CSCHrrdUBz1RTfRVHABNXmnCOIxFAb7EApeRVnROGprYigvSSCvkCyZLjCZyNBCJmxdcnB4hLnpOAU5QiJEr0ErtPIZBWMr/RyjrNPqv5o2P4vG4pbjdq9aw9yvjYNxCuYCMsjQUUZmXM0w4Ccp0mdy+3Kt2vKh74n82SstUuxYblWW3U4PIQDlqm39UfVXAW/gq6wJlNu6652B1PkPHTr0yQGZ5iDe270XJ44dslhUxriRQy2VAIgrInQ7cYIsklNaXoG29g4TnARqQGac+1EyBNalSdGNLmZI62dvIJgzi9aSKVTlXkJ+zmn43Bd42iF4fDNkE/w+v7vAFGA+nsbUvBf9wy6cuxbH+f4RDA2N4NTpS+gnudDS0o3hIROqSMbUxAQtaN62bohwSXiqugSCZNfV1bS4pqWiQqEREXkP5YayNMVEVY0sNBCsRZUUCZ6KBCopKlykOC+BJQ8ly2ul9YopO4RPAKoipvTGURB1gV9dXnpXi1SO/skCyUl+9X/9b7z1+k9tWWd1z1qrqVLHzG3JJavGWExtXNWzjpSfKQPBE5AZgchZ6fcMCUwymqQ1zWBi6gZSsRtYjI4isMj4OnUVN5hajIVTmIp4MBsPYGw6D8M3cnFt2I9Lgx4c7VvAyXNu9A+6cfnaPK5cCZOwTDLeDphF3hy5iRuMgWKONyn0m/xM5EwsOwsk3F5bhamoqraFYgGlXQFym9PTkwhPTFlqNDk2QQAZE/mjio/qw4OD14x1CxDl08Zsy8ttdUbgq9qj8qMIlsCyVIvAmptn7NYYqsuKTWa3t18YkI8//vgO5YJ3AlLa9F//218yJ7pse1e2PLSdrwV2dhEENzWztLzMEuRgfqFVWujbiJ8SZ77nq5Lk8NQEhij08xcu4EzfGQxcHECUrPbYqes4dmkR52+UYWi6EcMTlTh7yYXT/XnMX3Nx+qwPh04sYs9hL/KKN6Cxvh0BnwrY0hFt8EpZGrKgXI3XEzmJMtWZmppEFQHrWrXKvIeAJKWy+aj64hTTZzDMfE+pzSWOS4X5a5ev2FKXcl8RHAGj9OQaCdr4+Li5apUO1VXMl6LLMhX7Lc0hmEpV7JW/axlLqY6fzL68WOXIBwdSoD1wU6LbTDfU2NyKjZsfQh4tV5rslL9Ix1MJJDjhBAejshsZiIFH0XEYdIlj4zh78iRe/9nP8O1/+ha++51v4c2fvI69+0/gtbf60H+DOVa6lmrVhaLyx5BX9Az2Hi3D7r2LuDksD8vzESxPTiGeeuYpdDMWlZUWUssXeG2mAPMxegon9ZDO5rgYn/hTzVjX0t5GxdIeHbk3VWYINn8SJEZXL1/E7l1v4o0f/4hpwxu4PsjkXbkpiVlkfo656xCOHj5sblsbuhTntU5ZyNxRIAb8QU2PLlb1VxU/VDHilW9ZI+2Hr9qY5SLz8vpkTx8F8edpH2uRjz766F0tUv4+lsqgo6OLlHyDWaU+0xgXSWDmZ8OYZE43Qrc2euO6ubkJau4kXeUQ3dE7u96yPFCKNk6XpY3Icrtqyt/kkrUDoL21GV1dbaioLKWLHISPLvf5T3nw5HYfNdlHwhVBY+tqurMqO/fw8HWef4hkZ8SsKzst5Yt+nwfdXR1Yt3EjrSVgFmmKrbnEIug7dhQH9+21Y+ubmtHZvQrrNmxC9+oeEpd2Km0LuUAlorRKFTK0NUXbOrUm205io9KjSI2s61Y6JhfKrjiZjZUe5jwBFSVoxVocL2QIuoNBWkom1vqJWqSaSlCKjVrDsz0sdJVjBO3M6VM4dGA/9u1+D3v3vMd8aj+OHjpoi7ek0tj11i4c4N9vMPmWQCRwucNsk5uSy8nPy4XqqOVlKnwnOOBFFBeksXGTC2s2FWHztgDZ6wz6OEcRLq1yaJfBGBUmkYzzTDqn8VLHpUNF9jIjWCoUpKhwC6qBzs/Syg7h8KFDVlXSctbqtb1o6VxN4lMErz8AN91hhsCL0Im9FpHMaG/R9NS0ERsV6FVYUHsfE8cfqJMbLs2RPIFjG2FeOkTXPTtFArfMtiwgNSht68/QRWgPqhL/y5cu4NC+PThy6DBjx5AtL2njsrS4vLKKhKLM2KLYXx6Zom3poGCy8SH7KqVQ/JH22tojc1Xtl5HVVJZkKEgfgoUe1DVn8MhDboRHDuPc+RO2SjI8NMwEftaofbZJnHKdeXkBWruHms78VZUiAi93qs1gZ/uY2tCi1vSuR3tHp+0FUv1VDFckRrVhL8mJ4lyIligip43JYrUC32GzymHFyGUwkpEjJwPRfudIGGKUW7/2w5fx2iuvYPc779zyRHdrssx7teUByR9tuNVWfC3eDlGAx44cpiCH6LGktQ1o71ptgllD7V69dh1WrVlDN9WN3vW9WLuul25uFQpCeR8A0l6MKGgVXrux4+x6nZ+j5cbCaKmn3w+KLM0hmBvFjq1erGoYwIW+Xbh44Qxd6wgSCTFjTS97Xm0Kc6G+ppSEKMPYOYfZ8DTJ0JwJSbFO9dHezVvRwBzSRZcoC/YTuJKiAlRVlKG2qhKNtMSG2mpUkcRpV54K7loUUClSymebpckJxGbNAwi427py2UMHDhDIV/HT117Dyz/4Ab3DvVdAPq4tC0iJSINVDqhaoWqds3MRdDCu7Hh8p22bb2ptRYg5mYBVWiKCpB12FdXlaGxpRTuJUmNdOf/uuD9Xhq9UXQlijjno+Pi0WfbVwUHMTBO4nAmsX51GwBOm2d4k4rOor07iie0MG9FTdFcXmDLMWdJtlSZez8NzKx6VFwSwrqMSeb5FAhexHFeVJW3ll3d4/Imn0NjUQharGCYrJKskUNrUpaUr1Vfrl5azuro6sXpVNzZuXI/NWzbTtRbxOm7zItnd71lg9SqWbp3yUpoyPDyMCaVV4zdx6tRJHrc8IJdFdlTZuXZ9lBNYWrIia12zZi26Vq8xsJLUdBWEpe2xqKP1cmMxMr8IXVskSsY4PYWi/DiBGqN71kS1jMRh8L8kc8xkYpHxK0xQoxi+fB6rWwaw45EkycEUBxAlkIr9UdTW+1AdSiMenqN2u+DjeIL+DPKDflQWeFFTEcSmVZV4bmsdorE5TMxSoIt0kx6/5bciVgWFxeYZRIpUuFB6Ye6Q85TLtOSdrxpcHomdVlGUi1YRYJEYFTmsiMDvawukjpfi6m86p51MR/N9mnPT3h+Roeraenzpi1/gWD66d1jeQnF43759u0+fPv3geaSAvNt6pFzr8MiEgaikV9/TOp80UExNm4u18Uj1V+VDinFxrRToJhYBGmOONzeGzkYX5sLzuDlOEBYdKp5R5WfBbZYTjZO4zN9EbcEwnti2gI1r47RgzYXzUCyy4oKLDBZor8qgpsRFtptBSw1jcLAYa9tK0NXix5r2IFrK3MxHYxgYS8OfW2w5bkVlDXIJjHJJCVkxUHFbc87O29IqEjKRKS1+624uWbKsSxhJcbWrQaDpMwGaZanqGt+tRnC150feqrO7B0889Sn09nSb8tzetKpyP0Auy7VK4JqoFmhFRqRdGrReFTNU3dcNMbVMIbSYqzVFP4WUokB0H8TUJK0wEUZNaRI7NxVgXXseKopzUBLyoiLkQ21JDjorU1hXk8Cm1mk80juLnZuVNyof5eVVYKDSGJOg8HzMH5uaXXj2CR9+50kfVrcWoDQ3g+09udi6yo2Wqii8rkm6uxiVy4PK6hqmCyW2AUo5XQ6BEPPMLgJoHtn5KRYqrbBFcSqpXKg2nKmmqqKDSnn6nshcmfbw8jvyRgJf3RRBVs3vKW+l5qOJsbh342bUNjRJhRyRPmBbJpDOZmTFE9NeTtzypiVA1aWlAtBcEeNISXE+WSytloKfpmuZn59BTmYGa9tz8Nz2Ujy1MYTHewvx2KZybFyVix0bgecfycEXngU++xxQWEQhCDjdkJrtppv6H+XjpysLeBkn8xhfaZlVLnQ3JdFSnWKMZNK/MIeMhwKnsFX/1Y1CqkDp1jcl8NnxO52fLSlmdo4O0M6OAs1Pa6QqFmhngoiMvhsKFZgS81ezKAGpnQraKa/VFBUhxPIXaaVuWr5iso5dTlsWkHIpHtNcB0ybIF/lSjUwMdnsHhy5rALG0IJCAlpSRMbHtMNFZmrVkihK81LY0hXApzfl4tmHgnhmeyFa6wOoLstBV7MfrY25yKe1pjXiRV5Yb+SG04xjqRy64BxMTXlxccCHd494sO+YwFnEpvV+lBZFURCIw+dOIZaE3SzUxQTftvOrKEDrcSk82LYNKSAFzN/fX2PV+qp4gEBd+nxpvqrh7nrjdby7axeuDVxhTE9aBUe3RGj/UnaHgfbEvm+huodE1aAk5x7B5MSEhaPltGW7Vi3Q2u4zTsw6Jy63oiYtnONAZ2YY+6iFlBA1MIBcTrK+rppUvsIcysREEhnG0JL8BFY1ubGx04XNXYsoLczB+LQP5656cPKSD2fO+3H1uhdjY14e48E4+9i4D4NDfv7Nh/1HfXjjXS/2HgTmYmls7AF6u0VcyCJTTPxJpqLpAhSXtaCwuNTGrjSDqDmWR2moZEZmYqApF0zQ4hw/TgrG7yivNbBpwVLac2fP4Icvv8T+fbz1s59icmyUXn7BrFWLBpKFA6Ruto1Z8UGhRT1CtzwyPITzp08ah7hTu19LXR6QmrM0l9ReAGrwmqQ+k7tSHFLQVywRk9MzBlKLHnpCTjKUj57uFrLFUlwfEYHQ/pc4WWYKpaEUqgoi+O3HPOhs9uLS9TTe2pfBT17PxZtv+fHmbi9/d7O78PoeL37ybgA/etOL19/NwYVzQF1JEr+9M4OHu0lfSKpSKVWcmB7NUrk8tfAGazleFbL9jFkUFC1I66AcupUX5Wm0pKZVktOnTuHgwf22Y87JCyVcpwvY+dlZTE2MYvjaFfzkR68S2LMmGgGjmCqyZ66VxE49Sbae5Lm0Z0c77Y8c2Icj+/dYEWE57Z6s9eGHH+7dtm3bPWutV4eGsUCKrMqH3Ke02JnoBxJgBnqj5RbPFjloajl7rp9uka5n+Mo5VBQtElwXgszx/EzcfZ40KouTtCoSnhZ+bzFBF7SA/qtu9J1L4+z5BVzoT+PSFWBkPEOiAnQ3u/G5nV4893AGZUESkYibSkRFiiQxO0/rnclDJtQN5JNc+AvhzWWs5nSV42rngnkSWqPSqVkyxVd/8BJ+9OrLttI/E55FR3unsVPlzNn9rGLmV68O8O/TJDQZ1Da1Yk3PWvuO5EFJ2BKX7pFRHqnjVETRbYG6x3NiYtx2HfzWZ56ljD+h9GPLli33BFKa9s1vftNuBVCOqKRYlX1xEafm6AApa7SkWMDSOujneKEUSU4KwYAHkRlONDaDgvw08n1pWrW8sIt5pFIQFwr9KbQ2xNHblUZvp49u142tq13Y1uPGY+tz8PiGDHZudGF9yyKKgnRdPCYa1/MEBOQCc1BgdNKDyWgZAqU9WPSWw8XYqK0giwTNnaONyXKvVER21XgP7d2Db/3j1zB6Y9gEOXh10HaX1zc2Gb9KcS4LBLKI8b6CMVcbyxpbO/DoYzttMxona1LWvMVsdQ4r3y2mbVvJsSNHbKVk85YtaOlox5b1PebVbm/3C6RAe+Cmez0OH9iD9955C9//7j/hOgM/x29rkZqG3qtJM6UhzmWVq2mBVftVVfkPoKKuE7OpUoyFMxgPL9B6UpiNSAC6SSiFmThd4kKIFlNK1ltiW+6bWjrQ3NKNuro2lJc2ItdbxXMHkEi7MD63yPMwN2W+GtZTM8JpDI6mMZ/QwrazQiPvoFsKVEXKKpwjevlVcigKXTXRFGNajHFeOaM9voUuUICkCKLu31DuqQLIZz/3efz7F/4DmtvbHEu0Ljydu8mUM2t/j3YPykXrlvW2jg67zSGR0BqtxvHgbVlAStuksdpwq9UOFZ6lcXI5Gpgm4YwwO0pOnJLLUOuVH6uCI+sN5Bdh0VeGK2P5GByj9UwnCESaIAQQTpRiMtaOkegWDCcex83ME5j0Po1w4DOYzf1NTHufw3jO07ie3onBxKMYjvVgOlmHmWjQYuLY1AIGb6ZwbdSFyGIhrZwxmmNKcwBpsl9neM44s+/FKLXdY8vD29FMK2uiu9y8aSvq6QLNGjlvuUjNX/FXOwoqmSvrXg5Zs+bmgKhXhgl+JuI3OxMm8QubkuhmJ/1NS3dSjnu1+2G0ywJSzdgom/Iy54EKnCBnoG5uVa9Ey2TELiC1WVBH6U6tBf5N+1xcwSpMJWrQP5qH4XAAk/EyzGRWYRoPYRw7MYKnMeJSfwpjmUf42TaMYTsmcx5F2P8UwrlPYyLwHKZ9zyDifwyRHAK60ISR6SJcHnZjeMqP+UweWavuz9A1xUpVQaI8NT4bLwclS2W6VEurf+a55/Hsb34Wzz3/WXzm+d+GHuFCIzYwTbj8hRzJ1ssXFnRHtfbx8HMqqovxgTZtoGrHnbMhawZh5psCU9sodbueWLBWTu60X0ftTiHtTu1jgXQC9p2byEF5VS3aOrvx5Kc/jQr6fAGpoK6J3upmoY6w0nRG+sneZCOh0oaRpEtMuOswGmtAOLMaseB2xIPPEiQC5N+G6UAP5r2tSPI7CZSyhxgs8rDAeJcTaoK3uBue0i1wlT6FTPlz7M9iofApzLvWYzRSScUIYS7twVwihXhS2zp0p/CSMWrMGqNerWusLqzdsBG/QQA/89nfxQbGshwKVfFef5dLFsFw63cpB92jPcuHMU0WJ4CkuvJQzvxJcuZmDUhtC1HcUw6um5eUc95LzvfTlmWRSoj1PJkX/+MX8Ruf+U3k5YUcIdjklqr/1rNkh9pqglMMciFOLY4vaE1Tt8UlkBMMoaBmE/Ian4e3/nkki7YgkduAdIBkK88Nr58DZkKu8tYC4+uCCuzUdh/JWH5hCBWVJaiub0Zx9WqEaneguO23UNr5WyhqegTuUDWivN48yU8sqYqM2LPYtAgI31Opsu5SXe5OLlZz1CbnaDxiVpUhAXNn0gSQysc0IhymhU1P2k49rTH2X7qA8Ztjdgue9vWoO1a+wPSLOTUtUVtGVJfW8w60pmkkZ5lAfixr1S66u7FWXdwdLEBRabkTO24J48NLONn3xtr0He3pUW6lWwciUbsPXysdNa3t6F63FWVV7VggqFpO9HkyCPjc8NP6A24/fDl+uLzM+bwqb9E10rclUwkKLAkPr+P3eCmcAHzBAL/D/DavECUVrXR1JEJMyOXyfLna1+O16o28imQo16Y8WO8lhKwHcVY9lODr7yJtzIc53uuDQ/asAd2veeTwIbun48K5czh79gxd6LxtFVHCr3RFVn72TJ9t5FJ+qfXLtrZ2Y7diu8o313S2cSwftSt9X/ta9+/f/8mxVp0lQpcST5LJyeqcj5eaBOGAKPcigmDvxfpUczRrXEQkTnDd+WhsX4fWjm4UFZXa0e5MnMqTtvzUl5MLnysA7T7zEEDbhcaUwav8z+VhSuOUA8Mz85icCrPP2rPrVLVxaz8MBbZ27SamDx2M0TmIpiIcsyo9qn86i8DGRMVSl94743bGLPBkuRMTYzhx7Bh++qPX8IPvfw+73nwTZ06dMncpxVQeqJuZtINOO8wPHz6MmzdGLDUTEZwiIPJOet6Cbie05T8qjxTItGcZbVlAqjmau2RxJhS6E1mcXmWZEgIHv8D32rUmgdi2Q3Y97ivj8qK8pgkNTd0IhZh/cUaqsvip/V6VymhVIgt22zidgtvnFKYFpKzTAVQ71byMtG66TaYu83FMh/VEDzHCNL/vpoIU8hq6N7NqqWjt1D0FpIFpr9lNww6otv+WXRUZbWERcD/98Y/R19dn8bJr9Wrs/NTT+NQzz+KxJ3fiyaefRs/atejo6sS63l7bKqLzOU/MpFKS3eoz3Sag+TgJs1zA3VG839i5PIskQDNTE9S6IVwd6LfJ9l84Z481uXL5kt2Qo8qF1vA0EQnIEdzS/lEyvFAR41pdAwr4mkNQ1QSez6MkXe6P7o6AuuhGXQTE3KGWnKwS4zGt1vdUyNbvUgS5b9U3lUwzpJmiuemeC4uLKUimCF7mbvGkxWVbnVAnqHa3l42TYHKMUkYxzNMnT2LX66/TlZ6x+qxuG3/40R3Ysm07CdEGtHUxn21sRkVNLeq1y45g1dTXob2TeSKZvLao+OlC9Swg3V2tjVxZH25eTGAusy0LSE30yP59OLD7XexnP7hnNw7seQ8H9u7Gwb37cHj/frulbGp8glbqWKzVHSVAuSKf354specJWKziOXMImHZf255QWpmePCkgBag9hZJgyxVlY9atbjFOBXIVvDkxU3bG0iWNJu5kiT672acoVGxj18qMlMx5HJnA1PjYNU523UDbd/o03n3nHSrqVejJWDueeAKP73zSigBFJaWWPkV4Dj22VK/ayTA3P2+1We3Q11hFblRA153ZWuISgtkUzdIzC1K3wt0DtWUBqRiz++23ceLoMVzp77f9qxNjY/akDG3N142dfSdOkszM2L2Dys+0dCNLkcC0m06P4vwgkZJVqd8iHwag9vosdf2+BJp9vvQ9B2jnVdTftuezOysWTgiQsqgUp/VRvep2AOdW8KVlJrNMxzoVJ68RvLff2oWbo6PYun07Pv3sb1ihQFYkQiOXqV3nUkpHQR0l1fx0XuWJehiGvJBuBtbuCY07yx3U5brlATi8ZbV7AimNvVeTEFdRMx/f+TT+HRPnz/3eF/DCF77E/vv4nc9/Hk8/+yxWM2Z4yMpsKyMnKE3VeQVGMWOF7l5Wk7XqfNng74BHkPiZPr/V7cK3/mdASRHkWvV9fa7vZRXBXgmsXLsRF36mrfp6eoe2a+geftuARWtytlvGDQh9/xxZqKxSqdX2Rx+nEnkwox0B/I4e9HvLHQu8JQB1v0h2O4jcsu5C0xg0L2PBBC2bjllnGJBBLLctyyJVjnqSgb5n/SbUNjSjoLiMoAUZ43IRLCgkianCqnU9yA3lkd3q6cMRu/dCN/wUFNIS6eo4S2okSQ/PZ+6VvxtgAlI//IOqJ3pVf98LaXWB/6dGa+VhhvmccleBZ01/NFzFOUXIHOYp4clS5fbk7rWZWVYzT4ErlslK1ZW8i4F++pln7L5OJ//T5rGl0JBwABcjjfNzO45z03l0+7zu19CCcVKbpDmG7J4fAWm3Emos7HpVQWG57WOBlFDv2vg3KpcBYUyU2qlYo9vE9aonXuhJybrRVA9tiEbljuYNMNvQy1PrOLmxbJyzigi7tj8YkLoMf+w3XkvdNv/yD0kqx+kTR/DjH76E1175Pk4fP2pbHHVTjuq4S0O81QSi48MypkR6ita09g5R6HL/utc/QgDjtFC9t7uJq6oMOO2G124Gu5WdXY9LW6QX0WqOSJ8Jgl3KlJalUlmVkkixtBHa2SnhsHmFGNvETEUSkM5WSI3rwduyLFLXTsgVUSsVKwSWxQx2R0Odm170hMdYhC6JQlL1Xw96V2VDDFTpiaTtAMhXTty2UzDWCXAN8BYWBMHiC18F5sCVfrz03e/gX14mkD98GS9/759xnu5QWC3aQR8VTvYTKYf21WiJSU8DUS44S6uen9MdyLROjtssjl3Kl+Ac5f6JmhEqPeVS81CxRERGj+/UHdF61Kg2LleUl6OqqpLXKLC4LSUSiFIK3aqgqlGK3fJqWeXSuO7U7rS8dXtbFpByVxYn6D50z4eBKAuUu2GXC1UXmKpyqGwlzdQNOpqcASUXakAudU5JVhWhQJ27i5eGKCsUkNJ6m/YiTp44jr326LILVlnZv2+PPXBB+asdYv9/v/H01u1onkvP65GV6MafKd0DSRcttzhD61RXPVSkRcqjsWpnnfNcOYJHRVQ+qHs+BJ7uh6ypqbE1y9aWFnR3d6GrqwuNjQ2oplVXVFbY06E1AJOZAar8VWVC5UjOGB+0LRtIbeMQQdCr3KiAUndA5N8iAjRGbZ/B1IRzi7bIiQASbEZQliQsIwpTqKeOHcHRg/sMHNNWXucWQVgCVE23JkjQ2biq62jRVnmkjnm/29fZxBh5uJ3LWfjWY1rCM9NWM52l8uhmWz3STCRHY1Wt1XbF2T3/RVaRsf27DA3aXKVXsWBZoxaK6xlPm5ub0dnZic6ODntG66rVq7CWpG/NmtVMQSpsLrLELFlSaFpuWx6Q/FHscPZ2OnTbeUwYf6dblWvVI0pUS81apJPI55iADTkJV28IrNyOnrb87W98Hd/42t/bVgvdWCrpGyC6pkDgewGh57YWFBQRRMcB6zEqelaq3hvo1p1jbbRUAn2muCTyoYc25Ob67boCUCxTVqnits6pfzGhuqra3KQ9qYsWpQTfxs8fWZTOJcas9EJAa51RNyZpH281yZ6e297c3IKeNT32gN8NGzaghRarjWoai2OdInu3tO2B2rKAVJPWygJ1D5+Ku5N68APdkp6Tag9o53uRh6wLzqYTEmR22UgGKbKjW8X1ML6+0ydwuf8iScwr2PPee8TFEP8QmHqi8rZHHsVWdu15qaypw+at2/DQw9tFhA005/sWhQm+lg9VLswC7LBHbaTWCoTA1K14eharXGdzcxOaGurpOgssRmkIDjFxmG/WQ2TjnsmApEnP05Niq9arqr+5YcZPWa+Wq/TApvXr16Onp8f+ptAihbgbjo4Sfnz7WCA18Ls1uUfd4FJI1+Kji1qkhssl6YbWUVpSeDZMoiDiMEvXSpBJKvT0KU3eBCLLYs9WZFQ9GR+/aX8TwKmFGK70X7Jn7FjqYc1xj1rhLymvwgu//5/whT/4z3jhS3+AF774Zdv/Ys8loHs1FyaBC1T+aOeCuti08jd+gSBps3IFSssqmFsW2lb+ttZWVJSVIUQL93Jcjs9w8lIVEhQa1OV2BbLGKyBFimTZesSM0hrd22H/gI392x7OSoq+qxURPV9AT1wupNvWLXp3RfI+m6Pq7zcBK4pk/6TSl7/85S9+5Stf+XMtu0ijbm/S7mtDN2hpTs0y26WpEra02KzCQFFqkmSMIaVnnNBuAouVRngEZI49rKH/4jk7Ptt0b0bP2nX23pmqxLr0TlZCCi8LEGFQLNM5NS4NIGvBeu+4Y4FLYfIYWaMScR2rioyOl6Cdezadu459skSOzf59MV7sQ6RMF1e3cQhmfWa/Lv2dHIDStFf+LsXRNTUGh6Fr7HrAcAxjzDe3blhninJ7U8jSP27zN3/zN3/97W9/+67/pNLtTWfSWqT+keM2AvlXAwMDGWobZbLSfhWNHCRz8uTJzAsvvPBXwmQJG2H0IdQ/qgIr7V9lWwHy30i7J5AOW1ty/Cvt17qtWOS/kXYvIDO0xiXSl2V8H+3Zctaduhjh3bro+t26mNzd+gfZ8e39TuP71941L7UlLBy6fod2u98UsEo/9I83Ff3RH/3Rl/74j//4v2h14F97e9AQIfp/r3anlEFN1Z97tXuN54NFcr1X4f7rX//6X37zm9/8B34UZtdC8YfSj9vPpt91Fq32Fr744otP19TUfI5JrIdW6WIi/2DSuK0pKV5uU43z16X9IuZzl2ZekXNN9fX1fe+VV155nZ/p6Up66M6H1r7uBKRUTI/lV1EgxK5/Zk2/C2D9/RcC5kr72PZBV6q9rLPsc+xyEfK3ssa7AqmWda8CT13WqU01+nwFxF9uE1ACTF3uVJYoED9S1bkTMPpMoMnJC1C9qme/uwLmL6dlrU2v8t0CTutd2fe3rFHtXqAIzKwVroD3q20C7YPW+ZF2PwCtAPmrb1kgV9pKW2krbaX9shrw/wF70wMm6MH4W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2" descr="data:image/png;base64,%20iVBORw0KGgoAAAANSUhEUgAAAIkAAABiCAYAAABkp/CIAAAAAXNSR0IArs4c6QAAAARnQU1BAACxjwv8YQUAAAAJcEhZcwAADsMAAA7DAcdvqGQAABBLSURBVHhe7Z0JcBTFGse/hBAgCcqhgHKIBIqjEAgICrw8RRG0tMCLUzmsByq3R5UiYGHhw4NnqQR4+gBL8EKxxCpF8ObWp3hAcQkipxwG0KBcOWBe/5od3iZsMpOdmWUT+lfVtbuzO5OZ7n9//fXX30zEYDAYDIbgSQi9lkT4b9z83lA2sEKvEP7+LEpq9ERV+D68GMoXiCO8nFLlLCI1PNsQSOLs2bO7dO3adRAbT506VaJI8vLyQu/in7S0tNA7f7GsEjtk1OTn54fe+UtiYqI+4S1btpzq1q3bP9Tbk6ogFMcLQSDJqqRNnjx5xP79+9W1G8orx48ftxYsWLCL9g61O+1fiLM2KNhWQZXKR48eTVEHKVNWwuAepRHJycmRBIX6WFkV2t2VSCBJlUq5ubmV+KCGGl4M5YzT2tDtiw5oa9r9LCKJxPZJKhYUFETcyVC+UBaFNq+oCu1+lu9ZnCXRQlEKw/wYzg8iCgSKEwmc2UF5waF3hnJMRIFAia0fMkOG8xxjIgyOGJEYHIOARiQGR4xIDI4YkRikoKAg9C4yRiQGRxxFcvIkC4OG8xljSc5z3KzLGZEYHHElEnu10HB+EjNLcuDAAfnll1/kp59+ks2bN+v3+/fvl2PHjplUBAUBLfw/ZhoU6sQpyBUrIpkIloxTVak5cuTIex544IHxDRo0kIoV2Vw6du/eLZ999pksW7ZMLr74Ylm6dOmZ6RbHq1KlilSvXl1atmwpN954o1x55ZV62/kCIti3b5+sXr1avv/+e9mxY4ccOXJEW+5q1apJenq6XHXVVdK+fXu54IILQnv5y969e2X58uX7+vXrl6k+HlLlqCqO+ZKooZoq6Uok/9y6dauVl5enrsc92dnZ1tNPP221bt3aUiKwKlWqZCUnJxdbUlNTrXr16lkDBgywlixZYqmKCh2pfEJ9rl271ho3bpyVkZFh1apVy0pLSytUT7xXwrDq1KljtW3b1srKyrJIJVUWJnQUf/j111+tefPm7aW9Q+3uyhp4EsnOnTut/v37WzVq1DhzsXaxK6Bosb9DLE2bNrUmTZpkqV4VOmL5Iicnx5o7d66VmZlpKWtxVv2E11P4djpb9+7drXXr1ln5+fmho3nHjUh890neeOMN+fjjj8+YTXUeoW+cISt8+/bt8uyzz8rEiRNl06ZNoW/KB+STqgaRZ555Rr755hvtj9n1U/Q1fLLAe3771VdfyaBBg+STTz5xjJL6iSuRuAmo0cCzZs2S1157TY4eZVgrfOH2+0iEf0eFcKz58+eLGrJEWabQN2Wb3Nxc7ZvNnDlTd4RwItWNXWfhhWNs3LhRnnzySVmzZk3ol8HjiyXZtWuXPPTQQ7r343xBeE8oDVQG+yLMDz74QJRp1j2wrLNnzx4tfDV8e5rNse+WLVvkrXlvSbaaMcYCzyKh17/55puyYMEC+f333wspP1rsfbmdY8WKFXLw4EH9uaxCHWEBfvzxR20NvEK9rFy5SrbvKGyRgsKzSLj4L7/8Uvd2L8IojkOHDuleGMSxYwX+GcPDH3/8EdriDazJgewDsmnjJi0YL7ipV88i4eKVhxxYQAzndeHChXL48OHQlrIHN7dlZ2f7YkVscnNP6OEmT1kpr3B+JeFZJD///LPu7YgkWj+kODgexyXYRGCurEJvpSH87EgcMz8/T6yAOmc4rkRSnEli+4EDB88o0Y3pioYNGzYqMW4N7PhBozw0OXnq/zNE3zrTqdjUh6NIKlQo/v4sGu3EiVzVQ4I5WVsUf/55WE0bt6m/dUJ/LnskFBJGWRO75+GGa/d5lDlDeMUSWzhy5HT8Jd7AkjIcEvCKBJdBZ/N7OOamOb+PGQlPIklISNTP+ojFHX7Zyps/fjxyI5xLWKAbO3asTJo0Sc/CIkH9VK5cWRIr+FdP9jHLgEhEatWqFfjJJiUlSbt27eSiiy4KbYkPGP5mzJihg1t33XWXNGrUSL7++msdErCjzlAxqaLUqFFDv/oFq+isFEezOh+Om/09S7tx4yZSs2bNQERij90pKamSmpoSk15TGj788EOdGzN06FDp3LmzXlsZP368/PDDDzpXZu3atcqf+lN27tole5XF8XN2w3Sa3JxYxJA8i6RFi+ZSu3btQIccHFfWPaiUeOG3336TZSuWS5uMNtKpUycdbZ46LUvad2gvffv2lSlTpsgLL7ygk62WLV0qixcu8i3WQ2cheLl48WJZt26djugGieeWTU9vJBkZGaq3p4S2BAMBNZKWqPR4YNu2bTra2bhxY+2XsXygmk/69euvGw9HdvDgwTrZ6tix474G0rAcFMQRVBAzHM8iqVq1qmRmZsqll14a6HBAZUyePFlHYIPuOU7QQERQ8cXq1KkjSRWT9HnVr1dXGjSoLytXrJSrr75adx7qJDFRzWwCsLT4akHMmoriy5mTYkeFVKqkn54VCFQEU0zSB7AmRcdheir+AWtJXtcznOBcCk4WKEc0SapUriKJapZHeLxKlRQpyC+QE7kntENPfTAMY2W9OpjhnBZeok715NhBDvXgy9HpTV26dAl89kGlJCcna0FQUQiFdSNSCu677z7p06ePvPLKKzFZNU5VzvQJdR45h3N0AlCKOjeWJ8gaRiBYFvwGhILfdrpu/OvxWJFLLrlEW/CSAp5+4JsESWTGmgSlaiqCWcSLL76op5PMJMjyevjhh+WJJ57Q1mP48OEycuRIqVu3bmiv4KBx7CAaIsF5PXjwgKxZs1Z69Ogh69ev1+JlmtykSRNp0ybDF2tidw46TJs2bfR5BI2rFuXEnGCGc9NNN+npsJ/YfzutaprcdtttOmt8yr+myLDhw2Rq1lQdj3jsscd0Vty9994rl19+eeDmF9Ibp0u9evX07GLP3j06o52/PXv2LL29e/fueoWcYFvt2rXUjKe3rh8cWS/nR300bNhQbrnlFrn55pvlwgsvDH0THL7W5p133imtWrUKffIHKhTz3ap1a6mSmiK5+XlSU5nuUaNHy/QZ/5aZShwMdVgaBEPPjYXHz3DTWVkPsvIIoKnWk4EDBmrf5NW5c6RHz57y+OOPa6vGkNO1a1dl8SbKDTfcEPVtIwgEZ3nAgAHy1FNPSYcOHQIfasBXkaBqYgT4KH6BqR4/bpxkTZ0qzZs11+P8f1Wj/Ofll2X06FFyxx136F51/fXXyzXXXCN33323ThSOxWJg927dpW+fvnrYmzF9uhbEVDUcDh0yVBpedpn2GezQAA3M923bto3qHhr2Z5hh344dO2rL7RdEbksikgzZxuOjU5RSM9RY+3fiADhKbuBmq0WLFulgk1eoGERBDILFPaaVCYkJsnHDBjUWqwpv11ZPvxmb7cJMi1f8FvYPmmbNmklyxWSd80LMpEXzFlJT/e1I9cU2stRIY6R+is7QSoJrwWpce+210rt3b13PfoD13bNnz5G33377VfWRaSHxhUKmuERL4lYY4fhp/qhEnEJKuhrv01JTJS9XOYu7dsv2bdukIC9fGqenS69evbQ/guPKkHeZ6sWx8EuA68V6chvIFVdcEdoamfAZSTROLELBsvolEHDTkXyvSaaBfkYXgYZoqETCWN5IvT766KNy6623agszcOBA6anG/6ysrHOavYbD7iZOhHiZxpfWytFh2IfhK5rO6wXfReJnwq8NJhrzTKQVwTCT4CalOXPmyEsvvSStlVP73nvvaX+EKXI8Z9dj3mns0orEhuuPdt9o8V0krK9E00glXTj+BdPK8B6EuWYb00AW0rjpifgE1iaen87EMsZff/1VKn8knFit14Tjq0gIcOHAlaaR7F5FpWGG69evr6e0WIoxY8bII488ItOmTdMOanF+BuLBgSSwRuTVT8/fb7AkXGs0QmY/Vpv9Hs6d8E0kXAA3adm3MLo1iexHYWbA7YvcR/zuu+/KdDWlZJ2GjK/bb79dW5OyDlaAPBNKNPfyYkF4rgszPr+g7p3wTSQ0LBlZ9gqtmz9ug6Cuu+46HVFFLJhkrIo9/sZqphI0+Grfffdd1PcpsQ8JTRwjGpFFiy+1T/oeASWij9HAzKB58+a+h/TjCYYIIrOs5+iFwCghcYlFTJYDYoWjSJyGDU6aWQb+SLTqJr5AIeRcHqFe8NWYiZHOUBorGw5tgS/DsZ5//nmdFhELPFsSMsboHeRyRgsLYwTAYj3/jwXUC7mwZNQT1/GSMGX7byw5UOccc8mSJYE7sp5EQvyCpwnwDBEv0zL29bJ/PMLqL8sTzLh4LAe+hF9+BBYFYeADkhoxbtw4+fzzzwNL7fQkEk6K52043XDsBB47OaNej3OuYSjg+SzvvPOOFgc5rjzUh4fXBRG7QXTUP7d1kGtDpv7777+vM+jd/r3AZzekE/px8Tx58NNPP9UxgLKI7XNMmDBBr+MMGzZMR4CDehKCPezYDcwrQnz99ddlxIgROsb03HPP6cQnL8ObjSeRIBA3SnQCsREfWblyZeD5qX7B8MgsZf78+dK/f38tDoJ+rPASMDsX2OdEPZJvwmLn6NGjtVi8tFOJInGTk+E0+3EL02gqnNzQIEyznzAsfvHFF3L//fdrf+Ojjz7SJt6PXusHCIK2I7DJgw6L3lFYWjxZEj9BGKz7UOHxvECHEJitkHWGY8q5+uWQ+g0dmPPFOnuZGHgWiR/DjQ1jOJHb5cuXxySzLBq4kxBHccOGDVoc9vX7WQ9+wTn5cV5xY0lsCDYx7OC1x1vFk69CXAiBlPWZWGmIO5EAt0ky7AQ1O4gWYh2rVq3SS/3lAbed0JNIWHgjf4NsKTeFXNlI28NLamqqjrwy3uPMxos1YYrJU5x55Zy49nNV8DUokb6LVLxOLiLtTfKl/i8Vynu/Z+zYsePJz4i0roLfQBAskv/AiYU3MA4UK7s2RRvfvhB7O58J1ztlcscKMuOYWhL4w8n2WvFeYYGPXFcSr5zgLgKe7xJe/0Bdc13ffvvtvp49exb7Xyo8ieR8ggpF6Pb0/FyLBJi1kKHntObFb0i7KIpbkcSlTxKPIAp6IsMrhU5zrguWhCE80nfhJZJASoMRicERIxKDI0YkBkccRVLe8jwMpcdYEoMjRiQGxyWGEkVSHnNODf+naECzOIwlMThiRGJwxIjE4IgRicERIxKDI0YkBkdKFElCQkJ8ZPwYAoGEJDeUlE9SY9SoUfc8+OCDE3gUhJd7fdnfD9ykMzoti7upGLe5Ik5/K9YPmykttAv3PK1evXpfr169/qY2cXec66QjHj5afcyYMYMzMzMnxvvFuiFe7+UpTrSlzQGJdo2NhCRlAPYNGTKkk/rIw+74H3aOIiHMyiOLL+jYsWPLlJSUpvn5+ZXVSSRZlnXmityaqtJgFhNjg7KUp2hLJcQ8JZITSiSblTVZr75iuOAWykI3EhUnEnvI4dHFaaqQu8h2fu/OFhviGXxNTBXJyZQjqiAQe6hxFAkmAkGQNYs4KIiG7UYg5QeEgulGFLZYWOlDIIVMeqRGZxuCQGmIhWIEUj6xhYLDhjhsgRSa1ZbU8LYwwouhfIEYwktEp9BNw4f/xgil/BBuLcLfGwwGg8EQe0T+B8vNmeAu6sH1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10" descr="data:image/png;base64,%20iVBORw0KGgoAAAANSUhEUgAAAJEAAABNCAYAAACmJIZ3AAAAAXNSR0IArs4c6QAAAARnQU1BAACxjwv8YQUAAAAJcEhZcwAADsMAAA7DAcdvqGQAACLzSURBVHhe7X1pkFxXleaXe2ZV1irVolJJJWu3LVkGjDGmG+OhMdAdQ9A03Q3N1jER0BPDDDEEEfNjOswQ/CSiCSCiY2KWmAmwMYOhm4Zxg7HB4FWLbVmyVmsvSbXvlZWVe+V83315K1++ysyqUpVnBlyfdPTeO3c7995zzz333pdP2MAGNrCBDWzgdx++0rUWFL5cnA38/qNYoqqopSDi+z3XDWV668Eqj2ihREuUqZpiGMX54he/uOsrX/nKw7FYzFcsFn2FQkHKdMvIZrOlu989xOPx0t2bA7Zt6W79sZa8fT5f0e/3F3V94oknvvv5z3/+GbKrKpIXAVLkS1/60h9fvny5SCGoQxt4K+PMmTPFL3/5y38svSjpRwW81sVOX8F0Oh2WFv8uW5ANrB3JZBLz8/OQPvAxSLLuzSKqKZHIKJEYb6ap3cD//1hYWACnNLcSWR1ZRDU/RxECVJ4lZmsDb12U9EFUoUBCNSUSfNTAWmEbeAuipA9LFEioZYnMisx53MAGuBxz9MFSBTaszQbWjDUpUbZI752OVy3KFIuY43Xew18PmmfeacrgpkQuh0muJkS6F29+oVg1fXUqIsNrfk1UrMJbOWVJb0Z71aPMsrs+9eE1TVIqeeHxT3ziEx/6+te//khPTw8aGxtNoBdj2Rzy7MwF0koQ9PlMfD+vK02zBEzr42ohn8ticniYj374A35cOnUC186fxdToCIr8s6lrCw695w+x6+DbEAjQH1xheRGmjTDuqudyJVC6wjzvQygGonzOk7m6cZpjRmnWUWviVctwC1BfqF82h0NVy0skErh48SK++c1vfub73//+k2TNkbTvo01HA+8KTPmIFz5w4MDuBx988GOtra0IBrWyW4rpXN4ohbpnJVQoxZUCecNWRKysrlPjY3j2Z/+Ap3/0GF4//AJOHTuMF3/xv3H21WO4fukCbl65jCtnT+Mqlaq1oxObe7axtfya15fm6aEA/w0wnuANq06OTFhIwZcegi+Xcp6zCfLyWAjGVlSuJSmPekjXauHrTbYvmtjH1ZRI+4STk5M4fPjwT06dOnVJLJIVz+B3yifyUYlymQxOH30Jv3j0f/J6GJdOn8Rrzz2Dof6rmJ2aRkobY6k05jiCLpw4jmf+8YcYuXkdRU4zsmLrjwWuQqhAVBj/Qgb+1DX452/ANz9EpfdTqThwS0r5/wTrVHQ4bLYNq2KNSiQJLVk4z/ZPZZyVUflfwfIF+kHzc7h+4Rymx8exY+9+dGzZijwVS5Vsbm5ELBpGKOin9WQH+n24SiUbu9lPJSqPbfunnLebVgNOrfqXU5g/cx2B1AVEx36E2IX/guDECQSSN6lEtEirVt5qcjlUX/Yq5Cvfl9NalMPqQYO3HuoqUY7O6cqgQtyCOIU6TezcVULPtXiW7w7nvXl0wn0UW7uobZ1dRlFkZLo7N+GDD96Ph0h/eN/bcP87D+GB++/BvXffjtamhsrsiNqyrRILbCNaICxkqUQX4Zu7Bt/URYTGXqUl4hSRSxordWvlOPUtwz57+W5U4zu8yhD1V608Voc1WiIJIbIClQVzOsnLt2Th5imOyHKce+eJKD1qG37Tlh7jXI8O3DC8xoYYtm3tRu/WLmzt7sDbD92Jd73jIO66Yzd2be9GvDFqcyEkmS3Pcp0Sy88rBfMwI53p/GEs+BqxkOCUO+lHIdRuwot+eVmKU6rAiuCVpfxcGWKf3CR4n21dvXUv89eCdZrOrECC5bmfbbjlCfa5Fl/w8ukA0tFvamtFgI7g2MBN+q4FRCMhtLU0a4cUs9MziHClEY1EqHBFpJIpTyXr5786sF5ciZkrV2L5xoMoBLbTgjcgt/Uhxwr5AlT48Cpzd8so2OdbIQsvT9dq/bJ6rFGJLGoJISEFd/hqhXbFZ3b5fB6JqSlk0mmz6rntzgNIpjLIF/IIhYLo7u4kf4GrxgXEYlEu9TsRCNEpdNdUczyd3qWNWNtmWP5iOC0hnS8u5YNYiLQj37AbuYVtSJzvwNSJRmRju5Bp3YN0dLPZr0qyTC1rFtOXVkUGpfvFsEUs5TiQ3LZtbwU2bbW8l0LtXA/rpERWKG/FbOFuvu698QTL94aXntkJqWQSx5/7DX714x9goVDA7ffeh3v/6EPYc/AuNMTCCNP6NIRC6ErOoXd2GiGW39S5BaHGFubAqhpx/CZtIUslNM62LctbbiVsqCEpoZRIVyoRgvS5Iq3wxTfDd/t74XvPR5BqaMZcuBnzDEszmryiDFNrc0V5KK25CqV7S2W4ue4QVUTk5bvv3bB8e/X2S610K8OySrScZ+4IYIVyV8ydzoZ7US2uhZtfSs8R0djUhPse+jD+6t//B3z8X/877DpwFz7y1/8K2/r6UMjTyWWSIKe4QDaHYCCAlr79CLdsYmIG8K8c8tRQP7KJSWOxKmV3larR5x2BJYuxwDbRntUi7H1jI/x/8AD8H/lT5KnQzv6QtTg+FBhtjrzFjVb31VIpdkkKwsuzVA02nmDj6Cq++yrYZ8GdbvVYoyVyC2bJLZCbb8nCfb8cGJfZRmINuOOe+/Av//pv8MFPfga9u/bS+kSx/973YP8HPobGjh7kuFobamzAWO92dL7rA2jdfQB++k/q0BCntbHBAQycfx0Fs/J0y+WRR4rhHUBUwBx587xN0cHXMYU6fjEWw4rRKAqxmNkjsnmqRXJU2PnCAmZIKTHd+dt782zJwvtsUS2OmwRdbf/Yq+B+tnTrWKMSCbUEkJDrC5Wk3fNQOEI/Rw6tY1lC0UaEO7ajce87EW/rREN3H0L73oXI1j2IxlsQZafGuYKbmhjHjx75Hl44fh6z6QLdIu+GfX0U6Idl5uaQpsMuSlIhZmn1pBwF1tfoARVL06RkFU9hiVwBScZLMyzFdJdnE0gyHy0EFG/9W8oNb//Y0rz8W8calchdfa9w6yekG2aKYCcV2TmaajOZDH79xBP4xt/+LZ564km0dPWho+c2/PrJ3+AbDz+MJ370OC6eO4cTx4/ju3//97h8/jz2vu2exT2mlcBM6SxnfmYGw5wmb/D+BhXqeomupVLoT6UxkcmXfB4/JnN59M9nGKbwNPrTGcbNYIDpLybTuDA6gaysIfNeKsWboVb1+qV+edpWqYd1mM4ECaF7Xb0CWZ6Xvxq48yjlIwViBz79Tz/FPz32KC69cR7HDh/B8XP9OHbuCo6//AqGBwZw5Nln8d//7u/wn7/xDYwODeFP/vwvcPd99yHaQGd4UaTFG9ddCSynyBVhmk79CK3JUCCEKVqWSdIYn0cKRQyw7lfpo7+RyeEm/bKBQhZn01lcptW5wSYepuKPMu4E00wpL055/dkspmZmOSCcwVAJ97Ot8xLJVgCbxnu1sPlWU6yVo+4B7AMPPPCxlpYW+hLO1OFFgg3iuI1WgXS19xaWJ3LDxvHyLdzhHuLfAhv/8vlz+PmPf4y33XsvcuyUKxcvYmR8ApeuXMONGzdw+6G78Gef/Rz6du/CHXcdwnsf+gDuuPtuxDi1aSpxYPN1oJraF4kFbWoWOPWMjY0ZZUhxOg3msrSEtIa0QMGBG4idPInQlUtAdgbBU79B7rXfYqIYQ/DV1xC5cMGsBhe0FaCpjpYoQEXLZrKITU6gLd6IgOtciiqFPAt3WtPKZklYabsJiuPkVHm10DPtJi/1DmAnJibw4osvvlkHsI4QDnR1CyhUE0uwFfKGL5de4fI92NCs3BunTyMcjeD9H/kImqjsmupUYXW4Vl4trW3YtXcv3vXeB/Du9z2AHXv2IsJVk1NMtfKrgHnqVZP2cBD7cym8Y2IEd42P4O5hKungdRyam8L+fBp3pudw59goesZT2DJewDtp9d4xM4m3JxO4b2gQ775+Bfff6Mf9IwN4D9O/N5vCduapFaTKqESttrHxasntDrdxdBXfncYdvnask09kr16Ib8lipWnccD87ldc0kJ6nJaCVlAJFOEUYq6FRrymC9zG9B8XoemdG7x1JsZyNM3cZ5bzdXAvF93FVGOvdhtbbdqFNtGsP2vbuR8+Bg2iVf/X+D6D5w3+Cprffi6YP/znaPv4ZbHnfg+j5+Mex5eN/hp73P4jee+5B76GD2HrnnejZz7T796GVCh6g068psxJeKbywktaKZ/necC+/VvrVYR1WZyVBlowmLxTujWN51cIED1+vVtD2SiFCXNpv37nTvP7x+iuv0O+VlWUUWg11isTRb6bM+zKlgad0Ui6R03E273I5JqpROhcpTTAEH1eFPloyH8v2RTklUrl8DY3wxePwNcbh39wFf2s7gl3dJizQ0gx/E/naPxLRD/NT2f1UHD/zEZm8VUapXGeMWNncVAu14tjnWmmXC3ewkp+MLatEzsitBVNjB4u37viu8AqIb8kLd1gpnI1bLHIpPTuBqYFrmLx5FbPDN9HRFkdzLICnH38U49feQGvUj5aID81RH5o4a03dvEz+BcwOXmP866R+zA5dQ2J0AAWusLw1U11lxQpc/anxDOne+1zIo0B/cJH0bHnmmjPKqyMapZFPFImEMU+ldvJx+Ca+zZ/lmp10rjoXzCZoPbjapgKedquAamv51cJvHd7cpFSLr8c+/PDDj/T19dV8PXaAS9aCqbCycQtpu8ebvTvOyqHRmp2fw5VXn8OFl56iMk0bvqY0vVeUp38RCjBfdpxfez+8zbNDwqEwunt6EAyXDklZfoAObmvvTux7/18g3rmVXPJN0iIunzuPK2fPIDOXNM5mbZQCnSz517Xh6IWqLOtJc0j1MPGam5sxw5WZzvq075XmKtOAcfWmaO+ePdh3112IM57qVIlqbViLZ1EStMY1QAvdQ9/Sm4MwPT2NS5cu4Vvf+tatvR6r1Zlej631VluCy1ZHVK9ggvvZXu29YOO5YcPccNL42fl+7TjfvIbzLz+PKTqnM5PjyGVSZgkeovoHSX5aLF8xz0rQ/ynkON1NYGZiDLOkidFBhBrbsPv+D6Nt+24EgqqX46jrxH/w+nX0X7mCKTbcHP2tqsQV2dz8PEZGRnHx/BtI8jlPsRPkzSWrxU3h9ImTGJ8YZ8uGDG9i0sl/lso6PZswedG5wyTLTZIfb25B99YeRGNR0wIO6rWb5bnjuEn82td6qzMpuF6PPXLkSM3VmTfdKi1R2rw3vXZYMerkRWuUogV65eeP48V/+B9ms1GQGxEKBtDSEEKYWlSRAx/syZXKKHBpvmX/23HvX/4bbNq+z/GNSuH6N8spLivrSitWC1I4bSecPn4cJ44ewx889AHspbMsq7hk6mdc1ex//df/RiUt4E8/9zmze14SrCr0am9LGwcu/aWA/Lu6WEG7mTj1wqnblLNHC5PSsxsrsUTLSblKWDGqiVMPtpJKVz2tCaHZ1XSlKUkMdahehW2IBEkhNHDJXEHkN5LvUBDxaAhRmSwzBVc2rPLXCq+5rQ1tmzeXaJOLHF57x2Y00FnWO9xNdJx37tuL1vY2tC6mKVM70zUz7MDb34ZcLm+UtLVq/uXnLdt70aC9Iy39l6B2+9SG6rnaNKvDOiuR7Rh3By1XAdswSmPTLU1jQjlVmY07kpbtESpETHsttCgyKuLVI/41Z22aGs2DF7Qk5khlkfQscs7DtEUgx3t8eARjw8OccraavSiziUhn2UlTiktaoLVUuXsOHsAkfbeB/msmj3IcV972mWnEK7eFG9XaqFo8L7xp1hdrVCIJ5RXMPtcS2B1eK45gw8txjPvKv0E60dFwgEQ/SRP6ug0FW54lC+dZlk87zSODQ2ba0xaDmXIWpzHF0305raY4WZku+jjXL19Bij6Pza8+3HHsvZuqwfKrxXGHua+CN+7qsMbmrzYKLM97tajFtxUR31IlFCPITpP1idAPWjQmJuqtNITSuNO5y7ZUhpRIP0kaHaKDHgpx6tkuZilUsPErrxGufPYdOIib165hmk5qWemEauV7YfnucHutVr6Fu37e9G5U4zmov8XjoK4S1TozK8MK6BbW3q+EvKgV7tyrE2WFKhxOW8dl6ro02Jt/LbJwflUyQyWYmZhER3eX8Ykq47nTlYhp/L4Adu7da97MlC9V3XH3prXw8m2Yvapm1cK9qBbH+1wdmq7rYVlLpI6rDVXATYKXt15UhpHIiuW6VkvhTek8u2OtjOjTm9Xd2Mgwknr9dscOhMM6h6MfUzVFmbQyk9LFm5px5tVXnffDTZiNIdj71ZJQje8moRrfTbeONU5nbz5UPe3+andXS2td1SnmFN04o3REda/RTcfbEPkihZevHE28yinX7+myVAjtFDvNV2+gMBnLz+cLSMzMYnRgyMxGbZ0dJr1OuSVXLpsrXbNmo1NlaATnWE6G/lMsHseu2/fjyoULmJmaNOmMQ14qw8AM2PqyLMVq468/1qhEttJvLuW5PNY0kJzTsUERoWgcoZilRuca5bKY/KCIz0upEcGGOHyBEP2aNBKzCbORpk3GsiItJTnzUogkyx8bHTVvJGqZr4PfxMwM5Zp1kWRMIKHNytlZKsuUuSZIc+R39fZSiRcwMTaO2ZlpZFL6sYDKZ1kydYtWbakctUmoxl8t3Trq7ljrgw7aoq/9PpEdyXY8WWHc48sroMJWIbSsADsxnUrRCtGacLRGW9qxaftebOrbZ6h9B2n7PrRu34Pm3uVoHxo7euELho1vFQqHzLLfkcgjm25ZvqyL3qCUHKFwGJ3d3Whua2WQc9a2lLx8WdICwtGoeZdpc1cXlZDls1xTfiBA5cpjanTYyCIFdbYp3fK421RwybkqLM2n3o61zv/Gx8dx9OjRW9uxXu7TMs6OdenhTYKyt0qkqUH32hOqOKNkLVSRuu6boMy0YakGYyZ6t0gbjH5ZgRpwys+aneScfk1ChqZUdb4tWJug4lf+eqQSsi4ST061UVoNBpatnekgfaubF87gyqlXse+e96Cjt8/URdOm889qoTSObKV/6ubj7FhXPzvTp2XOnTuH73znO2/mjrUVriykOkijS2SOFhZ711uR2hUzYDpZC7OT3NKCMDt/dGiAHagfJXajvbPLoY4utJFaN3eSdPXel6gUp7mtnSurVkT1KofkqwpHNkmuX9tqF1lveepIon3zZvMOU4t+jUtLHWUHRKJhY52ama8OTr3U1NxkSLvbWtXFea96BYIBKmkGp57/NU488wsMX72A9Nys8d3MoqZm23nhCmca0/5+ku5Nf3jr6c5vubzrYx2UqKy/etdHwmu0aQWSSWsKypcqoVlSca3AywjOystpli8yOabD1gkM3+jHb5/4KV578XksMF8dDWhKWDEFgrzSIixk4cunaBZ4LZVVCclW5slSBUrHLeZKpVJ+Kfo5/efP4pVnnsbJF55Dgg6z2kA/TQoybiWV0+tePClJIBjCGOt14ZWXcPG1Y3jxJz/ACz95DGcPP4fJ4QEzzTnyeWWsAcZVvsnEDEau96P/wnkMXrtifDWTj8nLRCxd145lfaKmpqY6p/h6x7oECqfRM3TzOi6cPokLp07g6oU3MDE6giwVSqMuqBe7TCVsqmoVYRg7Tb6ElObIM7/C0WefwRunTuLc6ydw8uhLmJocx+7b70Tb5g7G9ipjlfx1UZ65eeRGOdJvHEd26Azy04PwhzlVs2N1wu7EXk42KXcRY4M3cfipn+O5n/0jXv71L3GJ8s3TgdbUFqeVkiIthUc2/tXguvjqERx78qeYHhkyn8G5dvYErp89hSSd7+ZNHWhsaStZEnddq8jHsvUu08DVyzj2q1/i6K+exOsvPW++IpeYnsSm7i2INjhve7pRzyfSokKvG9fzidaoRHKsnYaV6Tx34jj++YeP4oWnnsSJoy/i7PFXcP7ka7h++aJZyajTY5wWjA9hinI16CI4kjjKZXme/+XP8fPHv4/Tr76MyxzxN5QPVz6ycjv27MNt+2831qoMm4+uNn9eTcfnkb56BMkz/4zMtWPIDlOJJvuRHbsAf7QJgcZ28/ZiOe1SyK+RVU0l53D82d/gl499F1fPnmFnzxgrdPPSRaP4mjK39PWZcsuw9zZ/tZvz9bZzR5/D2SPPIsN8tX2RTc3TyR7C6PWriDQ0oHvHbjSwH5zmsuk9UFkM15dSnvrhI1Tun+DyqdcxePUKBq5cIl1GU3s7+thuzu/tSm1D1FMibUUsp0R1pzPHaiwPxdMU9sLTv8DhXz+Fy+fOYOTmDYxwtF67+IaxJE/84BGcfuUI0vNJTxt4ymBeKlaf1JP1GWI+Ov3O0LFOs3FlobKZNJfpzKdqtauAjbaQmqESHUZ28DQKc6NYSCdoiW4ic+M1pC+/RN6Yq1mqQ/XMa6SzU/S1tonhIaPE4stvnZudxsWTx/Ha8781S/uVyuccDjOu/lKxdC+aGhnEtdMnMDsxygB2Vb3sGG5ku3QBJzi1aqUnqyRnX/zxoUGcOXbYrDSXor6ctT63aFFTiep9Xq0SEsDHTp7HMEeBVlHqDTWCfAldNc2NcX4fungaqekJM/ocud3Cl3tQiqIzqnnN44xrVzMmTw6b9pYmbGmP07fRgFAe1XpfPIYxjRqykBhBbvIqO10/GFSHqOqkQg4L8+Mo5vR2oVseN5z8JYemrNNHXsK5V46agWOtqiObOjKP88eP4Qqno5VAxzg9Xa1oaWo06a3cTr5AmtZJX4czG6ZV5SvXvZBJITU+iBzjq26OQtIfNe0HYzGd/hFq1XX1cCRdKyih2UXW1GL6TQI6QtqOFys7MYzU2E3zRY5K2IaQ8nGapC/Qf+kN41CbU/oSjO4ZJWpAb5Mfwfy8w3RCSyToynTKrFhAbugsUpzKihmP9dItGzgSazL7NpXp3VQC42sq0zcg5WMshcorYpJ+4DVa49qyCVRu/hteSKMz5kM8FjEWqQy9zRkw1uj6uVNI0A+szMPeEyqWDnh2epwDZZj+iNOOXkzSOp15+QgjWxfAk88tYo1KVBKAjSWn2bwsZnrGC1kDHyY5RU0PXEdhnhamGkzNfRgdHMDrx46Y03L37+WNTjCfZDLF6WgOgQwdWSfERYKulM3HleL8DJLnn0bq4rNYyEqJvPAhSEULasWmV2pL3CUwWWrjMWOm01qn2+KaKZd+WxlVZCshnJnB/OSIeYmf/jpRjicLMqaFCh3vCboGpkgTbOOU8mHDLOSy5gcIk0M3kaM19GqR5B2la3CUi4HyAbDiVMa7FayLJVLlItGYIUekpYKpTprWMrNTyCYTjnlejKYbUqlNdBwga6Tjjko4CTKZHJLMJ1qQUrgdaw/UuPk08rPDVDr6KLKUHsh65ufG4U9NmfezncavTuaIQt81yqb4xCmCXC/E87MeAU6bC3n6H57OdEMhoewsLXOG0RxrXQkd+eSQnpszyus0kI2ka4nILlCmNF2FHBV8aUbOs9ozMUV3oko7rAVrVCIrbBGhSNj8WFB7KLUwn8pgmquudGLGOTBdTF+JGJehelm9WqgaWxuQY2OTVEh2vtW8JWBqKkUg1orIlgPwcQVWrUP9tKA6jQ9DnxDWp8hrQ8l17BHlYFGpOmjVqF78yU+J1B7xhigHjXcQWKgU1qOYQz45g8GBAbMKcviVkDVqYFvE4k0sn93lrS6FkpXJcaGRmBjDTEIrPK0jl0Lt1ta5hdZd3V6vpqvDulgimSLN55u6umqes+n3VNdHxjExNe18G8jY5qUKICXRe8mtmzabBjIn4zTVIjW0lveDw2N47fRFpPTTnppKRLBD/ZE4legOZz/I3XAmWRHNm7ZiU89uxPSDRCrd0n2nEiQvO1F7Nr237cS2nk60tzahOR5DI/2ZWDSESCRovhcZ53J82/4Dzmf+auQnbpC+ic7kzpx5A6Oj47xPO/UtUSadNT/S3NTTa8p1fE1vfnomUZFTyXkMDI4hRUterqtqVCxNYT7sPnioNNCry3UrqLlPdOjQIfOToeU3Gx1hNKIHr/fjzPGXzXLcEbLcaXK8w+Eo3nHPu7D/7nsQbW0vfQjKUxkmkUOZSc/TqRw2nbu5oxOdXd3Ywsbcvn0Hbtu5G3eyMW4/cDfQtIk2hFPBYj6ehlYZuSRyN17lMn+aoVQsw2clG9rQufvdaO09CDR0IBtqQkH/pQL/lCW3IIedGKJj3xoNY2tXB3bs3InbqFA7duxAX992yrYN27Ztxc49u3DoX3wIsdY2iuKuX6VsYT4GaTVmZlOINbWio6sXm7up1J3daGOdm1ra0bt7Pw49+BB690kpOUAr8iMok+oTpnUpsN0vX7yEocFBM2UZ9WF0Y804S/Tt2Ys/+stPo3VzB1OU85EBqLVPJCVf7ov63nRGHlL8s5/97Ie++tWvPtLd3b3MjxedvGTmTx47jO/8p//I5Twr4ams9iqkDF/4m3+L+9/3IHw0zwUq1RIRTDsXMT08hP7Tr2N6Yty8zxMMcNqJcMTHOPIpTxetXu/WLZQ2iFl/mLUKVG0Erb5C2Tlkzj6J6f7XMTveT52aQSDShKa+d2DTbfdSD7ch0tiEfCiClD+InGmGKnKxYwJcRgdSVEpaRL3iob2rPP0V1U/Tl440GuJxbNp7AMWGptL0VgmuDegzFdDMlVmA3TEyMoLx0TFzNKEBmKPfJV+ImoBmdnjPHXch3rXF6bXKZnWQz9BBTyE7m8ALv30Gh5/9jbHYUrpIhO3VFEcHFXPvwYO484H3m59vy7+zWO4A9pb/bw9rifQ/MdeyRDl1rjqpRGxRzLLTO6gs2/v6SDuwjdTOqWnbtu3YpV3mXXudd6RjUSpEI0JsdJteFOZqTB/sDbMBw8EIoozTwA5ubGqmr0RZ2Cg6byqwETI0+eFi1nyGTyfhshJL8tJ3pumIJ9JBTOdiSCw0Ix3cjFzjbcjHd9KaRjGdpPPKqUPqo5N9HfC662Xyopx+KkmSfsfU+DhmklwNzaeRyetLtbQCviAWAvp9fQOi8VbWMYpwiOVTrqBHrhDlivroPyUmMTYxjSlaoox2//0hpo8hxHpG4i2It+lnRF1oaWbddeJPa+GVS3mp3RNcvusruj62WcumTvTs2IXtu/eib/c+bGeb9962C9205A30XfXbt7DO80pyyYo1LDmgdSAX4k21RHIbbU7KKJWYxQgtiEaRXsKK09qMjAxxKqLFoMLpaEROs/7rhEY2TCiqL91XimCeOEo1IpOc4/WhBvMzG88IlH+gnyE3NVDRWI7OvjxRTF6a5rL0EebocKbpc8haOFaSUyAbz1wZMcQOalRe+jADLVK1vLS6nGcdzW/qqcRyYCvASJIrTAvQ0NBgBor8Im9egp91ys4nkEhSEanktepo8mqMmTMv8+3JUpiF5NKrKvN6yS2bLzn7JSMheXRhPk57hYwlj9FFcTY2nf5TnFrLoZVYIi+Us+aYzVSiT1+6dKk4NzfHNt/AWxWzs7PFl19+ufipT33q09KLkn5UmK2KBzecJecGNrA8aiqRUN7Z3MAGaqOuEm1gAyvBhhJtYM2QY+6GlEpbzvFPfvKTH/ra1772aFtbG1KLrw8sD20JrCdmZmZKd/VR/SsaZdjVyHLQKmYlWK484ffBr1S7DQ8P49vf/vanH330Ubs6y5EWV2e1lKiR3vgHv/CFLzw2OjpqAt6qqLZZuN5YqYKvBN7/6LBW3isp0w4obQs8/vjjf/W9733vl3zUqfeySqQtg9hHP/rRO9iAt6fT6UYKFuV9kCs+xV/ZUHVhPRvJi/8bnfz7DvarnwrjHK45KPK5yH7Lh0KhdDQaTf7sZz97mny9rqlpSVuENZVIz1IibThqh1Fzk67aGxD/lpRoA78z0CwkK6M9SJGURae5sj6axnTVHO3eZ66qEJrsrSLp23ARkjKXOdlQoLcG1N92V1pKpZeZZIGsAlXs/VRTCvHstGZJirWhQG89qM+lRFIcS1KsitOXWophFclaH0sbeGvBTmsiKc8SBRKWU4wN5dmAYBVpAxvYwAY2sIHfTwD/B6q1aUI+zw+i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11" descr="data:image/png;base64,%20iVBORw0KGgoAAAANSUhEUgAAAHAAAABbCAYAAACriwG+AAAAAXNSR0IArs4c6QAAAARnQU1BAACxjwv8YQUAAAAJcEhZcwAADsMAAA7DAcdvqGQAADguSURBVHhe7X1pjyRXdt2JjIyIzMh9z6qstat6ZXPpITlchhzNIkrQYGDLhhfIkAUNIBgGJH/VF1uG/BP0B2xAH2TAmBFgzUDQiKY5m8ghh2yy96X2LSv3fY3IxedGdnKaze7qFotDjuC+xdcZGVu+9867957zYiEe22N7bI/tsX1aU+58HmWuO5+P7Yux0Z3P+9pRAApwUmSfaXlsn5+N7yoC4n2BvB8osk6Ac//FX/zF11966aXfGI1Gyng8VgaDgbPDcc3n891Z+uKt3+/fWfr1MkVRxi6Xa1yv10evvfbaf+OqIYuAKIAeaQKewRL48z//8/9UKBSI3WP7Isy27fFf/uVf7goWdzD5RDq7d8XU+1QWT7fblQKeSLY9ts/ZisUiiKNg4mERTASbj0XN+wEoxc1iWJZlSNgcDsV7H9sXYQRQMBLvE0ym+Hxk9wIoJjvIejc9T3PWPLYvzO54oID3Ce8TexCAUtQ76D+2L94kfE5x+ZgdCdAd9B/bF2gP4x9HAfgReKSzd5Y+Wxs/lBB/3GT/f+wx97MjlfGvpz3QkY6NzGBgw7Z6GJHoDEl4BrbF0seY3511LH1rgHqzi3K1hR6XqSsx5Mjq9/rUYbazT7fbR7PVnXwX4sQio28wkPOOYFk2Gq2Oc45Wp++sHw1HGI1ZeD4pNte12j3nfPLdMQf0sbPfYMT6cX3PHsDivrJ+zPWTz0kZ3bXsfL9z7ul+stztd9Dqtvh79sf2Hd/Zd1ImbZd1sm3A5cFwQgilDKwhrNbxyaHE1rtNkJZ1Ql7M559//pmXX375q8FgEKp6764Tq1bK6HYabMwI/W4bnWYN7XqZXqugRzD67PjdbA0/ffsmfvrOdQQCJvy6Aqte5fYROtyn2+/h5q0d3N44xJAdZWgqrL6FXLHKwSGAEmAOiqs3DvD2+xvweFSYhsbOGRMIi+D22SkW8qUmLl/ZQMBnQhn1obiY+3k+2+bxVgPFTpl4DhxGQPQ5iPqsNweUdD4HQ18GIH9rwIHjDB4CLSDJsjOohjbaVhs/v/U2rt26ynb4YXq8Th3lPLbFuvQ5KO98DmSw8k8GX7nWcgbgeGzBZtta+32ULvP3umP4Uk6NPmGtVgu3b99uff/73/8f/NplkXj6MTF/bA9UCZTqIriKDHWLQEun8VfYcPYg3G4NtUYb+wcVAlJHu9dlZ7EmwzE0r4ZgwAe3S4NmqATXx0NUdjHQoEdW6i1U2HCLHWloGiIhH0wd8MowYwe5CbSh6zAM3alDt2fx/AO0Gx30CyVUdzZ5PAcFLJSsAn5R/CkuFS6i2ud5mx3kdm6hmb2Ffj2PVq2EUb8Nq12D1WnyBwiqa8wRPYbKdrh4/iEHxEGzgv99/fv46/d+gPV8Be2Rhv7Yzd9QoaguZ6BLypEyVlQclFr4yaVN/NUPL+LyjRKsgopRww27oKP4Fuu6dbyAfmwAncpKA4nKsNfC2G4TIIYWNl280MVO8Hh06PSYsydnkYyH2FA3OkMXWuxwGUqqW0UsGsZMMoxQwEC5XGFpctQrznBz627+BpCM+rASMRCQcEaPb7Yt7GfrOMwzAnBAePgbsViQg0bBsFLH9odXcHV3A/uMCpVOBfnDm9i7/Q4+vLWFN6/t472rV7Bz4y1kr/8D1t//ESqbv0B54z10anko/D2pm8K/Ibupzrrkuipulmu4Wd9BhR6bH/pxu65gk3jnuow4IwJIoN0EziaBr/bG+MXtPP77D97FX/3gIm7/vI3STzh48y54gzrMNAVe6IHp7ZHs2AAqBE9ha0cMG0OO3m55l58VuFWNJ+f4ZUM1xv6ZhB9ffvoEUtGQoI4RG2kxtEmelPDTaDMMMiRyC2q1KjqdHjwEzmd6oekyQBjT3WOkfQa8uoYuAbtyaw9/96PLePfiBsOThXDAi6X5OPwhL7qMAHulBm5UbVwpcjDYbsy0DMSzbeR3Snh7o4qfbHVwcbuCjc0NFLdvoJVbQ6+6z+jRYctkCMqHioblwk4LuFEZYLPBEDnQEQydQE9PYqsBbDQU7DQVeja9lMTdYptL3RH2ewSZx+7X+6iXGaKvaqi+N0b1wyG0oIL4l1X4TzwYAsmVD7NjAyjNVAiGkJYhk3snu44+QXRJSKUNmayNbgfLyQCWM3F4GQolnZqMhd47nmX1B1jbyOH67X00GP4kbGmaAp+Po9RrOLnOllzJHGL4vFB8HnTsEa7d2GFOvImN7RwazTa8DMkpeqDH9KBFr2+Gw6i4wuxkkqZBDAvqOSxqp2Aofhx2NbxVT+HN2gzWOn64zAhUMwxXKAqLObbUYy4fdNFlZDkkGFvNEa5zQDQsFUHXAn/nSUAP8buCGkup50KZWarJehU6NjZ7NtZGHagzITz/5SfxwvITSBUSaN3Q0N6XfhshcEaFJ/0Fe6DkOcVtwEWvcLl19JtVWJV9dniTCZsBkJ4SogedZkPc/D6kZyh0J79pwE+AeLgTdqrVNt4lGHUCGAn6ne0u5pROr4davYMs802+wnwYCKJHcGV0ymBYmg3R68L0sJ5DpISQkGxiFAwhsDyDaMgg4fHisOXBrnoSh6nnMYwvQvVFsDVI4O3+Cex4zkFbfQXGqa+gM38K6y4L7xau4kZzDXv9AvY7LVQZLbLMk25FR9o4iVT8zJ1wyRCvcshxwDY4WHMtej4BXxt3cV0toJcY4Jtffx4vx88hBh9U5svu4RidwsCJXMdV2sdmoT12MDMS2duIQBLARhGdah56bB66P0xyomHoZkIn6xsz93XJGsXLao2e02jZ7tHcDtWuMG+dmI9Bc7FxMOiRWdTbLWRzVaxt50lFmFMl36oEj952dmWReTWF2XQAOr3Z9AUcCu9mx/pM0wnXMXOIGb8Pb6038N1bTVyxDKzXupMIwd4ziMBqTEMg7EeD+76xdwM/r9zA1epFbPf2kevVUSWLHMCDbLkBP3umX60jlT7DaBBw+kAZk2S5OWrordaQg4sDZkupYhNZMm0Lq/0kols63Gsc7BzTLv8QoSfd8MwoBH9CfO5njUYD6+vrv1oW2ut2SZMJSpP6jLJAS6xATZxGf6SSThM0jrI2f65ij5GrN7C2lcXBYYWFLLFBj+qTlbIDUgkfXnnxCcQZAv3sGNF+JRKGMUm/fHYZZt30uBEJkkHA/X4vAqaKqFdHiLIhzEFWrXXw4dUtNDptocHwMg+fCKSwGgzgPEFO+lwIqGM8kTTxb76Uxr9+NoVMUEM0GkU8Hka2k8MvDjaw1crjYFDFJTLYN3KX8PPye9ht7WGksg4ePxLzZ6CbrCPbJfJFHdvQma7KFaaQIcMiWfGCGsUZJYMV9ww0ZYhYiilhRYAbIvUVDrAFdh7XH2UyqB9mjwSguPqDzBGrDI0KiYl0sCc2h/CJZ6D5og4pcf7IznbpRTc36VEkARo9Mhr2QtdcVAMWOl1L4ig9SGfIpPepHp5vhOWlOOZnE1iaY0engogGPfAyP4m3l6sNlOuk/L0+LEoO0Xpbu3ncWt9Dm/qpR20pnm516a0894VMCN9+MoVXViJIk+SINFlNejEb0DiwqFc5tgNetsHL9mgWSVaI2jOGcsuPYmuMQ/6WQu8zzRi97xQ8bj+GVe5X7MBTGaIjhOgXG3j38m0UqEclXK4oSayOQ0h5Rph/TsPst1TM/jMV8a+6YETIbTtDKBz0x7Fje6Dqdju5QGcONDweajs/fLE0PPQiYajS2UJURNTX6l1HZMcoFRIhEz4SjQE9s97so9bsOWL3oFDlchcGPStByREiYTl1IoMF5tAQAQ4x1Mn+12/u4tbmAYU1hTHDZoVg7e6XOfrdTl6V81bYkc1SGyN2tL8zon5UUW7beH+3gR9czqHMbU8EWA8SD531TNK7ZkhiAroPUX0BISzCN1xCUFmExxVEyAzB6w4w5IegN1Vo1y14KMbVG210r5ewd+0AP/rJRbz59hV0WMcYZUawT4/zuxBZUpB4iRHjOYb6OfaJTamVp7Cvc/Aew44P4B3hKnpJ5r5lOktC6oDSwLLpXW2h5EMkEmGEwwGGygA40BlWuJadNuIxAm6Rnd0gcFWK9xpjv6YZ9CSbhaAzXIbpNQKOnySmXO3iNlnr9l4ZHXq5wpCaLdQJbAsnltIMsTpG1GBNasThAcPpRgulaxX86HIJf/1hDj+4WsDr18u4vVbBBd3AqwQxw0HoHZpIezKYVRdxPngKJ80TWDJXcSp4jvqTEsiXZJpj1OAgGO/Y8F0cI3BpAG2zCH+zyLBpoHVQw/sf3MTFK2vOjIxttWHqlBfqCGqE+dtgWGxS/2YJ3i61SeNoAI8zmf1IJlfs5b6SVruNSrWKUqmMvb097O7uIneYdUR5u9kkG2S4SlJkk4DIdJVlDeiRbYauPgkJhXzQhJ+SQZilRmLR48jN5msoMv/VGk1nLtFFtke8nBmXMXPsmDFtwO82vW1nJ08BD4ZZH0bdAexCC8PtGry7XSg3aijdrOCdGxVc22+hwbDlgk7NaiHVGeBFRgUfKUKRAtvTn8Gq+0l8NfYEXkqdwYXZszgdW8ZCYAYR1USv3UW71sNwowdzm/mO2sF0Z7G82MLvXljGy/MLULNV2DWycJkHZfhukd+UKfRLHMudPOu+SQK33oKS7zGEPjzPHWWPxEJDodADmdLVq1cJUhkHBwc4PDzE/v4ebt26hUKhQHB77Owe6nVKC4uaqtNkTurSu3Rybzcq1HVDinyfQS8mkQmF/JjLJHnWAT2xjf1chd494Aim1qrVHYkg86Yyn9qltkzEAvRMH3Moddd2Fk+cXiApCaC/V4GnwFxLgMJknTrz4yaZ5HWHFCiMAAoCzOvzDNNhDopd5uXXd+p4c6+D/YaLoTaEk94o5owwVD3gUL5Rrwlf7xC9eg5WS4PvNtPGATf4azBnSvDES4wqJs4lgohYYTzx7Dn4QhpCHjfqAxW7bYUgMsfuteHnINJrFtydMVyzPrgyfp7okyYsVOZC//Zv//aBLPTYAL7++t9ja2uLHreHXC7ngCj3cjTpdSIxSuUSt286xKJCb2qSIabTs/Cxo4dC+TlCqTAIchfhiDBQAwOSmjG9tENP8xqKw0wV6q9ytYdcoQxN16nDqKnIyQfMX4zEzgT34mwK3b0GsFNDkMLa7JkYN+g1fWA9YKMVHZJUqHjepWORA2iHzPZ9hul3mD8vMnyvt+n1jQE28224Sz3M9VRsM4TvNmtI9G/j5PADhJUKmq4UXFU/zBxdnvUc6RTsOnPuno1hQ4FeTLAnKWkIUoghf4/1K9saPZGyocEBTOYtvayRxGlz5App805vftzq9fpDAXykEHrUlE44HHGK7CMAyo92Oh1n9NTI3HK5Q3rnPqKxGGYzGUQiCXQoLyQU+k0P85tJIsRwxpCZL9TQolcyecBk7H9iPo5ENMgQSyDY6bliG4e5GnZ2S1wXILBRhCj6faTt6VAMVpHn2GigX2JHdT0Ez4/Srg/ZrIk9D8lShh45N8bzERW/bRqYJY3f7bewP2qTNTNP+wcIe2zm7i52inWsHzTx1rVDXFkvYsD9XAqliUaWqtvoZciGw8RpSA3b9qNzawmDzXkolRTmkpQOh+ztizYaWQUt281UMWZ/VLExrOOi2sIHRhsb4SHavgcz/EexY+fAhYUFnD59mjoq7oRSuQQiOVEALBVLjkcKoCsnTmB+fg6xeMyRG3KJxaD41rlsiJhn/qtUms6MjIvhzUUCEGGIm8/MwOcP0HP7FOljsl0PmiQRfWuEWDTi6LeQ2wd3zkD5gz6am8w5hzr6NebHjopey4V2140ChXbZHCAb6KHltxDTxlikXEiYHaSCPSzHRjgZZyG9X2LHjgjSPolYgV45tHg+bR5Z40mUxqsYtj3sOZI2Dgq3iyzcnmEUyTBkziGykMbMC9ScGQ3xkAGNu5KgY2Q3yXr3sNHkgLDreHfQwDuooaB+wSw0HA5jZmYGqVTKYUzCQEWACmgCaJXExuPxIp5gWKH3y9ymydGvKGPKD+GuDCXMQ9GI6Vyx6DGsjdliWwgLY6uXLNGtuhEL+5Akg02nI/Q6k17Sh4/n8VG6GG0d7fcs1N4dYLATRH3HRLNI1udiCAv1EIqQKLFuceahTqtPEIbgMENQ72OZgC2HxgRyiLh3hDQ/F8OsZ4iEw6tghuF7mVFjaKwgbzyDcvM8POsh+DdYbyHY/H01HYDrpAeeZ3SYT+lQz3QRfRJYfMGHmUUFc36eb9xAr1lCrV1DedDFITnBOvNqZfwFAygmgMlsxvz8vOOJCYIledPrJXD8vrKy6uhEITZuinjpeLJ25zid4XM8GrAfXDw+QTFvoMvvQ7LWEXWiXLmvMSz7TR3LC0lqQQ0LmQiBYwiTK/9klIOshealInqbXD7wo11gSGsMoZldJOebmJvp4Nm2itcOvXhlX8fZJgcRQ7jiUejd7Hjm1MnV/Uk401xD6lB6luHCyWQYC5Qx4iiuoQbvdgAzF03EL5KHFSkpOEDscxX0zxbRineRo6ft5HbQGtWcS0VRyodT9NQl5rs4WWzcQ41JOZRgdEkHmEcZgY5jj0RiAoEAO/7+V43blA8aKyG3y0ciEci8qQCYTqextLSEc2fP4cKFC1yXxPvvv+/8QDgcotiWeU3V8VqbQIhMCAV89C4fapUK/MEQDNPrTAasb647+U7ypWW1SGCCDL8qKTiPJTcvXyxj69ImpYwOvxbjMWSIDI9+ep7PJFFwjbAwMLDMvLgw9iDWA3z8/X23hZLMBpEW2Da5vsJcxXpUhWTAj5g3hTTb5SWBq9t5jJjTQ2+74N92Q+MufX8H/YV9DJLraJfqqF7yonS9z/xbRe2Kis4HBlBT4HercOfd6O11EU+7kCFpWU3G8PRcCgv8NCTG3sc+MxJz1JyckBcR7W6K6fNPPokXXngBBB2/9Vu/5ZRXX33V8UbZR3KjnCtIZhYOhuE1Tbio+Qyvh6GSrJJuyX6Fj0DKZLTIDZmi63KQuCg1nAu7PF4hrVQp+KsbG6ju5bFbOcSWq4KSXYRBMa2O3LB6Pth9MlyZ5mPulHDd4WCR32/Qw11ko8sEaXbgw7inY6s8wjqZ5wE7v6pkYetFRhAbbg45mXTvDSto7V6HWtzkOXfRjpYwShXpvRzABepBeqZvz4vIbgSD95bgujmL/nUTuf8zxub3bJS+T6+45IaP3GDeb+N0wsRMxA/9AexeTBzjYXbsECodIp0kszEGQ16IOVE8cVoMg7KA4ImnCcHRGa4EFJEQogFFnjgXf/nZ68pNTjJXym4jkEOGNefmJbkvpVwVYQQvhfSwUER5Zxe7LOuFLdxqbaLhbqCjFuHSLQ6KBj15DJP1cXGwitePeMIyPb3IHF3h71ocLAFPFBk9haAaJahu1Li+rR5CCx/AHVzDQDvg0XIXDQcemSqaebTUX6DpuQQ7RREYUTCsRzFeW4KXDDRc58CkdDFLMXibJtw283hzgM5WF72DPlwNFe0bFjrr9NrCdQx7RXbgwy/aHmUPBfBBoXNqQxFxwhoJgAhtlbpOJr+FzAiRmU6ryWUeAdPDpC/LApRsk2AgQNkWv7ODRTvybM6NPzLR3WM4s3sd1K7fQvXmbZTWN7G7to5Lt2/g/fU13MrtojA+hD5PLRaswBstw4xWEIw3KE8mTx4JhDIFprJeMjB6/M0G29U3RILIJSd6TnCImeCIMqKMiKfOdu+hB3Y0pQN/HR3S/1ZYQz01RDeSB5INjOcon1wzUPMzMKoMhTZZJ/+MoU5RP4bmp/ifOYQZ3ocnnYU5a0MrR4BNRoLiVfQLV2F3604dP60d2wPl7rERvUSumhNBZ50AJOCImBcT0ATU5eVlJ1eK1wqoAhYXnf1lpMtgcSYMuFJuL+wT1J4UArhz9QZuXr6Ci1ev4eLmJi7t7uI69WW+UsJA7cKIMDSnmPdmikguNKH6ywyZdQx5LrnB3O5oJBReygcSKOj0QoIxoNSgjvOrY5wwRnjKGGLFZo5t2jApuMf9tgNgaVBCkbm4FplHmbKpmyaBStL7TkXgSoXgHpGJjlhv7sOAzZDLf8l69PghwqdvIvLEdYS/fBPRl3JIzDM9jAIwR3UMSjfQb9ILj2HHBlDC4rTIxLXc6+nchsfcKJ8CikgNAebcuXPw+/2O90kRiSHgCVuVPCn7eQyyT66zbTINdodzhZ0y4majiiulEm62G9gl8DarbhAMH88nd6Up5AvhOXYOmWAgRoIxbqM3kIvGPMdQRaPGfbp+hjXmFea9Ws0Dm8RiUCXJqbkxXwpifr+P1e0uljbHXDYQavl4Hhs5y436eBY1zyKKsQTKMxoqaUaRDAdHiJzCzTpygI7odWNIROKoVIcwE0WEFjfhWV2H/7kNhL92DebXsyQ+BN+MOrcdDixp56e3h7LQV1555aviNQ9KqNs72w4Fl3spp7lOPsWEvYr3CYgSTiVPynlETqyvrztF9k0mk86+4qUDmxSeoVZyg8r95erGiGK5xvN6ItSccxmK+znMz846smVxcRHxZAIxMt/FhSXEFYIk13O5v9/gSBclTW8r56kN+24U+woO68y5nRBUAjem2NdrJrwlLwKlA8zWC4jWVZiDBEbpZ5FVe9jte5kzk8IqYI8qaCiHsH3MoTa99xpz9j7DM71Z7haQQSdBW9V78KUO4Z3JYhBgXp7pwZ2oo+0LoOGLMyyTwAROIJ45TRJ3/7lQYfi5XK71ve9979PPhT4MwGw262yTTpciywKYgCXHCShyxUJMwqrIjCtXruCHP/yhMwG+vb3teKAcKx4p5MYwPdR9JjwsPjbO4zFw5swpSpMUVldWqCtXnFmduflZlnkHyHR6BpnFDP2SObhLL7CG8FF3aQRfrj2USSAsW0e9pXOTDjdDp9yfAoIgd54h5YErDnYq6+ybhRVdhB1bQlFjCHeHnIu8hifPXtxGT21S0xmYq11HrLGGccuG1eLAYWiWJCshW1UZI7wtaEstYLYJI1HDkIO52k/A0kKw3D54whnEwnHn8tf9TKIa++dIAI8dQqfhUkzAklApRcCSbc49MwRFrMQQuL+/78yZihfKcfJ5+fJlvP7663jjjTeQPTxAt9MlE9WYUkRWKIiEgg6I04HhXH/kNiE/cslG9pFZG9IlIOMDToWgzYXhphh3bowyeujPUsd5utR8JViUCR3XGvquPPruFvox1nPVhcbZWVSeegnVJ19Be/VZjHx+xLUgMqboyl3ongOoZoMhOg2/N0l92IUe3MbQv476qIjGuA6beXQYYr/4R+jpDJXRMbxzde5HFk09aigNxH2bTBnbGOh7rDMBPoYdG0CTXiLe45APmoA4/S7ASRGvlJwn1wlFzMs2maERE1khYItXUrSi3WozJDNsSu7jZ5cstEEytL217dyuLgNCQku3R2rOfCve3WV47vAzV8yz0zhYFn0YLHnQjDJPhYFygDk6QCbp38Iw+D5cgZtA8Cfo6hdRN3fQzDRRiOdRIpDFVBCVTAI97wBestCZUR5m9zaM7hrkHtyEfx7J0HkogVWGwqfQslYx6kWd+jbQRDdFAnd+DPt8B+OzlE3L1JPJInRfE16tTPDWMev/EDOhD8mA36MrZZ1++LR2bABlCm06bTZlkQKg5LRpzhOTeVG5zCQgCpGRCXABV8JsJpNxcqWcR46Tcwl7FBPgO/RImRgPhcIO4DIt5+dxojNlots0SV4CflRrzDEEU/FrsNLMtaTtxYUBsiQ2ZZKikvsK1ORbiM+/gVDsfYr199DQdghiCQegFylF5LHD/FSAUnkPaesXmB2+A6X4f5EobyFdc2FWOQ2/+wS6nnkU9JdQKXwDruKz8CHKEEnBf3KM7otk2a90ob7YgLmQg6bX2RfMyVoO8cAapcom4uYmEoGr8GhfMIDicZNOlWcUJp439UIBSNYLeDs7O87+QlhkikjIh+RDAV2AOHv2LJ5++mlnCk4AlGPlPFLkzm0uYG5uzsl/cgVkliRGvs8RfLlMlcnMYmhTflRs6H3m44CJGlni2mIN2WQP2doAld4ujPAhgpECfMEeJUIDo/4QlfIhSr1tVN1ZZIdyK8QejMZ7SCnrOKGtIzO4gmdaeWQ212EW687tGoOxhqESJulaYmSch+khg06S7JzooLVKTXuSA3eeHUwyQxbFQmIj3FmxuCQP2JAtawV43Qytx7BHAlA68UEmIU0YpuQ7Mdl3Or0m66Vcu3YNP/vZzxzCIsAIeanVao7XyWUn8copERKvlZAq55iet8UQKppSjp3+xr0mj7n1i9z3mormVR123c3s0sWNwRbWBhT7gzpDcIA5dwl72VkcdBZQxgk0hgqXN8k0qTN776Fl76JbvQzV3cF+ezIx8fWlFJ6NjbDQuQbj2o8xyu9DYV0sE6ifGuNwlWxxoYzGiRzK5rto9DbR6lGsj5rs4D6LPDIg7IOslzDKxMKENci9RMfzoWN7oIhyIRPS4ZKPpuBNPWgKhHiieJJ4owh60Xxkuc5Et2yTY4SFViqVjwCcviFDPFLWHTWQxJNHLbLNaza23qvhYI+e1y7goJ3HzcMtjjRu766gXn4ZW+UL+OkwgA9TbVyfvY2t8DUCuYVm6RJcDYbZ/JtIBUhQXA3Ha2JkifGYjpl5N9LdQ7hzW2SxQ4ZgoHJGRfZVC/uvHGL31M9w6P4hys3/g1LjZ2i2K9SiQVgjkz5nOMBNbPr5MUL5qezYAIq53R9nnlMAHSIz5kjtWYhGYs5VCNkmoMuFXiEykgvF68TDBEDxSPk+zaVyPjmXEBfZJgPg3iKgl5hf+1aXot9Gl8yy1Cux0xgVZBJ7xHDpUWCpUbRdYRQ8buz5uthMrqEQvszu3ESyUsNSsUoA99EdknQYbRLaNjxKywl3MtHSY1RUvDWGzyzsYQVjhV4WIfM+ZUI9o6EXyaOj7KPZu4RS8zLKLQ0lDhopbSuJwchDyMQDJ7BZ/G6N5QUUn96ODaBD6e/yjGmYc6qokEkKvSewwWAAQRINmTWRm50K7HDRfEKCnNxJD9JITiSUCnjiUeJ5YlOvfuutt/DOO+/cp7yLd3/+Dup2Ff5T7NCTHYwCHagKz+nS0TNs5JM5ZBNF5BJ7qId20QgyH445iOwsFhpVZKp9ingLXauPW14VG4Mm3C6ex25yELVRYN672aK3mS7UzCo6jZtwl7ZgdPLwEdggxbnXk+RgIKse1NAftAiaH/n2KRy2nkSls4KmlUJnEKZX+lgCKPYWUOvJhe5Pb48s5KVD72fiOQLgFEjZb5rL5GqDWL3eIIOUG5MmgMtlIvkUIiPnFnngJ/uMxWIOI5Xj5TxyPgmjoh83NjaQz+ediQMp4sGiJ7P8POR30Zea6UHmXArtcB19kof6sIfDYQlbFrWlSi2ot5CLMA+rm2xpBcm2jbnOEF5rBPIfDKkt93wqdv0kZOM+TqgDuIYU6Qx/a/0Y3m+G0Ayk0Aj5yTxrCO2WoTJMekYKTIpzxS0zR3XIk1o+TwohYxGKuoKuHeJANhgROHhtP5p9H9rDBPYb5zjGn0HKjDj9dK9J3z5MyB8J4EsvveRc0D0KQAltAoZsF++ZAHTHi9ghAtbJ0ycRT8Ynl424Ts63cnIVZ06dhjw+LZIgmUqSoaacZfE2OZ94nsiIqUnolXNLmbJeufQkt2LIeSOxMFTqvp32HrKNOooj5rjOOirjGppmDWWK6apZoa6rItwfwDNgc3l8no6eM90omF40/R50CWDKGCCl8/fZVWVXGruUDlsq6zf3HEKBNHzrDLMX12Ef7rFr+zCTswgkFuj1HrJSP8K+BfhUAjPOMNIw/48CaA5iyLVmkWtnULGWkGucQkhbwkJAuvuT9igzMUcC+MILLzwUQMk/wkRFGgh4kyKnkKsAMn1GUU5Pksjqp2abn8s49F/uo5GLthXmsKB4X4ShlKx0Gj4FPFkWAOWc4p1CfuQqv8gI8VRZlmm0WZ5LQrCcr9Vqo9bt4NbBNroKvcFoOgJ7NCaJYRnIjVFjF4zhGCVdxVZIw17Yj254FuPwItRABiE3AVID0L06qkYQBe8qygF6EveLhpax4l9GqNVDb2cdGl1XDwQR4iD1RWcQcCXhd2UQNVahDcOUHNIV8hy+D41BBvvNWeS7c2j002yjH3PUxAuBe2GY2OcCoNyBLWFuc3PT6Wi5ACvf5Q4yKVs7+7h4+TbDXgHRcICgclTLjZoEtdNsIc8wKLM5ognlBQcCnHiakBdZlt+dFpkAkCKeJx4ox0yvbqyt3WKtmdLFm6xD9O0CjEEOXubCrsbfG/oYLlR4ByPnkTLbcKFkMl8FM4iFLmDe9wJmPU9jLvA0MsZT8LlXSEhmkB9F0PeeYdglGOy2sDLACrXbgr5LkKkp5yOIXvgS1AyJSo+RqKEg2BlAaXYxrnPw9ZscXF0ojBo2daPFekie5Mhi/2hYDLoJ4P2pyOcyFyoeNKX7+UKJHbmBtfVNVKo1J0/t7uzh8CCHQr5Elmghe5DF5vYWypUyiqUiSvmC86aLjtzFzfNMmey0CHASUsXLBSgBVXKjkCVZJ/pPLvqaFO6NXpNh6ZAA2Yh4GvCNOkioQ5z0+xC1dIS7CpLMdwn2QZD5yiS/XNBXcCH4Kk6Zz2FBXcQy0pgZpykdzjA3vUAm+jXuex4x4yxO+1fxhNbEsv0OFs1beOJCAKcvBBGZG6DmGmC3PcBhmXm/yLFUqMFoNKH3mUF7HfisPKIuEiZvB6uBEY8fI0NmHNI+wuK+JlHoKDs2gIf0oG6nDa/hIWjMO6Uy6s2G09H7e7sEQGGuW8LcbILLk9eHVOR5CY4ueYVHv9NFgySnQmHfch6EmXifeKFUfhqWp4CKyXoBUCbCc7m8k4fjyaTTGgHZxzzkd/nhdUWZx2I4qTO/djTESapipP7iRWF6e5J9PWdpWEIMaZKM+V4BC801ROsb8PXbSPEcC945+JGCV4ljXvdjkRLD293joOnAFZpHMJHkgOmi2q5hp2Nhh0mzTE/X6Ilmp8W6WAhRtsc7B1hUruKkdwdn/R2cC9o4F7KRMMShPr0dG8ASwRAP0TXDib8ekha5FOT3mU7HRmMRnDm9gvRMmsK258xdigf1mfg13YBJ7xgxrMpDMPKeFbl6IG+3kBApMzUCloRJCbNSRFpIkTAqIabKHCzXECOhGFLxFNLBNLzDIML0LL++Cq89h2iDXtUKIErQ/Tw3pSK0gQuh4QiedgnubgHB7i6W2hexXH8L6crPEGxeh97LkoUyFLJl8haMcY86lYN0o6Tjrf0Ifs6SbSUwtAz06lUUWzXkdRe2mIGGZJ7BFiNBv4YkE1KasiQz3MScehtprYo5r40l34Ae+CsGUDr7KFNUeWNDiHFexVw6iTQ7O+L1ODfwxjg6660+3r54A5evHeAf3rnG4OWG6nI74Mpbk+KZWWj03mqN4a9Yoe6WkDGRI+J58imAyRyqaMYpgNMJdI+ASbA7jRbCRgAriWV4yfhmw6cQUBdQ2vPD3kphpncS4XaUnpWAWiVTHJD2Dw1GhAaJxgHC1hrmereRsXexYK1jcXANns411JrUq9IFlBMHpTYuFUL4u+0M/udlL/7q7SLevMW0UA/BLtbRKlKumAOsuemFAxPhuo7kwQGSyhDhQIL5kIx5WMC4X4A8zCM3YBzXju2BS2SEwUAIfmqjSCgAN0OYzmzfanfJEBdw+eom/v71t7G2mcP7H97GYamOQDgEt+F2LgmJxykU3L2uRSbbosdpjv4R3ec8osYQLaFzmvckR4rHi0XCkzvfvH7mP4px5x4aygMRdS4yzQI7v9P0sAO/hCUP89ngKXrB0wjWyTRdpxFSziKuzSHjPmCupN+wNyR0BwjAkpHD7Ogy/EqVmtBmKBziVk7Fh4cx3Cj4sF4Y4721Ev7XW7fwvXe2cX0jy1SQRc9TRS2i4KqmouGKw2DetRkplJmzaLvPsO4p9OXOupEwU6cZx7JjAyj5r1CqkoDYKFYbaLOjG7Y8HibPSAw5wqmnZhJ45skVxKMRyBsnxMtcZINyv6aAoajKnQEQZBjtORPdIsylyJNPMsU2fWhGPmW75Fh5gFREvoAvkoUE2CFKMkBK1HotVwvpJbLM80uIn8wgnToB/zjGfD1L751HnIwzFEyRdpNNKnnyO+ZZnqPKkN4gAZIblHz0cPEWubdG5aCrdOW1Yn14SIKCzF+aXUJ+/xrazXX4AkWM3VuUE/TGaB+XY17UFjKwdA8sMk4juoKR5xQZaZCDUQbh0dHtUezYAMr7WXKFCrKHVWwflFBnB1TYobu7Odxa28LeYQV7+R4+uLaL3cMGqs0OBgS1V6YnerzO5aBwJOTkwTaT/tYdOSLzpBImhZTIfKfMgwqAwlTFQ4WBSp6UMCoa0PBMRL1Fr45GwnAxz0UVP2KeKMYxA0bSg7AZh6cRQ1g9DYOeF/fNIqh5qckI1rDPgTTGkDmybAxRknetIQydoVCuGHRI/WejI6yGdnE+doCvzlfwrdMNvDBbx28v7+Obp/I4y3UhZQ+njQOspJooRMhOmVa0WIqurUDzx+DypmD44k4a+Szs2ACaPr/zHN/kOfc+3Kbfubgq5nR438bmTgX/8P6a854XH8OdX3Rcpw9vq0u9NZmFyOcPcfv2TWzv7DgzLVPNJ2AKWAKclCmtllAq+6XSKYIdQ4Bi2nmqiZTDdGmUCiEsKykkhh4EDNL1OAGYnUHcu4iE7zzZ3yLmyCqTik6v01CkN9fIUPPjPqpkOS26tIch0OxxcJAtjwYWTpglfD29jd+Z3cW/XDrAv1rN4T8+W8Rrp1v4nSeauJBsYk4p4wl3GU8nLBI3auGADj0SY8qQgUai5/Zw2Q+3M504ud55HHsogA/7gaWlBWEyzqPEoxEZI0X/0sIMTp1cxsrKHE6vzjsvJwj4PVyfxMnlGUToKVHGquHmAbI3bzsPgN68fh17uztklx7HsyTvSc6T3xeghHUKeNMpNAm9sl1u008m4ohEY9xPCI8HNul8lBIg5Y5QMqiIW/QldljmRBpz5xhOmZvTJBUxCYM8n6oHsUmqf4tuu+UaM3ep9Dgf15A0MdR7+3W4mN9m7G28GCjh5VAVXwmX8eVADefCAzy7oGAhBpz3WVhSusioAyyFda43ETCZ41lfjQPbxWAtvSnPbkiul8H5IJNc/Ch2bA9cmJ91aLy8C1M+5fUekuvOnjmFp586g3/xrVfxb7/9DP7Dv/sN/PvffRXLs1FWnlpvJ4vC2xfx7t+/gXfeegvbG+uYX5jHy6+87IROkQwCkjy2Nr3NQhiphFQBV7aJF8oNUPKQWoosNU4ggwzH9V4bPQpr28O0pquw1wborllwUzhHnzfgPUevCgzRIZVvBkn5o0ns+kO4SenTnT2BUXAJWXsWN9sedNQR7HYFzewazHYe/t6Q4lyl9NCcp3+tRpBtjnJghZAyVKzoQyfkGgTsxEwY8RhVIIGSAS6+wHQ/cQqW43qf2JFTaU8++eQzX/va174qnSmddz8T0NqdHpokLYtM2EsLHOWzaUe0a2Ris8wBkZCGC+dXMJNKOI9Ld0n5bebNrYMstdQG2q4Rnn/uWfzma7/pTGj7TJ8zOoWoiNcJaPJdpMf0av7UM6VuAqDP63NyqdyaOWJn2WSNPbLHka2jeZkkosGcuGDAHZYXDw2ct0dpjAohHhP0h6F6yaQ9Kby8+g3q09P40Q1gvUgZ4w8iX6+h38rijLmP5KgAhQx3SNDsZpK5W8fQE8TANBDSeV47DM8whSDJkebxQfdOQrvzLCS9Sl7UMOlm1pMRRNrwoL4VnUsm3vrud7/7q5tKk+f9njq/ipdfPI9nnlrByRMLkHeHkfSzcCyw0vIkrehEecGdhMjo/Bw6K7O47VcQXFnCt//57+Ib33jNmdCWm2On4WN6pWPqdVJEVojEkMaLLpQJcmcSnOeXp32T8SQSMeYcXWF+9jIPt+Ff5G/PsdP0EQyK94xXwYmwhhV6xzI7+kz0NF5NvoQX0i8i7V2CX12CR51jrgrBRQY5G/HgxRUfMtEwG0zPc1kYjoPo11dh12fQsZLoDBY54GbAbAxTY7hkO+hzLHIFRULnmIOO7SKY8vYqGYAyOI/rhccGUCogz/Utzs8wF8mt8TJRKwCwyOdY7jxj0uYo03TqPYJxi+Hyg51NdmwGr33723jxhZdwYmUFfupJiyBNtZ6QFgFK8p40Vs4hE9gSTqfrnCd96XHyFoxyIYcSAe632vTyOhrVImqVLJRkBfpcD7ary4hB8kRJENIUBBheTZ5TbgBOGUks+ue5jbqRnvnbTy3iW19axrNLEXzl7ByeO30K4czTQCDjXJ0fedm2QApdAj3QZhizTmLgOofBKAWvxw+dpEXwYgMcf5v0CJfYJwKmmAzO4wJ4ZAj90pe+9NAQKp0tB8nzgfLY2OQd0TwRl50qM3S4JGFzRMqrka9eu4a3336LDR3iueefwzMXLiAaCjsNkSv0FnPoNMdJCJVGCljThsqH3FYoLwIS4S634I/IIIu5A2ySxe5v76BHAAu5Q+QOdqnP6lBNC/Aw+kjLWITCT0e/RArpT5dz9X7CiA0K+bkIB2XchzTDfzJE5mwG4PJQ7sgF214DA3cACJ9Dn+EX3FcPzzLHJh1Ga4bizhurlPGkzuJxHMeT3r0Dnpj8voRQqcu9JlFIItDDQuixAZTwJiY3tgp4cgYBTRacPueyACqelM0e4M0336SOa+GVV17Byy+95LBWeR+181gIiZBc4JXKC3BCXgRIYZ3SWLnOKLdoyDP38hbARqPGEDJCq1LC2s0bWL9xHWX+hjyUWa9VcHiwTZCbqFTykHd5y/05KoGfMMDJXdsOL5x2NP/EO+RFQz7xToY+fnANf5dyY+QiK5LOHrrQHfmgzq6CGgZjeUA1EGO+40DUPCQwQR7DASznlU64c37HfomfY9KvRwH4K7+c5HiGg9RkeVomNgFPXoYnuYiVcbzrG9/8Jl588UVnPwmZEmRkP3mYRcKj6D8BTz4lZAorldeURJjzIhTpcnE3SXaaTiSgswWF/S3sMyy3yyWYygDxgIao140we3/UJYCFLNauXcLND97FweY6yqWy0zkDS6SKwCZ/k8EnZTRSYHO9xQjgTGLLnBfbMB5TLgXPYDz/GuzIcxj64/DNJGHI8w3yKhTmfoNsVt6wKL497RdpnAQk5/Qf9c1nY8cGcGp3gyfFiaA0abx8l3wmpOMP/uAP8OXnn3c8Up6Ll5EmADsezH6aHPvLWzQELLmgLMw0QEAzMxlkZudwYmkJZ06uQJMZnHoJXnWI+XgYF86tYmkmiJVUEE/OJbEU9SPuNxwhfrC1ge3rl1E63EOdzFLeIjUgqblrQNOk/ncWP7LpdvFPk7lvDp6ZFYzlCgzFuUmmOroTdWTXaRtkWdr3y4g0OfHduW/6+WntMwHw7kpMAJmAITbdJp506tQpx5sEPCli02U5RuyXx0/KdL/Jdq5z/pV/Rui3m2iV81AZVsMenQx4Eav8jTA7NBXyYz4ZI4ABJMirhJi4CXY+u8WyQSlSQovHS0SQn5jU86Ozf2R3t40QCESOjBCdp5OcsWJcI/US9nxnL+cYljuHTttyr9197k9rn5kHTm1aqWmF5bsUyWNyfU9Mtk3XT/e/0/qPmWybNt55fTNt2l3y3HynUYXVqsKDIXyGhvml5QmBcHsnD3/Sc6PBEMIkWAHqQmGdVrc18cBK0bnju9ebMN2PevsBNoFuUgdZkjfvy/9SQb5I5nTaIe1x9vh4G6d9ITZt73Tbg+zuY46yhwI49YCjbPpj8jn1pmmZrr97m9i0AXeXe+3uc0y2To/luYY2eu0GFMqHsdyywNwZjCSYU8kxhDSQ8Mg7vFWCKe+5dvVtuEiImBUd0tMoF9FuNRnaO86dAdPfEbv7d8WcJVknf46Wm9THCZMSHqXuk9XOfs47Z+7pt+k571eOY8f2QKH60yKVvhskMfk+3SafU5vucz/w7m2cs53/CZdwjN4oLwCyu22yVhuNSoXeRsZKdlguTO6voQKnLAEa7R7qvTFZK5drDJlE2G630BQAyYblaSaRLiMyYHHyu6ru2LQeAsdkk/x7ZyfnY+Jhk3ZP2i9M+e52T88h34VVy+e0yPbj2LEBnFZ+WpHp8hQU2X6vTRs0LWJTIKdF7O7GOevu9J2zyHwmlZdn5audPgIMna1WF/JyvXa7C80Xhk3WWKgxZFouDMwo2b8Hte4Abt3AmJ4rN0TJq5dt6kjpdDn5tLrTOnysnvLbd30X3epIJwIn4Mk6IWNTk/rLunvPNe0jAfO4NjnzL036xNGALLE/+qM/+sM/+7M/+89yO8M0f91r08o44eQek4pLhac2bcij2t2Nv9ckhA7pOfJgZ49eJHcFyFO7AoabukpeSWkxPMp2mV4W/ijP8ffYafJ/eJEbjnWvz7kvZzIfKcL+k224u/5id9dHNt2veg865t71YrLtfm0U75Sbtn784x8f/t7v/d5XuarMInd9TbWgY0d6oMyAPMymlF8+7y1SsXu//2PKUcfIKyp1hs1QNIFEZh5mOAIvmW4gGnOWNTJEMxpHbDaDJEuC0iO9sITF5RWkM4uIp2adlxIJ0ZF2yiTB/X7n7vrfW5/p9bx7y4OOuXf9dNtx7EgAf/2NHcNOcP6HW9IR0lH87izLVukkbpOXEEmRK/fyqkv5lO/387hfF7vf7Mz97J84gI/tMYD/xO0oAD+ZcR/b525yPxDtgVjcm0EF0CkLjf7xH//xH/7pn/7pf5GJ5elVB5lg/jQmd5U9yCSZP8geNRfca0cdJ5fAft1NyJXcefDGG28cfuc733mVqyosn2Ch9wNQrhsJgOE/+ZM/+c7v//7v/1d5Pcj/L3bvYBKJ9Cgmk/UPsinjvJ8dNXhl+jFHYUsAX+bXGosAKOLxSABl6MqzzcFvfetb5zkSvkrBabAhj/T/lX/QdcPP2z4LkfxFGoEdUJ/2GPnW/+Zv/ubvuUpCmIwSmXF4IIDyXQAUAehjCbBIzBQVL8g8FMDH9pmYACR5TzxO3tkppc0isX8yZXTH7gVQTECSPCggCnDyGgVZlvWy//2OeWyfnQk4UgREAUtAFCYj4H0s/4ndDwxZNw2lAqR8SnkM3OdrAqIAKEXywTT3feR9YkeBIiDe7XWPAfx8beqJU2/8mOdN7VFAERAf2xdn9wXusT22x/bYHtsxDfh/peIeIK7nXwg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12" descr="data:image/png;base64,%20iVBORw0KGgoAAAANSUhEUgAAAIQAAABaCAYAAAB5cP74AAAAAXNSR0IArs4c6QAAAARnQU1BAACxjwv8YQUAAAAJcEhZcwAADsMAAA7DAcdvqGQAACw2SURBVHhe7X1ZkxzXld5XVVn7vnT1vmAhFgIgwQUkQZGjZTQjje2w/aCxwy8TitCjZL1IDwo7wqGQfodjYsIRsiNm/GB7PB5pNKIoEiIJEGsTW6OB3pfa16yqrMys8ndudRENsBtokWw0QfVBXGRW7nnPd875zr03b2Nf9mVf9mVf9mVn4thYPkrkmJ0cty9ffOlulG1lO0X3QeDctC6y3fH78sWWPgj6gOhsWn9AtlOwS8r3vve9Q9/5zne+atu2AAOdTucTxwcCgY21L7Y0Go2NtT8+cTqdSvEul6uTy+U6f/VXf/U3/Gmx2LL9cSLK97CEf/7zn//HfD7f3ZethQayK2W3hEbR/dnPfnZOdLuhY2Xom+UTGyiyTWPx8QL+er0OyxIw7cvD4nA4dqXshtDLg8YtXl68v49FdPxYQMjTSJGDvYZheGXjPiCefukDjboUQIheRcd9fX8s2wFCipsny0n78iUSRg7RuZtls64/lk+4jA2R7a4N9yJkRBb78pSLhA0CQgAgCt1S99sBQqFm4+R9+XLKlrrdDhAi+2D48sq2un0UIPblj1D2AbEvD8g+IPblAflSAqJjd9FqmjDbNtqGjYZuqm0ittVBtyOMu6u2SVHrnd5+Emm1Ltvl3I4t53R5LZ7HQ3rndlTZoivgqZfHAkJSladNGrqB9ZUKKqUmcus1ZFYrME0Co2Yiv15HvWagmGtwXUc+o3NdR73SRpPAadTbqFcNlIsNdW65qKOU15Fdq6rttUqT59VQLbVgEShfNvlSegjL7KBaacFo2iiX6gRIi7TaQeU2kV0lICoGlV3HwmwJi3dLVHCD2ywUM02Co4kagVQu6KgIGHI1FLJ1nlclCBpc17G6UCZ42nQQX75E7EsJCJfbBa/Xw6KhY9nwuJ3QWHRaeKthwmiZaNEb5DN15NZqMBoWzGYHa4s1ZFfqaNJLmIYJTXOg2aDHILhkm00vUy0bKBUMuHkPzf1HCojd6nDZLXE6CQDNqZZd20mFSwsduUXXgsfbhdU2uHQiEvchEHbD59cU38iuSZho8vgOQaQhEPTyGi5yCZ7MOgiGfIo2OJ0agmH/xt2eHhF+9Dj5UnoI0VqXbLDb6cCldeEPSZcMgUBv0abihUNIa/zUkQQmDseheZyolBtUuAYXsd+gV+gyxFhCQAUB3CaNtg5Xz9N0yKsMktYdS1fIKa8pDPULLk8tIMjzafHbK8XhdNCSHQSES1SqFOjhutdHK3e4lPfwelzweDQxfl7PQiShIRTT4Pb2zhFy6mLYCEV8PM7N8GHyfA3+gJMEs6m4yuOka7XQqKyilpuDXl5hxqJv7NkbiUQiG2tby1MJiC6BYNQLaFazjOufrGAJF8GQFx6GgmDYp6zbYAoZG4ggPRZBNBVAMML9VK6PJRDUkBwKYHAsjLGpGNKjEQS4302whCN+pAaDSA766R2AUNSD9EhYAa2fym4rHYu8JYN6YRGN8jIapSW0anlBycYBWwlBRo+yV/L0AYKVZRl1tCpraErRC1SMsbGzJ0L4ookAvAEXEqkQYuQKHo+NaKyLRKyFVMJAPOGipbtp/R5Ek34MEgTJwZACgwAgxvMHBiM8P4zEAMFCEERifrV9aDSEaFR6gR89TqTdqtE7rKPdrKBjMk1tVdBuVOgltvZsHbulANOq5mDzHfdCnjpAdGl1hl6iZ2jCbtNtGw21bbM4SQRE2RqtOBhxIRWrI+hahMeegac+jbA9h2CgxdDAsOH3IEBvEgwxK6G38PoZRnw9sMToSfwhN7fR09Bj+IMe+Lg9GLYR0Fbg7FY27ri1tAkAk0UouYPklE/PMNPis7e4vtGwJS1dskav16xlUSssqNKortPBNNW+Jyk7AsQXqXHKQYbvDSbh9sXgCcS5HiMAZLzHNtLOoVM9h2b2H6Ev/xKtu7+DuXwdnVaZO4U08v8OFSVE0TTRtiy1bWuRPawLYxlm+Ty67bXe5i2FHIf8QYitkJSu3Eu4Csml0SjTa5SZ6orHKBPYuvIi9dIKQbGOVj3PEJNhNiRg/wPI62NE0x4/3unpCxkkhG5fFOHUJMsULXiQIJHxon15UJ0dfRYr9/4JF66/i/euT+PS7RJmV7rI1SzUDAMVXUcmz22La7h8axYfzd5DtVbbOPsh6VLB1jpsfQYOK0c9P2LgkGrn7j+L+Iie2FSyTk5Rzcyikp1BOXOLHGMerfIqbIYYF8muU/GTNmp5bq/lPuEBd1MefiN5cgGJ1HDglVdeOX327Nk3hZnuBF1PUhxONz2DPOb9yu7Jg7/vrt7A3178CH8/D5zPariSN3C3YSHDsp7VcW+miGuXV/Dh+Xt4/4NZzNxchYdGGQ+HGB68Klv5WGzG/9IFdMsfwukZgDP6MmswuLFzk5DniAdo1gq0ch0O6SdRrZqypKegsiXkWYaulibDnmUwPDAtFhCpQwkCAY/VbvM9mQ675VkeAcDHiLRB1Aj06enp9V//+td/x00Sj9osG7GrJ18QD2GTaDVYMVVWEMnUI1n4zqXa0vHeQgG/XQXmGl4s6k7MU9lzTQNXbi7gvd/O4Oo7WSxea6NyT0N7JYDqnIZLb2fwwW/nMT9b4DNtCpdaiNbr7xm+O6V+byU2Y3+D5NAix3FpHirTd79oXqVcl4tF621TihbPIErnNifPkXUnjxFP0WRG1W5VFZh2W/YeECRTEjP14hLqdJG1wpKqALGQzyLNBpU+fRtvXbuHfMUBu+uCSU2aLieajOn1GlPRghdWiYoxvAh7wkgGYvB2g8iu2rh0PosL7yxibblCPfQNiMoKHIYrdgbO4DN0RjKafQvh9V1uP3yhJIKxEfjjwywjCMRGWcYQiLMkRhHkMhgfZ+H26DB8kXRvW5T7eayf2/2RQZJfPy9Jt/Gg89sVeWzIeOONN94MBoO7FDLsHhgYPyVWms0qLVInybOgsRLEej5NLdSrDUxfmsGvfnkOVy/PMN1rq6ZquB0IeYMIdiIIG0NIWKOIeMMYHA5i7EAYqTQt1qOh2eyiWjJRqxoIhDUMDIVVpqFEvATDhYMFTvWVwidEuIVGC3f7IsxYovD4ufTLsl/kd39bb+n2hkiQE/d/b+zzsrh9IdY/QcEw+WlFQoZ8Y/OFDhmSMjYqGZV3d9pMxQiELlMyaXQSgAj73vSsOxIZ7zBzcx7/63/+M977x0swZxpwzragrRk4Qus8mT6CaGsAseYQ3B0/4gNenDiTxJmvj+L1b03hta9NYHyKCiB4BBSzNwuqh/P+YxAYEi5cIVWT0jYlu2RdZ3ipNJip2OIhAgR1EC4pnhCLLPtFfj+4TSN4Hvi9UXrrEqq2Bt/nLXsCCEmlVKqll2Ay7WKg5JPQWdEtKhLH/Y1KlqnXOkEjjH/naW8+W8Lbv76A99+5yrDQRIApqStPsM1U8Wr0EP7yuT/HG8k3EDPT8JKsTRyO4NQrw5g6Esfk4QQBMYlTLw/RWp2q70OvMhupGATag8AUIJSbFvL1NhrtDjMWGwt5HbeXqlgrNmHwAMO0UW+RHG6c8zTIEwdE1+617Vezd1GXVMsyVFSQTqRers6cXWI9CWatuEhOsahy9E0muqW0WwYKuTwuX/qIYeKW8hQa+YLHyzSVRl1dKcJe0zFIFxwJBNW9HHx76e0MBO+7YgnVkZgPbg9TPz6HZVkwTZPrDxK6Mj3BrdU6bqzWsFhk6lppYSXfxBzvsbBW57qAo4zpe0WsEiC7Twc/H3nigLAsk1xBV40uggTNKzEzvhE3ufTGmO6x+GN02z5YVIbJ1OtRDFtIX61Sw8LdRdyankE+V6DCbZU2BqMhRNMJlgEUylUUK1W68y4dUm9YXHZFV+Mg2i2bIOwgR2UuzVXQ1C246K28XocClZA66cuq0eLFGxTqBhoGUxaCRkJFw7AQCrgxECfx5HnrhSZWmeLOrTUwt1Lj/i+Gn/B4NrfZfFKeOCAkpfJFBhBMjiOUnFCNS6GBA2oZTnE5cBAhLiPpQ2pbkAzd42OuL+a8ndCqfQEfSWEa4XBUBXTxMiMHxvDin76Jl//lt3HmL/4CsYPH0SAx88fcCEbcCmMrd2u4fG4N1y9kMf3hOs7984JatlsdBEJuDI1FkEwzvaSSs9UW7mR0zOXIfdo2In43wj43b+dEi9hQzQj8ZxKgElIC3B8JetDmjvVyi56ipTzLF1meOCAk//aFEggwnQowzfITHP6wFK6z+Lju49Ib4rboEF36gGLgSuvbiFhvIBhAIpmAnxmRgEF+HzxxDEdeO4OjX3kdx9/8E8QOHEXd4UEw7cfIVARBKrxeNTFzrYjzb63g3V/N4+LvV5DPNOB2OzHKYw4dSyKRCsLiNYvkC9lqG1V6CYkt0qpokFvUZKgeS0k3Uay1VSnX6dk6HcQIPL9PwypBdGOhzH0Gmlt2m/ep6aPKo8Pm5yFPHBA9EQLJwC5Nv58ofKT+ujyeWm4PBpGO3UGLqWU+XyKPKEEGRKfHRzF2/DB8iTh80Ti9TgrOQAhVKqMb0jByNIaRg2GEYx6Gr97wORljqVNh0pE1djCCky8N4eAxAaRGK+/ApNmrMOJxgqfQ2iV0WMrqhTzq9CpVbivVTGTLBtZLBsOJhB6gxfCyTi4xv14n2RTl9qXDDKuBdqMEQ4peVp13Rl3W7y+FgMsx0rK5m/KEAEGL6vJFuv1evs8uLSqnSpZfrbeQXS/g1kf38MG5a7h7d4VhJo6p508gOjqsOqvabUPxkI7wFzL/Es/Tkl4MHY9h+EgEQwcDGD0UwuiBMMaPxHDwZAIvvDmK584MqXDRIhhE6QKGNMHipHfIEzilhgXu6oGE+A546JmYHQqJhYPcggBZyjZRpBeKhT1IRDz0kM6Ph/yLdG3p5cypfot6YQ6VzD2U1uZQWp/nUsocylyv5u71+jz0oljAxtmfv4j5bRYxRQHJxw1TX/nKV94MhaRhRN7y00gbXTODbmMOjlaGV+ctXDIN0afHok4tzGequHNvDXN3ljF98RZ+99uL+PDKXbSdGg6/+DwOv3ya3iFMniARnnGdVtlhoZ7QpHlX6FFMGfAy4Ec87VPhIT7M9akYBg4mMX4ogcGBoOIDC4U6Ztd1XscJH7OPDLmEEElpcpbX8WsdpLw2kn4TYY/JaEJvYvL95Mt7FpMuy0fERJnNOBl6PDxJRmq5NYLDakMvr6FVy9JT1blOAloX0m3AaDWZYdVVnwbshsrIXB4/U+Io7/Gw6h4t/b6MGzdurP/yl7/ctmFqlwFhoFOfQVefASoXgdJ7dBZlwJtkxCD52yoU9D+Akfxvs3C71TRQo1XeIRiu3WBG8dECZu+sIFc14EsNYPK5Ezj26kuYYKjwR4Lq6v2ryHC3jsnrsmLk2uK1hfg3SfgsWq0jwNBBEljjtjLdf1UnkHmojKmobGQWARmMS88kXMGxAeiAZmI01MbhhIHhiIXBSBdRP0OK5WBmwXsyBLZ5jozDjIR89BYGVrM1BDUHf0u/BkGlueEmcdY8PmZdPoaxQYTjaYTiMYSiCYawJHlVsse1QimCQgxqi7p7hOwUEDsy00896tpg+le5CkdzGc5OAw5jjbV9GajP8hEeHOUEWgR9P8wb12DO3EQ3R2/SkBZCViYZffn6IpZ/cw33phextFZDjQQvkkoSBM/imVdfxOEzpzFx7DBig0mmrx5lufKa9Alc8McGFtQ6hRDgDwdxRsVJ+lkhByERbDCkmPRAQgzvrNaQqzQR9LoRJ2A01kOLAOqoOTfElrqIeS2MRegZ6CE89BQ+lmTYgbEE+YZLXDs9FM8zeA8ZcueSBji5r95Ep1pXLVxeptlB6eeIjyM6eICFmVdqFKHEGDOxcWZk0ucxRpI9As0vYyI/nT4EFI+THQHiU0uHSjZEsfNcbxFYvJ1VQdeSnrsHO6/s5QW03/4l7A/egnXxfZiXznMbz6NLba4WsfSPF7H86yuoZ6t8MScrK4Hk+DAGJkaQGBmkNUUUEAS86lM8vvzm95dVCd3KHFT/Mm2cx6qh+qwGseLel1jcx+cUoNSbJItNhhbuk+PELpQD2xC5iuIObsJMJnrbuKFP+kx8sp0/eC81PEbuzev4mL0MJAL0Dh50abGdYoUX5bWYfUm/hzeQUGFBmqqdquezV6QX1KG6+3dXZbt7dS0AhztODsEwYdEa+NJdD8OFO8YaeDAE2Zk12BfOwbE4h8464+ndRZhrObQLVRSu3kX2/ZsMP0260AAC0SAtKgIPU0yaocoypJlZvrcUMChPQO3JUHsfS8DjoJW7EOQPr3y04xIwEAjkFzLewGhKrNZhGwZxSm6wARY/swkZsFsRYDBb6FC5st2hbiAtDnRsBE7LJjQ2zdgoz0EcMVXtVy8BI7vlJ5dePosv4ud1OrCzBZAZq6N6B+yuSh4nj7z741q1HivuBByx56mVYdWa2HWRN4Sfh2OLrmOn1wsHLcg0vazgGElbEHU6ktLtNeSvMMTQAofPHMXAM0OqWbnnCXpuWBnmRpF6p84RojKTJHEjUQ/G414cSAdwcCiICS7TMS+JIJ1XvUYGn0VhlfdYWUVxdR31YrnXMsqLhcgpokGCmFeVfgmBgJcAcQkzVb7GgYpBjsFidkgeLRdDigPFeheZioP8hA8iD8QHFCC6CMQmgVWqG2iRFDoF0DWSxUJJUMQDt5L+yz0Z2WU4uuEIvwBH8k9gayPoBI7DOfBVmsg49923KBHtwBGYIyeQXTCxckvH8nIH6/N1FG6uwGqZSL96HMmzx2D6CBiSw57n7ldWr4hrJnknEDQcYFp5bCiA4yNhVZ6bjOClZ+J46UgCJyZDiLqYDs7PY+nmbeSXV5jeZbA2M4eFG/y9ukoSyjSVSnYzVIwRUCmmjYIDcfmiXBV6CMomQXCn6MHtohfLNQ/mC27cWnNiqeggsexxdmmHiIaYYdhMgesNNHVmEAxPDr+P+7iToNgaELxLp6bCLPBkWjh3GRAijL2h52FF3oQdeZVgGOO2B8EgYju8yLcSVA7rh16hfHUGZq5ErhBB+tgUYuODKGcrWFku0VqtngsWUdbaKxIaJqi8YyMhHEwHkaISfGTz8pJyuCgmSO/iZ+Ua+VU49QK9gBPpsUGMH3kGPlpsLV/AMkFSpOfIM72UkqA7GY74VOOUNHfH6HnoKKisLjmFC2XDg7sExLV1N64suXA352SIITyFONA7hAMaktJ+kV3F4NoMjnubSHGb1WigTh5hyediwq8elk4dncpl2JKhKVDsvmzxFJ+UnbDTR4nDHYU7fgpa+DB/bN2vry/mUF2SEcisHAZ/f4ocgco0VrJo3F5A7v3rWL69jGpTXDdBpjAgapbKJFnjsSMxHyZTAcRY2VLHW4nZtrA0v8akpoWvfeMFvPLSIUS8tHjTYNhy4TBT13AsxjCSRaWsI1u1yCFs1Z2tM9upkhxIW8RAxEMAblQgn8OiN2m0WUxJabmViHWTVCbCbgwngmg0LRj0QhOlZUwYZTQrZbx7cwa/W1pGkamtQusDQtJt5NCtXkNHv0VwPJmpmXcEiM8uJGfeCNny1vNiNxZyyPzmClpLeXTpQjs+DyInDiB4YEhR9U48iM7kMEPKECwPAbVB6JTOuSLKT4RoxeQGYRLHR72UYTC9pOcRVz04lMRgMoyROHN/XtZFs5fsJRiNwSSB6VRyMPUKiiXJbDoEAIHGfFa4S4AgStADRehhAuQrEko8PF84hhBY8SLpmAdpXlvAK62VjQAJdiiCJRLlt85fxv945wO8Rf5S4DUl/CiRzxNbiwTCZWYhV/nAK3CaWdgtGZbfhCVpzmezz0fKEwLE9tJtkWRdnkXpveusgCY9Z69yfOMDiL18FO4Xj8I6cwJtFmtiFB2anaoPcQwbNSNKGKBGoySBmx2DODabytsskoWYDDl6vYVCrkxSaiJFzyLKddNSG4zxLWYdvk4TAX0VkdXfw1g4j1ZhGX6nzeM8DBdO6NLBxbtFGE7iAReiLLGgC8mwhlTErTyDX3JSPqPMPS4dXLVwCL/VQnh7JYf//ftL+OD2PcyUysgwdNgSXkRsnUBkiMj+AxzF38FprMHZokfLXSPhXUVLZxqsvvzaHVTsOSCMQgWVq7NMMQsbqRn/oxJtpn/aaArmkSmUJsdRSaXQYtaj1EuTk9RQrbL4abkx+m/JLvoiqd/aah7LC+uq/6Iv0mQcDAVQZaqXWS/AH/ArZWkOG9FomBWuo1oo0OvYGHMsIl04B//s/4Ex8xaswhLIVxEm8GT8g96y4aZ7CtJbSMjy8wGEL0QIDHmNmm6iSeAI4A4O+1FslPCruXn8zfR1XF5YYWpqo1CrY25tnURZMhsR8RDzQOUSUL8JRzsPBwFhFqbRLK/C5H1tnrdbsueAaNFKjdUis8q+iruqiVonQGpFHblSE/lSA3rDpJLJHxwPWryASNoLfIrlidBy6BqK+Qo+ePsy3vnVB8hnispbiHgZjoYJtGDQpyx9dHRYtWPUKhUk0zH1gW9bBuUm07DjzIwIvmDpI4Li/6Ixc45WSiLKkCAeyUswCCAk55B0skGACFTluvLleKPaZijSMDEQwrCvi8rSPayvrcGgN3B5CWDeq1CqYPrOHEq1jY+WtSAz8mEmaEzRZRCvkwgkuhwO6TXtEKguvou8a6+2Pm/Zc0BYegsmQ4W01ol375K8yawvtiFzKpAr8L1Vi6I8aj/OUiTx7HFKUQD3yydvOlO0agVtluvnP8LFf3gXF/7fe7h4bpqbe83g0n4xMTmCkycmoRcyuPbhNXqKItpNE7n5ZeSWVhCjN4odOI58+k3cGfkPWB/4Jny03MHSB/DrCwxNLjw7GsXz42GmtiGMxgP0Di5y4a7q0Tw8GsazIwGcHNQw5aMSq1W07y7ihMONvzz7Cl49eZRexQsPmHmQhK7MZ7HKMNKTAFP10+hGXkDXP8U8dxIIPQt36kVo/sEe4FR36h8mwnt2Ir1E+b5IFQtIVOfW2bNnT7/22mufsbfz0WLQEzRvzMPRIMun9Yo1CLEMHR1B5IVDaPC+wtBVn6UCBqtErH0DHBpz+0Qti9j6LDB/B935WTRv30Tm0jUkLIskzIF3rtylRWqYnBqBx+vmNZgptNbhL15DrdFCg4ppCJch8fNG4/DzfVtl8gtaoh0eQYuKcFhNhMx1xIcm4B85qno6pSdUxjZI34efmccQQ0Oa6amMogqTVMb5Oj6Cs7ueg7tcwdjYMA6/fIpZSgjFxTa8jSAipg+o6/AS/EePTsHnl/7zML3ECNP1I0DkOSD6MrT4afgiI/Byv+tTTGUkgJBh+J+pt/NJAMLJGKox5w/QsvxHR+Ej6w8xZ4+dnGCmMQVXwMeHFDgIQez1UQgYHBJiuPQ3qxi4cR7h2WsMvy0Zdg3X9WlEC2uIdwzkyegvzmcQGx3AC2eeVSHD0TXgzV9AOP97pNJhjJ46i9DgBAx3BFo0CVdThzl/Dw67hUjEiUi3hKiZQYTE0T/xHLOFCeR0C5mKgUy5jWypRT5hqrAkIUSyDU08BsHnknpjrTpDQfgmhuGORFHLdlC+y1BkRJHQotCzBE23gfRQHOOTzKxkqL98FeZJsQz0lq4IQaht2VyxE9kpID7l5T8/cZPQxcdiSB0bxsBXT2Ho1SMYPj6M+ERKWctA0IODqSAmU2J5gt/71qECCT2Ell+DRvev8aVdzQY85RxS7QqGjQJOdis47bcQoKJ6c0vKiSR9ngBTxRaS1h2k3XkCMgRPNIog09zRiAPPpywc1eYxWf4NJuu/x2CMWcPh11ELHsBSqY35XAsrBMNqycByvomFTBOzq3XcW6sjW26iLR1lLio2FoFrOA3XxAhz45gad2mUbHgML0KOMBK+NL3KOGan15DNFNBu9zv93HxOP4uk6tJ284d7hU8jew4ImbdJ3LknFYX/wAiCw3EEBoL8HabSNJDAM4NwY1hSQ7phF02kn6EJrk23Fy26edOhwcnswElXr0JKt6P6Yp4ZTuD1dBCHoiSRfS/n8sGROIJO6hizvBxa986RxN6Gi2Ekai5gyruIF4YzeCl8Hc/ob2HMuo3E6Bjs8dew3k1hvWKi1LDRYLgwqOEm+U6VGUVOgJJtYD6jkyQavedk+AMzGVW43mpYKPIYg2FQekjd0rUeH4TmCuHKhVtoMoTtpTwSEPKHy8Qt76oo1kzrpQULo+9YrEiN3szLinHe7yKXLEI6q/wqfiqN89wu2v4gMoOHsGx6ULw+g5a0MHbDKDtiaE4cg/XsS0gkRpCgG3a2STxVusFrxEjYJv8UrcAU6mszcKydR7J1C0PGDSSNi4g7PsSIdh2DWIDfxdw/NIy8Y4ChgtyVaZ8QWgGnm+mmm8/kYj3JpWvMhpYLDawzO5IOsQeE+2Xy00rRUF3tPqan0aQbkVgYQX9cfWSUy+Y3Dt4b2XsPIc22NFyrQxJnyNgAAsG7jm77FrqtwsZRPYkHGV5YicrOWbnS42xRM7MtLz4ou3Cz4cPl7jO46jyJW8HnsU4X/9HQy7jiPoZS2Yv2wirz+5IEVNhM6WqR01hNfBsZ1xQ0s4KwlWOFmLBIGDsEY1cjQD1+Ji81rN+bpUvP0yN0+Mw9UHrp3ST9TEW9JIoMYASodKvXmzbWCYr6Q0PuhejXZNQ2i4AnNeTDwWNRxBJ+eD1h9S1pvZ9+7pHsOSDUiFS3DatwHdbqNbJ5un3fMuzSRZZ51vt9LxEgUUtRAYwkykdI5VfW8rhx6Sb+9loB/60whrc7z+MDnML72im8vRzGu1fruFpP4dJHNdz5u7dQ+Kf3Ubi3jqV1HddX2rjafAbXQ/8KM6G/wL3A1zAT/Cauh/8N7ni+gfn6GG7neI3rTfzTP09jcW6J95VxmZLmdpEOazg1GcbpQzEMMKWQEKBaU/hceruz0Zp5X6S9o1FrM2zYil6MTIRw8NkEogkffF4/92tqYtW9lL0HhIQFv7QPVGGvTaNrrKEbDsGmZXZa9BjWgzFV4rJwQ6fLhRataXl6DoU7ZYT8Y3CGJ1C2mNcX1zCXXcUq8393PIDkgTgawRCuLXTxzlsreOvvb+P995cxv6Kj1nah4Yyj7kqj4YrDcIVRcQ3jQvEQ/vvVYfzXc1H84n0X/uGtu7h+flp1X0uWI6LCBUOdeAqZ8lCAoIAqz0dgyBdcm0UmWa+RZwhxDMU8GBoPIZmWicx86u+fOrsy9eFDQwufsOw9IJgFdCNd2LEU2s02bOEPsSQJdophg+5z03cITbOLMkkZcwlaqY21O/MozhWR9I/jwOTzSA2OkNytYPbuu1hY+hAItzD+4jAOvDqCyMlRZFKTuFKJ4tpNXX2uJzPm97vJpI1DBsQKZ6oU6rgyncHvb1i4uhrCUpU8JVvH0u0ZVHMMK+pYkFiaWMg1MJepk0RKGJBrCbhlXIaMzHqwemUiVL0uE5hCTXOYHAoiHPMiMeBDKCydYPQQfKbdlLYa/LO97DEgpDUyz0yhATMYUyOhLWcdjlAMrkCaYGigIzPKbIhMDCZjEhxk69VcAXcuTqO2VkIomEBqZAypg0nYviryxbsolhbIExoIsdJjU8z3jw7Ac2QcjXhKeQXpH1Jfmisj7lCZveG4nZaB1TuzmLt5R/VFRJIDLAQoQVBcW0M5m6XiqHj+LrdszOWauMfwU64TqHx+ERleL0PuA0ypN4u0BchMuvJtRiodQJjcQxqZYikvgeEn0DxoG+QuH6dRn5/sdAjDHgOCGYVVgtGpwWRQtboNKjwDpzegAKGsV4WM3st4WJHJkJtZuYX563ewyKyiWZexml0E0l4kj8QRGWfe7xWFt9HQa7yeyUTGAT9ddGIijNhoEF6msY6uk8fwDqx86dL2UDEyEqqeL2Dhxi0u8xgeiuHMa8cxNTXMlFV6QmsMUzW4CQbBkSQRlWYHFXotGYgr1enmM8bDbgwyDIQeAoScJRh0k4DKF+byEbFIOO5l2AgSKG4+k6X6bPZK9hYQzCi63Tq6HiYa4QjZe5NWxBDi8sPhiXJ/G50m07CNqflEYZMp7qsUMHNhGkbVhIdcw+N3IT0ewNjhJEYPTiAQjvI6DEMmQwKtUpTeoWfRAk6EhkMEDElfVoe+psNDRUp39Sivm6IiC0uLyC4sqpn0n3/pOL72Z69hfHJEhQleBDR81WHlZliQZMNNDQsIpD9FejyTvMbUYADDyYAazLtZZEylxyPTE8g0BU7yoN7+SNSnvhDTNAGEDBb+YwWE1YTTbiI6PIHo5DEEUwlWsEWLlh6/QS69DHrkEZ37cc9pWVi8No3V23NIJw9jZPAYkvEoDpOxHxmLYmoogWCA8ZipoyaTdwnRk0YDGnCXSnRTow4S0uJSGfX5Aob8VPwBeoLjSRwdCkDPraFRreHgwVF849uv4eiJAwhFAhJf4Pd6MDkYwhRj/mDUjajPhchGSUY0jA94cIxeSI4JEjQPi5PA8frdcNFDyGCcPun0y7RFg0H4fG71hZlwjb2SPQZEA11mElY5g04jyzDhhpYYpruQ4fX0BJqvl2lsIpZXL97Cu785j1DAg+PPHkQiFedLMGTQOlM+uv9mhY6ngfRwGiOT43BqGhmCVLCAgsXu9YEkUj4cPRLDyUNxDCcCCMl0yD4HNHojcQZHTx3CwcNj0Jjj+kPMACRcJeMYHxnAEJV/fCRCAPm5DOHkgShOH47jxKEERgeCCFKxW4kAwB/U4PVJX0ePwPYllvQjEmF2xaRL0tO9kj0EhJgsUywqXfiCFh6Cd2gCDpJLm2ybZsSwEaBzqNFT9xpr8tkyfvebC6iUq/j6n7+EP//Xp3D8NAkfQ3Ex38Dy3RVMf3hNvdVrX30ZR04cYqXLfWx0pY2AgGjXDTg6No6eTOGVNyYwQNIp32+IhOkJxsfTtGJpU5DvOuQPsXhpvUl6iSBTQ2YF4bAKEWGPU334OxT3YTwV4DKAWNCjRm9tJ3JNf4DXDPDa9BJ0Oh9LgkBKpiMqNd1pV/VuyGMBsXsPx/huFlRXt8OfhiMwAC0Sp3W3YOvM9WViUm9Y9TjC1FVcvXHtDu7cuofnXjiGb//br+LZF0cwRSuX8LBwp4wPz93G/OwSjp96Bt/89ldw9NAQSaiGRMjVG3hLhl9fJ4FttBFl3E7RtW/+qzjSQ3mavGFkdADFQgX1WoOA8ODA4Ukce+4IZFqhe3cWFCDV8VQwKYECQW+gzKNFPISPzyFewk1AbXIQiJCEyuTrkkEJ//m8Zad/rvuxgNg16Qogaiwyo6vMFF/kehl2bhl2MSMHwOEl0SQgHUYVhUwOH129xXzdiz/7F6/j2IkpBKloNwmpzbi7dLeCjy6u83cMr71xFkePHlY9paNhF4bJGxISLfI6mjmSWMOE0Wypr6vVtMEME13yFJkM7fizkzh56iCVXkEuI/0KNiYODOPrf/a66p6+9MElXLlwFZUSya+aS5MEUP6cgbSoquXDRQyqX2ySSQcCBKlkGtzJ0hMfCW+SqagM8fuso9w/izwSEJ/PGAh5OSmskI1KUn9ZRv7OBcOBbTDVrOdhlGbRqS2gW8rAzK/AFi4gIyFoLe1KBnO3bqKQzeDMmSN47rkxAqiMdqMIvSxZiPwRtQqaNRfGx57HYPoZlHNtVFZLQFmHta6jco8kcqmIkNZGMiFNzHU1L4N8hi+z0LeqMj1iltzExunTE7T6DtZXlqBXsgh4bZw9exx/8tVT6p7v//Z3mL54mc8j82vm1VybLZlKsb/UpRR7E4DweJnoQyY6N1tVvr5Ocmqy4ukJSZhl5t6OcKmOwdTTDT/5hUwFIBnNxyBTYHoyIHnYjwhsBSRqgIxMB/D6669/hgEypHNWm0RJJuvYmN+53YDZbpEs5tFtLqHjCsDyH1DMX7MzaJfrMB0pdIOJ3nmNgppe8ObdEnxk6K+dPUQFWWhUcmp2OvkTAmLprWYV8UQU0fAodHr0wnoFmZUiQ0ket64xTf0oC7/HxMnnvDj4jAujEy6Egi0qSWZnKVNxVTVLvU2Q+mjF5VKNYcBGMsa3aJfhcZqYnEwiPRgmUNaxsrACj2YSOCY6Ro1KF4BW+Ey8llI+ywYIzBbDlFHn9SsoZ/NMLRskkExZXT1QyHydNrcZzQYBpZPLaOQr9CcW68mi97KlWISEfEnOat1MPnYo4nV2Mtf1piimRO4kmpdJnZLf//73v/vjH//4Pw0NDTEl2mYa308t4jHE5cqzyC25lG8ShGY7yNL7f/JAuWU6FC4ktKo/iSS1suFWxSNLV3Jv8ItkED32ruIzCaUcptohuFsIpvylPdkndaraFh6uAYoaqt+W8QrStd37jrQvwmXUKG5e1+3WVPaxafc2snEfniPXludR5ynt3hfZJxmGtGQKl/g8RbjgysoKfvGLX1z+yU9+8u+5SbqSpRlYKlgqT8nne9c/SHhrBx2RfMklaYJ8De70s5bDxAfBp7axSFsEi5ts3+vrzwgv5/b2i2eROaB8TEPlj5v0/gAKSZ6XhYxPWgNlWmIhcrJf0kiXUqTcb+MeDxXZ5/VLS6Lcj8dt2ieTmfv8fl5Lpl52955n0/6ti1SzPLM0RvEavH9P4QKI+0X9NcGP9+2N7N2d9+ULKfuA+CMTXX/0AJx9QOzLA/IoQPRY2758GWVb3T5Ic3sAEcovfzco+YMf/OC7P/rRj/6zpJw77YGTpt3PKpXK4+dCeFzLmxC0x8nm7GE7edx9DGNvRzjtVKTpoFqt4q//+q8v//znP/933CRZhsSPB7KM7QAhf9g68cMf/vC73/rWt/6LjL7+Mstu9h3sBJiPE5mNvy/bXe9x9xHwu5kVXbly5dJPf/rT73BTkUXaIh4JCPndB0Tk1VdfPUWLP2JZlo+V5ur2vjLdsXwelfGw7GXHz9Mmoi+Kasjh0qanb5XL5ZkPP/xwmpukQ6YPiI9DyFY+UwAhLZUSNmRSRGmkkk+HZPvjfey+fBFF4r3oTly9NEYJGCRcSEulAkxftlKwmLUoX0AgzZNS5LcE031APJ0iHkB0J+MR+0XIzwPhQmQ7BYvy+yCQpYBEjt0HxNMpAggpovw+CISYfCJT2E7BfeU/DITtjt+XL7b0OUIfGH1w9Ld/LDtR8GZA7MvTLX0w7Mu+7Mu+7Mu+fDYB/j+hF5yzK0RPyAAAAABJRU5ErkJgg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13" descr="data:image/png;base64,%20iVBORw0KGgoAAAANSUhEUgAAAIQAAABUCAYAAABDep+IAAAAAXNSR0IArs4c6QAAAARnQU1BAACxjwv8YQUAAAAJcEhZcwAADsMAAA7DAcdvqGQAACXcSURBVHhe7X1plBzVmeXNfausJWvfF6kkobW0gASSzGKDMBiPoQGvMHQzw5gZfKZ/zPEce87x2OfM/Om/PadnxjPdds/02O7G2NAYsJBBiE0LWtFSqkW1qZasqqzcl4iMiMy5X2QVqKRSqUASIMgLT5EZ+eJFxPvut733IgpFFFFEEUUUsTRYZreXw4W/X6luEZ9t5Ge3ggs/z8NiQrZeUARFQtzYmCNB7oJyCRYSsuwzifDYY48tf/TRR+/I5/MWl8t1QxAik8nMfiriQlit1rzFYslHo9Ec5foL7jJYhBSXtRZzEDI4Wfw/+tGPfhAMBsmHLy4Mw7gu5dOApmn5n//85++IbGdlPGf9P8AlOwjZZ2dxK4riTqfTYEPmD19EULOuS/mkQT5gcnISJKONX90sIuMlEUJcg1R2qarqkh26rsumiM8BcrmcEELkKjK+JAy4mBBzFWS/g0RwFL4W8XkBLYUpW5Y52c8jxUKEmCvWWTYV8TkCCWHKluVCWX+AiwkxB7Pi7MFFfP5wCRHmcDlCFPEFxWKEMBkkGcanERV/EZGLxaCePQv12DFkjx1F9ii3UvhdP3kS+unT0N9/H9qJ48h2dyMficweuTQwBJj9tLB1EFz8g0heos8Slsonn3zyiR/+8Ic/bm1thctlJhxFXCfkEgnMvP4aUm+/DTtTfSvTxMJYYh4WiwVWuwNWG8VDocpvOZcbjq1bUbrrHlhLS802FoOknaOjo3jhhReO/eAHP/gmd82wJFkkhfyAKUXV/4wgMzWJ0P4DCL/9DqIHD7EcROzggUI5cADxd95BjGRJ7t+PNH9LvfsO4u++i+zU9GwL1wZFQnxGoExPIzU+jqyqQjUMqDqLoX9QFF2DqmVZ+Jm/ZzUF6mQQxkx4toWl4UpjSkVCfEaQTSahxhPQRdhS6BqyeZZcHhqLmidBclJyUOQ762ipJPIkyLVEkRCfEeRM4YtVyJlCL5Q8ScEiW2O2zP6WZT2dcYVGy7FUSBxxJRQJ8RmBzeNFzu2BQmIophXIITNb5LNKYaqUp2wL3/nZbofFL/H/tUOREJ8y5nTWW10DF0uGOzI5DemcjgytgMKS4WfFLDnuFzIY3JJEDY1w1lTNtnBtUCTEp4y5vN/XUI/SVauguzzIMKBM0VKk6CqSdBNJkiDBzwluM3kdaQaeKa8Pvq718NbXzrZwbbAkQkgeXMT1hc1fiobbboF/7U0kgBVpPU9C5JCkNUjMkiPNbZxBZNRiQ+nmTai77VbAvvTxoWIMcYOhYvVqrHj4YXjXrCYh6CIyKahZpqEaXQetRlIsA8lQtmkLlj/4IEpb22aPvHYoEuIzBJvHh8adO7HlqX+F1vvvg7O9A5bScsDtRd7nhaejHW1fux9rn3gcNVtvgcV57UePi4T4jMEbCKD9lluw4X4K/t5daN7QhWV33o613/k2tvzbp9H150+gka7CVVY2e8S1RZEQnxXkDOQTUSg93VDePQhPXx+qVAWtJR40l/rR2tyEpo4OVDY2wEVrcb1QJMSnDcYK+ugY0u+8i8QfXkby2d8h+dvnkH1jL1zvHUTJ4BB8A0OwH3sf6uv7EP/jbiTe2IfM8eNQBwegBYMwwmHk4jHkUwlAy842/PFw8YooSSeEJLIi17tp06au7du37/T7/XA4iqvprjXy6RSyPb1I76OAX3sN2QOHoHefRX5iDNZIGNZMBlYlC4uiIEehK4ODUHr7oPf3Izs8BH1snGUM2ZEh83v2/HlYbDbYKhcem5AF06dPnw7u3r37t/wqzysIe+YtxS9aiE8D7H7R6vThw0i88DyUl1+CceQw8hR4LhqGrinQmXIa5nC1RqXn90Qc+vQUskPnkDlxDJm33kRm96tI//OLiP/Ts4j+v18h9uvfQDnx/uxJPh6KhPhEkAcjhMKiAxH05CRSb72LOF1DZt9e6NRuLckUU88y3dSQ0gzEszpiWX7PCiE0kkSDoqlI0mokk0kkZ0JIjQ4jda4Pmb5+KGd7zKJfYTrc5/PNfloYRUJ8IhBPzMLA0RgfR2LPn5B47jloh49Amwkjo+nmkHWUtSKGjggFH1FVJFSSQSeZDIYGMjhl/qZjmvunFBWTqSSmkwmE6QrCrB/NquYQ99VgSYRYyghXEYtDgrVccByRV15ClG4i230GWQpU5ibS/C1MgU9T8pMicFqGOC2FkjegWWlZ7HQxVotJGiFMkG5kjPXOs4zQmsh2ghYkyABVhrivBkUL8ZEx90jkUvChcHJTIcz8/nlEn/9naOcYBygZCk8EaCBIoY5QoMPZDCZIhiiFqlosJIINebNYTEKkaWWm9RzG6DaGE0n0RZPojkZYwixR9MQTJpmuBkVCfGSIri+12wpzQMbUFKZ/+1vEXt4NdWLCNP0xkmqGmj6SSWNQSeO8qtDk69BIorzVShLQLFh5LouVNW2wlJahescOrPqXj2PF976Hjof/DG1ffwBt938NLQ98Hc0PPYSWhx9BYP1685wfFxfPWsmdXrLItqmpCV7v9RsM+SQgunrxzS6MhWuKXQhlcjg7laULtaDab8fySpv5TNxi0KdnMPPC7xF5/nlo4xOMFxgo0hXEGSiG6Iqz5WVQJT4IzcDFeKGERHBTCiVMH/387Hc44WXKb6uvh/+Br8F/+5dgOJ0wSJ68DGbxWBGbheSxOVifKaenorxw8gsgbn+CZHzppZeOPfXUU8VFtvNFXLj/hb3tpWSQVUsngip+cSiOX76n4BfvZbGnR8UfutOYyV7efcjYQWjPq5jevRupsVGkGQzGjRymGACO0wW4N25Cx733obShCU66CJ/NChf3OyhcC7d57pNrlGJ12ExBlzU0oqqtA7WdnahduRJ1K29iWYnaFZ2obm9fkAwfBVckxOdnQKogftH0gtDzS7AYBXFMJjS83h3HK6fSODSk4UzQwPPva/jdkSTOTanIFBqdhxyj/8j+dzHz6qtIDg0yldQQJRkm6eMn2af+rVux5puPonb1algZM7hJOi89hLyFw0Ey2Cka+U+ulU6EkrLBandyYydZaBFoQeSzlVbELPwu+64WXxgLMUlz/8awipd60zg4pmJGzRU6elFYQCuOkVAGx/qjGB5PIhpNs6QwHVFwYkjBswdDCMbU2fqzoDuIHT+ByVf3INHTgwzjhBjN+xTTyRDNesXWbdjwzW+jZfNm6CROLjwDH62Bm0J3UtgOfraziHgtPL9JSxG2k8p5FQ9NLWVdyw1JCFHIOE11QpMBnysjquSwpzeFvz+cxq+PZ/HsSQVvU5hh7r8SZAwgHEljcmIGmUgEWjyCdCSMZCyGSFzBmaEIJsKSOM5CN5AeGsYEyRA+fhyJeBwxWgaJ/qcYnVXcfDM2Pvoolm/fLk9TI9bfDwvb8pEMLhYHBW6SgYV2wGwyx61Bq5Jn7ECpmvuuF244QlDR0R3SsHcggzcHM+iLaGZ+vhh6JtN4+XgM+/spwPE8Dg4a+NPZDHqnVcYHs5UuA+l/C7MCIxGFEZtGLjEDLRVBNhlFLpNAMhqjBfjQQihTkxh9bQ+mDx1EYmaGMYPOOEPDNN2Cf30Xuh4hGXbshItBemx4BImBATj5u5vmf44MdAomIeTc8rh1TqTkcsLidl+VhVgKrjMhrtDbF0CUNa7JquLZHQtA9LkvpOCfjifwdwezZoD3u/eZj89kzVB5IUhz3SMxnOqjcMJxJKIJTMxoOHIuhRPDcaSUxUf2HDYLGgJuNPoN2JUpGMkp5FNh5BMs0SB8uRR8s2GWoSgIvv8+Bt/Yi5nR87RMKgNI7iMpvKvXYCPTwhU7SQa/H9lEHOHeHmgTQXjkPLQONqaYJiFYRDBi4sWt5blfVmXbPR4zfrieWFLrH29NpYgiR0HlTT9cwMImOkIWHAtm6eMVnKTWJswD5sqHSGs5HBlMYO/JBM6M6ugJAnsY6O3vSyLOmOByiMWpyTPU7mQEmVgEqWgUoVAMY1NxZNTFCSF33lxTgm1ra9AWoKJmY4CQIRFESTaIDc0u1FWWMGjMYyQYw4ljvRgdGMH5hIIJpobTvAVbRzvWP/wQ1u66B26mmcwBkZ4MInamGza6Cy8FLnGDxAwMDWFl4GBjKeQYrE7rYfOVwC7zEPJ858eEpJ52Gd9YBNeIbvMFN4e4YUFf2MBZanA0K97+YmLlzaXmB4fT+MWBOH6+n37+QAxHxzI05VJ3fv1EWsfIWBzTwTDSsTBisSgGR+M4ST8+k5gz2/OvRVqopAr6DJp4mnwjFoIenYQen0ZezUgvFSougspSD+7etgwPfmkFOuuoqbkMnEhh3TIfNq1rgmZz4c3eCJ49NIHn+1TsU8sx4A0gVtuI8pu3Ytvjj2PzA1+Hp7yQEhqZDGI9vVD6zsFN0rjsjB14oSYpmGGI/kkwaeG18ZtJCHmg11ZSwp2fAQuxGAqx+nzBCTIU6MERFX97MI7/9k4cr/ZlSIpLO38qnsVb3VHsZ/TfR/++74yG105fRuMZhOnpOLTIFMs0FEbnqZkQojJBpMwN2V54LYXzdS2vwU311L/EOEkxhlxkCKX6NFoCdvjci2uMQDqpoyGAL9++Hhtv3YCq5Z2o6lgOd/1yvB/M47/85gz+6tcn8XevDOCNcTt6Aivh2Hkvbn3mGdz/H3+IrQ8+hJIL1iio4TCidC3W6Ul4eFk2ugF6JrqKuXFQIUWhyB1IMGkNVMDmXXym8lrgqgnRH9MwQs398IEyEWQe42EVfzwexu5TCvb15/GPh6I4Ppa+yGlYGKmrGBoNITYVQiY0w2g+jCma86HJ+GydD1Hqd5pC9GrU8tgojOg4/c0IypGG33n5W1nVEsBf3LcWOzpLUWJEUOOIYdf6Cty+pg6lnrlxlstbCvllJKbjzSEdZxJl0Mo7oFd04lTQjv+zewgvvXkOh44OYGJ0BFUBG+5/5G589y//Arc/8i+wbMtmeMrmBovYErOQ+NAIYr3n4GQ66qX2S8wgA1FiHcyAkjXNUIEf8mSKtcQLZ2UA1k/glQxXRQi6dPyPfQn877fiFLZijugVNNSCmWgGw6NRRKejSISiON0ziUGae3mA9UJ4qKDeXJJaO07NGTN989j5CdMazEceXrsVO9Y1YldXFSryM9BnzmFVtYrb19egtmKhoXVTv8yx+A1r23Dn3TdjZdc6dG7YhDUb1qKqsty82vmYTwy5itPMan5zNIE3+rIYijqR0exIJlVMT4YQGumDNTaADQ0aSbcMP3n6K3jy0Z1Yt7IVHq+EixeCZ+P/ecYBGV1H2mLj2WgdbJJuMk6wsEjqadoIikZ8h1iPikp46hphkyzjOuOqCEH3j6PM5/fRxB/ojSFGSzEHl52CyIaRDQ0hExxmOjbKVEJehCEi+LDT6yt92LbcjwZXGFp4ELboANbRvDdWXNiZBcHKke2NFbjv7vXYuXMtOla0YfOWNVi5vBFuh+jVxbBC4VFvDafwt2+HsXfQhklbA0a0KgpXxYnzCSjG3LVI6wL5XiCjeLizMzqeO5bAK++ncJoBbZpWTInwWlNpNFW48L27OvGTJ27FT//1Hfh3j9yKO7csR311GeyXC/4o/PLly9B4793ItrdhxDAwzWwkIc9hyHoJuU8xD+Iu8lYYDjdsdfVwNdTDImMRs81cL1wVIeTqItMzGB2dxHma+g8j9jwaqzy4bbkPjc4IrNEhrK+l6W70wUmzOFdH4KcP39nVii2rG7GswYd1qxqwrasFlWUXaoMcY0WIuemb/WnsG8gjmK9B1t+OMzMeHGCWEUrOOS1pt9C2xCx/PBnD/3otiOfencERHjudZNySYlYzlMCp4ShSl2QZci4LhCfdU1n85mAUrxxj8DoYRHxkANmpEeQzCWg0/dWVpfj6nWvwKAm6Y0M72hsqUeKhvy80dFl4KivRcscdqNq5HXG6g/PpNMbTKYTUNBIMdDO6Qm3TYWcc7nJ74W9uhGt2jmKu9z4OrvuTWzLTlp8egD02hCpnFh6HNFe45HKfC12rmrBuRRPqasvR0VGHQGD+k8pyeVPpHAajVrhqOmCpbEfcXo2+6RymE/Mfc59I6Xj5ZAR//9YkBRTDwLQVMc2Ds2P07afDGAops3pdEGhY0ZmShvCrvUN4570hjPSPMFsMwzBXIeUQijNtHc8gmMjO0mcOFrZjwYmggn/cH8Irh8ZxrncI8dEBqKFR5DJRXriOHC2dGLtAwIuagB9et8OMAZYEWgAPg0x3TS10hx1pmtoo/W+CJGP2asYQHlqIcqaIAbbpSSYYEF8aU10PLEqIK+asPHpZvQvLat3oaCwzO0WQJrOPjaZxaMRAxFYFo7wJPXEnjgwnEaNABOIAzjMgffl4CP+XQt4/qCGs+zEWd+D141GcGkl8MH4xndKw5/gknt3bj3cO9WN4ZBKJlAqNFiBJovSOZnBiJInI7FB0lGTYe2oKv3mtF+8d7UHsfD+06Bgs2SQsOc2cNs5mef4IcGhIzLV5mAn5eJjX+Q9vTeAP+4cxOUKy50MozVEgOd1cpyAxgCiDojJuoqn/OMjTVRh0Ffksr4c8ylLw8VweNF4wGFvIRJUMivmyCmzdTFEPvgd9MihHFhq4TrgqCyFpkbucLPdU4Tz7a4aCE5nICOCv9p3H7w5MoYeaHDd8ODmiYffRGfROZtjpFlMz/3hkDL/efQb73utjwBlGOmMgxXJ2LIP9fQmSI2tq+r4T4/jda2fQfaof6gyzC2ppTqdmUxgi3BCtyf5eugBq/BSPf7d7Gs+SDCdO9KPZp6KjxgarhWmphRZN1hBQEw0GrWcZCO85Fcfe3hQi5GmSAjk4EMc/7B3GK2/3Izk9gVtabLh9dTlqylwM6hjXeHzI2ZzSFPQsSfkxCaFnMoyrQszPM7BbZTSSisQyw2uL0GIk2b68G0Ij6XLDQ1D2vQXlvcPIR2Xl5fXDxZGY2DwhiflcxpYtW7p27Nixs6SkZMFpcC1nwX/fF8FwiOYunWWk74KS1fEiO3PPoWGMRwwoeSd0qno6lYWqZFHNOgG/G++emsAL+85gYGAM6bQCw87OtrKupsHQaJJ5JX6/A+OTETz36in09o+ZKafHZSfBnNRUL7WUvl7L0t1mGQtQc+w2RJNp/PFtWoZj/WhnCvjQ7Z0yh48exgMWN/0wgzTxpXlNNWchQyRmxrDB6bRhZDqN3+4dxJ8ODMCajeOuNeV4cGc7nAxYTw7FETU8sHhLqb0FQlR6NdyxtpIWUl4u/9GQGBvF8OuvI9bXY86ViMUU2ymLaXVen1WGqyUd5T6rocGSTNKaMK6oroK9plrMt9nOR0EikcC5c+eCL7zwwmWfy7giIXYSlyMEyYy/+dMkJmcUajbNH33ruaEJnDh1DhZ51Q0FrBgu1svDyGZIiAwMsj/HG9x7oJsB6SQ66nyMrJ10M27o7GiDhMhrCpI0pzJGcfL0MHrODqKrvQJ3bV2OhOGgqxGz6jLNtp4lIdQUCUfhxjLoHQiip/scGkuBx766FrduXIbeiSRODquwOLnT6jDf15jXqJkUejaTwlQ0i/PBFA6fGsXRkyMosan42i11+M7dN2FZYyUOdU/SciSh2EkGl5eEoDBoaWq9Bu5aX4n2mo9GiLxMePX2Yui115EhMWSRnECyNknLhRAGixBC4hJJQm3SL8kU8ow5HM1NsJVXmMcsFaIEsnz/SoS4KpchyNEH5ij8aJzp5+FR7HnrDCo8edy1qRm1NLN5I2v+nmfkrKSS6B6YwS9fPI6BwWHs3FCHr2xfxcBMbo5+U5aQiwlmpJ2ORHHoyDnsP9SHalqKP/vKaqy/qZmpl8z4yQANgzoSyzAU5u0Z+JHA9Mgwjh3uhoUEufe25fjqzjXQSNq+iQwF6YfVRlKzw+UcNh7bVmHD1lY7So0ZnDzRg2NHuhkcp/H4ruV48oEudHXW0/Jp6BtPIUXrYHOVwirvY2DwJBPvXgcDPlmj8BGRU2nRxoMMUmdgIzllYEo00yaWi0X3uJFyOhGSRTXs3xTjDXkdQDYcQurwe8gcP4F8KlVo7Brjqgghg9aGQcvAkssw9eNNWqndd25ZhhXL6mGw43J5IQPr0Bf6LBRgdArxiVGsb6vAvdvXoiJQCdUm1oGdTOLkaEXcFhWdgTyq8zH4chlsYiq6gRmLolsRybAeLQl7jvaVViibQC2Tl3s21mBFBd1CKsT01o+bV7eg1OfBwGScwSOvgZqds8v1UCloHWwk6pqWUvybB1bj+19tw30b/LinqxxPfWMNvnPPOiyvD5iaGUtm6I6yJFNheFmERpdPQWqo8dtR7v3oo4dZCjM2OMS+iMFOt1eY0OIPMhjHPqtZtwaBjRuQYMxSWJKvm2+RkQd51PPDSO4/AP38SKGxjwj9CjHP1VsIEXY2jTK7itaKHDZ2VmB1Zx1tkQ0JZgESwOXVJFxQcVOTF/dvrcFDO5rw6JfXo6WuCuPRDFMuCaqY7jFIM7IpOK0qvrqlAX/5rS488eB67Nq+Aj6vGxMzKSSZpsp0cI4CydGSONhJZc4c7trcgL/697vwP3/yDXz/29uxdnmDORxsujJ2pkUCSiGRrHjR5bgkKlw5ErMS3/nyWvz4iR34z9+/Gw99eR1qSguDYnYyQAbCbl1bjypXGtnYGPR0FBa6xgq/ByvaA4yJPvrooczBRAbPwUglTCIUIgULhWWYk1ir7t2FLY99F+4VKxBhoBsm8ZN0MxJk6mkVyVMnkTj1Pu+lkLFdS1w1ISTSzykJVHuBb927Fk9/dyc6mipNtsuQrDlJQ43UElFUluTxyK41+A9PfgXbN3cyQLTBYzfos/NwSqrF3smxrs+awYrmEjx893o8893bsWNTB/w+J5qqPGhgXGinljvEl9OfSnBYTsHWUTAbVjTg63dswJc2r0CAQpVhkds3teEbtzYigKS5TtFXWg2vr4R+34n1yypQRg2XCa7m2lK011fA/8F8gbjVPMp9btSWe0hoeeg2xgBPMdcw2koqkHaUIWP++YmlI0+Nj9FdpoaG2S9sk/csw9diHCTNLmtrQ8vN27DirnvQecftyJWXmyu0k+xnhRXktYSyCCd65CjUoKShS8NSBqUEV0UIYba3tJz5co5+PoctK2uxrr0OdRTGBgaBa9sC8JZVMjWtpqlNo7PRixUkS3VZKdz0vWUeO750Ux1uXRFARYUXpfWNcLtdWMNjVy+rhp/CKi+hMCh4F032Ta0V+MrmWjRXuuCvqEFpQxsqq3zYtq4Oy5srzSDMQbfguGDYuJXtfuvO5bh1tR9OuwZnWQWqWpqx/bbV2L6xDaUlEj/Pi6tMFAbKLUgw7e1nqjyjMBjN22EoaWopLVUmh3f6VbzVn2SWsrTOFmiKgqnus8hMTtGGFo6TgTB5R6XBe23dejNq2tuZDLmwYucOBFatQoL3JYRIs05GYoysgeTZfqT7z5nHX0tcnYVgn7k9Lni91N4aDxopHKcpDAua+Tngd9K0OhnY2ylwN7W+HBW+C32uBa3UzM3Ly1FVSh/tcqOqtgpr6XJqLxrVFNSXurC1sxqrGnw8UoXd40V7e6M5IlpZutDklgiVxwV8qPDaaMlSdEt0FwzaKmqrUVIq7QgK13wxRM5D0ymcGUtTIC6mwnaSIQYjHmToEsPQlIo9JyPonVr6XwLMjE8gfPo0tGTCdJOmF+M/8pJSf1sLOrZtg1tmR+kWA23tJMg2oKKc59dYh4GlmYUwnmCGZhKCsdm1xNURQvRIS6PUY6WGVphmeq5jvTTDXa1eeGwMhNJJdDZXYWVLjanFH8JiPo9QX0GNt9McZjKop9nuWt1KU76wby6hVfHYdWipOHRNR11jDZqaqknEhSa3Chhj7HGeQtOZyurJKFNUFcGoTu0Xy3ApEQSyN6nqODYUNS2EPH5htxpYVuvEqlp+1iJIJVI4OZjBkYE0Yos8nzEHeQ3x1KkziPUPFFwthS6TWfIq45yb5L5lK1rXyZNXhWvyMJ5o3bIR/tZm5lGFxUTiVmTUQmNgmhwaYlzDHPwa4uoIIRaPGldb7mIQV4dyBloF0JUwIKvx2eGm77UyC9m4og6tjNwXggR+yUQcSjrN4NFhzg04LiPgUDyNiVAUKjtECMRsnbGKmP3L49jANHrHUuYYh56JIcXMYXRawUyKgpitczFk/1AojcP9EUzHac6poQFvHvdtbcUDt7WgypulUBKYYgZzfDCBYHxugc7lkWUwGTxxDOkQszGeQbI00fZM3oCvox3Ldn4Jvqrq2drsRZnLaG1B9coV0Gk90wwsCxaCpGAAnmQMoSYSs7WvDRYlhLxxRILCy4MWQk9jWWM5ljVVmSt/5iBc0ZiupeNxxgI2rOqombUg8xGnFp4eCmFyOmayPssAym5fmAyihH3jcQxPJKAzw9CVJJJJBelF1kVOJVW8dzaEYFjhMSlzxZXK+wolFETSJIgZbEmZjyRP9h7JcGooaQ6pu/IKNrb7cd+ty3BHV7MZlFo0/sa2+oIJTESylyXXHEJnuxFihoBMqtDxPECj1uf9JWjedguaNmxgoDyf3N6KgPmEltVfyrSz8I5rWXcix6XDYfO9EkvBJxRUAjVeFe1VDriZKaQzacQT7KRUmlqY5jZBIUdQas8iUMKgjAzXGGVrzAxE4wxqRjiewdj4DFKxKAzxzwzY5v7yi7xiwyyzNzMdTeNk/xSCU3HWY5ERykwWiiqG91IwwcSJc1M41hOi9cnAk0/Bb1NJYh7H74mMbo6izofobR69JN6+kyGMhlTTCnYErLh7SwtWt1Wjo74cK+pL4aH109Q0pmMMFKMqhSRtXdqeCQrw/KnTmDo3wGPk3iWrYMZAt1HeuQKdO7bDX3PpW2kdHg8qmlvgClSSCAwZ2I68HV+OlXkOWXd5LXFVhJD4URa3dFJb5GVXsaiY4wTNfwKJeAJeh0F/a8GqQN7svEQsjgQJE48nEaPliCf5PR5DqUVDZ0UeTd4EfEYEGkmRlkiedZNCLmqhQvcwPRPDVDAEmxI1RyatKq0KtS2rkBS0LCrJpqqq+TcnDProJMnSMzyFsfOTcGoxrGvx4aZmHxwkhLgchRmETq0z6MNlwEZKjoFbKqvjaPc4TvRMIMlrrXSpuH1NNW5b28QU1Qa/24HWqhLTHeo8v8zTRBOqOY9j8HiZj5Eif55KyK8bGq+J10jZKSU+xJ1OzPCcUnJ0EU0MJGuYTRi0xlJP3EFWFIftUfbmesyS+jpk6Ibj/E0eC0zrBlRpfzaGkMD0gj+h9LGx6FzGhg0buu66666d8hqaheYyJId2WXJoqCxleuilL5e/WiuNFNYKyPRtmduCRmYYKxl0OmUKQDqMLDcFwBuSiSwHdbm6zIH6MhsayyxY2cC01M5ImhqgslPMPyrCEkukEZwMwWGkmZ34zD81VOnJYRNNecBrJTFY3zyGHcq2k2kFQ6PTGDk/QZ9v4L7blptL5s9PRGGnhm3uKENLBS9Kz5oCUEkqCVST6SxO9I6hd2gaVi2FjS0e3L+tDcub/OZweY7XH4okcXYwiBhdlgxhd7VRMWrdZrxkCpPtZKkkGou4QSlCWIX9kqZLTLHvdLqKqg1d6LjjDnjr6kkoXgOJr/I+FN6vOb3OfUKQWCiE8NQkFGmPllVyC2djMxppWVy1texTiXN09v/CfzlYyJKiEvT19QVffPHFjze5dUVCsHhdTC3L/Uw9PXC7XHDxu9PcuuGmJpT5HOhsrUFNZTl8Pi+c3Od0OuCws8j4goxH+N1orqEZbg6QOJWoqyIhXLK+kDcnA1ZyIp7Nzk4M+F3MWMqxvrMWLQE32uiuOhtLTc0tPB5PrePNC+ly7KASpw11rLd+WTU2r6pHTZmbmY2O2hILLQYF4rebk00Gi0lUbmUI3cPjAj4r3aEN29fUYU1bBc9P/01B6RSKw26Bj73kdehoKrOiq70MTQGm1DlpR9qTtigkU1AG3YkBu9eL0oYGlLe1oayjDdWrV6N58xaUtbTBoDKZ5OG5hUzydzAKZGJswg5wlfrhDAQgq69RWQlLfT2qt9yM+o0bYWW7Mg0vI7KyhkUGBC/GHCFOnToVfOWVVy5LCLOrL4CQQeZVzfdDPPbYY0/87Gc/+3FdXR089GUfB4bYPMJKYV58MoHEBznWkQ4sxAoUvN06S4ICCm6Snp3bQicXTKMIUAaQ3DQ9hdVKH9yX+UnaE2FkNYkx8rRQhaEgJVuwUjJSKoNeck7zaPOcbJGV5BwKjxOByvXIsR9cFNuVtmVaP8V4QOKQEq+TyuGQ4YPZ+5ytOws5v1gWIakIzixsQ+ZIzEk3c/xm9vo/vA2zjrllfcmSDFoL2YqA3V6fmZrKk98CSQDmRocvhrQzPj6O3//+94v+EbaLMWcdJD/sJCH+68DAQJ6RNNsr4kYGCZQfHR3N//Vf//VRke2sjEXWIvMPMO9LEUUUCVHEPCxGiAs8WRGfM1xWtkULUcQ8XByOCkEk7JanSgOPP/74n//0pz/9T9XV1WY6sxAWH9oG4vErP0+wUJo0h6X83fErXYNgsXMIrvTIwY0OxpUIh8NzWcYj3CV/AVbGvedlGRf3pHyfI0TFU0899cTTTz/9k8nJSfntC41r8QfxZd5jMYjQrkTcpVzHxW3MKYzs7+npOfrMM888zK/yl+TnCPGBC1lItWQESgYdSnft2rWmpaXlW8zF7Uxb5Czz6ksufK1xo7z1TsYnPssguawkglykyCxPIhkkhK5p2rlfEtwnplsGp+atw1uIEGIhJD8VKyHry2WQShYnCCGKMceNB9EweZuKkENGvGUwSubMxTrISOW8qeKFCDEXR8jSJiGCbOW77C8S4saEmPK5IlZBiCEkuWSUciFCyD4RvFgEYdccGRaqW8SNg7k4QayCuAmxGEKGeSnoYkKeswhzVqFIiBsbc4KfI8ElZBBcScgX/l4kxI2NC4V/CRGKKKKIIooo4iMB+P90hADOXk7lFwAAAABJRU5ErkJgg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4" descr="data:image/png;base64,%20iVBORw0KGgoAAAANSUhEUgAAAHIAAABZCAYAAADitnCIAAAAAXNSR0IArs4c6QAAAARnQU1BAACxjwv8YQUAAAAJcEhZcwAADsMAAA7DAcdvqGQAADWrSURBVHhe7X1pcFzXeeXpRm9ooLHv+76QBAnuEilREiXLUuSJEif2pKTxxPakUplUKv/yK+WZSSr5kcqvzNR4pmZSjuPxktiWJTmWFy3Uwn3fwB0kSAAkiL2x9Ipu9JzzPTQlUSRFE5btpHChq240+r1373e+5Xzfve8RK22lrbSVttJ+0c219Hqvpu/cz/dW2ifXMkv9ru1uAGXBc3/g/Ur71bUskItL/SPtTgBlAcz5i7/4iydefPHF/xMIBOwP99MWF+94nZ+rFRcXL71bfksmk0vvHrylUqmld8trCwsLS+9+vqbjvvrVr/713/7t336dv6bZJeR7WqiaQPSxh77yla/8ydDQUCadTmdW2q+mSfbHjx/P/Omf/umfCJMlbITRh9rtH2TdqIc9EI1Gc3miB9aklbb8FovF7DUej+fyRa5R2GRxutU+giybuVV2fyKR8OuDX4S7XGnLawwRwkJd2Ny3RerLHsYGrz5cab/6toSFrFHY3JdFqhmYdNHuFbf669GEBV+yIH6k3Q1INRcPvuNBK+2X29xut4D8iBV+sN0LyFtNJ1ppv97tdoSFmPxwHnvpH/7hH37xz/7sz/68vr4efr/xng+1xcUMhm6MYj4WRyg/iPn5KOYjEcu74vxMiU5OTg6CeUF4cjzwej3weHKMPHm9XgR4Tr2PxxP2KoVx57hBkoVEPI6F1CJcHGGM58oL5sLn8zHoJ5AbDPL3IHJ4ruHBQZw/d5bn82Pt+vUoLS3lNTyYnJrG9es3eIxzHY/Ha9fU9d3uHPj8Pr667HxjozcxNTFu40ilNWoXlDuXlpUjuZDEYiaDYG6uHe/1+uxYL6/h4fFxskpdr6i4CH6fHwme78TR4zhw8ADWrluHlvZ2pDk3nsJkYZ3H6UfXd/P3AM/ZUFN+R4OJUJ6XL1/G3/3d3/311772NeWRk/qYXcntLRYqn/vBJmB1NuUqwY0bN/Zu3759R2FhoQ329pZIJHHk1HlEKOipmTmE5+YwHZ7D0PUR68MjFFB4BrF4EnORKKIU1DwnPh+JIRKN4eboGAauXrM+OHwDI/x9fGIKU9Mz7GHcHJ/CxFQYszxvjMeePXvOBJTmsHPzQib08Mwshm/cRIxjCXKciYW0XWtqdhZXrg5idHwS0xzbHK85z2vOUdlm+fdIlK/z83bNvr4zGCbo8eQCx5jkHHhOjj/K718bvo6RsQkCusjv87hYAlH2eGIBk5OT2LtvP64NDSM/FIIvkMuxzuPkyZN49dUfIk5+UVJWgfBsBOOT0xzrnP19Rn3WeZ3luMYmw2iurybAHwVSHGV6ehoHDx7czXzyBD9SPiLi8qGiwLJ8ZiaziBQ11u32mJaHQoUoLCqiViath8Nhy4OUi0olZcEpvef144k4rg4M4MzpPlzpv2xad/7sWZzp68O1a1cp8HmzhjSPk5CkvSePH8Xud3eZBUmzPdTkppZWPPrY41i/aRMtxc/j5iikWbtecXEh3DRpjSFJK1eVR+PSa1RgUttl/T5fAHX1TehZtwEbeJ5eWlJtdRVyzQs58vLRonUuCduCFf83OzuHo0eP4MTx45iYmKTQab3pRdQ3NGDLQw9RFiU8krbnyjFAYlSMmBSa4ElJYlKKaNzkc7tr/HnbsoCUlebnh2xSTFhNQEG6vIKCAns/S4HqVd/z0sXpe3IpAjNJ7ZcQXRSMvl8Qyjf3OjY2hksXL9Eihin0BYJFAdIdLqQXaKXT8NPl5eYGTRVT6ZQBtGjnS2Jqcgoz8gAETkqk6wboEnUduXy5QQlUnZdCZtGN/GABulf1YB1BrK2pR2VlJSqrKlFeVkZFKKJ7LaOChm4FIZIO61JKucxgXj6C+QV0vzBPEKOlllZU4fnf+Ty2P/YEJewBjRnJVJqhZ87GIQWSvDSuNOfguNS7Q+mS4D6mLcu1CoTRiWkOkpaZWrABqqtJmPO0qtqaWlRVVcFH67EY5VOc9CCX8USxt7urG21tbWhhb25pMeuboMsSEPm8bkFxgSmA4lIdv7+Zmt7Z2WXXuDkygosXL5oV9/cL/OsYpyLo2oGA3wQuxKcYLwW0ru9nnFWc9NLC/FSurNeQgqQXqRCppHmJb33j/xngPb1rea6gE/N5Ph/PIcHqR0rcxhjY0dGBkpIyepAFus5ZWucEwgwN8g4pWqiGEYlGEOY4JCfFep3LRS+TQ+6gONnRVHvHGJl1rQcOHPjkXOsCLebMmbMYHh4yYYjkRBl79FpSUkItX4u6ulrHdbjcJB0BIxH5eeRSvPKVK1cIxAXGpGmbVHl5GRob6imYdpSRaOi45EIKKZkPBVfLv9XW1tLSZ3Do4EG8+eabOHXqlMVJuVWdX+M4d+YMAZoxIcSl9RxPgq5c1p1DJZIgc4M+AjyBl176Lv7lR68y3o2isDCEwoJCU77yikocO3YCNxjn8zjeXFp2huMwi6ZSiNTITQfoHfyMjaNUoL6+szh86DCOHjqA0yeO4lr/RWSSMRTk+VFAsia5y+vIWiw0EEQp9Z1i48/blmWR0vLvvvQqxsbHzFVosooTipe5nHxhQT6Gr17GwX17+O0MLaoBuQEfghT69NQk3n37bVy8cN5cazBUgAzJS5DHyaplKYovQQrAq0nznIpOikGXL13EKRKK8vIKdNA66xqbUF1TjVIqT3FxCRmt3F3Ijs/GQoFRRkYrqxSQYrMjN67j8OFDBNiDNWvWoIZKomPE0Kura9DY2mKAygI1f1mcQBSLVRMo+kwgXrx0CQOM+WkqXkVZKRoYJxsaGnnOalPqUH4+j3ChiLLMJ4tXc3FOGo9AbWv8FVqkXEI1tVduUy4tEpm32KFJ++kK5RJPHD+Cd3e9gcGBKwSDVkkB+jl4TUzfU5yL0VoWKIDpmRkSlTlabS7pPIkCQYuS2S2QSabpvhfISBN6z8m1Ucjdq1ZRUHWoYFwrZ1yqILCKbZV05ZqhCIVA1Di0NCaLdOINO7+g9OKRR3dg27btdqzcXTzGOEerDhUWmCv3cI7yMGoSuCxcXifGrtdxKvEA56Z0qaa6mmPqRnt3t5Gw6ro65FGhpCj5nG9HRyfaGD6qqyoYm5k+8XxSCktP7AoP3pYFpFxCfWODTVgTFxhq0jINLBF3ckqBUl5e7jA+amGGr/m0wK7uVWR3D9ONOkJUOjPN2CKFlxZ7mFNGSNNTOi8/k3uWtUt5etdvoNVUW5yTsKUcBfQAIiiycOnr/HzECJfikFy6EzNFVhbpthd5jVI8sv0RbNq0ma42j2x4FAOX+3G27xTj7klcunDOFHBifNSUVMeKXIm0iFVLSebo1r08fx2tuVsANregpLTMXK5yTk6YLlnXpFyW8uAYj1OcVtyXlkmZl9vuC8i7sSYTPvM7JehyRfpd7sER2CLyQkXo6O7B87/7e9i05SEThHIw5XTxZJp0fz3W9W5AeWW1CVaXSdHaFHscq3YIixQj23PpamvqGpBfULQU77xIJ+MIT44jRSGVMOWoqiynC6OrJnlxgHSbQoloSPvlnp3fU8ZqNT/F+SOHD+P4kcM4e+Y0rl25bH3g8kW68ksEeQwLPF6uVMx4bomRi403tzQz5ain9Yl5py22a666rsiVlEiFjlgsgkOHGNvf+Blu3BjmfHKsqJHiMYR6SaoP1pZlkRKykvUwycoMY5o0VLmWuSJpPb/z8I6deGj7Dvhz85geTGDw6gAunj+HC+fOop9EZ3hokFodNsaYIkVfVG7K42N0cUplyspLaWEhE0aQXZbjoqZ7yHr199zcAK7zHO/setP6KJlsCeNQS3MjY2aRER0piai+yJkBSAtQLBcQcxz/AEnX3j17cGD/AYwxHwwVFpFFdxiTLqbVKl8cGmY6RI+hGDk5NYUYXanGJJesUCB3LUs3EkMFE3CqJhmx4vfyGBe9BO3IkYP4xtf/AbvefINGEGNY8tzVUH6edt9kRwO8vUnz9h48am4myriiSRaXMBZxIh4PJ8bTp6ho4fAchgcHCNx5MruTuEL3NTh4lZ9dxeiNG1bFkVtWSqCYYcyQvZAusrS0xISh8pexWFqd359rQlQqICJ04vhRvPfeu8w/LxL4CksllHvqOIGl0pvGJAuWxzDB8Tr6mRyfwDskXVMEZ+vWh/DQtkcsvhUyHMj9y1vU1Tc6Sspjw4zjSnuq6NbLKxgSKAedW+VHuXC9Rul6L1++QgUZQJAuVnlohtdUgWNmesqUOUV3u279RqsGKeS0N9SaBd/e7pfsLA9IuqkjJ/pMCKqmiJKLNUoTHcHlYJYx5PjRIzh98gRdUwIBusYSEpIiAh4ku1TepproyMgotdhlzFfuVfXRfFqiZC4XG43MYfc7b+MYzyUXptxU9U51fSlOawnQQlta25BHBYhEVTddpIstQoSKJgJjtU3GLFm9ighKeS4Q/GkK95EdO9DU1Gzn1hiUzujcFip4HoktQuJ1nYqn5F+sNC+UZ15JJEpzFhCa86EDe/Dd73wbJ44cRR7P1UzF0DFKo0oZP2vI3rt7elBNoiY3rxja3lS3LCCX5Vql2SqIS5ACU4m3mJyExPkZS40TAJGeto42rOntRQuZWzPdVn1TCxo4wbbu1Vi1di0KGNNUmdHxUggjCnYRapvHTdd2DT/8wfew6/Wf0DWfpctkGrBIt0mXXFlVgx2PPY5PPf0Mauvq4cph3JRlU0gCpJjESQKZIxBZkpJkvFOFqbCokPF7C9lvjZEREazcgB+FoXwy4FJjmDVUmrq6GnPlOk+If5MS6L2UOS3FsE4yxHElVYViGFHIEQgqjEQYKlTNyqOVr12/CavWrDW2r8KCCWuZbVlAqmkwytHk5qTJ1pX70cVImxXfVpGSr+lZgwbme03NrWR1pSgqKkaIlqNewVytjgDkU0AC0mG/pOWMZVIWxV29lyvUuYOMi4sCwuIcQacVVFZWkDnWmDtVrNIxEpDy2+zKjeK4YqKEb3GM41OBoaW11eKcPtP1FFflFbLls1B+Hhrq69Da2kyrbSChKqISJBknY0ZU5PIVdy2NoJ1U1dRhK9nwlu3bUc80KcGxxjnOJNMsKVGcx83SRY+NjRoDNk5xj2bk8WPafblW5UBijLc3Dfzk2QsUQA4BDJpQ1BUTvD7FjBwDWfVLY6D8vuQrJpfDNEIpg/IvTU6phYSo9/qutF+uRufW57IUlbw2bd6C3nW9FG6Ilq/lsqhVeqZpAZMT44y3smqnyqTriQHre2GtqNBjyJq01CVPItA1N41HbjRABVG8ktjEPmVxYqn8xWKtgM0N8jv8rmq/8rjmTm3RwHHZaoVk1DW19VZQqG9sNOuNx6OMj9Nkq9cxeO0q4+RVjDPdSSYWzJLXr+40ed3esq7141Y/7gtI5WV3AlKuqe98v9Uc65j8NnLQAsBSBQKpV8UOTdIsi68SlEppIjJaw1O1Rq5HJTUNWLReMVnnsThrcQ1m2Zs2bkJXZyeKGffkVqe15kg2eY3kQcRikOx1hDFMSXokErVpShEkDMXwKEFvamqiRyjh2JyqitypM05VjggGQVN8loVKsLI2Md7d772Ds2fPmisWyVEqos8lMnkfyxX5IwGS6jFUMJ/ld/XZPBXt+tAQrlzqN6InZi1Q5S3EqJXvPrZti43h9na/QC7btUroikHSbE3cCAgF4yPLFLNU8VrLQWJvslppb5LEZI6UnsEFlRSKkum8/CCtJ4YJ5oOWGpglcKQUUDrjVH/E+pLJFC1zFjdvjpFEHTbGuW/vfvT3D2BaKVA0Ygn8+XNn+NlFo/g6nwTa0FhPtlnlKIfKYxyr4ngOlUxxvb//AknZcbLSG5YWyDMoz5Q7V133f/6P/45//qfvmIVr3Do+SUasMqClN3GOjz0RiWN+Zo4AzlvF69Sx43hv1y6y62PmKVqZ1jxMt7tjx6N01y0WHrJlvwdty7JIXXt4dJJHqRbpMFWnO2uFyttGR65bbNLvPqYNLh4jn69qTZRCtyqLJcRyP3G6nWsIUZOtGJ0T4Knpjt1kmLQUzyLjnWsamdQwLvXtw+Wz+1FdEcL2TZ3YupkEYnU72tqa0UGrLSmpoLa7eE2670SUY3KTadbb2BTINB4bK4GkceLm9WH8w9//X5xjehSle5ewNQYtXotthmkVw0PXECEL792wkWy42OYnS1d91ZmXIxQnnvMYkp3DBw8wZz6P6poabCMz1npnY0OjsXsZgbxSRXklOtuarEJ1e/uluFYBcvX6TbM+VVhE7S1mcEDqF8/1YR/zu8vMH5UritCo+C3KLdeYIsMTmKq4aEg+r59xLEyQ02SOcm1a0E2g0BNBqWcKpd5+lAZOoNB9FMWeC1jfmcDDvT60NgQplGIU56fhyySQTpKApEhcyF6TCwmLT9qKUqIcV2PjLJ24RgU0d+8yl/z2W2+a4OQ+u8imA3lKj9J0oymUksEWM3WoIwjN7e0WJ6W8Ii0CXrJQJUlKqfg5T7Z+khY4evMmVpPorWdYqKmpR2mJ1jmLze0WkqkXFRWRPBWjsoRhhgZxe/uFAmnk5Q5AqkB++eowYtF5E4YYrMBUMZ3Oitp9Cpfo4qboLlUBWrOmx76T5kQFpAMmScNCnMKVDvPibsaU8CSCHrrdUBz1RTfRVHABNXmnCOIxFAb7EApeRVnROGprYigvSSCvkCyZLjCZyNBCJmxdcnB4hLnpOAU5QiJEr0ErtPIZBWMr/RyjrNPqv5o2P4vG4pbjdq9aw9yvjYNxCuYCMsjQUUZmXM0w4Ccp0mdy+3Kt2vKh74n82SstUuxYblWW3U4PIQDlqm39UfVXAW/gq6wJlNu6652B1PkPHTr0yQGZ5iDe270XJ44dslhUxriRQy2VAIgrInQ7cYIsklNaXoG29g4TnARqQGac+1EyBNalSdGNLmZI62dvIJgzi9aSKVTlXkJ+zmn43Bd42iF4fDNkE/w+v7vAFGA+nsbUvBf9wy6cuxbH+f4RDA2N4NTpS+gnudDS0o3hIROqSMbUxAQtaN62bohwSXiqugSCZNfV1bS4pqWiQqEREXkP5YayNMVEVY0sNBCsRZUUCZ6KBCopKlykOC+BJQ8ly2ul9YopO4RPAKoipvTGURB1gV9dXnpXi1SO/skCyUl+9X/9b7z1+k9tWWd1z1qrqVLHzG3JJavGWExtXNWzjpSfKQPBE5AZgchZ6fcMCUwymqQ1zWBi6gZSsRtYjI4isMj4OnUVN5hajIVTmIp4MBsPYGw6D8M3cnFt2I9Lgx4c7VvAyXNu9A+6cfnaPK5cCZOwTDLeDphF3hy5iRuMgWKONyn0m/xM5EwsOwsk3F5bhamoqraFYgGlXQFym9PTkwhPTFlqNDk2QQAZE/mjio/qw4OD14x1CxDl08Zsy8ttdUbgq9qj8qMIlsCyVIvAmptn7NYYqsuKTWa3t18YkI8//vgO5YJ3AlLa9F//218yJ7pse1e2PLSdrwV2dhEENzWztLzMEuRgfqFVWujbiJ8SZ77nq5Lk8NQEhij08xcu4EzfGQxcHECUrPbYqes4dmkR52+UYWi6EcMTlTh7yYXT/XnMX3Nx+qwPh04sYs9hL/KKN6Cxvh0BnwrY0hFt8EpZGrKgXI3XEzmJMtWZmppEFQHrWrXKvIeAJKWy+aj64hTTZzDMfE+pzSWOS4X5a5ev2FKXcl8RHAGj9OQaCdr4+Li5apUO1VXMl6LLMhX7Lc0hmEpV7JW/axlLqY6fzL68WOXIBwdSoD1wU6LbTDfU2NyKjZsfQh4tV5rslL9Ix1MJJDjhBAejshsZiIFH0XEYdIlj4zh78iRe/9nP8O1/+ha++51v4c2fvI69+0/gtbf60H+DOVa6lmrVhaLyx5BX9Az2Hi3D7r2LuDksD8vzESxPTiGeeuYpdDMWlZUWUssXeG2mAPMxegon9ZDO5rgYn/hTzVjX0t5GxdIeHbk3VWYINn8SJEZXL1/E7l1v4o0f/4hpwxu4PsjkXbkpiVlkfo656xCOHj5sblsbuhTntU5ZyNxRIAb8QU2PLlb1VxU/VDHilW9ZI+2Hr9qY5SLz8vpkTx8F8edpH2uRjz766F0tUv4+lsqgo6OLlHyDWaU+0xgXSWDmZ8OYZE43Qrc2euO6ubkJau4kXeUQ3dE7u96yPFCKNk6XpY3Icrtqyt/kkrUDoL21GV1dbaioLKWLHISPLvf5T3nw5HYfNdlHwhVBY+tqurMqO/fw8HWef4hkZ8SsKzst5Yt+nwfdXR1Yt3EjrSVgFmmKrbnEIug7dhQH9+21Y+ubmtHZvQrrNmxC9+oeEpd2Km0LuUAlorRKFTK0NUXbOrUm205io9KjSI2s61Y6JhfKrjiZjZUe5jwBFSVoxVocL2QIuoNBWkom1vqJWqSaSlCKjVrDsz0sdJVjBO3M6VM4dGA/9u1+D3v3vMd8aj+OHjpoi7ek0tj11i4c4N9vMPmWQCRwucNsk5uSy8nPy4XqqOVlKnwnOOBFFBeksXGTC2s2FWHztgDZ6wz6OEcRLq1yaJfBGBUmkYzzTDqn8VLHpUNF9jIjWCoUpKhwC6qBzs/Syg7h8KFDVlXSctbqtb1o6VxN4lMErz8AN91hhsCL0Im9FpHMaG/R9NS0ERsV6FVYUHsfE8cfqJMbLs2RPIFjG2FeOkTXPTtFArfMtiwgNSht68/QRWgPqhL/y5cu4NC+PThy6DBjx5AtL2njsrS4vLKKhKLM2KLYXx6Zom3poGCy8SH7KqVQ/JH22tojc1Xtl5HVVJZkKEgfgoUe1DVn8MhDboRHDuPc+RO2SjI8NMwEftaofbZJnHKdeXkBWruHms78VZUiAi93qs1gZ/uY2tCi1vSuR3tHp+0FUv1VDFckRrVhL8mJ4lyIligip43JYrUC32GzymHFyGUwkpEjJwPRfudIGGKUW7/2w5fx2iuvYPc779zyRHdrssx7teUByR9tuNVWfC3eDlGAx44cpiCH6LGktQ1o71ptgllD7V69dh1WrVlDN9WN3vW9WLuul25uFQpCeR8A0l6MKGgVXrux4+x6nZ+j5cbCaKmn3w+KLM0hmBvFjq1erGoYwIW+Xbh44Qxd6wgSCTFjTS97Xm0Kc6G+ppSEKMPYOYfZ8DTJ0JwJSbFO9dHezVvRwBzSRZcoC/YTuJKiAlRVlKG2qhKNtMSG2mpUkcRpV54K7loUUClSymebpckJxGbNAwi427py2UMHDhDIV/HT117Dyz/4Ab3DvVdAPq4tC0iJSINVDqhaoWqds3MRdDCu7Hh8p22bb2ptRYg5mYBVWiKCpB12FdXlaGxpRTuJUmNdOf/uuD9Xhq9UXQlijjno+Pi0WfbVwUHMTBO4nAmsX51GwBOm2d4k4rOor07iie0MG9FTdFcXmDLMWdJtlSZez8NzKx6VFwSwrqMSeb5FAhexHFeVJW3ll3d4/Imn0NjUQharGCYrJKskUNrUpaUr1Vfrl5azuro6sXpVNzZuXI/NWzbTtRbxOm7zItnd71lg9SqWbp3yUpoyPDyMCaVV4zdx6tRJHrc8IJdFdlTZuXZ9lBNYWrIia12zZi26Vq8xsJLUdBWEpe2xqKP1cmMxMr8IXVskSsY4PYWi/DiBGqN71kS1jMRh8L8kc8xkYpHxK0xQoxi+fB6rWwaw45EkycEUBxAlkIr9UdTW+1AdSiMenqN2u+DjeIL+DPKDflQWeFFTEcSmVZV4bmsdorE5TMxSoIt0kx6/5bciVgWFxeYZRIpUuFB6Ye6Q85TLtOSdrxpcHomdVlGUi1YRYJEYFTmsiMDvawukjpfi6m86p51MR/N9mnPT3h+Roeraenzpi1/gWD66d1jeQnF43759u0+fPv3geaSAvNt6pFzr8MiEgaikV9/TOp80UExNm4u18Uj1V+VDinFxrRToJhYBGmOONzeGzkYX5sLzuDlOEBYdKp5R5WfBbZYTjZO4zN9EbcEwnti2gI1r47RgzYXzUCyy4oKLDBZor8qgpsRFtptBSw1jcLAYa9tK0NXix5r2IFrK3MxHYxgYS8OfW2w5bkVlDXIJjHJJCVkxUHFbc87O29IqEjKRKS1+624uWbKsSxhJcbWrQaDpMwGaZanqGt+tRnC150feqrO7B0889Sn09nSb8tzetKpyP0Auy7VK4JqoFmhFRqRdGrReFTNU3dcNMbVMIbSYqzVFP4WUokB0H8TUJK0wEUZNaRI7NxVgXXseKopzUBLyoiLkQ21JDjorU1hXk8Cm1mk80juLnZuVNyof5eVVYKDSGJOg8HzMH5uaXXj2CR9+50kfVrcWoDQ3g+09udi6yo2Wqii8rkm6uxiVy4PK6hqmCyW2AUo5XQ6BEPPMLgJoHtn5KRYqrbBFcSqpXKg2nKmmqqKDSnn6nshcmfbw8jvyRgJf3RRBVs3vKW+l5qOJsbh342bUNjRJhRyRPmBbJpDOZmTFE9NeTtzypiVA1aWlAtBcEeNISXE+WSytloKfpmuZn59BTmYGa9tz8Nz2Ujy1MYTHewvx2KZybFyVix0bgecfycEXngU++xxQWEQhCDjdkJrtppv6H+XjpysLeBkn8xhfaZlVLnQ3JdFSnWKMZNK/MIeMhwKnsFX/1Y1CqkDp1jcl8NnxO52fLSlmdo4O0M6OAs1Pa6QqFmhngoiMvhsKFZgS81ezKAGpnQraKa/VFBUhxPIXaaVuWr5iso5dTlsWkHIpHtNcB0ybIF/lSjUwMdnsHhy5rALG0IJCAlpSRMbHtMNFZmrVkihK81LY0hXApzfl4tmHgnhmeyFa6wOoLstBV7MfrY25yKe1pjXiRV5Yb+SG04xjqRy64BxMTXlxccCHd494sO+YwFnEpvV+lBZFURCIw+dOIZaE3SzUxQTftvOrKEDrcSk82LYNKSAFzN/fX2PV+qp4gEBd+nxpvqrh7nrjdby7axeuDVxhTE9aBUe3RGj/UnaHgfbEvm+huodE1aAk5x7B5MSEhaPltGW7Vi3Q2u4zTsw6Jy63oiYtnONAZ2YY+6iFlBA1MIBcTrK+rppUvsIcysREEhnG0JL8BFY1ubGx04XNXYsoLczB+LQP5656cPKSD2fO+3H1uhdjY14e48E4+9i4D4NDfv7Nh/1HfXjjXS/2HgTmYmls7AF6u0VcyCJTTPxJpqLpAhSXtaCwuNTGrjSDqDmWR2moZEZmYqApF0zQ4hw/TgrG7yivNbBpwVLac2fP4Icvv8T+fbz1s59icmyUXn7BrFWLBpKFA6Ruto1Z8UGhRT1CtzwyPITzp08ah7hTu19LXR6QmrM0l9ReAGrwmqQ+k7tSHFLQVywRk9MzBlKLHnpCTjKUj57uFrLFUlwfEYHQ/pc4WWYKpaEUqgoi+O3HPOhs9uLS9TTe2pfBT17PxZtv+fHmbi9/d7O78PoeL37ybgA/etOL19/NwYVzQF1JEr+9M4OHu0lfSKpSKVWcmB7NUrk8tfAGazleFbL9jFkUFC1I66AcupUX5Wm0pKZVktOnTuHgwf22Y87JCyVcpwvY+dlZTE2MYvjaFfzkR68S2LMmGgGjmCqyZ66VxE49Sbae5Lm0Z0c77Y8c2Icj+/dYEWE57Z6s9eGHH+7dtm3bPWutV4eGsUCKrMqH3Ke02JnoBxJgBnqj5RbPFjloajl7rp9uka5n+Mo5VBQtElwXgszx/EzcfZ40KouTtCoSnhZ+bzFBF7SA/qtu9J1L4+z5BVzoT+PSFWBkPEOiAnQ3u/G5nV4893AGZUESkYibSkRFiiQxO0/rnclDJtQN5JNc+AvhzWWs5nSV42rngnkSWqPSqVkyxVd/8BJ+9OrLttI/E55FR3unsVPlzNn9rGLmV68O8O/TJDQZ1Da1Yk3PWvuO5EFJ2BKX7pFRHqnjVETRbYG6x3NiYtx2HfzWZ56ljD+h9GPLli33BFKa9s1vftNuBVCOqKRYlX1xEafm6AApa7SkWMDSOujneKEUSU4KwYAHkRlONDaDgvw08n1pWrW8sIt5pFIQFwr9KbQ2xNHblUZvp49u142tq13Y1uPGY+tz8PiGDHZudGF9yyKKgnRdPCYa1/MEBOQCc1BgdNKDyWgZAqU9WPSWw8XYqK0giwTNnaONyXKvVER21XgP7d2Db/3j1zB6Y9gEOXh10HaX1zc2Gb9KcS4LBLKI8b6CMVcbyxpbO/DoYzttMxona1LWvMVsdQ4r3y2mbVvJsSNHbKVk85YtaOlox5b1PebVbm/3C6RAe+Cmez0OH9iD9955C9//7j/hOgM/x29rkZqG3qtJM6UhzmWVq2mBVftVVfkPoKKuE7OpUoyFMxgPL9B6UpiNSAC6SSiFmThd4kKIFlNK1ltiW+6bWjrQ3NKNuro2lJc2ItdbxXMHkEi7MD63yPMwN2W+GtZTM8JpDI6mMZ/QwrazQiPvoFsKVEXKKpwjevlVcigKXTXRFGNajHFeOaM9voUuUICkCKLu31DuqQLIZz/3efz7F/4DmtvbHEu0Ljydu8mUM2t/j3YPykXrlvW2jg67zSGR0BqtxvHgbVlAStuksdpwq9UOFZ6lcXI5Gpgm4YwwO0pOnJLLUOuVH6uCI+sN5Bdh0VeGK2P5GByj9UwnCESaIAQQTpRiMtaOkegWDCcex83ME5j0Po1w4DOYzf1NTHufw3jO07ie3onBxKMYjvVgOlmHmWjQYuLY1AIGb6ZwbdSFyGIhrZwxmmNKcwBpsl9neM44s+/FKLXdY8vD29FMK2uiu9y8aSvq6QLNGjlvuUjNX/FXOwoqmSvrXg5Zs+bmgKhXhgl+JuI3OxMm8QubkuhmJ/1NS3dSjnu1+2G0ywJSzdgom/Iy54EKnCBnoG5uVa9Ey2TELiC1WVBH6U6tBf5N+1xcwSpMJWrQP5qH4XAAk/EyzGRWYRoPYRw7MYKnMeJSfwpjmUf42TaMYTsmcx5F2P8UwrlPYyLwHKZ9zyDifwyRHAK60ISR6SJcHnZjeMqP+UweWavuz9A1xUpVQaI8NT4bLwclS2W6VEurf+a55/Hsb34Wzz3/WXzm+d+GHuFCIzYwTbj8hRzJ1ssXFnRHtfbx8HMqqovxgTZtoGrHnbMhawZh5psCU9sodbueWLBWTu60X0ftTiHtTu1jgXQC9p2byEF5VS3aOrvx5Kc/jQr6fAGpoK6J3upmoY6w0nRG+sneZCOh0oaRpEtMuOswGmtAOLMaseB2xIPPEiQC5N+G6UAP5r2tSPI7CZSyhxgs8rDAeJcTaoK3uBue0i1wlT6FTPlz7M9iofApzLvWYzRSScUIYS7twVwihXhS2zp0p/CSMWrMGqNerWusLqzdsBG/QQA/89nfxQbGshwKVfFef5dLFsFw63cpB92jPcuHMU0WJ4CkuvJQzvxJcuZmDUhtC1HcUw6um5eUc95LzvfTlmWRSoj1PJkX/+MX8Ruf+U3k5YUcIdjklqr/1rNkh9pqglMMciFOLY4vaE1Tt8UlkBMMoaBmE/Ian4e3/nkki7YgkduAdIBkK88Nr58DZkKu8tYC4+uCCuzUdh/JWH5hCBWVJaiub0Zx9WqEaneguO23UNr5WyhqegTuUDWivN48yU8sqYqM2LPYtAgI31Opsu5SXe5OLlZz1CbnaDxiVpUhAXNn0gSQysc0IhymhU1P2k49rTH2X7qA8Ztjdgue9vWoO1a+wPSLOTUtUVtGVJfW8w60pmkkZ5lAfixr1S66u7FWXdwdLEBRabkTO24J48NLONn3xtr0He3pUW6lWwciUbsPXysdNa3t6F63FWVV7VggqFpO9HkyCPjc8NP6A24/fDl+uLzM+bwqb9E10rclUwkKLAkPr+P3eCmcAHzBAL/D/DavECUVrXR1JEJMyOXyfLna1+O16o28imQo16Y8WO8lhKwHcVY9lODr7yJtzIc53uuDQ/asAd2veeTwIbun48K5czh79gxd6LxtFVHCr3RFVn72TJ9t5FJ+qfXLtrZ2Y7diu8o313S2cSwftSt9X/ta9+/f/8mxVp0lQpcST5LJyeqcj5eaBOGAKPcigmDvxfpUczRrXEQkTnDd+WhsX4fWjm4UFZXa0e5MnMqTtvzUl5MLnysA7T7zEEDbhcaUwav8z+VhSuOUA8Mz85icCrPP2rPrVLVxaz8MBbZ27SamDx2M0TmIpiIcsyo9qn86i8DGRMVSl94743bGLPBkuRMTYzhx7Bh++qPX8IPvfw+73nwTZ06dMncpxVQeqJuZtINOO8wPHz6MmzdGLDUTEZwiIPJOet6Cbie05T8qjxTItGcZbVlAqjmau2RxJhS6E1mcXmWZEgIHv8D32rUmgdi2Q3Y97ivj8qK8pgkNTd0IhZh/cUaqsvip/V6VymhVIgt22zidgtvnFKYFpKzTAVQ71byMtG66TaYu83FMh/VEDzHCNL/vpoIU8hq6N7NqqWjt1D0FpIFpr9lNww6otv+WXRUZbWERcD/98Y/R19dn8bJr9Wrs/NTT+NQzz+KxJ3fiyaefRs/atejo6sS63l7bKqLzOU/MpFKS3eoz3Sag+TgJs1zA3VG839i5PIskQDNTE9S6IVwd6LfJ9l84Z481uXL5kt2Qo8qF1vA0EQnIEdzS/lEyvFAR41pdAwr4mkNQ1QSez6MkXe6P7o6AuuhGXQTE3KGWnKwS4zGt1vdUyNbvUgS5b9U3lUwzpJmiuemeC4uLKUimCF7mbvGkxWVbnVAnqHa3l42TYHKMUkYxzNMnT2LX66/TlZ6x+qxuG3/40R3Ysm07CdEGtHUxn21sRkVNLeq1y45g1dTXob2TeSKZvLao+OlC9Swg3V2tjVxZH25eTGAusy0LSE30yP59OLD7XexnP7hnNw7seQ8H9u7Gwb37cHj/frulbGp8glbqWKzVHSVAuSKf354specJWKziOXMImHZf255QWpmePCkgBag9hZJgyxVlY9atbjFOBXIVvDkxU3bG0iWNJu5kiT672acoVGxj18qMlMx5HJnA1PjYNU523UDbd/o03n3nHSrqVejJWDueeAKP73zSigBFJaWWPkV4Dj22VK/ayTA3P2+1We3Q11hFblRA153ZWuISgtkUzdIzC1K3wt0DtWUBqRiz++23ceLoMVzp77f9qxNjY/akDG3N142dfSdOkszM2L2Dys+0dCNLkcC0m06P4vwgkZJVqd8iHwag9vosdf2+BJp9vvQ9B2jnVdTftuezOysWTgiQsqgUp/VRvep2AOdW8KVlJrNMxzoVJ68RvLff2oWbo6PYun07Pv3sb1ihQFYkQiOXqV3nUkpHQR0l1fx0XuWJehiGvJBuBtbuCY07yx3U5brlATi8ZbV7AimNvVeTEFdRMx/f+TT+HRPnz/3eF/DCF77E/vv4nc9/Hk8/+yxWM2Z4yMpsKyMnKE3VeQVGMWOF7l5Wk7XqfNng74BHkPiZPr/V7cK3/mdASRHkWvV9fa7vZRXBXgmsXLsRF36mrfp6eoe2a+geftuARWtytlvGDQh9/xxZqKxSqdX2Rx+nEnkwox0B/I4e9HvLHQu8JQB1v0h2O4jcsu5C0xg0L2PBBC2bjllnGJBBLLctyyJVjnqSgb5n/SbUNjSjoLiMoAUZ43IRLCgkianCqnU9yA3lkd3q6cMRu/dCN/wUFNIS6eo4S2okSQ/PZ+6VvxtgAlI//IOqJ3pVf98LaXWB/6dGa+VhhvmccleBZ01/NFzFOUXIHOYp4clS5fbk7rWZWVYzT4ErlslK1ZW8i4F++pln7L5OJ//T5rGl0JBwABcjjfNzO45z03l0+7zu19CCcVKbpDmG7J4fAWm3Emos7HpVQWG57WOBlFDv2vg3KpcBYUyU2qlYo9vE9aonXuhJybrRVA9tiEbljuYNMNvQy1PrOLmxbJyzigi7tj8YkLoMf+w3XkvdNv/yD0kqx+kTR/DjH76E1175Pk4fP2pbHHVTjuq4S0O81QSi48MypkR6ita09g5R6HL/utc/QgDjtFC9t7uJq6oMOO2G124Gu5WdXY9LW6QX0WqOSJ8Jgl3KlJalUlmVkkixtBHa2SnhsHmFGNvETEUSkM5WSI3rwduyLFLXTsgVUSsVKwSWxQx2R0Odm170hMdYhC6JQlL1Xw96V2VDDFTpiaTtAMhXTty2UzDWCXAN8BYWBMHiC18F5sCVfrz03e/gX14mkD98GS9/759xnu5QWC3aQR8VTvYTKYf21WiJSU8DUS44S6uen9MdyLROjtssjl3Kl+Ac5f6JmhEqPeVS81CxRERGj+/UHdF61Kg2LleUl6OqqpLXKLC4LSUSiFIK3aqgqlGK3fJqWeXSuO7U7rS8dXtbFpByVxYn6D50z4eBKAuUu2GXC1UXmKpyqGwlzdQNOpqcASUXakAudU5JVhWhQJ27i5eGKCsUkNJ6m/YiTp44jr326LILVlnZv2+PPXBB+asdYv9/v/H01u1onkvP65GV6MafKd0DSRcttzhD61RXPVSkRcqjsWpnnfNcOYJHRVQ+qHs+BJ7uh6ypqbE1y9aWFnR3d6GrqwuNjQ2oplVXVFbY06E1AJOZAar8VWVC5UjOGB+0LRtIbeMQQdCr3KiAUndA5N8iAjRGbZ/B1IRzi7bIiQASbEZQliQsIwpTqKeOHcHRg/sMHNNWXucWQVgCVE23JkjQ2biq62jRVnmkjnm/29fZxBh5uJ3LWfjWY1rCM9NWM52l8uhmWz3STCRHY1Wt1XbF2T3/RVaRsf27DA3aXKVXsWBZoxaK6xlPm5ub0dnZic6ODntG66rVq7CWpG/NmtVMQSpsLrLELFlSaFpuWx6Q/FHscPZ2OnTbeUwYf6dblWvVI0pUS81apJPI55iADTkJV28IrNyOnrb87W98Hd/42t/bVgvdWCrpGyC6pkDgewGh57YWFBQRRMcB6zEqelaq3hvo1p1jbbRUAn2muCTyoYc25Ob67boCUCxTVqnits6pfzGhuqra3KQ9qYsWpQTfxs8fWZTOJcas9EJAa51RNyZpH281yZ6e297c3IKeNT32gN8NGzaghRarjWoai2OdInu3tO2B2rKAVJPWygJ1D5+Ku5N68APdkp6Tag9o53uRh6wLzqYTEmR22UgGKbKjW8X1ML6+0ydwuf8iScwr2PPee8TFEP8QmHqi8rZHHsVWdu15qaypw+at2/DQw9tFhA005/sWhQm+lg9VLswC7LBHbaTWCoTA1K14eharXGdzcxOaGurpOgssRmkIDjFxmG/WQ2TjnsmApEnP05Niq9arqr+5YcZPWa+Wq/TApvXr16Onp8f+ptAihbgbjo4Sfnz7WCA18Ls1uUfd4FJI1+Kji1qkhssl6YbWUVpSeDZMoiDiMEvXSpBJKvT0KU3eBCLLYs9WZFQ9GR+/aX8TwKmFGK70X7Jn7FjqYc1xj1rhLymvwgu//5/whT/4z3jhS3+AF774Zdv/Ys8loHs1FyaBC1T+aOeCuti08jd+gSBps3IFSssqmFsW2lb+ttZWVJSVIUQL93Jcjs9w8lIVEhQa1OV2BbLGKyBFimTZesSM0hrd22H/gI392x7OSoq+qxURPV9AT1wupNvWLXp3RfI+m6Pq7zcBK4pk/6TSl7/85S9+5Stf+XMtu0ijbm/S7mtDN2hpTs0y26WpEra02KzCQFFqkmSMIaVnnNBuAouVRngEZI49rKH/4jk7Ptt0b0bP2nX23pmqxLr0TlZCCi8LEGFQLNM5NS4NIGvBeu+4Y4FLYfIYWaMScR2rioyOl6Cdezadu459skSOzf59MV7sQ6RMF1e3cQhmfWa/Lv2dHIDStFf+LsXRNTUGh6Fr7HrAcAxjzDe3blhninJ7U8jSP27zN3/zN3/97W9/+67/pNLtTWfSWqT+keM2AvlXAwMDGWobZbLSfhWNHCRz8uTJzAsvvPBXwmQJG2H0IdQ/qgIr7V9lWwHy30i7J5AOW1ty/Cvt17qtWOS/kXYvIDO0xiXSl2V8H+3Zctaduhjh3bro+t26mNzd+gfZ8e39TuP71941L7UlLBy6fod2u98UsEo/9I83Ff3RH/3Rl/74j//4v2h14F97e9AQIfp/r3anlEFN1Z97tXuN54NFcr1X4f7rX//6X37zm9/8B34UZtdC8YfSj9vPpt91Fq32Fr744otP19TUfI5JrIdW6WIi/2DSuK0pKV5uU43z16X9IuZzl2ZekXNN9fX1fe+VV155nZ/p6Up66M6H1r7uBKRUTI/lV1EgxK5/Zk2/C2D9/RcC5kr72PZBV6q9rLPsc+xyEfK3ssa7AqmWda8CT13WqU01+nwFxF9uE1ACTF3uVJYoED9S1bkTMPpMoMnJC1C9qme/uwLmL6dlrU2v8t0CTutd2fe3rFHtXqAIzKwVroD3q20C7YPW+ZF2PwCtAPmrb1kgV9pKW2krbaX9shrw/wF70wMm6MH4WQAAAABJRU5ErkJgg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9" descr="data:image/png;base64,%20iVBORw0KGgoAAAANSUhEUgAAAIkAAABiCAYAAABkp/CIAAAAAXNSR0IArs4c6QAAAARnQU1BAACxjwv8YQUAAAAJcEhZcwAADsMAAA7DAcdvqGQAABBLSURBVHhe7Z0JcBTFGse/hBAgCcqhgHKIBIqjEAgICrw8RRG0tMCLUzmsByq3R5UiYGHhw4NnqQR4+gBL8EKxxCpF8ObWp3hAcQkipxwG0KBcOWBe/5od3iZsMpOdmWUT+lfVtbuzO5OZ7n9//fXX30zEYDAYDIbgSQi9lkT4b9z83lA2sEKvEP7+LEpq9ERV+D68GMoXiCO8nFLlLCI1PNsQSOLs2bO7dO3adRAbT506VaJI8vLyQu/in7S0tNA7f7GsEjtk1OTn54fe+UtiYqI+4S1btpzq1q3bP9Tbk6ogFMcLQSDJqqRNnjx5xP79+9W1G8orx48ftxYsWLCL9g61O+1fiLM2KNhWQZXKR48eTVEHKVNWwuAepRHJycmRBIX6WFkV2t2VSCBJlUq5ubmV+KCGGl4M5YzT2tDtiw5oa9r9LCKJxPZJKhYUFETcyVC+UBaFNq+oCu1+lu9ZnCXRQlEKw/wYzg8iCgSKEwmc2UF5waF3hnJMRIFAia0fMkOG8xxjIgyOGJEYHIOARiQGR4xIDI4YkRikoKAg9C4yRiQGRxxFcvIkC4OG8xljSc5z3KzLGZEYHHElEnu10HB+EjNLcuDAAfnll1/kp59+ks2bN+v3+/fvl2PHjplUBAUBLfw/ZhoU6sQpyBUrIpkIloxTVak5cuTIex544IHxDRo0kIoV2Vw6du/eLZ999pksW7ZMLr74Ylm6dOmZ6RbHq1KlilSvXl1atmwpN954o1x55ZV62/kCIti3b5+sXr1avv/+e9mxY4ccOXJEW+5q1apJenq6XHXVVdK+fXu54IILQnv5y969e2X58uX7+vXrl6k+HlLlqCqO+ZKooZoq6Uok/9y6dauVl5enrsc92dnZ1tNPP221bt3aUiKwKlWqZCUnJxdbUlNTrXr16lkDBgywlixZYqmKCh2pfEJ9rl271ho3bpyVkZFh1apVy0pLSytUT7xXwrDq1KljtW3b1srKyrJIJVUWJnQUf/j111+tefPm7aW9Q+3uyhp4EsnOnTut/v37WzVq1DhzsXaxK6Bosb9DLE2bNrUmTZpkqV4VOmL5Iicnx5o7d66VmZlpKWtxVv2E11P4djpb9+7drXXr1ln5+fmho3nHjUh890neeOMN+fjjj8+YTXUeoW+cISt8+/bt8uyzz8rEiRNl06ZNoW/KB+STqgaRZ555Rr755hvtj9n1U/Q1fLLAe3771VdfyaBBg+STTz5xjJL6iSuRuAmo0cCzZs2S1157TY4eZVgrfOH2+0iEf0eFcKz58+eLGrJEWabQN2Wb3Nxc7ZvNnDlTd4RwItWNXWfhhWNs3LhRnnzySVmzZk3ol8HjiyXZtWuXPPTQQ7r343xBeE8oDVQG+yLMDz74QJRp1j2wrLNnzx4tfDV8e5rNse+WLVvkrXlvSbaaMcYCzyKh17/55puyYMEC+f333wspP1rsfbmdY8WKFXLw4EH9uaxCHWEBfvzxR20NvEK9rFy5SrbvKGyRgsKzSLj4L7/8Uvd2L8IojkOHDuleGMSxYwX+GcPDH3/8EdriDazJgewDsmnjJi0YL7ipV88i4eKVhxxYQAzndeHChXL48OHQlrIHN7dlZ2f7YkVscnNP6OEmT1kpr3B+JeFZJD///LPu7YgkWj+kODgexyXYRGCurEJvpSH87EgcMz8/T6yAOmc4rkRSnEli+4EDB88o0Y3pioYNGzYqMW4N7PhBozw0OXnq/zNE3zrTqdjUh6NIKlQo/v4sGu3EiVzVQ4I5WVsUf/55WE0bt6m/dUJ/LnskFBJGWRO75+GGa/d5lDlDeMUSWzhy5HT8Jd7AkjIcEvCKBJdBZ/N7OOamOb+PGQlPIklISNTP+ojFHX7Zyps/fjxyI5xLWKAbO3asTJo0Sc/CIkH9VK5cWRIr+FdP9jHLgEhEatWqFfjJJiUlSbt27eSiiy4KbYkPGP5mzJihg1t33XWXNGrUSL7++msdErCjzlAxqaLUqFFDv/oFq+isFEezOh+Om/09S7tx4yZSs2bNQERij90pKamSmpoSk15TGj788EOdGzN06FDp3LmzXlsZP368/PDDDzpXZu3atcqf+lN27tole5XF8XN2w3Sa3JxYxJA8i6RFi+ZSu3btQIccHFfWPaiUeOG3336TZSuWS5uMNtKpUycdbZ46LUvad2gvffv2lSlTpsgLL7ygk62WLV0qixcu8i3WQ2cheLl48WJZt26djugGieeWTU9vJBkZGaq3p4S2BAMBNZKWqPR4YNu2bTra2bhxY+2XsXygmk/69euvGw9HdvDgwTrZ6tix474G0rAcFMQRVBAzHM8iqVq1qmRmZsqll14a6HBAZUyePFlHYIPuOU7QQERQ8cXq1KkjSRWT9HnVr1dXGjSoLytXrJSrr75adx7qJDFRzWwCsLT4akHMmoriy5mTYkeFVKqkn54VCFQEU0zSB7AmRcdheir+AWtJXtcznOBcCk4WKEc0SapUriKJapZHeLxKlRQpyC+QE7kntENPfTAMY2W9OpjhnBZeok715NhBDvXgy9HpTV26dAl89kGlJCcna0FQUQiFdSNSCu677z7p06ePvPLKKzFZNU5VzvQJdR45h3N0AlCKOjeWJ8gaRiBYFvwGhILfdrpu/OvxWJFLLrlEW/CSAp5+4JsESWTGmgSlaiqCWcSLL76op5PMJMjyevjhh+WJJ57Q1mP48OEycuRIqVu3bmiv4KBx7CAaIsF5PXjwgKxZs1Z69Ogh69ev1+JlmtykSRNp0ybDF2tidw46TJs2bfR5BI2rFuXEnGCGc9NNN+npsJ/YfzutaprcdtttOmt8yr+myLDhw2Rq1lQdj3jsscd0Vty9994rl19+eeDmF9Ibp0u9evX07GLP3j06o52/PXv2LL29e/fueoWcYFvt2rXUjKe3rh8cWS/nR300bNhQbrnlFrn55pvlwgsvDH0THL7W5p133imtWrUKffIHKhTz3ap1a6mSmiK5+XlSU5nuUaNHy/QZ/5aZShwMdVgaBEPPjYXHz3DTWVkPsvIIoKnWk4EDBmrf5NW5c6RHz57y+OOPa6vGkNO1a1dl8SbKDTfcEPVtIwgEZ3nAgAHy1FNPSYcOHQIfasBXkaBqYgT4KH6BqR4/bpxkTZ0qzZs11+P8f1Wj/Ofll2X06FFyxx136F51/fXXyzXXXCN33323ThSOxWJg927dpW+fvnrYmzF9uhbEVDUcDh0yVBpedpn2GezQAA3M923bto3qHhr2Z5hh344dO2rL7RdEbksikgzZxuOjU5RSM9RY+3fiADhKbuBmq0WLFulgk1eoGERBDILFPaaVCYkJsnHDBjUWqwpv11ZPvxmb7cJMi1f8FvYPmmbNmklyxWSd80LMpEXzFlJT/e1I9cU2stRIY6R+is7QSoJrwWpce+210rt3b13PfoD13bNnz5G33377VfWRaSHxhUKmuERL4lYY4fhp/qhEnEJKuhrv01JTJS9XOYu7dsv2bdukIC9fGqenS69evbQ/guPKkHeZ6sWx8EuA68V6chvIFVdcEdoamfAZSTROLELBsvolEHDTkXyvSaaBfkYXgYZoqETCWN5IvT766KNy6623agszcOBA6anG/6ysrHOavYbD7iZOhHiZxpfWytFh2IfhK5rO6wXfReJnwq8NJhrzTKQVwTCT4CalOXPmyEsvvSStlVP73nvvaX+EKXI8Z9dj3mns0orEhuuPdt9o8V0krK9E00glXTj+BdPK8B6EuWYb00AW0rjpifgE1iaen87EMsZff/1VKn8knFit14Tjq0gIcOHAlaaR7F5FpWGG69evr6e0WIoxY8bII488ItOmTdMOanF+BuLBgSSwRuTVT8/fb7AkXGs0QmY/Vpv9Hs6d8E0kXAA3adm3MLo1iexHYWbA7YvcR/zuu+/KdDWlZJ2GjK/bb79dW5OyDlaAPBNKNPfyYkF4rgszPr+g7p3wTSQ0LBlZ9gqtmz9ug6Cuu+46HVFFLJhkrIo9/sZqphI0+Grfffdd1PcpsQ8JTRwjGpFFiy+1T/oeASWij9HAzKB58+a+h/TjCYYIIrOs5+iFwCghcYlFTJYDYoWjSJyGDU6aWQb+SLTqJr5AIeRcHqFe8NWYiZHOUBorGw5tgS/DsZ5//nmdFhELPFsSMsboHeRyRgsLYwTAYj3/jwXUC7mwZNQT1/GSMGX7byw5UOccc8mSJYE7sp5EQvyCpwnwDBEv0zL29bJ/PMLqL8sTzLh4LAe+hF9+BBYFYeADkhoxbtw4+fzzzwNL7fQkEk6K52043XDsBB47OaNej3OuYSjg+SzvvPOOFgc5rjzUh4fXBRG7QXTUP7d1kGtDpv7777+vM+jd/r3AZzekE/px8Tx58NNPP9UxgLKI7XNMmDBBr+MMGzZMR4CDehKCPezYDcwrQnz99ddlxIgROsb03HPP6cQnL8ObjSeRIBA3SnQCsREfWblyZeD5qX7B8MgsZf78+dK/f38tDoJ+rPASMDsX2OdEPZJvwmLn6NGjtVi8tFOJInGTk+E0+3EL02gqnNzQIEyznzAsfvHFF3L//fdrf+Ojjz7SJt6PXusHCIK2I7DJgw6L3lFYWjxZEj9BGKz7UOHxvECHEJitkHWGY8q5+uWQ+g0dmPPFOnuZGHgWiR/DjQ1jOJHb5cuXxySzLBq4kxBHccOGDVoc9vX7WQ9+wTn5cV5xY0lsCDYx7OC1x1vFk69CXAiBlPWZWGmIO5EAt0ky7AQ1O4gWYh2rVq3SS/3lAbed0JNIWHgjf4NsKTeFXNlI28NLamqqjrwy3uPMxos1YYrJU5x55Zy49nNV8DUokb6LVLxOLiLtTfKl/i8Vynu/Z+zYsePJz4i0roLfQBAskv/AiYU3MA4UK7s2RRvfvhB7O58J1ztlcscKMuOYWhL4w8n2WvFeYYGPXFcSr5zgLgKe7xJe/0Bdc13ffvvtvp49exb7Xyo8ieR8ggpF6Pb0/FyLBJi1kKHntObFb0i7KIpbkcSlTxKPIAp6IsMrhU5zrguWhCE80nfhJZJASoMRicERIxKDI0YkBkccRVLe8jwMpcdYEoMjRiQGxyWGEkVSHnNODf+naECzOIwlMThiRGJwxIjE4IgRicERIxKDI0YkBkdKFElCQkJ8ZPwYAoGEJDeUlE9SY9SoUfc8+OCDE3gUhJd7fdnfD9ykMzoti7upGLe5Ik5/K9YPmykttAv3PK1evXpfr169/qY2cXec66QjHj5afcyYMYMzMzMnxvvFuiFe7+UpTrSlzQGJdo2NhCRlAPYNGTKkk/rIw+74H3aOIiHMyiOLL+jYsWPLlJSUpvn5+ZXVSSRZlnXmityaqtJgFhNjg7KUp2hLJcQ8JZITSiSblTVZr75iuOAWykI3EhUnEnvI4dHFaaqQu8h2fu/OFhviGXxNTBXJyZQjqiAQe6hxFAkmAkGQNYs4KIiG7UYg5QeEgulGFLZYWOlDIIVMeqRGZxuCQGmIhWIEUj6xhYLDhjhsgRSa1ZbU8LYwwouhfIEYwktEp9BNw4f/xgil/BBuLcLfGwwGg8EQe0T+B8vNmeAu6sH1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AutoShape 17" descr="data:image/png;base64,%20iVBORw0KGgoAAAANSUhEUgAAAJEAAABNCAYAAACmJIZ3AAAAAXNSR0IArs4c6QAAAARnQU1BAACxjwv8YQUAAAAJcEhZcwAADsMAAA7DAcdvqGQAACLzSURBVHhe7X1pkFxXleaXe2ZV1irVolJJJWu3LVkGjDGmG+OhMdAdQ9A03Q3N1jER0BPDDDEEEfNjOswQ/CSiCSCiY2KWmAmwMYOhm4Zxg7HB4FWLbVmyVmsvSbXvlZWVe+V83315K1++ysyqUpVnBlyfdPTeO3c7995zzz333pdP2MAGNrCBDWzgdx++0rUWFL5cnA38/qNYoqqopSDi+z3XDWV668Eqj2ihREuUqZpiGMX54he/uOsrX/nKw7FYzFcsFn2FQkHKdMvIZrOlu989xOPx0t2bA7Zt6W79sZa8fT5f0e/3F3V94oknvvv5z3/+GbKrKpIXAVLkS1/60h9fvny5SCGoQxt4K+PMmTPFL3/5y38svSjpRwW81sVOX8F0Oh2WFv8uW5ANrB3JZBLz8/OQPvAxSLLuzSKqKZHIKJEYb6ap3cD//1hYWACnNLcSWR1ZRDU/RxECVJ4lZmsDb12U9EFUoUBCNSUSfNTAWmEbeAuipA9LFEioZYnMisx53MAGuBxz9MFSBTaszQbWjDUpUbZI752OVy3KFIuY43Xew18PmmfeacrgpkQuh0muJkS6F29+oVg1fXUqIsNrfk1UrMJbOWVJb0Z71aPMsrs+9eE1TVIqeeHxT3ziEx/6+te//khPTw8aGxtNoBdj2Rzy7MwF0koQ9PlMfD+vK02zBEzr42ohn8ticniYj374A35cOnUC186fxdToCIr8s6lrCw695w+x6+DbEAjQH1xheRGmjTDuqudyJVC6wjzvQygGonzOk7m6cZpjRmnWUWviVctwC1BfqF82h0NVy0skErh48SK++c1vfub73//+k2TNkbTvo01HA+8KTPmIFz5w4MDuBx988GOtra0IBrWyW4rpXN4ohbpnJVQoxZUCecNWRKysrlPjY3j2Z/+Ap3/0GF4//AJOHTuMF3/xv3H21WO4fukCbl65jCtnT+Mqlaq1oxObe7axtfya15fm6aEA/w0wnuANq06OTFhIwZcegi+Xcp6zCfLyWAjGVlSuJSmPekjXauHrTbYvmtjH1ZRI+4STk5M4fPjwT06dOnVJLJIVz+B3yifyUYlymQxOH30Jv3j0f/J6GJdOn8Rrzz2Dof6rmJ2aRkobY6k05jiCLpw4jmf+8YcYuXkdRU4zsmLrjwWuQqhAVBj/Qgb+1DX452/ANz9EpfdTqThwS0r5/wTrVHQ4bLYNq2KNSiQJLVk4z/ZPZZyVUflfwfIF+kHzc7h+4Rymx8exY+9+dGzZijwVS5Vsbm5ELBpGKOin9WQH+n24SiUbu9lPJSqPbfunnLebVgNOrfqXU5g/cx2B1AVEx36E2IX/guDECQSSN6lEtEirVt5qcjlUX/Yq5Cvfl9NalMPqQYO3HuoqUY7O6cqgQtyCOIU6TezcVULPtXiW7w7nvXl0wn0UW7uobZ1dRlFkZLo7N+GDD96Ph0h/eN/bcP87D+GB++/BvXffjtamhsrsiNqyrRILbCNaICxkqUQX4Zu7Bt/URYTGXqUl4hSRSxordWvlOPUtwz57+W5U4zu8yhD1V608Voc1WiIJIbIClQVzOsnLt2Th5imOyHKce+eJKD1qG37Tlh7jXI8O3DC8xoYYtm3tRu/WLmzt7sDbD92Jd73jIO66Yzd2be9GvDFqcyEkmS3Pcp0Sy88rBfMwI53p/GEs+BqxkOCUO+lHIdRuwot+eVmKU6rAiuCVpfxcGWKf3CR4n21dvXUv89eCdZrOrECC5bmfbbjlCfa5Fl/w8ukA0tFvamtFgI7g2MBN+q4FRCMhtLU0a4cUs9MziHClEY1EqHBFpJIpTyXr5786sF5ciZkrV2L5xoMoBLbTgjcgt/Uhxwr5AlT48Cpzd8so2OdbIQsvT9dq/bJ6rFGJLGoJISEFd/hqhXbFZ3b5fB6JqSlk0mmz6rntzgNIpjLIF/IIhYLo7u4kf4GrxgXEYlEu9TsRCNEpdNdUczyd3qWNWNtmWP5iOC0hnS8u5YNYiLQj37AbuYVtSJzvwNSJRmRju5Bp3YN0dLPZr0qyTC1rFtOXVkUGpfvFsEUs5TiQ3LZtbwU2bbW8l0LtXA/rpERWKG/FbOFuvu698QTL94aXntkJqWQSx5/7DX714x9goVDA7ffeh3v/6EPYc/AuNMTCCNP6NIRC6ErOoXd2GiGW39S5BaHGFubAqhpx/CZtIUslNM62LctbbiVsqCEpoZRIVyoRgvS5Iq3wxTfDd/t74XvPR5BqaMZcuBnzDEszmryiDFNrc0V5KK25CqV7S2W4ue4QVUTk5bvv3bB8e/X2S610K8OySrScZ+4IYIVyV8ydzoZ7US2uhZtfSs8R0djUhPse+jD+6t//B3z8X/877DpwFz7y1/8K2/r6UMjTyWWSIKe4QDaHYCCAlr79CLdsYmIG8K8c8tRQP7KJSWOxKmV3larR5x2BJYuxwDbRntUi7H1jI/x/8AD8H/lT5KnQzv6QtTg+FBhtjrzFjVb31VIpdkkKwsuzVA02nmDj6Cq++yrYZ8GdbvVYoyVyC2bJLZCbb8nCfb8cGJfZRmINuOOe+/Av//pv8MFPfga9u/bS+kSx/973YP8HPobGjh7kuFobamzAWO92dL7rA2jdfQB++k/q0BCntbHBAQycfx0Fs/J0y+WRR4rhHUBUwBx587xN0cHXMYU6fjEWw4rRKAqxmNkjsnmqRXJU2PnCAmZIKTHd+dt782zJwvtsUS2OmwRdbf/Yq+B+tnTrWKMSCbUEkJDrC5Wk3fNQOEI/Rw6tY1lC0UaEO7ajce87EW/rREN3H0L73oXI1j2IxlsQZafGuYKbmhjHjx75Hl44fh6z6QLdIu+GfX0U6Idl5uaQpsMuSlIhZmn1pBwF1tfoARVL06RkFU9hiVwBScZLMyzFdJdnE0gyHy0EFG/9W8oNb//Y0rz8W8calchdfa9w6yekG2aKYCcV2TmaajOZDH79xBP4xt/+LZ564km0dPWho+c2/PrJ3+AbDz+MJ370OC6eO4cTx4/ju3//97h8/jz2vu2exT2mlcBM6SxnfmYGw5wmb/D+BhXqeomupVLoT6UxkcmXfB4/JnN59M9nGKbwNPrTGcbNYIDpLybTuDA6gaysIfNeKsWboVb1+qV+edpWqYd1mM4ECaF7Xb0CWZ6Xvxq48yjlIwViBz79Tz/FPz32KC69cR7HDh/B8XP9OHbuCo6//AqGBwZw5Nln8d//7u/wn7/xDYwODeFP/vwvcPd99yHaQGd4UaTFG9ddCSynyBVhmk79CK3JUCCEKVqWSdIYn0cKRQyw7lfpo7+RyeEm/bKBQhZn01lcptW5wSYepuKPMu4E00wpL055/dkspmZmOSCcwVAJ97Ot8xLJVgCbxnu1sPlWU6yVo+4B7AMPPPCxlpYW+hLO1OFFgg3iuI1WgXS19xaWJ3LDxvHyLdzhHuLfAhv/8vlz+PmPf4y33XsvcuyUKxcvYmR8ApeuXMONGzdw+6G78Gef/Rz6du/CHXcdwnsf+gDuuPtuxDi1aSpxYPN1oJraF4kFbWoWOPWMjY0ZZUhxOg3msrSEtIa0QMGBG4idPInQlUtAdgbBU79B7rXfYqIYQ/DV1xC5cMGsBhe0FaCpjpYoQEXLZrKITU6gLd6IgOtciiqFPAt3WtPKZklYabsJiuPkVHm10DPtJi/1DmAnJibw4osvvlkHsI4QDnR1CyhUE0uwFfKGL5de4fI92NCs3BunTyMcjeD9H/kImqjsmupUYXW4Vl4trW3YtXcv3vXeB/Du9z2AHXv2IsJVk1NMtfKrgHnqVZP2cBD7cym8Y2IEd42P4O5hKungdRyam8L+fBp3pudw59goesZT2DJewDtp9d4xM4m3JxO4b2gQ775+Bfff6Mf9IwN4D9O/N5vCduapFaTKqESttrHxasntDrdxdBXfncYdvnask09kr16Ib8lipWnccD87ldc0kJ6nJaCVlAJFOEUYq6FRrymC9zG9B8XoemdG7x1JsZyNM3cZ5bzdXAvF93FVGOvdhtbbdqFNtGsP2vbuR8+Bg2iVf/X+D6D5w3+Cprffi6YP/znaPv4ZbHnfg+j5+Mex5eN/hp73P4jee+5B76GD2HrnnejZz7T796GVCh6g068psxJeKbywktaKZ/necC+/VvrVYR1WZyVBlowmLxTujWN51cIED1+vVtD2SiFCXNpv37nTvP7x+iuv0O+VlWUUWg11isTRb6bM+zKlgad0Ui6R03E273I5JqpROhcpTTAEH1eFPloyH8v2RTklUrl8DY3wxePwNcbh39wFf2s7gl3dJizQ0gx/E/naPxLRD/NT2f1UHD/zEZm8VUapXGeMWNncVAu14tjnWmmXC3ewkp+MLatEzsitBVNjB4u37viu8AqIb8kLd1gpnI1bLHIpPTuBqYFrmLx5FbPDN9HRFkdzLICnH38U49feQGvUj5aID81RH5o4a03dvEz+BcwOXmP866R+zA5dQ2J0AAWusLw1U11lxQpc/anxDOne+1zIo0B/cJH0bHnmmjPKqyMapZFPFImEMU+ldvJx+Ca+zZ/lmp10rjoXzCZoPbjapgKedquAamv51cJvHd7cpFSLr8c+/PDDj/T19dV8PXaAS9aCqbCycQtpu8ebvTvOyqHRmp2fw5VXn8OFl56iMk0bvqY0vVeUp38RCjBfdpxfez+8zbNDwqEwunt6EAyXDklZfoAObmvvTux7/18g3rmVXPJN0iIunzuPK2fPIDOXNM5mbZQCnSz517Xh6IWqLOtJc0j1MPGam5sxw5WZzvq075XmKtOAcfWmaO+ePdh3112IM57qVIlqbViLZ1EStMY1QAvdQ9/Sm4MwPT2NS5cu4Vvf+tatvR6r1Zlej631VluCy1ZHVK9ggvvZXu29YOO5YcPccNL42fl+7TjfvIbzLz+PKTqnM5PjyGVSZgkeovoHSX5aLF8xz0rQ/ynkON1NYGZiDLOkidFBhBrbsPv+D6Nt+24EgqqX46jrxH/w+nX0X7mCKTbcHP2tqsQV2dz8PEZGRnHx/BtI8jlPsRPkzSWrxU3h9ImTGJ8YZ8uGDG9i0sl/lso6PZswedG5wyTLTZIfb25B99YeRGNR0wIO6rWb5bnjuEn82td6qzMpuF6PPXLkSM3VmTfdKi1R2rw3vXZYMerkRWuUogV65eeP48V/+B9ms1GQGxEKBtDSEEKYWlSRAx/syZXKKHBpvmX/23HvX/4bbNq+z/GNSuH6N8spLivrSitWC1I4bSecPn4cJ44ewx889AHspbMsq7hk6mdc1ex//df/RiUt4E8/9zmze14SrCr0am9LGwcu/aWA/Lu6WEG7mTj1wqnblLNHC5PSsxsrsUTLSblKWDGqiVMPtpJKVz2tCaHZ1XSlKUkMdahehW2IBEkhNHDJXEHkN5LvUBDxaAhRmSwzBVc2rPLXCq+5rQ1tmzeXaJOLHF57x2Y00FnWO9xNdJx37tuL1vY2tC6mKVM70zUz7MDb34ZcLm+UtLVq/uXnLdt70aC9Iy39l6B2+9SG6rnaNKvDOiuR7Rh3By1XAdswSmPTLU1jQjlVmY07kpbtESpETHsttCgyKuLVI/41Z22aGs2DF7Qk5khlkfQscs7DtEUgx3t8eARjw8OccraavSiziUhn2UlTiktaoLVUuXsOHsAkfbeB/msmj3IcV972mWnEK7eFG9XaqFo8L7xp1hdrVCIJ5RXMPtcS2B1eK45gw8txjPvKv0E60dFwgEQ/SRP6ug0FW54lC+dZlk87zSODQ2ba0xaDmXIWpzHF0305raY4WZku+jjXL19Bij6Pza8+3HHsvZuqwfKrxXGHua+CN+7qsMbmrzYKLM97tajFtxUR31IlFCPITpP1idAPWjQmJuqtNITSuNO5y7ZUhpRIP0kaHaKDHgpx6tkuZilUsPErrxGufPYdOIib165hmk5qWemEauV7YfnucHutVr6Fu37e9G5U4zmov8XjoK4S1TozK8MK6BbW3q+EvKgV7tyrE2WFKhxOW8dl6ro02Jt/LbJwflUyQyWYmZhER3eX8Ykq47nTlYhp/L4Adu7da97MlC9V3XH3prXw8m2Yvapm1cK9qBbH+1wdmq7rYVlLpI6rDVXATYKXt15UhpHIiuW6VkvhTek8u2OtjOjTm9Xd2Mgwknr9dscOhMM6h6MfUzVFmbQyk9LFm5px5tVXnffDTZiNIdj71ZJQje8moRrfTbeONU5nbz5UPe3+andXS2td1SnmFN04o3REda/RTcfbEPkihZevHE28yinX7+myVAjtFDvNV2+gMBnLz+cLSMzMYnRgyMxGbZ0dJr1OuSVXLpsrXbNmo1NlaATnWE6G/lMsHseu2/fjyoULmJmaNOmMQ14qw8AM2PqyLMVq468/1qhEttJvLuW5PNY0kJzTsUERoWgcoZilRuca5bKY/KCIz0upEcGGOHyBEP2aNBKzCbORpk3GsiItJTnzUogkyx8bHTVvJGqZr4PfxMwM5Zp1kWRMIKHNytlZKsuUuSZIc+R39fZSiRcwMTaO2ZlpZFL6sYDKZ1kydYtWbakctUmoxl8t3Trq7ljrgw7aoq/9PpEdyXY8WWHc48sroMJWIbSsADsxnUrRCtGacLRGW9qxaftebOrbZ6h9B2n7PrRu34Pm3uVoHxo7euELho1vFQqHzLLfkcgjm25ZvqyL3qCUHKFwGJ3d3Whua2WQc9a2lLx8WdICwtGoeZdpc1cXlZDls1xTfiBA5cpjanTYyCIFdbYp3fK421RwybkqLM2n3o61zv/Gx8dx9OjRW9uxXu7TMs6OdenhTYKyt0qkqUH32hOqOKNkLVSRuu6boMy0YakGYyZ6t0gbjH5ZgRpwys+aneScfk1ChqZUdb4tWJug4lf+eqQSsi4ST061UVoNBpatnekgfaubF87gyqlXse+e96Cjt8/URdOm889qoTSObKV/6ubj7FhXPzvTp2XOnTuH73znO2/mjrUVriykOkijS2SOFhZ711uR2hUzYDpZC7OT3NKCMDt/dGiAHagfJXajvbPLoY4utJFaN3eSdPXel6gUp7mtnSurVkT1KofkqwpHNkmuX9tqF1lveepIon3zZvMOU4t+jUtLHWUHRKJhY52ama8OTr3U1NxkSLvbWtXFea96BYIBKmkGp57/NU488wsMX72A9Nys8d3MoqZm23nhCmca0/5+ku5Nf3jr6c5vubzrYx2UqKy/etdHwmu0aQWSSWsKypcqoVlSca3AywjOystpli8yOabD1gkM3+jHb5/4KV578XksMF8dDWhKWDEFgrzSIixk4cunaBZ4LZVVCclW5slSBUrHLeZKpVJ+Kfo5/efP4pVnnsbJF55Dgg6z2kA/TQoybiWV0+tePClJIBjCGOt14ZWXcPG1Y3jxJz/ACz95DGcPP4fJ4QEzzTnyeWWsAcZVvsnEDEau96P/wnkMXrtifDWTj8nLRCxd145lfaKmpqY6p/h6x7oECqfRM3TzOi6cPokLp07g6oU3MDE6giwVSqMuqBe7TCVsqmoVYRg7Tb6ElObIM7/C0WefwRunTuLc6ydw8uhLmJocx+7b70Tb5g7G9ipjlfx1UZ65eeRGOdJvHEd26Azy04PwhzlVs2N1wu7EXk42KXcRY4M3cfipn+O5n/0jXv71L3GJ8s3TgdbUFqeVkiIthUc2/tXguvjqERx78qeYHhkyn8G5dvYErp89hSSd7+ZNHWhsaStZEnddq8jHsvUu08DVyzj2q1/i6K+exOsvPW++IpeYnsSm7i2INjhve7pRzyfSokKvG9fzidaoRHKsnYaV6Tx34jj++YeP4oWnnsSJoy/i7PFXcP7ka7h++aJZyajTY5wWjA9hinI16CI4kjjKZXme/+XP8fPHv4/Tr76MyxzxN5QPVz6ycjv27MNt+2831qoMm4+uNn9eTcfnkb56BMkz/4zMtWPIDlOJJvuRHbsAf7QJgcZ28/ZiOe1SyK+RVU0l53D82d/gl499F1fPnmFnzxgrdPPSRaP4mjK39PWZcsuw9zZ/tZvz9bZzR5/D2SPPIsN8tX2RTc3TyR7C6PWriDQ0oHvHbjSwH5zmsuk9UFkM15dSnvrhI1Tun+DyqdcxePUKBq5cIl1GU3s7+thuzu/tSm1D1FMibUUsp0R1pzPHaiwPxdMU9sLTv8DhXz+Fy+fOYOTmDYxwtF67+IaxJE/84BGcfuUI0vNJTxt4ymBeKlaf1JP1GWI+Ov3O0LFOs3FlobKZNJfpzKdqtauAjbaQmqESHUZ28DQKc6NYSCdoiW4ic+M1pC+/RN6Yq1mqQ/XMa6SzU/S1tonhIaPE4stvnZudxsWTx/Ha8781S/uVyuccDjOu/lKxdC+aGhnEtdMnMDsxygB2Vb3sGG5ku3QBJzi1aqUnqyRnX/zxoUGcOXbYrDSXor6ctT63aFFTiep9Xq0SEsDHTp7HMEeBVlHqDTWCfAldNc2NcX4fungaqekJM/ocud3Cl3tQiqIzqnnN44xrVzMmTw6b9pYmbGmP07fRgFAe1XpfPIYxjRqykBhBbvIqO10/GFSHqOqkQg4L8+Mo5vR2oVseN5z8JYemrNNHXsK5V46agWOtqiObOjKP88eP4Qqno5VAxzg9Xa1oaWo06a3cTr5AmtZJX4czG6ZV5SvXvZBJITU+iBzjq26OQtIfNe0HYzGd/hFq1XX1cCRdKyih2UXW1GL6TQI6QtqOFys7MYzU2E3zRY5K2IaQ8nGapC/Qf+kN41CbU/oSjO4ZJWpAb5Mfwfy8w3RCSyToynTKrFhAbugsUpzKihmP9dItGzgSazL7NpXp3VQC42sq0zcg5WMshcorYpJ+4DVa49qyCVRu/hteSKMz5kM8FjEWqQy9zRkw1uj6uVNI0A+szMPeEyqWDnh2epwDZZj+iNOOXkzSOp15+QgjWxfAk88tYo1KVBKAjSWn2bwsZnrGC1kDHyY5RU0PXEdhnhamGkzNfRgdHMDrx46Y03L37+WNTjCfZDLF6WgOgQwdWSfERYKulM3HleL8DJLnn0bq4rNYyEqJvPAhSEULasWmV2pL3CUwWWrjMWOm01qn2+KaKZd+WxlVZCshnJnB/OSIeYmf/jpRjicLMqaFCh3vCboGpkgTbOOU8mHDLOSy5gcIk0M3kaM19GqR5B2la3CUi4HyAbDiVMa7FayLJVLlItGYIUekpYKpTprWMrNTyCYTjnlejKYbUqlNdBwga6Tjjko4CTKZHJLMJ1qQUrgdaw/UuPk08rPDVDr6KLKUHsh65ufG4U9NmfezncavTuaIQt81yqb4xCmCXC/E87MeAU6bC3n6H57OdEMhoewsLXOG0RxrXQkd+eSQnpszyus0kI2ka4nILlCmNF2FHBV8aUbOs9ozMUV3oko7rAVrVCIrbBGhSNj8WFB7KLUwn8pgmquudGLGOTBdTF+JGJehelm9WqgaWxuQY2OTVEh2vtW8JWBqKkUg1orIlgPwcQVWrUP9tKA6jQ9DnxDWp8hrQ8l17BHlYFGpOmjVqF78yU+J1B7xhigHjXcQWKgU1qOYQz45g8GBAbMKcviVkDVqYFvE4k0sn93lrS6FkpXJcaGRmBjDTEIrPK0jl0Lt1ta5hdZd3V6vpqvDulgimSLN55u6umqes+n3VNdHxjExNe18G8jY5qUKICXRe8mtmzabBjIn4zTVIjW0lveDw2N47fRFpPTTnppKRLBD/ZE4legOZz/I3XAmWRHNm7ZiU89uxPSDRCrd0n2nEiQvO1F7Nr237cS2nk60tzahOR5DI/2ZWDSESCRovhcZ53J82/4Dzmf+auQnbpC+ic7kzpx5A6Oj47xPO/UtUSadNT/S3NTTa8p1fE1vfnomUZFTyXkMDI4hRUterqtqVCxNYT7sPnioNNCry3UrqLlPdOjQIfOToeU3Gx1hNKIHr/fjzPGXzXLcEbLcaXK8w+Eo3nHPu7D/7nsQbW0vfQjKUxkmkUOZSc/TqRw2nbu5oxOdXd3Ywsbcvn0Hbtu5G3eyMW4/cDfQtIk2hFPBYj6ehlYZuSRyN17lMn+aoVQsw2clG9rQufvdaO09CDR0IBtqQkH/pQL/lCW3IIedGKJj3xoNY2tXB3bs3InbqFA7duxAX992yrYN27Ztxc49u3DoX3wIsdY2iuKuX6VsYT4GaTVmZlOINbWio6sXm7up1J3daGOdm1ra0bt7Pw49+BB690kpOUAr8iMok+oTpnUpsN0vX7yEocFBM2UZ9WF0Y804S/Tt2Ys/+stPo3VzB1OU85EBqLVPJCVf7ov63nRGHlL8s5/97Ie++tWvPtLd3b3MjxedvGTmTx47jO/8p//I5Twr4ams9iqkDF/4m3+L+9/3IHw0zwUq1RIRTDsXMT08hP7Tr2N6Yty8zxMMcNqJcMTHOPIpTxetXu/WLZQ2iFl/mLUKVG0Erb5C2Tlkzj6J6f7XMTveT52aQSDShKa+d2DTbfdSD7ch0tiEfCiClD+InGmGKnKxYwJcRgdSVEpaRL3iob2rPP0V1U/Tl440GuJxbNp7AMWGptL0VgmuDegzFdDMlVmA3TEyMoLx0TFzNKEBmKPfJV+ImoBmdnjPHXch3rXF6bXKZnWQz9BBTyE7m8ALv30Gh5/9jbHYUrpIhO3VFEcHFXPvwYO484H3m59vy7+zWO4A9pb/bw9rifQ/MdeyRDl1rjqpRGxRzLLTO6gs2/v6SDuwjdTOqWnbtu3YpV3mXXudd6RjUSpEI0JsdJteFOZqTB/sDbMBw8EIoozTwA5ubGqmr0RZ2Cg6byqwETI0+eFi1nyGTyfhshJL8tJ3pumIJ9JBTOdiSCw0Ix3cjFzjbcjHd9KaRjGdpPPKqUPqo5N9HfC662Xyopx+KkmSfsfU+DhmklwNzaeRyetLtbQCviAWAvp9fQOi8VbWMYpwiOVTrqBHrhDlivroPyUmMTYxjSlaoox2//0hpo8hxHpG4i2It+lnRF1oaWbddeJPa+GVS3mp3RNcvusruj62WcumTvTs2IXtu/eib/c+bGeb9962C9205A30XfXbt7DO80pyyYo1LDmgdSAX4k21RHIbbU7KKJWYxQgtiEaRXsKK09qMjAxxKqLFoMLpaEROs/7rhEY2TCiqL91XimCeOEo1IpOc4/WhBvMzG88IlH+gnyE3NVDRWI7OvjxRTF6a5rL0EebocKbpc8haOFaSUyAbz1wZMcQOalRe+jADLVK1vLS6nGcdzW/qqcRyYCvASJIrTAvQ0NBgBor8Im9egp91ys4nkEhSEanktepo8mqMmTMv8+3JUpiF5NKrKvN6yS2bLzn7JSMheXRhPk57hYwlj9FFcTY2nf5TnFrLoZVYIi+Us+aYzVSiT1+6dKk4NzfHNt/AWxWzs7PFl19+ufipT33q09KLkn5UmK2KBzecJecGNrA8aiqRUN7Z3MAGaqOuEm1gAyvBhhJtYM2QY+6GlEpbzvFPfvKTH/ra1772aFtbG1KLrw8sD20JrCdmZmZKd/VR/SsaZdjVyHLQKmYlWK484ffBr1S7DQ8P49vf/vanH330Ubs6y5EWV2e1lKiR3vgHv/CFLzw2OjpqAt6qqLZZuN5YqYKvBN7/6LBW3isp0w4obQs8/vjjf/W9733vl3zUqfeySqQtg9hHP/rRO9iAt6fT6UYKFuV9kCs+xV/ZUHVhPRvJi/8bnfz7DvarnwrjHK45KPK5yH7Lh0KhdDQaTf7sZz97mny9rqlpSVuENZVIz1IibThqh1Fzk67aGxD/lpRoA78z0CwkK6M9SJGURae5sj6axnTVHO3eZ66qEJrsrSLp23ARkjKXOdlQoLcG1N92V1pKpZeZZIGsAlXs/VRTCvHstGZJirWhQG89qM+lRFIcS1KsitOXWophFclaH0sbeGvBTmsiKc8SBRKWU4wN5dmAYBVpAxvYwAY2sIHfTwD/B6q1aUI+zw+iAAAAAElFTkSuQmCC"/>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18" descr="data:image/png;base64,%20iVBORw0KGgoAAAANSUhEUgAAAHAAAABbCAYAAACriwG+AAAAAXNSR0IArs4c6QAAAARnQU1BAACxjwv8YQUAAAAJcEhZcwAADsMAAA7DAcdvqGQAADguSURBVHhe7X1pjyRXdt2JjIyIzMh9z6qstat6ZXPpITlchhzNIkrQYGDLhhfIkAUNIBgGJH/VF1uG/BP0B2xAH2TAmBFgzUDQiKY5m8ghh2yy96X2LSv3fY3IxedGdnKaze7qFotDjuC+xdcZGVu+9867957zYiEe22N7bI/tsX1aU+58HmWuO5+P7Yux0Z3P+9pRAApwUmSfaXlsn5+N7yoC4n2BvB8osk6Ac//FX/zF11966aXfGI1Gyng8VgaDgbPDcc3n891Z+uKt3+/fWfr1MkVRxi6Xa1yv10evvfbaf+OqIYuAKIAeaQKewRL48z//8/9UKBSI3WP7Isy27fFf/uVf7goWdzD5RDq7d8XU+1QWT7fblQKeSLY9ts/ZisUiiKNg4mERTASbj0XN+wEoxc1iWJZlSNgcDsV7H9sXYQRQMBLvE0ym+Hxk9wIoJjvIejc9T3PWPLYvzO54oID3Ce8TexCAUtQ76D+2L94kfE5x+ZgdCdAd9B/bF2gP4x9HAfgReKSzd5Y+Wxs/lBB/3GT/f+wx97MjlfGvpz3QkY6NzGBgw7Z6GJHoDEl4BrbF0seY3511LH1rgHqzi3K1hR6XqSsx5Mjq9/rUYbazT7fbR7PVnXwX4sQio28wkPOOYFk2Gq2Oc45Wp++sHw1HGI1ZeD4pNte12j3nfPLdMQf0sbPfYMT6cX3PHsDivrJ+zPWTz0kZ3bXsfL9z7ul+stztd9Dqtvh79sf2Hd/Zd1ImbZd1sm3A5cFwQgilDKwhrNbxyaHE1rtNkJZ1Ql7M559//pmXX375q8FgEKp6764Tq1bK6HYabMwI/W4bnWYN7XqZXqugRzD67PjdbA0/ffsmfvrOdQQCJvy6Aqte5fYROtyn2+/h5q0d3N44xJAdZWgqrL6FXLHKwSGAEmAOiqs3DvD2+xvweFSYhsbOGRMIi+D22SkW8qUmLl/ZQMBnQhn1obiY+3k+2+bxVgPFTpl4DhxGQPQ5iPqsNweUdD4HQ18GIH9rwIHjDB4CLSDJsjOohjbaVhs/v/U2rt26ynb4YXq8Th3lPLbFuvQ5KO98DmSw8k8GX7nWcgbgeGzBZtta+32ULvP3umP4Uk6NPmGtVgu3b99uff/73/8f/NplkXj6MTF/bA9UCZTqIriKDHWLQEun8VfYcPYg3G4NtUYb+wcVAlJHu9dlZ7EmwzE0r4ZgwAe3S4NmqATXx0NUdjHQoEdW6i1U2HCLHWloGiIhH0wd8MowYwe5CbSh6zAM3alDt2fx/AO0Gx30CyVUdzZ5PAcFLJSsAn5R/CkuFS6i2ud5mx3kdm6hmb2Ffj2PVq2EUb8Nq12D1WnyBwiqa8wRPYbKdrh4/iEHxEGzgv99/fv46/d+gPV8Be2Rhv7Yzd9QoaguZ6BLypEyVlQclFr4yaVN/NUPL+LyjRKsgopRww27oKP4Fuu6dbyAfmwAncpKA4nKsNfC2G4TIIYWNl280MVO8Hh06PSYsydnkYyH2FA3OkMXWuxwGUqqW0UsGsZMMoxQwEC5XGFpctQrznBz627+BpCM+rASMRCQcEaPb7Yt7GfrOMwzAnBAePgbsViQg0bBsFLH9odXcHV3A/uMCpVOBfnDm9i7/Q4+vLWFN6/t472rV7Bz4y1kr/8D1t//ESqbv0B54z10anko/D2pm8K/Ibupzrrkuipulmu4Wd9BhR6bH/pxu65gk3jnuow4IwJIoN0EziaBr/bG+MXtPP77D97FX/3gIm7/vI3STzh48y54gzrMNAVe6IHp7ZHs2AAqBE9ha0cMG0OO3m55l58VuFWNJ+f4ZUM1xv6ZhB9ffvoEUtGQoI4RG2kxtEmelPDTaDMMMiRyC2q1KjqdHjwEzmd6oekyQBjT3WOkfQa8uoYuAbtyaw9/96PLePfiBsOThXDAi6X5OPwhL7qMAHulBm5UbVwpcjDYbsy0DMSzbeR3Snh7o4qfbHVwcbuCjc0NFLdvoJVbQ6+6z+jRYctkCMqHioblwk4LuFEZYLPBEDnQEQydQE9PYqsBbDQU7DQVeja9lMTdYptL3RH2ewSZx+7X+6iXGaKvaqi+N0b1wyG0oIL4l1X4TzwYAsmVD7NjAyjNVAiGkJYhk3snu44+QXRJSKUNmayNbgfLyQCWM3F4GQolnZqMhd47nmX1B1jbyOH67X00GP4kbGmaAp+Po9RrOLnOllzJHGL4vFB8HnTsEa7d2GFOvImN7RwazTa8DMkpeqDH9KBFr2+Gw6i4wuxkkqZBDAvqOSxqp2Aofhx2NbxVT+HN2gzWOn64zAhUMwxXKAqLObbUYy4fdNFlZDkkGFvNEa5zQDQsFUHXAn/nSUAP8buCGkup50KZWarJehU6NjZ7NtZGHagzITz/5SfxwvITSBUSaN3Q0N6XfhshcEaFJ/0Fe6DkOcVtwEWvcLl19JtVWJV9dniTCZsBkJ4SogedZkPc/D6kZyh0J79pwE+AeLgTdqrVNt4lGHUCGAn6ne0u5pROr4davYMs802+wnwYCKJHcGV0ymBYmg3R68L0sJ5DpISQkGxiFAwhsDyDaMgg4fHisOXBrnoSh6nnMYwvQvVFsDVI4O3+Cex4zkFbfQXGqa+gM38K6y4L7xau4kZzDXv9AvY7LVQZLbLMk25FR9o4iVT8zJ1wyRCvcshxwDY4WHMtej4BXxt3cV0toJcY4Jtffx4vx88hBh9U5svu4RidwsCJXMdV2sdmoT12MDMS2duIQBLARhGdah56bB66P0xyomHoZkIn6xsz93XJGsXLao2e02jZ7tHcDtWuMG+dmI9Bc7FxMOiRWdTbLWRzVaxt50lFmFMl36oEj952dmWReTWF2XQAOr3Z9AUcCu9mx/pM0wnXMXOIGb8Pb6038N1bTVyxDKzXupMIwd4ziMBqTEMg7EeD+76xdwM/r9zA1epFbPf2kevVUSWLHMCDbLkBP3umX60jlT7DaBBw+kAZk2S5OWrordaQg4sDZkupYhNZMm0Lq/0kols63Gsc7BzTLv8QoSfd8MwoBH9CfO5njUYD6+vrv1oW2ut2SZMJSpP6jLJAS6xATZxGf6SSThM0jrI2f65ij5GrN7C2lcXBYYWFLLFBj+qTlbIDUgkfXnnxCcQZAv3sGNF+JRKGMUm/fHYZZt30uBEJkkHA/X4vAqaKqFdHiLIhzEFWrXXw4dUtNDptocHwMg+fCKSwGgzgPEFO+lwIqGM8kTTxb76Uxr9+NoVMUEM0GkU8Hka2k8MvDjaw1crjYFDFJTLYN3KX8PPye9ht7WGksg4ePxLzZ6CbrCPbJfJFHdvQma7KFaaQIcMiWfGCGsUZJYMV9ww0ZYhYiilhRYAbIvUVDrAFdh7XH2UyqB9mjwSguPqDzBGrDI0KiYl0sCc2h/CJZ6D5og4pcf7IznbpRTc36VEkARo9Mhr2QtdcVAMWOl1L4ig9SGfIpPepHp5vhOWlOOZnE1iaY0engogGPfAyP4m3l6sNlOuk/L0+LEoO0Xpbu3ncWt9Dm/qpR20pnm516a0894VMCN9+MoVXViJIk+SINFlNejEb0DiwqFc5tgNetsHL9mgWSVaI2jOGcsuPYmuMQ/6WQu8zzRi97xQ8bj+GVe5X7MBTGaIjhOgXG3j38m0UqEclXK4oSayOQ0h5Rph/TsPst1TM/jMV8a+6YETIbTtDKBz0x7Fje6Dqdju5QGcONDweajs/fLE0PPQiYajS2UJURNTX6l1HZMcoFRIhEz4SjQE9s97so9bsOWL3oFDlchcGPStByREiYTl1IoMF5tAQAQ4x1Mn+12/u4tbmAYU1hTHDZoVg7e6XOfrdTl6V81bYkc1SGyN2tL8zon5UUW7beH+3gR9czqHMbU8EWA8SD531TNK7ZkhiAroPUX0BISzCN1xCUFmExxVEyAzB6w4w5IegN1Vo1y14KMbVG210r5ewd+0AP/rJRbz59hV0WMcYZUawT4/zuxBZUpB4iRHjOYb6OfaJTamVp7Cvc/Aew44P4B3hKnpJ5r5lOktC6oDSwLLpXW2h5EMkEmGEwwGGygA40BlWuJadNuIxAm6Rnd0gcFWK9xpjv6YZ9CSbhaAzXIbpNQKOnySmXO3iNlnr9l4ZHXq5wpCaLdQJbAsnltIMsTpG1GBNasThAcPpRgulaxX86HIJf/1hDj+4WsDr18u4vVbBBd3AqwQxw0HoHZpIezKYVRdxPngKJ80TWDJXcSp4jvqTEsiXZJpj1OAgGO/Y8F0cI3BpAG2zCH+zyLBpoHVQw/sf3MTFK2vOjIxttWHqlBfqCGqE+dtgWGxS/2YJ3i61SeNoAI8zmf1IJlfs5b6SVruNSrWKUqmMvb097O7uIneYdUR5u9kkG2S4SlJkk4DIdJVlDeiRbYauPgkJhXzQhJ+SQZilRmLR48jN5msoMv/VGk1nLtFFtke8nBmXMXPsmDFtwO82vW1nJ08BD4ZZH0bdAexCC8PtGry7XSg3aijdrOCdGxVc22+hwbDlgk7NaiHVGeBFRgUfKUKRAtvTn8Gq+0l8NfYEXkqdwYXZszgdW8ZCYAYR1USv3UW71sNwowdzm/mO2sF0Z7G82MLvXljGy/MLULNV2DWycJkHZfhukd+UKfRLHMudPOu+SQK33oKS7zGEPjzPHWWPxEJDodADmdLVq1cJUhkHBwc4PDzE/v4ebt26hUKhQHB77Owe6nVKC4uaqtNkTurSu3Rybzcq1HVDinyfQS8mkQmF/JjLJHnWAT2xjf1chd494Aim1qrVHYkg86Yyn9qltkzEAvRMH3Moddd2Fk+cXiApCaC/V4GnwFxLgMJknTrz4yaZ5HWHFCiMAAoCzOvzDNNhDopd5uXXd+p4c6+D/YaLoTaEk94o5owwVD3gUL5Rrwlf7xC9eg5WS4PvNtPGATf4azBnSvDES4wqJs4lgohYYTzx7Dn4QhpCHjfqAxW7bYUgMsfuteHnINJrFtydMVyzPrgyfp7okyYsVOZC//Zv//aBLPTYAL7++t9ja2uLHreHXC7ngCj3cjTpdSIxSuUSt286xKJCb2qSIabTs/Cxo4dC+TlCqTAIchfhiDBQAwOSmjG9tENP8xqKw0wV6q9ytYdcoQxN16nDqKnIyQfMX4zEzgT34mwK3b0GsFNDkMLa7JkYN+g1fWA9YKMVHZJUqHjepWORA2iHzPZ9hul3mD8vMnyvt+n1jQE28224Sz3M9VRsM4TvNmtI9G/j5PADhJUKmq4UXFU/zBxdnvUc6RTsOnPuno1hQ4FeTLAnKWkIUoghf4/1K9saPZGyocEBTOYtvayRxGlz5App805vftzq9fpDAXykEHrUlE44HHGK7CMAyo92Oh1n9NTI3HK5Q3rnPqKxGGYzGUQiCXQoLyQU+k0P85tJIsRwxpCZL9TQolcyecBk7H9iPo5ENMgQSyDY6bliG4e5GnZ2S1wXILBRhCj6faTt6VAMVpHn2GigX2JHdT0Ez4/Srg/ZrIk9D8lShh45N8bzERW/bRqYJY3f7bewP2qTNTNP+wcIe2zm7i52inWsHzTx1rVDXFkvYsD9XAqliUaWqtvoZciGw8RpSA3b9qNzawmDzXkolRTmkpQOh+ztizYaWQUt281UMWZ/VLExrOOi2sIHRhsb4SHavgcz/EexY+fAhYUFnD59mjoq7oRSuQQiOVEALBVLjkcKoCsnTmB+fg6xeMyRG3KJxaD41rlsiJhn/qtUms6MjIvhzUUCEGGIm8/MwOcP0HP7FOljsl0PmiQRfWuEWDTi6LeQ2wd3zkD5gz6am8w5hzr6NebHjopey4V2140ChXbZHCAb6KHltxDTxlikXEiYHaSCPSzHRjgZZyG9X2LHjgjSPolYgV45tHg+bR5Z40mUxqsYtj3sOZI2Dgq3iyzcnmEUyTBkziGykMbMC9ScGQ3xkAGNu5KgY2Q3yXr3sNHkgLDreHfQwDuooaB+wSw0HA5jZmYGqVTKYUzCQEWACmgCaJXExuPxIp5gWKH3y9ymydGvKGPKD+GuDCXMQ9GI6Vyx6DGsjdliWwgLY6uXLNGtuhEL+5Akg02nI/Q6k17Sh4/n8VG6GG0d7fcs1N4dYLATRH3HRLNI1udiCAv1EIqQKLFuceahTqtPEIbgMENQ72OZgC2HxgRyiLh3hDQ/F8OsZ4iEw6tghuF7mVFjaKwgbzyDcvM8POsh+DdYbyHY/H01HYDrpAeeZ3SYT+lQz3QRfRJYfMGHmUUFc36eb9xAr1lCrV1DedDFITnBOvNqZfwFAygmgMlsxvz8vOOJCYIledPrJXD8vrKy6uhEITZuinjpeLJ25zid4XM8GrAfXDw+QTFvoMvvQ7LWEXWiXLmvMSz7TR3LC0lqQQ0LmQiBYwiTK/9klIOshealInqbXD7wo11gSGsMoZldJOebmJvp4Nm2itcOvXhlX8fZJgcRQ7jiUejd7Hjm1MnV/Uk401xD6lB6luHCyWQYC5Qx4iiuoQbvdgAzF03EL5KHFSkpOEDscxX0zxbRineRo6ft5HbQGtWcS0VRyodT9NQl5rs4WWzcQ41JOZRgdEkHmEcZgY5jj0RiAoEAO/7+V43blA8aKyG3y0ciEci8qQCYTqextLSEc2fP4cKFC1yXxPvvv+/8QDgcotiWeU3V8VqbQIhMCAV89C4fapUK/MEQDNPrTAasb647+U7ypWW1SGCCDL8qKTiPJTcvXyxj69ImpYwOvxbjMWSIDI9+ep7PJFFwjbAwMLDMvLgw9iDWA3z8/X23hZLMBpEW2Da5vsJcxXpUhWTAj5g3hTTb5SWBq9t5jJjTQ2+74N92Q+MufX8H/YV9DJLraJfqqF7yonS9z/xbRe2Kis4HBlBT4HercOfd6O11EU+7kCFpWU3G8PRcCgv8NCTG3sc+MxJz1JyckBcR7W6K6fNPPokXXngBBB2/9Vu/5ZRXX33V8UbZR3KjnCtIZhYOhuE1Tbio+Qyvh6GSrJJuyX6Fj0DKZLTIDZmi63KQuCg1nAu7PF4hrVQp+KsbG6ju5bFbOcSWq4KSXYRBMa2O3LB6Pth9MlyZ5mPulHDd4WCR32/Qw11ko8sEaXbgw7inY6s8wjqZ5wE7v6pkYetFRhAbbg45mXTvDSto7V6HWtzkOXfRjpYwShXpvRzABepBeqZvz4vIbgSD95bgujmL/nUTuf8zxub3bJS+T6+45IaP3GDeb+N0wsRMxA/9AexeTBzjYXbsECodIp0kszEGQ16IOVE8cVoMg7KA4ImnCcHRGa4EFJEQogFFnjgXf/nZ68pNTjJXym4jkEOGNefmJbkvpVwVYQQvhfSwUER5Zxe7LOuFLdxqbaLhbqCjFuHSLQ6KBj15DJP1cXGwitePeMIyPb3IHF3h71ocLAFPFBk9haAaJahu1Li+rR5CCx/AHVzDQDvg0XIXDQcemSqaebTUX6DpuQQ7RREYUTCsRzFeW4KXDDRc58CkdDFLMXibJtw283hzgM5WF72DPlwNFe0bFjrr9NrCdQx7RXbgwy/aHmUPBfBBoXNqQxFxwhoJgAhtlbpOJr+FzAiRmU6ryWUeAdPDpC/LApRsk2AgQNkWv7ODRTvybM6NPzLR3WM4s3sd1K7fQvXmbZTWN7G7to5Lt2/g/fU13MrtojA+hD5PLRaswBstw4xWEIw3KE8mTx4JhDIFprJeMjB6/M0G29U3RILIJSd6TnCImeCIMqKMiKfOdu+hB3Y0pQN/HR3S/1ZYQz01RDeSB5INjOcon1wzUPMzMKoMhTZZJ/+MoU5RP4bmp/ifOYQZ3ocnnYU5a0MrR4BNRoLiVfQLV2F3604dP60d2wPl7rERvUSumhNBZ50AJOCImBcT0ATU5eVlJ1eK1wqoAhYXnf1lpMtgcSYMuFJuL+wT1J4UArhz9QZuXr6Ci1ev4eLmJi7t7uI69WW+UsJA7cKIMDSnmPdmikguNKH6ywyZdQx5LrnB3O5oJBReygcSKOj0QoIxoNSgjvOrY5wwRnjKGGLFZo5t2jApuMf9tgNgaVBCkbm4FplHmbKpmyaBStL7TkXgSoXgHpGJjlhv7sOAzZDLf8l69PghwqdvIvLEdYS/fBPRl3JIzDM9jAIwR3UMSjfQb9ILj2HHBlDC4rTIxLXc6+nchsfcKJ8CikgNAebcuXPw+/2O90kRiSHgCVuVPCn7eQyyT66zbTINdodzhZ0y4majiiulEm62G9gl8DarbhAMH88nd6Up5AvhOXYOmWAgRoIxbqM3kIvGPMdQRaPGfbp+hjXmFea9Ws0Dm8RiUCXJqbkxXwpifr+P1e0uljbHXDYQavl4Hhs5y436eBY1zyKKsQTKMxoqaUaRDAdHiJzCzTpygI7odWNIROKoVIcwE0WEFjfhWV2H/7kNhL92DebXsyQ+BN+MOrcdDixp56e3h7LQV1555aviNQ9KqNs72w4Fl3spp7lOPsWEvYr3CYgSTiVPynlETqyvrztF9k0mk86+4qUDmxSeoVZyg8r95erGiGK5xvN6ItSccxmK+znMz846smVxcRHxZAIxMt/FhSXEFYIk13O5v9/gSBclTW8r56kN+24U+woO68y5nRBUAjem2NdrJrwlLwKlA8zWC4jWVZiDBEbpZ5FVe9jte5kzk8IqYI8qaCiHsH3MoTa99xpz9j7DM71Z7haQQSdBW9V78KUO4Z3JYhBgXp7pwZ2oo+0LoOGLMyyTwAROIJ45TRJ3/7lQYfi5XK71ve9979PPhT4MwGw262yTTpciywKYgCXHCShyxUJMwqrIjCtXruCHP/yhMwG+vb3teKAcKx4p5MYwPdR9JjwsPjbO4zFw5swpSpMUVldWqCtXnFmduflZlnkHyHR6BpnFDP2SObhLL7CG8FF3aQRfrj2USSAsW0e9pXOTDjdDp9yfAoIgd54h5YErDnYq6+ybhRVdhB1bQlFjCHeHnIu8hifPXtxGT21S0xmYq11HrLGGccuG1eLAYWiWJCshW1UZI7wtaEstYLYJI1HDkIO52k/A0kKw3D54whnEwnHn8tf9TKIa++dIAI8dQqfhUkzAklApRcCSbc49MwRFrMQQuL+/78yZihfKcfJ5+fJlvP7663jjjTeQPTxAt9MlE9WYUkRWKIiEgg6I04HhXH/kNiE/cslG9pFZG9IlIOMDToWgzYXhphh3bowyeujPUsd5utR8JViUCR3XGvquPPruFvox1nPVhcbZWVSeegnVJ19Be/VZjHx+xLUgMqboyl3ongOoZoMhOg2/N0l92IUe3MbQv476qIjGuA6beXQYYr/4R+jpDJXRMbxzde5HFk09aigNxH2bTBnbGOh7rDMBPoYdG0CTXiLe45APmoA4/S7ASRGvlJwn1wlFzMs2maERE1khYItXUrSi3WozJDNsSu7jZ5cstEEytL217dyuLgNCQku3R2rOfCve3WV47vAzV8yz0zhYFn0YLHnQjDJPhYFygDk6QCbp38Iw+D5cgZtA8Cfo6hdRN3fQzDRRiOdRIpDFVBCVTAI97wBestCZUR5m9zaM7hrkHtyEfx7J0HkogVWGwqfQslYx6kWd+jbQRDdFAnd+DPt8B+OzlE3L1JPJInRfE16tTPDWMev/EDOhD8mA36MrZZ1++LR2bABlCm06bTZlkQKg5LRpzhOTeVG5zCQgCpGRCXABV8JsJpNxcqWcR46Tcwl7FBPgO/RImRgPhcIO4DIt5+dxojNlots0SV4CflRrzDEEU/FrsNLMtaTtxYUBsiQ2ZZKikvsK1ORbiM+/gVDsfYr199DQdghiCQegFylF5LHD/FSAUnkPaesXmB2+A6X4f5EobyFdc2FWOQ2/+wS6nnkU9JdQKXwDruKz8CHKEEnBf3KM7otk2a90ob7YgLmQg6bX2RfMyVoO8cAapcom4uYmEoGr8GhfMIDicZNOlWcUJp439UIBSNYLeDs7O87+QlhkikjIh+RDAV2AOHv2LJ5++mlnCk4AlGPlPFLkzm0uYG5uzsl/cgVkliRGvs8RfLlMlcnMYmhTflRs6H3m44CJGlni2mIN2WQP2doAld4ujPAhgpECfMEeJUIDo/4QlfIhSr1tVN1ZZIdyK8QejMZ7SCnrOKGtIzO4gmdaeWQ212EW687tGoOxhqESJulaYmSch+khg06S7JzooLVKTXuSA3eeHUwyQxbFQmIj3FmxuCQP2JAtawV43Qytx7BHAlA68UEmIU0YpuQ7Mdl3Or0m66Vcu3YNP/vZzxzCIsAIeanVao7XyWUn8copERKvlZAq55iet8UQKppSjp3+xr0mj7n1i9z3mormVR123c3s0sWNwRbWBhT7gzpDcIA5dwl72VkcdBZQxgk0hgqXN8k0qTN776Fl76JbvQzV3cF+ezIx8fWlFJ6NjbDQuQbj2o8xyu9DYV0sE6ifGuNwlWxxoYzGiRzK5rto9DbR6lGsj5rs4D6LPDIg7IOslzDKxMKENci9RMfzoWN7oIhyIRPS4ZKPpuBNPWgKhHiieJJ4owh60Xxkuc5Et2yTY4SFViqVjwCcviFDPFLWHTWQxJNHLbLNaza23qvhYI+e1y7goJ3HzcMtjjRu766gXn4ZW+UL+OkwgA9TbVyfvY2t8DUCuYVm6RJcDYbZ/JtIBUhQXA3Ha2JkifGYjpl5N9LdQ7hzW2SxQ4ZgoHJGRfZVC/uvHGL31M9w6P4hys3/g1LjZ2i2K9SiQVgjkz5nOMBNbPr5MUL5qezYAIq53R9nnlMAHSIz5kjtWYhGYs5VCNkmoMuFXiEykgvF68TDBEDxSPk+zaVyPjmXEBfZJgPg3iKgl5hf+1aXot9Gl8yy1Cux0xgVZBJ7xHDpUWCpUbRdYRQ8buz5uthMrqEQvszu3ESyUsNSsUoA99EdknQYbRLaNjxKywl3MtHSY1RUvDWGzyzsYQVjhV4WIfM+ZUI9o6EXyaOj7KPZu4RS8zLKLQ0lDhopbSuJwchDyMQDJ7BZ/G6N5QUUn96ODaBD6e/yjGmYc6qokEkKvSewwWAAQRINmTWRm50K7HDRfEKCnNxJD9JITiSUCnjiUeJ5YlOvfuutt/DOO+/cp7yLd3/+Dup2Ff5T7NCTHYwCHagKz+nS0TNs5JM5ZBNF5BJ7qId20QgyH445iOwsFhpVZKp9ingLXauPW14VG4Mm3C6ex25yELVRYN672aK3mS7UzCo6jZtwl7ZgdPLwEdggxbnXk+RgIKse1NAftAiaH/n2KRy2nkSls4KmlUJnEKZX+lgCKPYWUOvJhe5Pb48s5KVD72fiOQLgFEjZb5rL5GqDWL3eIIOUG5MmgMtlIvkUIiPnFnngJ/uMxWIOI5Xj5TxyPgmjoh83NjaQz+ediQMp4sGiJ7P8POR30Zea6UHmXArtcB19kof6sIfDYQlbFrWlSi2ot5CLMA+rm2xpBcm2jbnOEF5rBPIfDKkt93wqdv0kZOM+TqgDuIYU6Qx/a/0Y3m+G0Ayk0Aj5yTxrCO2WoTJMekYKTIpzxS0zR3XIk1o+TwohYxGKuoKuHeJANhgROHhtP5p9H9rDBPYb5zjGn0HKjDj9dK9J3z5MyB8J4EsvveRc0D0KQAltAoZsF++ZAHTHi9ghAtbJ0ycRT8Ynl424Ts63cnIVZ06dhjw+LZIgmUqSoaacZfE2OZ94nsiIqUnolXNLmbJeufQkt2LIeSOxMFTqvp32HrKNOooj5rjOOirjGppmDWWK6apZoa6rItwfwDNgc3l8no6eM90omF40/R50CWDKGCCl8/fZVWVXGruUDlsq6zf3HEKBNHzrDLMX12Ef7rFr+zCTswgkFuj1HrJSP8K+BfhUAjPOMNIw/48CaA5iyLVmkWtnULGWkGucQkhbwkJAuvuT9igzMUcC+MILLzwUQMk/wkRFGgh4kyKnkKsAMn1GUU5Pksjqp2abn8s49F/uo5GLthXmsKB4X4ShlKx0Gj4FPFkWAOWc4p1CfuQqv8gI8VRZlmm0WZ5LQrCcr9Vqo9bt4NbBNroKvcFoOgJ7NCaJYRnIjVFjF4zhGCVdxVZIw17Yj254FuPwItRABiE3AVID0L06qkYQBe8qygF6EveLhpax4l9GqNVDb2cdGl1XDwQR4iD1RWcQcCXhd2UQNVahDcOUHNIV8hy+D41BBvvNWeS7c2j002yjH3PUxAuBe2GY2OcCoNyBLWFuc3PT6Wi5ACvf5Q4yKVs7+7h4+TbDXgHRcICgclTLjZoEtdNsIc8wKLM5ognlBQcCnHiakBdZlt+dFpkAkCKeJx4ox0yvbqyt3WKtmdLFm6xD9O0CjEEOXubCrsbfG/oYLlR4ByPnkTLbcKFkMl8FM4iFLmDe9wJmPU9jLvA0MsZT8LlXSEhmkB9F0PeeYdglGOy2sDLACrXbgr5LkKkp5yOIXvgS1AyJSo+RqKEg2BlAaXYxrnPw9ZscXF0ojBo2daPFekie5Mhi/2hYDLoJ4P2pyOcyFyoeNKX7+UKJHbmBtfVNVKo1J0/t7uzh8CCHQr5Elmghe5DF5vYWypUyiqUiSvmC86aLjtzFzfNMmey0CHASUsXLBSgBVXKjkCVZJ/pPLvqaFO6NXpNh6ZAA2Yh4GvCNOkioQ5z0+xC1dIS7CpLMdwn2QZD5yiS/XNBXcCH4Kk6Zz2FBXcQy0pgZpykdzjA3vUAm+jXuex4x4yxO+1fxhNbEsv0OFs1beOJCAKcvBBGZG6DmGmC3PcBhmXm/yLFUqMFoNKH3mUF7HfisPKIuEiZvB6uBEY8fI0NmHNI+wuK+JlHoKDs2gIf0oG6nDa/hIWjMO6Uy6s2G09H7e7sEQGGuW8LcbILLk9eHVOR5CY4ueYVHv9NFgySnQmHfch6EmXifeKFUfhqWp4CKyXoBUCbCc7m8k4fjyaTTGgHZxzzkd/nhdUWZx2I4qTO/djTESapipP7iRWF6e5J9PWdpWEIMaZKM+V4BC801ROsb8PXbSPEcC945+JGCV4ljXvdjkRLD293joOnAFZpHMJHkgOmi2q5hp2Nhh0mzTE/X6Ilmp8W6WAhRtsc7B1hUruKkdwdn/R2cC9o4F7KRMMShPr0dG8ASwRAP0TXDib8ekha5FOT3mU7HRmMRnDm9gvRMmsK258xdigf1mfg13YBJ7xgxrMpDMPKeFbl6IG+3kBApMzUCloRJCbNSRFpIkTAqIabKHCzXECOhGFLxFNLBNLzDIML0LL++Cq89h2iDXtUKIErQ/Tw3pSK0gQuh4QiedgnubgHB7i6W2hexXH8L6crPEGxeh97LkoUyFLJl8haMcY86lYN0o6Tjrf0Ifs6SbSUwtAz06lUUWzXkdRe2mIGGZJ7BFiNBv4YkE1KasiQz3MScehtprYo5r40l34Ae+CsGUDr7KFNUeWNDiHFexVw6iTQ7O+L1ODfwxjg6660+3r54A5evHeAf3rnG4OWG6nI74Mpbk+KZWWj03mqN4a9Yoe6WkDGRI+J58imAyRyqaMYpgNMJdI+ASbA7jRbCRgAriWV4yfhmw6cQUBdQ2vPD3kphpncS4XaUnpWAWiVTHJD2Dw1GhAaJxgHC1hrmereRsXexYK1jcXANns411JrUq9IFlBMHpTYuFUL4u+0M/udlL/7q7SLevMW0UA/BLtbRKlKumAOsuemFAxPhuo7kwQGSyhDhQIL5kIx5WMC4X4A8zCM3YBzXju2BS2SEwUAIfmqjSCgAN0OYzmzfanfJEBdw+eom/v71t7G2mcP7H97GYamOQDgEt+F2LgmJxykU3L2uRSbbosdpjv4R3ec8osYQLaFzmvckR4rHi0XCkzvfvH7mP4px5x4aygMRdS4yzQI7v9P0sAO/hCUP89ngKXrB0wjWyTRdpxFSziKuzSHjPmCupN+wNyR0BwjAkpHD7Ogy/EqVmtBmKBziVk7Fh4cx3Cj4sF4Y4721Ev7XW7fwvXe2cX0jy1SQRc9TRS2i4KqmouGKw2DetRkplJmzaLvPsO4p9OXOupEwU6cZx7JjAyj5r1CqkoDYKFYbaLOjG7Y8HibPSAw5wqmnZhJ45skVxKMRyBsnxMtcZINyv6aAoajKnQEQZBjtORPdIsylyJNPMsU2fWhGPmW75Fh5gFREvoAvkoUE2CFKMkBK1HotVwvpJbLM80uIn8wgnToB/zjGfD1L751HnIwzFEyRdpNNKnnyO+ZZnqPKkN4gAZIblHz0cPEWubdG5aCrdOW1Yn14SIKCzF+aXUJ+/xrazXX4AkWM3VuUE/TGaB+XY17UFjKwdA8sMk4juoKR5xQZaZCDUQbh0dHtUezYAMr7WXKFCrKHVWwflFBnB1TYobu7Odxa28LeYQV7+R4+uLaL3cMGqs0OBgS1V6YnerzO5aBwJOTkwTaT/tYdOSLzpBImhZTIfKfMgwqAwlTFQ4WBSp6UMCoa0PBMRL1Fr45GwnAxz0UVP2KeKMYxA0bSg7AZh6cRQ1g9DYOeF/fNIqh5qckI1rDPgTTGkDmybAxRknetIQydoVCuGHRI/WejI6yGdnE+doCvzlfwrdMNvDBbx28v7+Obp/I4y3UhZQ+njQOspJooRMhOmVa0WIqurUDzx+DypmD44k4a+Szs2ACaPr/zHN/kOfc+3Kbfubgq5nR438bmTgX/8P6a854XH8OdX3Rcpw9vq0u9NZmFyOcPcfv2TWzv7DgzLVPNJ2AKWAKclCmtllAq+6XSKYIdQ4Bi2nmqiZTDdGmUCiEsKykkhh4EDNL1OAGYnUHcu4iE7zzZ3yLmyCqTik6v01CkN9fIUPPjPqpkOS26tIch0OxxcJAtjwYWTpglfD29jd+Z3cW/XDrAv1rN4T8+W8Rrp1v4nSeauJBsYk4p4wl3GU8nLBI3auGADj0SY8qQgUai5/Zw2Q+3M504ud55HHsogA/7gaWlBWEyzqPEoxEZI0X/0sIMTp1cxsrKHE6vzjsvJwj4PVyfxMnlGUToKVHGquHmAbI3bzsPgN68fh17uztklx7HsyTvSc6T3xeghHUKeNMpNAm9sl1u008m4ohEY9xPCI8HNul8lBIg5Y5QMqiIW/QldljmRBpz5xhOmZvTJBUxCYM8n6oHsUmqf4tuu+UaM3ep9Dgf15A0MdR7+3W4mN9m7G28GCjh5VAVXwmX8eVADefCAzy7oGAhBpz3WVhSusioAyyFda43ETCZ41lfjQPbxWAtvSnPbkiul8H5IJNc/Ch2bA9cmJ91aLy8C1M+5fUekuvOnjmFp586g3/xrVfxb7/9DP7Dv/sN/PvffRXLs1FWnlpvJ4vC2xfx7t+/gXfeegvbG+uYX5jHy6+87IROkQwCkjy2Nr3NQhiphFQBV7aJF8oNUPKQWoosNU4ggwzH9V4bPQpr28O0pquw1wborllwUzhHnzfgPUevCgzRIZVvBkn5o0ns+kO4SenTnT2BUXAJWXsWN9sedNQR7HYFzewazHYe/t6Q4lyl9NCcp3+tRpBtjnJghZAyVKzoQyfkGgTsxEwY8RhVIIGSAS6+wHQ/cQqW43qf2JFTaU8++eQzX/va174qnSmddz8T0NqdHpokLYtM2EsLHOWzaUe0a2Ris8wBkZCGC+dXMJNKOI9Ld0n5bebNrYMstdQG2q4Rnn/uWfzma7/pTGj7TJ8zOoWoiNcJaPJdpMf0av7UM6VuAqDP63NyqdyaOWJn2WSNPbLHka2jeZkkosGcuGDAHZYXDw2ct0dpjAohHhP0h6F6yaQ9Kby8+g3q09P40Q1gvUgZ4w8iX6+h38rijLmP5KgAhQx3SNDsZpK5W8fQE8TANBDSeV47DM8whSDJkebxQfdOQrvzLCS9Sl7UMOlm1pMRRNrwoL4VnUsm3vrud7/7q5tKk+f9njq/ipdfPI9nnlrByRMLkHeHkfSzcCyw0vIkrehEecGdhMjo/Bw6K7O47VcQXFnCt//57+Ib33jNmdCWm2On4WN6pWPqdVJEVojEkMaLLpQJcmcSnOeXp32T8SQSMeYcXWF+9jIPt+Ff5G/PsdP0EQyK94xXwYmwhhV6xzI7+kz0NF5NvoQX0i8i7V2CX12CR51jrgrBRQY5G/HgxRUfMtEwG0zPc1kYjoPo11dh12fQsZLoDBY54GbAbAxTY7hkO+hzLHIFRULnmIOO7SKY8vYqGYAyOI/rhccGUCogz/Utzs8wF8mt8TJRKwCwyOdY7jxj0uYo03TqPYJxi+Hyg51NdmwGr33723jxhZdwYmUFfupJiyBNtZ6QFgFK8p40Vs4hE9gSTqfrnCd96XHyFoxyIYcSAe632vTyOhrVImqVLJRkBfpcD7ary4hB8kRJENIUBBheTZ5TbgBOGUks+ue5jbqRnvnbTy3iW19axrNLEXzl7ByeO30K4czTQCDjXJ0fedm2QApdAj3QZhizTmLgOofBKAWvxw+dpEXwYgMcf5v0CJfYJwKmmAzO4wJ4ZAj90pe+9NAQKp0tB8nzgfLY2OQd0TwRl50qM3S4JGFzRMqrka9eu4a3336LDR3iueefwzMXLiAaCjsNkSv0FnPoNMdJCJVGCljThsqH3FYoLwIS4S634I/IIIu5A2ySxe5v76BHAAu5Q+QOdqnP6lBNC/Aw+kjLWITCT0e/RArpT5dz9X7CiA0K+bkIB2XchzTDfzJE5mwG4PJQ7sgF214DA3cACJ9Dn+EX3FcPzzLHJh1Ga4bizhurlPGkzuJxHMeT3r0Dnpj8voRQqcu9JlFIItDDQuixAZTwJiY3tgp4cgYBTRacPueyACqelM0e4M0336SOa+GVV17Byy+95LBWeR+181gIiZBc4JXKC3BCXgRIYZ3SWLnOKLdoyDP38hbARqPGEDJCq1LC2s0bWL9xHWX+hjyUWa9VcHiwTZCbqFTykHd5y/05KoGfMMDJXdsOL5x2NP/EO+RFQz7xToY+fnANf5dyY+QiK5LOHrrQHfmgzq6CGgZjeUA1EGO+40DUPCQwQR7DASznlU64c37HfomfY9KvRwH4K7+c5HiGg9RkeVomNgFPXoYnuYiVcbzrG9/8Jl588UVnPwmZEmRkP3mYRcKj6D8BTz4lZAorldeURJjzIhTpcnE3SXaaTiSgswWF/S3sMyy3yyWYygDxgIao140we3/UJYCFLNauXcLND97FweY6yqWy0zkDS6SKwCZ/k8EnZTRSYHO9xQjgTGLLnBfbMB5TLgXPYDz/GuzIcxj64/DNJGHI8w3yKhTmfoNsVt6wKL497RdpnAQk5/Qf9c1nY8cGcGp3gyfFiaA0abx8l3wmpOMP/uAP8OXnn3c8Up6Ll5EmADsezH6aHPvLWzQELLmgLMw0QEAzMxlkZudwYmkJZ06uQJMZnHoJXnWI+XgYF86tYmkmiJVUEE/OJbEU9SPuNxwhfrC1ge3rl1E63EOdzFLeIjUgqblrQNOk/ncWP7LpdvFPk7lvDp6ZFYzlCgzFuUmmOroTdWTXaRtkWdr3y4g0OfHduW/6+WntMwHw7kpMAJmAITbdJp506tQpx5sEPCli02U5RuyXx0/KdL/Jdq5z/pV/Rui3m2iV81AZVsMenQx4Eav8jTA7NBXyYz4ZI4ABJMirhJi4CXY+u8WyQSlSQovHS0SQn5jU86Ozf2R3t40QCESOjBCdp5OcsWJcI/US9nxnL+cYljuHTttyr9197k9rn5kHTm1aqWmF5bsUyWNyfU9Mtk3XT/e/0/qPmWybNt55fTNt2l3y3HynUYXVqsKDIXyGhvml5QmBcHsnD3/Sc6PBEMIkWAHqQmGdVrc18cBK0bnju9ebMN2PevsBNoFuUgdZkjfvy/9SQb5I5nTaIe1x9vh4G6d9ITZt73Tbg+zuY46yhwI49YCjbPpj8jn1pmmZrr97m9i0AXeXe+3uc0y2To/luYY2eu0GFMqHsdyywNwZjCSYU8kxhDSQ8Mg7vFWCKe+5dvVtuEiImBUd0tMoF9FuNRnaO86dAdPfEbv7d8WcJVknf46Wm9THCZMSHqXuk9XOfs47Z+7pt+k571eOY8f2QKH60yKVvhskMfk+3SafU5vucz/w7m2cs53/CZdwjN4oLwCyu22yVhuNSoXeRsZKdlguTO6voQKnLAEa7R7qvTFZK5drDJlE2G630BQAyYblaSaRLiMyYHHyu6ru2LQeAsdkk/x7ZyfnY+Jhk3ZP2i9M+e52T88h34VVy+e0yPbj2LEBnFZ+WpHp8hQU2X6vTRs0LWJTIKdF7O7GOevu9J2zyHwmlZdn5audPgIMna1WF/JyvXa7C80Xhk3WWKgxZFouDMwo2b8Hte4Abt3AmJ4rN0TJq5dt6kjpdDn5tLrTOnysnvLbd30X3epIJwIn4Mk6IWNTk/rLunvPNe0jAfO4NjnzL036xNGALLE/+qM/+sM/+7M/+89yO8M0f91r08o44eQek4pLhac2bcij2t2Nv9ckhA7pOfJgZ49eJHcFyFO7AoabukpeSWkxPMp2mV4W/ijP8ffYafJ/eJEbjnWvz7kvZzIfKcL+k224u/5id9dHNt2veg865t71YrLtfm0U75Sbtn784x8f/t7v/d5XuarMInd9TbWgY0d6oMyAPMymlF8+7y1SsXu//2PKUcfIKyp1hs1QNIFEZh5mOAIvmW4gGnOWNTJEMxpHbDaDJEuC0iO9sITF5RWkM4uIp2adlxIJ0ZF2yiTB/X7n7vrfW5/p9bx7y4OOuXf9dNtx7EgAf/2NHcNOcP6HW9IR0lH87izLVukkbpOXEEmRK/fyqkv5lO/387hfF7vf7Mz97J84gI/tMYD/xO0oAD+ZcR/b525yPxDtgVjcm0EF0CkLjf7xH//xH/7pn/7pf5GJ5elVB5lg/jQmd5U9yCSZP8geNRfca0cdJ5fAft1NyJXcefDGG28cfuc733mVqyosn2Ch9wNQrhsJgOE/+ZM/+c7v//7v/1d5Pcj/L3bvYBKJ9Cgmk/UPsinjvJ8dNXhl+jFHYUsAX+bXGosAKOLxSABl6MqzzcFvfetb5zkSvkrBabAhj/T/lX/QdcPP2z4LkfxFGoEdUJ/2GPnW/+Zv/ubvuUpCmIwSmXF4IIDyXQAUAehjCbBIzBQVL8g8FMDH9pmYACR5TzxO3tkppc0isX8yZXTH7gVQTECSPCggCnDyGgVZlvWy//2OeWyfnQk4UgREAUtAFCYj4H0s/4ndDwxZNw2lAqR8SnkM3OdrAqIAKEXywTT3feR9YkeBIiDe7XWPAfx8beqJU2/8mOdN7VFAERAf2xdn9wXusT22x/bYHtsxDfh/peIeIK7nXwgAAAAASUVORK5CYII="/>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AutoShape 19" descr="data:image/png;base64,%20iVBORw0KGgoAAAANSUhEUgAAAIQAAABaCAYAAAB5cP74AAAAAXNSR0IArs4c6QAAAARnQU1BAACxjwv8YQUAAAAJcEhZcwAADsMAAA7DAcdvqGQAACw2SURBVHhe7X1ZkxzXld5XVVn7vnT1vmAhFgIgwQUkQZGjZTQjje2w/aCxwy8TitCjZL1IDwo7wqGQfodjYsIRsiNm/GB7PB5pNKIoEiIJEGsTW6OB3pfa16yqrMys8ndudRENsBtokWw0QfVBXGRW7nnPd875zr03b2Nf9mVf9mVf9mVn4thYPkrkmJ0cty9ffOlulG1lO0X3QeDctC6y3fH78sWWPgj6gOhsWn9AtlOwS8r3vve9Q9/5zne+atu2AAOdTucTxwcCgY21L7Y0Go2NtT8+cTqdSvEul6uTy+U6f/VXf/U3/Gmx2LL9cSLK97CEf/7zn//HfD7f3ZethQayK2W3hEbR/dnPfnZOdLuhY2Xom+UTGyiyTWPx8QL+er0OyxIw7cvD4nA4dqXshtDLg8YtXl68v49FdPxYQMjTSJGDvYZheGXjPiCefukDjboUQIheRcd9fX8s2wFCipsny0n78iUSRg7RuZtls64/lk+4jA2R7a4N9yJkRBb78pSLhA0CQgAgCt1S99sBQqFm4+R9+XLKlrrdDhAi+2D48sq2un0UIPblj1D2AbEvD8g+IPblAflSAqJjd9FqmjDbNtqGjYZuqm0ittVBtyOMu6u2SVHrnd5+Emm1Ltvl3I4t53R5LZ7HQ3rndlTZoivgqZfHAkJSladNGrqB9ZUKKqUmcus1ZFYrME0Co2Yiv15HvWagmGtwXUc+o3NdR73SRpPAadTbqFcNlIsNdW65qKOU15Fdq6rttUqT59VQLbVgEShfNvlSegjL7KBaacFo2iiX6gRIi7TaQeU2kV0lICoGlV3HwmwJi3dLVHCD2ywUM02Co4kagVQu6KgIGHI1FLJ1nlclCBpc17G6UCZ42nQQX75E7EsJCJfbBa/Xw6KhY9nwuJ3QWHRaeKthwmiZaNEb5DN15NZqMBoWzGYHa4s1ZFfqaNJLmIYJTXOg2aDHILhkm00vUy0bKBUMuHkPzf1HCojd6nDZLXE6CQDNqZZd20mFSwsduUXXgsfbhdU2uHQiEvchEHbD59cU38iuSZho8vgOQaQhEPTyGi5yCZ7MOgiGfIo2OJ0agmH/xt2eHhF+9Dj5UnoI0VqXbLDb6cCldeEPSZcMgUBv0abihUNIa/zUkQQmDseheZyolBtUuAYXsd+gV+gyxFhCQAUB3CaNtg5Xz9N0yKsMktYdS1fIKa8pDPULLk8tIMjzafHbK8XhdNCSHQSES1SqFOjhutdHK3e4lPfwelzweDQxfl7PQiShIRTT4Pb2zhFy6mLYCEV8PM7N8GHyfA3+gJMEs6m4yuOka7XQqKyilpuDXl5hxqJv7NkbiUQiG2tby1MJiC6BYNQLaFazjOufrGAJF8GQFx6GgmDYp6zbYAoZG4ggPRZBNBVAMML9VK6PJRDUkBwKYHAsjLGpGNKjEQS4302whCN+pAaDSA766R2AUNSD9EhYAa2fym4rHYu8JYN6YRGN8jIapSW0anlBycYBWwlBRo+yV/L0AYKVZRl1tCpraErRC1SMsbGzJ0L4ookAvAEXEqkQYuQKHo+NaKyLRKyFVMJAPOGipbtp/R5Ek34MEgTJwZACgwAgxvMHBiM8P4zEAMFCEERifrV9aDSEaFR6gR89TqTdqtE7rKPdrKBjMk1tVdBuVOgltvZsHbulANOq5mDzHfdCnjpAdGl1hl6iZ2jCbtNtGw21bbM4SQRE2RqtOBhxIRWrI+hahMeegac+jbA9h2CgxdDAsOH3IEBvEgwxK6G38PoZRnw9sMToSfwhN7fR09Bj+IMe+Lg9GLYR0Fbg7FY27ri1tAkAk0UouYPklE/PMNPis7e4vtGwJS1dskav16xlUSssqNKortPBNNW+Jyk7AsQXqXHKQYbvDSbh9sXgCcS5HiMAZLzHNtLOoVM9h2b2H6Ev/xKtu7+DuXwdnVaZO4U08v8OFSVE0TTRtiy1bWuRPawLYxlm+Ty67bXe5i2FHIf8QYitkJSu3Eu4Csml0SjTa5SZ6orHKBPYuvIi9dIKQbGOVj3PEJNhNiRg/wPI62NE0x4/3unpCxkkhG5fFOHUJMsULXiQIJHxon15UJ0dfRYr9/4JF66/i/euT+PS7RJmV7rI1SzUDAMVXUcmz22La7h8axYfzd5DtVbbOPsh6VLB1jpsfQYOK0c9P2LgkGrn7j+L+Iie2FSyTk5Rzcyikp1BOXOLHGMerfIqbIYYF8muU/GTNmp5bq/lPuEBd1MefiN5cgGJ1HDglVdeOX327Nk3hZnuBF1PUhxONz2DPOb9yu7Jg7/vrt7A3178CH8/D5zPariSN3C3YSHDsp7VcW+miGuXV/Dh+Xt4/4NZzNxchYdGGQ+HGB68Klv5WGzG/9IFdMsfwukZgDP6MmswuLFzk5DniAdo1gq0ch0O6SdRrZqypKegsiXkWYaulibDnmUwPDAtFhCpQwkCAY/VbvM9mQ675VkeAcDHiLRB1Aj06enp9V//+td/x00Sj9osG7GrJ18QD2GTaDVYMVVWEMnUI1n4zqXa0vHeQgG/XQXmGl4s6k7MU9lzTQNXbi7gvd/O4Oo7WSxea6NyT0N7JYDqnIZLb2fwwW/nMT9b4DNtCpdaiNbr7xm+O6V+byU2Y3+D5NAix3FpHirTd79oXqVcl4tF621TihbPIErnNifPkXUnjxFP0WRG1W5VFZh2W/YeECRTEjP14hLqdJG1wpKqALGQzyLNBpU+fRtvXbuHfMUBu+uCSU2aLieajOn1GlPRghdWiYoxvAh7wkgGYvB2g8iu2rh0PosL7yxibblCPfQNiMoKHIYrdgbO4DN0RjKafQvh9V1uP3yhJIKxEfjjwywjCMRGWcYQiLMkRhHkMhgfZ+H26DB8kXRvW5T7eayf2/2RQZJfPy9Jt/Gg89sVeWzIeOONN94MBoO7FDLsHhgYPyVWms0qLVInybOgsRLEej5NLdSrDUxfmsGvfnkOVy/PMN1rq6ZquB0IeYMIdiIIG0NIWKOIeMMYHA5i7EAYqTQt1qOh2eyiWjJRqxoIhDUMDIVVpqFEvATDhYMFTvWVwidEuIVGC3f7IsxYovD4ufTLsl/kd39bb+n2hkiQE/d/b+zzsrh9IdY/QcEw+WlFQoZ8Y/OFDhmSMjYqGZV3d9pMxQiELlMyaXQSgAj73vSsOxIZ7zBzcx7/63/+M977x0swZxpwzragrRk4Qus8mT6CaGsAseYQ3B0/4gNenDiTxJmvj+L1b03hta9NYHyKCiB4BBSzNwuqh/P+YxAYEi5cIVWT0jYlu2RdZ3ipNJip2OIhAgR1EC4pnhCLLPtFfj+4TSN4Hvi9UXrrEqq2Bt/nLXsCCEmlVKqll2Ay7WKg5JPQWdEtKhLH/Y1KlqnXOkEjjH/naW8+W8Lbv76A99+5yrDQRIApqStPsM1U8Wr0EP7yuT/HG8k3EDPT8JKsTRyO4NQrw5g6Esfk4QQBMYlTLw/RWp2q70OvMhupGATag8AUIJSbFvL1NhrtDjMWGwt5HbeXqlgrNmHwAMO0UW+RHG6c8zTIEwdE1+617Vezd1GXVMsyVFSQTqRers6cXWI9CWatuEhOsahy9E0muqW0WwYKuTwuX/qIYeKW8hQa+YLHyzSVRl1dKcJe0zFIFxwJBNW9HHx76e0MBO+7YgnVkZgPbg9TPz6HZVkwTZPrDxK6Mj3BrdU6bqzWsFhk6lppYSXfxBzvsbBW57qAo4zpe0WsEiC7Twc/H3nigLAsk1xBV40uggTNKzEzvhE3ufTGmO6x+GN02z5YVIbJ1OtRDFtIX61Sw8LdRdyankE+V6DCbZU2BqMhRNMJlgEUylUUK1W68y4dUm9YXHZFV+Mg2i2bIOwgR2UuzVXQ1C246K28XocClZA66cuq0eLFGxTqBhoGUxaCRkJFw7AQCrgxECfx5HnrhSZWmeLOrTUwt1Lj/i+Gn/B4NrfZfFKeOCAkpfJFBhBMjiOUnFCNS6GBA2oZTnE5cBAhLiPpQ2pbkAzd42OuL+a8ndCqfQEfSWEa4XBUBXTxMiMHxvDin76Jl//lt3HmL/4CsYPH0SAx88fcCEbcCmMrd2u4fG4N1y9kMf3hOs7984JatlsdBEJuDI1FkEwzvaSSs9UW7mR0zOXIfdo2In43wj43b+dEi9hQzQj8ZxKgElIC3B8JetDmjvVyi56ipTzLF1meOCAk//aFEggwnQowzfITHP6wFK6z+Lju49Ib4rboEF36gGLgSuvbiFhvIBhAIpmAnxmRgEF+HzxxDEdeO4OjX3kdx9/8E8QOHEXd4UEw7cfIVARBKrxeNTFzrYjzb63g3V/N4+LvV5DPNOB2OzHKYw4dSyKRCsLiNYvkC9lqG1V6CYkt0qpokFvUZKgeS0k3Uay1VSnX6dk6HcQIPL9PwypBdGOhzH0Gmlt2m/ep6aPKo8Pm5yFPHBA9EQLJwC5Nv58ofKT+ujyeWm4PBpGO3UGLqWU+XyKPKEEGRKfHRzF2/DB8iTh80Ti9TgrOQAhVKqMb0jByNIaRg2GEYx6Gr97wORljqVNh0pE1djCCky8N4eAxAaRGK+/ApNmrMOJxgqfQ2iV0WMrqhTzq9CpVbivVTGTLBtZLBsOJhB6gxfCyTi4xv14n2RTl9qXDDKuBdqMEQ4peVp13Rl3W7y+FgMsx0rK5m/KEAEGL6vJFuv1evs8uLSqnSpZfrbeQXS/g1kf38MG5a7h7d4VhJo6p508gOjqsOqvabUPxkI7wFzL/Es/Tkl4MHY9h+EgEQwcDGD0UwuiBMMaPxHDwZAIvvDmK584MqXDRIhhE6QKGNMHipHfIEzilhgXu6oGE+A546JmYHQqJhYPcggBZyjZRpBeKhT1IRDz0kM6Ph/yLdG3p5cypfot6YQ6VzD2U1uZQWp/nUsocylyv5u71+jz0oljAxtmfv4j5bRYxRQHJxw1TX/nKV94MhaRhRN7y00gbXTODbmMOjlaGV+ctXDIN0afHok4tzGequHNvDXN3ljF98RZ+99uL+PDKXbSdGg6/+DwOv3ya3iFMniARnnGdVtlhoZ7QpHlX6FFMGfAy4Ec87VPhIT7M9akYBg4mMX4ogcGBoOIDC4U6Ztd1XscJH7OPDLmEEElpcpbX8WsdpLw2kn4TYY/JaEJvYvL95Mt7FpMuy0fERJnNOBl6PDxJRmq5NYLDakMvr6FVy9JT1blOAloX0m3AaDWZYdVVnwbshsrIXB4/U+Io7/Gw6h4t/b6MGzdurP/yl7/ctmFqlwFhoFOfQVefASoXgdJ7dBZlwJtkxCD52yoU9D+Akfxvs3C71TRQo1XeIRiu3WBG8dECZu+sIFc14EsNYPK5Ezj26kuYYKjwR4Lq6v2ryHC3jsnrsmLk2uK1hfg3SfgsWq0jwNBBEljjtjLdf1UnkHmojKmobGQWARmMS88kXMGxAeiAZmI01MbhhIHhiIXBSBdRP0OK5WBmwXsyBLZ5jozDjIR89BYGVrM1BDUHf0u/BkGlueEmcdY8PmZdPoaxQYTjaYTiMYSiCYawJHlVsse1QimCQgxqi7p7hOwUEDsy00896tpg+le5CkdzGc5OAw5jjbV9GajP8hEeHOUEWgR9P8wb12DO3EQ3R2/SkBZCViYZffn6IpZ/cw33phextFZDjQQvkkoSBM/imVdfxOEzpzFx7DBig0mmrx5lufKa9Alc8McGFtQ6hRDgDwdxRsVJ+lkhByERbDCkmPRAQgzvrNaQqzQR9LoRJ2A01kOLAOqoOTfElrqIeS2MRegZ6CE89BQ+lmTYgbEE+YZLXDs9FM8zeA8ZcueSBji5r95Ep1pXLVxeptlB6eeIjyM6eICFmVdqFKHEGDOxcWZk0ucxRpI9As0vYyI/nT4EFI+THQHiU0uHSjZEsfNcbxFYvJ1VQdeSnrsHO6/s5QW03/4l7A/egnXxfZiXznMbz6NLba4WsfSPF7H86yuoZ6t8MScrK4Hk+DAGJkaQGBmkNUUUEAS86lM8vvzm95dVCd3KHFT/Mm2cx6qh+qwGseLel1jcx+cUoNSbJItNhhbuk+PELpQD2xC5iuIObsJMJnrbuKFP+kx8sp0/eC81PEbuzev4mL0MJAL0Dh50abGdYoUX5bWYfUm/hzeQUGFBmqqdquezV6QX1KG6+3dXZbt7dS0AhztODsEwYdEa+NJdD8OFO8YaeDAE2Zk12BfOwbE4h8464+ndRZhrObQLVRSu3kX2/ZsMP0260AAC0SAtKgIPU0yaocoypJlZvrcUMChPQO3JUHsfS8DjoJW7EOQPr3y04xIwEAjkFzLewGhKrNZhGwZxSm6wARY/swkZsFsRYDBb6FC5st2hbiAtDnRsBE7LJjQ2zdgoz0EcMVXtVy8BI7vlJ5dePosv4ud1OrCzBZAZq6N6B+yuSh4nj7z741q1HivuBByx56mVYdWa2HWRN4Sfh2OLrmOn1wsHLcg0vazgGElbEHU6ktLtNeSvMMTQAofPHMXAM0OqWbnnCXpuWBnmRpF6p84RojKTJHEjUQ/G414cSAdwcCiICS7TMS+JIJ1XvUYGn0VhlfdYWUVxdR31YrnXMsqLhcgpokGCmFeVfgmBgJcAcQkzVb7GgYpBjsFidkgeLRdDigPFeheZioP8hA8iD8QHFCC6CMQmgVWqG2iRFDoF0DWSxUJJUMQDt5L+yz0Z2WU4uuEIvwBH8k9gayPoBI7DOfBVmsg49923KBHtwBGYIyeQXTCxckvH8nIH6/N1FG6uwGqZSL96HMmzx2D6CBiSw57n7ldWr4hrJnknEDQcYFp5bCiA4yNhVZ6bjOClZ+J46UgCJyZDiLqYDs7PY+nmbeSXV5jeZbA2M4eFG/y9ukoSyjSVSnYzVIwRUCmmjYIDcfmiXBV6CMomQXCn6MHtohfLNQ/mC27cWnNiqeggsexxdmmHiIaYYdhMgesNNHVmEAxPDr+P+7iToNgaELxLp6bCLPBkWjh3GRAijL2h52FF3oQdeZVgGOO2B8EgYju8yLcSVA7rh16hfHUGZq5ErhBB+tgUYuODKGcrWFku0VqtngsWUdbaKxIaJqi8YyMhHEwHkaISfGTz8pJyuCgmSO/iZ+Ua+VU49QK9gBPpsUGMH3kGPlpsLV/AMkFSpOfIM72UkqA7GY74VOOUNHfH6HnoKKisLjmFC2XDg7sExLV1N64suXA352SIITyFONA7hAMaktJ+kV3F4NoMjnubSHGb1WigTh5hyediwq8elk4dncpl2JKhKVDsvmzxFJ+UnbDTR4nDHYU7fgpa+DB/bN2vry/mUF2SEcisHAZ/f4ocgco0VrJo3F5A7v3rWL69jGpTXDdBpjAgapbKJFnjsSMxHyZTAcRY2VLHW4nZtrA0v8akpoWvfeMFvPLSIUS8tHjTYNhy4TBT13AsxjCSRaWsI1u1yCFs1Z2tM9upkhxIW8RAxEMAblQgn8OiN2m0WUxJabmViHWTVCbCbgwngmg0LRj0QhOlZUwYZTQrZbx7cwa/W1pGkamtQusDQtJt5NCtXkNHv0VwPJmpmXcEiM8uJGfeCNny1vNiNxZyyPzmClpLeXTpQjs+DyInDiB4YEhR9U48iM7kMEPKECwPAbVB6JTOuSLKT4RoxeQGYRLHR72UYTC9pOcRVz04lMRgMoyROHN/XtZFs5fsJRiNwSSB6VRyMPUKiiXJbDoEAIHGfFa4S4AgStADRehhAuQrEko8PF84hhBY8SLpmAdpXlvAK62VjQAJdiiCJRLlt85fxv945wO8Rf5S4DUl/CiRzxNbiwTCZWYhV/nAK3CaWdgtGZbfhCVpzmezz0fKEwLE9tJtkWRdnkXpveusgCY9Z69yfOMDiL18FO4Xj8I6cwJtFmtiFB2anaoPcQwbNSNKGKBGoySBmx2DODabytsskoWYDDl6vYVCrkxSaiJFzyLKddNSG4zxLWYdvk4TAX0VkdXfw1g4j1ZhGX6nzeM8DBdO6NLBxbtFGE7iAReiLLGgC8mwhlTErTyDX3JSPqPMPS4dXLVwCL/VQnh7JYf//ftL+OD2PcyUysgwdNgSXkRsnUBkiMj+AxzF38FprMHZokfLXSPhXUVLZxqsvvzaHVTsOSCMQgWVq7NMMQsbqRn/oxJtpn/aaArmkSmUJsdRSaXQYtaj1EuTk9RQrbL4abkx+m/JLvoiqd/aah7LC+uq/6Iv0mQcDAVQZaqXWS/AH/ArZWkOG9FomBWuo1oo0OvYGHMsIl04B//s/4Ex8xaswhLIVxEm8GT8g96y4aZ7CtJbSMjy8wGEL0QIDHmNmm6iSeAI4A4O+1FslPCruXn8zfR1XF5YYWpqo1CrY25tnURZMhsR8RDzQOUSUL8JRzsPBwFhFqbRLK/C5H1tnrdbsueAaNFKjdUis8q+iruqiVonQGpFHblSE/lSA3rDpJLJHxwPWryASNoLfIrlidBy6BqK+Qo+ePsy3vnVB8hnispbiHgZjoYJtGDQpyx9dHRYtWPUKhUk0zH1gW9bBuUm07DjzIwIvmDpI4Li/6Ixc45WSiLKkCAeyUswCCAk55B0skGACFTluvLleKPaZijSMDEQwrCvi8rSPayvrcGgN3B5CWDeq1CqYPrOHEq1jY+WtSAz8mEmaEzRZRCvkwgkuhwO6TXtEKguvou8a6+2Pm/Zc0BYegsmQ4W01ol375K8yawvtiFzKpAr8L1Vi6I8aj/OUiTx7HFKUQD3yydvOlO0agVtluvnP8LFf3gXF/7fe7h4bpqbe83g0n4xMTmCkycmoRcyuPbhNXqKItpNE7n5ZeSWVhCjN4odOI58+k3cGfkPWB/4Jny03MHSB/DrCwxNLjw7GsXz42GmtiGMxgP0Di5y4a7q0Tw8GsazIwGcHNQw5aMSq1W07y7ihMONvzz7Cl49eZRexQsPmHmQhK7MZ7HKMNKTAFP10+hGXkDXP8U8dxIIPQt36kVo/sEe4FR36h8mwnt2Ir1E+b5IFQtIVOfW2bNnT7/22mufsbfz0WLQEzRvzMPRIMun9Yo1CLEMHR1B5IVDaPC+wtBVn6UCBqtErH0DHBpz+0Qti9j6LDB/B935WTRv30Tm0jUkLIskzIF3rtylRWqYnBqBx+vmNZgptNbhL15DrdFCg4ppCJch8fNG4/DzfVtl8gtaoh0eQYuKcFhNhMx1xIcm4B85qno6pSdUxjZI34efmccQQ0Oa6amMogqTVMb5Oj6Cs7ueg7tcwdjYMA6/fIpZSgjFxTa8jSAipg+o6/AS/EePTsHnl/7zML3ECNP1I0DkOSD6MrT4afgiI/Byv+tTTGUkgJBh+J+pt/NJAMLJGKox5w/QsvxHR+Ej6w8xZ4+dnGCmMQVXwMeHFDgIQez1UQgYHBJiuPQ3qxi4cR7h2WsMvy0Zdg3X9WlEC2uIdwzkyegvzmcQGx3AC2eeVSHD0TXgzV9AOP97pNJhjJ46i9DgBAx3BFo0CVdThzl/Dw67hUjEiUi3hKiZQYTE0T/xHLOFCeR0C5mKgUy5jWypRT5hqrAkIUSyDU08BsHnknpjrTpDQfgmhuGORFHLdlC+y1BkRJHQotCzBE23gfRQHOOTzKxkqL98FeZJsQz0lq4IQaht2VyxE9kpID7l5T8/cZPQxcdiSB0bxsBXT2Ho1SMYPj6M+ERKWctA0IODqSAmU2J5gt/71qECCT2Ell+DRvev8aVdzQY85RxS7QqGjQJOdis47bcQoKJ6c0vKiSR9ngBTxRaS1h2k3XkCMgRPNIog09zRiAPPpywc1eYxWf4NJuu/x2CMWcPh11ELHsBSqY35XAsrBMNqycByvomFTBOzq3XcW6sjW26iLR1lLio2FoFrOA3XxAhz45gad2mUbHgML0KOMBK+NL3KOGan15DNFNBu9zv93HxOP4uk6tJ284d7hU8jew4ImbdJ3LknFYX/wAiCw3EEBoL8HabSNJDAM4NwY1hSQ7phF02kn6EJrk23Fy26edOhwcnswElXr0JKt6P6Yp4ZTuD1dBCHoiSRfS/n8sGROIJO6hizvBxa986RxN6Gi2Ekai5gyruIF4YzeCl8Hc/ob2HMuo3E6Bjs8dew3k1hvWKi1LDRYLgwqOEm+U6VGUVOgJJtYD6jkyQavedk+AMzGVW43mpYKPIYg2FQekjd0rUeH4TmCuHKhVtoMoTtpTwSEPKHy8Qt76oo1kzrpQULo+9YrEiN3szLinHe7yKXLEI6q/wqfiqN89wu2v4gMoOHsGx6ULw+g5a0MHbDKDtiaE4cg/XsS0gkRpCgG3a2STxVusFrxEjYJv8UrcAU6mszcKydR7J1C0PGDSSNi4g7PsSIdh2DWIDfxdw/NIy8Y4ChgtyVaZ8QWgGnm+mmm8/kYj3JpWvMhpYLDawzO5IOsQeE+2Xy00rRUF3tPqan0aQbkVgYQX9cfWSUy+Y3Dt4b2XsPIc22NFyrQxJnyNgAAsG7jm77FrqtwsZRPYkHGV5YicrOWbnS42xRM7MtLz4ou3Cz4cPl7jO46jyJW8HnsU4X/9HQy7jiPoZS2Yv2wirz+5IEVNhM6WqR01hNfBsZ1xQ0s4KwlWOFmLBIGDsEY1cjQD1+Ji81rN+bpUvP0yN0+Mw9UHrp3ST9TEW9JIoMYASodKvXmzbWCYr6Q0PuhejXZNQ2i4AnNeTDwWNRxBJ+eD1h9S1pvZ9+7pHsOSDUiFS3DatwHdbqNbJ5un3fMuzSRZZ51vt9LxEgUUtRAYwkykdI5VfW8rhx6Sb+9loB/60whrc7z+MDnML72im8vRzGu1fruFpP4dJHNdz5u7dQ+Kf3Ubi3jqV1HddX2rjafAbXQ/8KM6G/wL3A1zAT/Cauh/8N7ni+gfn6GG7neI3rTfzTP09jcW6J95VxmZLmdpEOazg1GcbpQzEMMKWQEKBaU/hceruz0Zp5X6S9o1FrM2zYil6MTIRw8NkEogkffF4/92tqYtW9lL0HhIQFv7QPVGGvTaNrrKEbDsGmZXZa9BjWgzFV4rJwQ6fLhRataXl6DoU7ZYT8Y3CGJ1C2mNcX1zCXXcUq8393PIDkgTgawRCuLXTxzlsreOvvb+P995cxv6Kj1nah4Yyj7kqj4YrDcIVRcQ3jQvEQ/vvVYfzXc1H84n0X/uGtu7h+flp1X0uWI6LCBUOdeAqZ8lCAoIAqz0dgyBdcm0UmWa+RZwhxDMU8GBoPIZmWicx86u+fOrsy9eFDQwufsOw9IJgFdCNd2LEU2s02bOEPsSQJdophg+5z03cITbOLMkkZcwlaqY21O/MozhWR9I/jwOTzSA2OkNytYPbuu1hY+hAItzD+4jAOvDqCyMlRZFKTuFKJ4tpNXX2uJzPm97vJpI1DBsQKZ6oU6rgyncHvb1i4uhrCUpU8JVvH0u0ZVHMMK+pYkFiaWMg1MJepk0RKGJBrCbhlXIaMzHqwemUiVL0uE5hCTXOYHAoiHPMiMeBDKCydYPQQfKbdlLYa/LO97DEgpDUyz0yhATMYUyOhLWcdjlAMrkCaYGigIzPKbIhMDCZjEhxk69VcAXcuTqO2VkIomEBqZAypg0nYviryxbsolhbIExoIsdJjU8z3jw7Ac2QcjXhKeQXpH1Jfmisj7lCZveG4nZaB1TuzmLt5R/VFRJIDLAQoQVBcW0M5m6XiqHj+LrdszOWauMfwU64TqHx+ERleL0PuA0ypN4u0BchMuvJtRiodQJjcQxqZYikvgeEn0DxoG+QuH6dRn5/sdAjDHgOCGYVVgtGpwWRQtboNKjwDpzegAKGsV4WM3st4WJHJkJtZuYX563ewyKyiWZexml0E0l4kj8QRGWfe7xWFt9HQa7yeyUTGAT9ddGIijNhoEF6msY6uk8fwDqx86dL2UDEyEqqeL2Dhxi0u8xgeiuHMa8cxNTXMlFV6QmsMUzW4CQbBkSQRlWYHFXotGYgr1enmM8bDbgwyDIQeAoScJRh0k4DKF+byEbFIOO5l2AgSKG4+k6X6bPZK9hYQzCi63Tq6HiYa4QjZe5NWxBDi8sPhiXJ/G50m07CNqflEYZMp7qsUMHNhGkbVhIdcw+N3IT0ewNjhJEYPTiAQjvI6DEMmQwKtUpTeoWfRAk6EhkMEDElfVoe+psNDRUp39Sivm6IiC0uLyC4sqpn0n3/pOL72Z69hfHJEhQleBDR81WHlZliQZMNNDQsIpD9FejyTvMbUYADDyYAazLtZZEylxyPTE8g0BU7yoN7+SNSnvhDTNAGEDBb+YwWE1YTTbiI6PIHo5DEEUwlWsEWLlh6/QS69DHrkEZ37cc9pWVi8No3V23NIJw9jZPAYkvEoDpOxHxmLYmoogWCA8ZipoyaTdwnRk0YDGnCXSnRTow4S0uJSGfX5Aob8VPwBeoLjSRwdCkDPraFRreHgwVF849uv4eiJAwhFAhJf4Pd6MDkYwhRj/mDUjajPhchGSUY0jA94cIxeSI4JEjQPi5PA8frdcNFDyGCcPun0y7RFg0H4fG71hZlwjb2SPQZEA11mElY5g04jyzDhhpYYpruQ4fX0BJqvl2lsIpZXL97Cu785j1DAg+PPHkQiFedLMGTQOlM+uv9mhY6ngfRwGiOT43BqGhmCVLCAgsXu9YEkUj4cPRLDyUNxDCcCCMl0yD4HNHojcQZHTx3CwcNj0Jjj+kPMACRcJeMYHxnAEJV/fCRCAPm5DOHkgShOH47jxKEERgeCCFKxW4kAwB/U4PVJX0ePwPYllvQjEmF2xaRL0tO9kj0EhJgsUywqXfiCFh6Cd2gCDpJLm2ybZsSwEaBzqNFT9xpr8tkyfvebC6iUq/j6n7+EP//Xp3D8NAkfQ3Ex38Dy3RVMf3hNvdVrX30ZR04cYqXLfWx0pY2AgGjXDTg6No6eTOGVNyYwQNIp32+IhOkJxsfTtGJpU5DvOuQPsXhpvUl6iSBTQ2YF4bAKEWGPU334OxT3YTwV4DKAWNCjRm9tJ3JNf4DXDPDa9BJ0Oh9LgkBKpiMqNd1pV/VuyGMBsXsPx/huFlRXt8OfhiMwAC0Sp3W3YOvM9WViUm9Y9TjC1FVcvXHtDu7cuofnXjiGb//br+LZF0cwRSuX8LBwp4wPz93G/OwSjp96Bt/89ldw9NAQSaiGRMjVG3hLhl9fJ4FttBFl3E7RtW/+qzjSQ3mavGFkdADFQgX1WoOA8ODA4Ukce+4IZFqhe3cWFCDV8VQwKYECQW+gzKNFPISPzyFewk1AbXIQiJCEyuTrkkEJ//m8Zad/rvuxgNg16Qogaiwyo6vMFF/kehl2bhl2MSMHwOEl0SQgHUYVhUwOH129xXzdiz/7F6/j2IkpBKloNwmpzbi7dLeCjy6u83cMr71xFkePHlY9paNhF4bJGxISLfI6mjmSWMOE0Wypr6vVtMEME13yFJkM7fizkzh56iCVXkEuI/0KNiYODOPrf/a66p6+9MElXLlwFZUSya+aS5MEUP6cgbSoquXDRQyqX2ySSQcCBKlkGtzJ0hMfCW+SqagM8fuso9w/izwSEJ/PGAh5OSmskI1KUn9ZRv7OBcOBbTDVrOdhlGbRqS2gW8rAzK/AFi4gIyFoLe1KBnO3bqKQzeDMmSN47rkxAqiMdqMIvSxZiPwRtQqaNRfGx57HYPoZlHNtVFZLQFmHta6jco8kcqmIkNZGMiFNzHU1L4N8hi+z0LeqMj1iltzExunTE7T6DtZXlqBXsgh4bZw9exx/8tVT6p7v//Z3mL54mc8j82vm1VybLZlKsb/UpRR7E4DweJnoQyY6N1tVvr5Ocmqy4ukJSZhl5t6OcKmOwdTTDT/5hUwFIBnNxyBTYHoyIHnYjwhsBSRqgIxMB/D6669/hgEypHNWm0RJJuvYmN+53YDZbpEs5tFtLqHjCsDyH1DMX7MzaJfrMB0pdIOJ3nmNgppe8ObdEnxk6K+dPUQFWWhUcmp2OvkTAmLprWYV8UQU0fAodHr0wnoFmZUiQ0ket64xTf0oC7/HxMnnvDj4jAujEy6Egi0qSWZnKVNxVTVLvU2Q+mjF5VKNYcBGMsa3aJfhcZqYnEwiPRgmUNaxsrACj2YSOCY6Ro1KF4BW+Ey8llI+ywYIzBbDlFHn9SsoZ/NMLRskkExZXT1QyHydNrcZzQYBpZPLaOQr9CcW68mi97KlWISEfEnOat1MPnYo4nV2Mtf1piimRO4kmpdJnZLf//73v/vjH//4Pw0NDTEl2mYa308t4jHE5cqzyC25lG8ShGY7yNL7f/JAuWU6FC4ktKo/iSS1suFWxSNLV3Jv8ItkED32ruIzCaUcptohuFsIpvylPdkndaraFh6uAYoaqt+W8QrStd37jrQvwmXUKG5e1+3WVPaxafc2snEfniPXludR5ynt3hfZJxmGtGQKl/g8RbjgysoKfvGLX1z+yU9+8u+5SbqSpRlYKlgqT8nne9c/SHhrBx2RfMklaYJ8De70s5bDxAfBp7axSFsEi5ts3+vrzwgv5/b2i2eROaB8TEPlj5v0/gAKSZ6XhYxPWgNlWmIhcrJf0kiXUqTcb+MeDxXZ5/VLS6Lcj8dt2ieTmfv8fl5Lpl52955n0/6ti1SzPLM0RvEavH9P4QKI+0X9NcGP9+2N7N2d9+ULKfuA+CMTXX/0AJx9QOzLA/IoQPRY2758GWVb3T5Ic3sAEcovfzco+YMf/OC7P/rRj/6zpJw77YGTpt3PKpXK4+dCeFzLmxC0x8nm7GE7edx9DGNvRzjtVKTpoFqt4q//+q8v//znP/933CRZhsSPB7KM7QAhf9g68cMf/vC73/rWt/6LjL7+Mstu9h3sBJiPE5mNvy/bXe9x9xHwu5kVXbly5dJPf/rT73BTkUXaIh4JCPndB0Tk1VdfPUWLP2JZlo+V5ur2vjLdsXwelfGw7GXHz9Mmoi+Kasjh0qanb5XL5ZkPP/xwmpukQ6YPiI9DyFY+UwAhLZUSNmRSRGmkkk+HZPvjfey+fBFF4r3oTly9NEYJGCRcSEulAkxftlKwmLUoX0AgzZNS5LcE031APJ0iHkB0J+MR+0XIzwPhQmQ7BYvy+yCQpYBEjt0HxNMpAggpovw+CISYfCJT2E7BfeU/DITtjt+XL7b0OUIfGH1w9Ld/LDtR8GZA7MvTLX0w7Mu+7Mu+7Mu+fDYB/j+hF5yzK0RPyAAAAABJRU5ErkJgg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AutoShape 20" descr="data:image/png;base64,%20iVBORw0KGgoAAAANSUhEUgAAAIQAAABUCAYAAABDep+IAAAAAXNSR0IArs4c6QAAAARnQU1BAACxjwv8YQUAAAAJcEhZcwAADsMAAA7DAcdvqGQAACXcSURBVHhe7X1plBzVmeXNfausJWvfF6kkobW0gASSzGKDMBiPoQGvMHQzw5gZfKZ/zPEce87x2OfM/Om/PadnxjPdds/02O7G2NAYsJBBiE0LWtFSqkW1qZasqqzcl4iMiMy5X2QVqKRSqUASIMgLT5EZ+eJFxPvut733IgpFFFFEEUUUsTRYZreXw4W/X6luEZ9t5Ge3ggs/z8NiQrZeUARFQtzYmCNB7oJyCRYSsuwzifDYY48tf/TRR+/I5/MWl8t1QxAik8nMfiriQlit1rzFYslHo9Ec5foL7jJYhBSXtRZzEDI4Wfw/+tGPfhAMBsmHLy4Mw7gu5dOApmn5n//85++IbGdlPGf9P8AlOwjZZ2dxK4riTqfTYEPmD19EULOuS/mkQT5gcnISJKONX90sIuMlEUJcg1R2qarqkh26rsumiM8BcrmcEELkKjK+JAy4mBBzFWS/g0RwFL4W8XkBLYUpW5Y52c8jxUKEmCvWWTYV8TkCCWHKluVCWX+AiwkxB7Pi7MFFfP5wCRHmcDlCFPEFxWKEMBkkGcanERV/EZGLxaCePQv12DFkjx1F9ii3UvhdP3kS+unT0N9/H9qJ48h2dyMficweuTQwBJj9tLB1EFz8g0heos8Slsonn3zyiR/+8Ic/bm1thctlJhxFXCfkEgnMvP4aUm+/DTtTfSvTxMJYYh4WiwVWuwNWG8VDocpvOZcbjq1bUbrrHlhLS802FoOknaOjo3jhhReO/eAHP/gmd82wJFkkhfyAKUXV/4wgMzWJ0P4DCL/9DqIHD7EcROzggUI5cADxd95BjGRJ7t+PNH9LvfsO4u++i+zU9GwL1wZFQnxGoExPIzU+jqyqQjUMqDqLoX9QFF2DqmVZ+Jm/ZzUF6mQQxkx4toWl4UpjSkVCfEaQTSahxhPQRdhS6BqyeZZcHhqLmidBclJyUOQ762ipJPIkyLVEkRCfEeRM4YtVyJlCL5Q8ScEiW2O2zP6WZT2dcYVGy7FUSBxxJRQJ8RmBzeNFzu2BQmIophXIITNb5LNKYaqUp2wL3/nZbofFL/H/tUOREJ8y5nTWW10DF0uGOzI5DemcjgytgMKS4WfFLDnuFzIY3JJEDY1w1lTNtnBtUCTEp4y5vN/XUI/SVauguzzIMKBM0VKk6CqSdBNJkiDBzwluM3kdaQaeKa8Pvq718NbXzrZwbbAkQkgeXMT1hc1fiobbboF/7U0kgBVpPU9C5JCkNUjMkiPNbZxBZNRiQ+nmTai77VbAvvTxoWIMcYOhYvVqrHj4YXjXrCYh6CIyKahZpqEaXQetRlIsA8lQtmkLlj/4IEpb22aPvHYoEuIzBJvHh8adO7HlqX+F1vvvg7O9A5bScsDtRd7nhaejHW1fux9rn3gcNVtvgcV57UePi4T4jMEbCKD9lluw4X4K/t5daN7QhWV33o613/k2tvzbp9H150+gka7CVVY2e8S1RZEQnxXkDOQTUSg93VDePQhPXx+qVAWtJR40l/rR2tyEpo4OVDY2wEVrcb1QJMSnDcYK+ugY0u+8i8QfXkby2d8h+dvnkH1jL1zvHUTJ4BB8A0OwH3sf6uv7EP/jbiTe2IfM8eNQBwegBYMwwmHk4jHkUwlAy842/PFw8YooSSeEJLIi17tp06au7du37/T7/XA4iqvprjXy6RSyPb1I76OAX3sN2QOHoHefRX5iDNZIGNZMBlYlC4uiIEehK4ODUHr7oPf3Izs8BH1snGUM2ZEh83v2/HlYbDbYKhcem5AF06dPnw7u3r37t/wqzysIe+YtxS9aiE8D7H7R6vThw0i88DyUl1+CceQw8hR4LhqGrinQmXIa5nC1RqXn90Qc+vQUskPnkDlxDJm33kRm96tI//OLiP/Ts4j+v18h9uvfQDnx/uxJPh6KhPhEkAcjhMKiAxH05CRSb72LOF1DZt9e6NRuLckUU88y3dSQ0gzEszpiWX7PCiE0kkSDoqlI0mokk0kkZ0JIjQ4jda4Pmb5+KGd7zKJfYTrc5/PNfloYRUJ8IhBPzMLA0RgfR2LPn5B47jloh49Amwkjo+nmkHWUtSKGjggFH1FVJFSSQSeZDIYGMjhl/qZjmvunFBWTqSSmkwmE6QrCrB/NquYQ99VgSYRYyghXEYtDgrVccByRV15ClG4i230GWQpU5ibS/C1MgU9T8pMicFqGOC2FkjegWWlZ7HQxVotJGiFMkG5kjPXOs4zQmsh2ghYkyABVhrivBkUL8ZEx90jkUvChcHJTIcz8/nlEn/9naOcYBygZCk8EaCBIoY5QoMPZDCZIhiiFqlosJIINebNYTEKkaWWm9RzG6DaGE0n0RZPojkZYwixR9MQTJpmuBkVCfGSIri+12wpzQMbUFKZ/+1vEXt4NdWLCNP0xkmqGmj6SSWNQSeO8qtDk69BIorzVShLQLFh5LouVNW2wlJahescOrPqXj2PF976Hjof/DG1ffwBt938NLQ98Hc0PPYSWhx9BYP1685wfFxfPWsmdXrLItqmpCV7v9RsM+SQgunrxzS6MhWuKXQhlcjg7laULtaDab8fySpv5TNxi0KdnMPPC7xF5/nlo4xOMFxgo0hXEGSiG6Iqz5WVQJT4IzcDFeKGERHBTCiVMH/387Hc44WXKb6uvh/+Br8F/+5dgOJ0wSJ68DGbxWBGbheSxOVifKaenorxw8gsgbn+CZHzppZeOPfXUU8VFtvNFXLj/hb3tpWSQVUsngip+cSiOX76n4BfvZbGnR8UfutOYyV7efcjYQWjPq5jevRupsVGkGQzGjRymGACO0wW4N25Cx733obShCU66CJ/NChf3OyhcC7d57pNrlGJ12ExBlzU0oqqtA7WdnahduRJ1K29iWYnaFZ2obm9fkAwfBVckxOdnQKogftH0gtDzS7AYBXFMJjS83h3HK6fSODSk4UzQwPPva/jdkSTOTanIFBqdhxyj/8j+dzHz6qtIDg0yldQQJRkm6eMn2af+rVux5puPonb1algZM7hJOi89hLyFw0Ey2Cka+U+ulU6EkrLBandyYydZaBFoQeSzlVbELPwu+64WXxgLMUlz/8awipd60zg4pmJGzRU6elFYQCuOkVAGx/qjGB5PIhpNs6QwHVFwYkjBswdDCMbU2fqzoDuIHT+ByVf3INHTgwzjhBjN+xTTyRDNesXWbdjwzW+jZfNm6CROLjwDH62Bm0J3UtgOfraziHgtPL9JSxG2k8p5FQ9NLWVdyw1JCFHIOE11QpMBnysjquSwpzeFvz+cxq+PZ/HsSQVvU5hh7r8SZAwgHEljcmIGmUgEWjyCdCSMZCyGSFzBmaEIJsKSOM5CN5AeGsYEyRA+fhyJeBwxWgaJ/qcYnVXcfDM2Pvoolm/fLk9TI9bfDwvb8pEMLhYHBW6SgYV2wGwyx61Bq5Jn7ECpmvuuF244QlDR0R3SsHcggzcHM+iLaGZ+vhh6JtN4+XgM+/spwPE8Dg4a+NPZDHqnVcYHs5UuA+l/C7MCIxGFEZtGLjEDLRVBNhlFLpNAMhqjBfjQQihTkxh9bQ+mDx1EYmaGMYPOOEPDNN2Cf30Xuh4hGXbshItBemx4BImBATj5u5vmf44MdAomIeTc8rh1TqTkcsLidl+VhVgKrjMhrtDbF0CUNa7JquLZHQtA9LkvpOCfjifwdwezZoD3u/eZj89kzVB5IUhz3SMxnOqjcMJxJKIJTMxoOHIuhRPDcaSUxUf2HDYLGgJuNPoN2JUpGMkp5FNh5BMs0SB8uRR8s2GWoSgIvv8+Bt/Yi5nR87RMKgNI7iMpvKvXYCPTwhU7SQa/H9lEHOHeHmgTQXjkPLQONqaYJiFYRDBi4sWt5blfVmXbPR4zfrieWFLrH29NpYgiR0HlTT9cwMImOkIWHAtm6eMVnKTWJswD5sqHSGs5HBlMYO/JBM6M6ugJAnsY6O3vSyLOmOByiMWpyTPU7mQEmVgEqWgUoVAMY1NxZNTFCSF33lxTgm1ra9AWoKJmY4CQIRFESTaIDc0u1FWWMGjMYyQYw4ljvRgdGMH5hIIJpobTvAVbRzvWP/wQ1u66B26mmcwBkZ4MInamGza6Cy8FLnGDxAwMDWFl4GBjKeQYrE7rYfOVwC7zEPJ858eEpJ52Gd9YBNeIbvMFN4e4YUFf2MBZanA0K97+YmLlzaXmB4fT+MWBOH6+n37+QAxHxzI05VJ3fv1EWsfIWBzTwTDSsTBisSgGR+M4ST8+k5gz2/OvRVqopAr6DJp4mnwjFoIenYQen0ZezUgvFSougspSD+7etgwPfmkFOuuoqbkMnEhh3TIfNq1rgmZz4c3eCJ49NIHn+1TsU8sx4A0gVtuI8pu3Ytvjj2PzA1+Hp7yQEhqZDGI9vVD6zsFN0rjsjB14oSYpmGGI/kkwaeG18ZtJCHmg11ZSwp2fAQuxGAqx+nzBCTIU6MERFX97MI7/9k4cr/ZlSIpLO38qnsVb3VHsZ/TfR/++74yG105fRuMZhOnpOLTIFMs0FEbnqZkQojJBpMwN2V54LYXzdS2vwU311L/EOEkxhlxkCKX6NFoCdvjci2uMQDqpoyGAL9++Hhtv3YCq5Z2o6lgOd/1yvB/M47/85gz+6tcn8XevDOCNcTt6Aivh2Hkvbn3mGdz/H3+IrQ8+hJIL1iio4TCidC3W6Ul4eFk2ugF6JrqKuXFQIUWhyB1IMGkNVMDmXXym8lrgqgnRH9MwQs398IEyEWQe42EVfzwexu5TCvb15/GPh6I4Ppa+yGlYGKmrGBoNITYVQiY0w2g+jCma86HJ+GydD1Hqd5pC9GrU8tgojOg4/c0IypGG33n5W1nVEsBf3LcWOzpLUWJEUOOIYdf6Cty+pg6lnrlxlstbCvllJKbjzSEdZxJl0Mo7oFd04lTQjv+zewgvvXkOh44OYGJ0BFUBG+5/5G589y//Arc/8i+wbMtmeMrmBovYErOQ+NAIYr3n4GQ66qX2S8wgA1FiHcyAkjXNUIEf8mSKtcQLZ2UA1k/glQxXRQi6dPyPfQn877fiFLZijugVNNSCmWgGw6NRRKejSISiON0ziUGae3mA9UJ4qKDeXJJaO07NGTN989j5CdMazEceXrsVO9Y1YldXFSryM9BnzmFVtYrb19egtmKhoXVTv8yx+A1r23Dn3TdjZdc6dG7YhDUb1qKqsty82vmYTwy5itPMan5zNIE3+rIYijqR0exIJlVMT4YQGumDNTaADQ0aSbcMP3n6K3jy0Z1Yt7IVHq+EixeCZ+P/ecYBGV1H2mLj2WgdbJJuMk6wsEjqadoIikZ8h1iPikp46hphkyzjOuOqCEH3j6PM5/fRxB/ojSFGSzEHl52CyIaRDQ0hExxmOjbKVEJehCEi+LDT6yt92LbcjwZXGFp4ELboANbRvDdWXNiZBcHKke2NFbjv7vXYuXMtOla0YfOWNVi5vBFuh+jVxbBC4VFvDafwt2+HsXfQhklbA0a0KgpXxYnzCSjG3LVI6wL5XiCjeLizMzqeO5bAK++ncJoBbZpWTInwWlNpNFW48L27OvGTJ27FT//1Hfh3j9yKO7csR311GeyXC/4o/PLly9B4793ItrdhxDAwzWwkIc9hyHoJuU8xD+Iu8lYYDjdsdfVwNdTDImMRs81cL1wVIeTqItMzGB2dxHma+g8j9jwaqzy4bbkPjc4IrNEhrK+l6W70wUmzOFdH4KcP39nVii2rG7GswYd1qxqwrasFlWUXaoMcY0WIuemb/WnsG8gjmK9B1t+OMzMeHGCWEUrOOS1pt9C2xCx/PBnD/3otiOfencERHjudZNySYlYzlMCp4ShSl2QZci4LhCfdU1n85mAUrxxj8DoYRHxkANmpEeQzCWg0/dWVpfj6nWvwKAm6Y0M72hsqUeKhvy80dFl4KivRcscdqNq5HXG6g/PpNMbTKYTUNBIMdDO6Qm3TYWcc7nJ74W9uhGt2jmKu9z4OrvuTWzLTlp8egD02hCpnFh6HNFe45HKfC12rmrBuRRPqasvR0VGHQGD+k8pyeVPpHAajVrhqOmCpbEfcXo2+6RymE/Mfc59I6Xj5ZAR//9YkBRTDwLQVMc2Ds2P07afDGAops3pdEGhY0ZmShvCrvUN4570hjPSPMFsMwzBXIeUQijNtHc8gmMjO0mcOFrZjwYmggn/cH8Irh8ZxrncI8dEBqKFR5DJRXriOHC2dGLtAwIuagB9et8OMAZYEWgAPg0x3TS10hx1pmtoo/W+CJGP2asYQHlqIcqaIAbbpSSYYEF8aU10PLEqIK+asPHpZvQvLat3oaCwzO0WQJrOPjaZxaMRAxFYFo7wJPXEnjgwnEaNABOIAzjMgffl4CP+XQt4/qCGs+zEWd+D141GcGkl8MH4xndKw5/gknt3bj3cO9WN4ZBKJlAqNFiBJovSOZnBiJInI7FB0lGTYe2oKv3mtF+8d7UHsfD+06Bgs2SQsOc2cNs5mef4IcGhIzLV5mAn5eJjX+Q9vTeAP+4cxOUKy50MozVEgOd1cpyAxgCiDojJuoqn/OMjTVRh0Ffksr4c8ylLw8VweNF4wGFvIRJUMivmyCmzdTFEPvgd9MihHFhq4TrgqCyFpkbucLPdU4Tz7a4aCE5nICOCv9p3H7w5MoYeaHDd8ODmiYffRGfROZtjpFlMz/3hkDL/efQb73utjwBlGOmMgxXJ2LIP9fQmSI2tq+r4T4/jda2fQfaof6gyzC2ppTqdmUxgi3BCtyf5eugBq/BSPf7d7Gs+SDCdO9KPZp6KjxgarhWmphRZN1hBQEw0GrWcZCO85Fcfe3hQi5GmSAjk4EMc/7B3GK2/3Izk9gVtabLh9dTlqylwM6hjXeHzI2ZzSFPQsSfkxCaFnMoyrQszPM7BbZTSSisQyw2uL0GIk2b68G0Ij6XLDQ1D2vQXlvcPIR2Xl5fXDxZGY2DwhiflcxpYtW7p27Nixs6SkZMFpcC1nwX/fF8FwiOYunWWk74KS1fEiO3PPoWGMRwwoeSd0qno6lYWqZFHNOgG/G++emsAL+85gYGAM6bQCw87OtrKupsHQaJJ5JX6/A+OTETz36in09o+ZKafHZSfBnNRUL7WUvl7L0t1mGQtQc+w2RJNp/PFtWoZj/WhnCvjQ7Z0yh48exgMWN/0wgzTxpXlNNWchQyRmxrDB6bRhZDqN3+4dxJ8ODMCajeOuNeV4cGc7nAxYTw7FETU8sHhLqb0FQlR6NdyxtpIWUl4u/9GQGBvF8OuvI9bXY86ViMUU2ymLaXVen1WGqyUd5T6rocGSTNKaMK6oroK9plrMt9nOR0EikcC5c+eCL7zwwmWfy7giIXYSlyMEyYy/+dMkJmcUajbNH33ruaEJnDh1DhZ51Q0FrBgu1svDyGZIiAwMsj/HG9x7oJsB6SQ66nyMrJ10M27o7GiDhMhrCpI0pzJGcfL0MHrODqKrvQJ3bV2OhOGgqxGz6jLNtp4lIdQUCUfhxjLoHQiip/scGkuBx766FrduXIbeiSRODquwOLnT6jDf15jXqJkUejaTwlQ0i/PBFA6fGsXRkyMosan42i11+M7dN2FZYyUOdU/SciSh2EkGl5eEoDBoaWq9Bu5aX4n2mo9GiLxMePX2Yui115EhMWSRnECyNknLhRAGixBC4hJJQm3SL8kU8ow5HM1NsJVXmMcsFaIEsnz/SoS4KpchyNEH5ij8aJzp5+FR7HnrDCo8edy1qRm1NLN5I2v+nmfkrKSS6B6YwS9fPI6BwWHs3FCHr2xfxcBMbo5+U5aQiwlmpJ2ORHHoyDnsP9SHalqKP/vKaqy/qZmpl8z4yQANgzoSyzAU5u0Z+JHA9Mgwjh3uhoUEufe25fjqzjXQSNq+iQwF6YfVRlKzw+UcNh7bVmHD1lY7So0ZnDzRg2NHuhkcp/H4ruV48oEudHXW0/Jp6BtPIUXrYHOVwirvY2DwJBPvXgcDPlmj8BGRU2nRxoMMUmdgIzllYEo00yaWi0X3uJFyOhGSRTXs3xTjDXkdQDYcQurwe8gcP4F8KlVo7Brjqgghg9aGQcvAkssw9eNNWqndd25ZhhXL6mGw43J5IQPr0Bf6LBRgdArxiVGsb6vAvdvXoiJQCdUm1oGdTOLkaEXcFhWdgTyq8zH4chlsYiq6gRmLolsRybAeLQl7jvaVViibQC2Tl3s21mBFBd1CKsT01o+bV7eg1OfBwGScwSOvgZqds8v1UCloHWwk6pqWUvybB1bj+19tw30b/LinqxxPfWMNvnPPOiyvD5iaGUtm6I6yJFNheFmERpdPQWqo8dtR7v3oo4dZCjM2OMS+iMFOt1eY0OIPMhjHPqtZtwaBjRuQYMxSWJKvm2+RkQd51PPDSO4/AP38SKGxjwj9CjHP1VsIEXY2jTK7itaKHDZ2VmB1Zx1tkQ0JZgESwOXVJFxQcVOTF/dvrcFDO5rw6JfXo6WuCuPRDFMuCaqY7jFIM7IpOK0qvrqlAX/5rS488eB67Nq+Aj6vGxMzKSSZpsp0cI4CydGSONhJZc4c7trcgL/697vwP3/yDXz/29uxdnmDORxsujJ2pkUCSiGRrHjR5bgkKlw5ErMS3/nyWvz4iR34z9+/Gw99eR1qSguDYnYyQAbCbl1bjypXGtnYGPR0FBa6xgq/ByvaA4yJPvrooczBRAbPwUglTCIUIgULhWWYk1ir7t2FLY99F+4VKxBhoBsm8ZN0MxJk6mkVyVMnkTj1Pu+lkLFdS1w1ISTSzykJVHuBb927Fk9/dyc6mipNtsuQrDlJQ43UElFUluTxyK41+A9PfgXbN3cyQLTBYzfos/NwSqrF3smxrs+awYrmEjx893o8893bsWNTB/w+J5qqPGhgXGinljvEl9OfSnBYTsHWUTAbVjTg63dswJc2r0CAQpVhkds3teEbtzYigKS5TtFXWg2vr4R+34n1yypQRg2XCa7m2lK011fA/8F8gbjVPMp9btSWe0hoeeg2xgBPMdcw2koqkHaUIWP++YmlI0+Nj9FdpoaG2S9sk/csw9diHCTNLmtrQ8vN27DirnvQecftyJWXmyu0k+xnhRXktYSyCCd65CjUoKShS8NSBqUEV0UIYba3tJz5co5+PoctK2uxrr0OdRTGBgaBa9sC8JZVMjWtpqlNo7PRixUkS3VZKdz0vWUeO750Ux1uXRFARYUXpfWNcLtdWMNjVy+rhp/CKi+hMCh4F032Ta0V+MrmWjRXuuCvqEFpQxsqq3zYtq4Oy5srzSDMQbfguGDYuJXtfuvO5bh1tR9OuwZnWQWqWpqx/bbV2L6xDaUlEj/Pi6tMFAbKLUgw7e1nqjyjMBjN22EoaWopLVUmh3f6VbzVn2SWsrTOFmiKgqnus8hMTtGGFo6TgTB5R6XBe23dejNq2tuZDLmwYucOBFatQoL3JYRIs05GYoysgeTZfqT7z5nHX0tcnYVgn7k9Lni91N4aDxopHKcpDAua+Tngd9K0OhnY2ylwN7W+HBW+C32uBa3UzM3Ly1FVSh/tcqOqtgpr6XJqLxrVFNSXurC1sxqrGnw8UoXd40V7e6M5IlpZutDklgiVxwV8qPDaaMlSdEt0FwzaKmqrUVIq7QgK13wxRM5D0ymcGUtTIC6mwnaSIQYjHmToEsPQlIo9JyPonVr6XwLMjE8gfPo0tGTCdJOmF+M/8pJSf1sLOrZtg1tmR+kWA23tJMg2oKKc59dYh4GlmYUwnmCGZhKCsdm1xNURQvRIS6PUY6WGVphmeq5jvTTDXa1eeGwMhNJJdDZXYWVLjanFH8JiPo9QX0GNt9McZjKop9nuWt1KU76wby6hVfHYdWipOHRNR11jDZqaqknEhSa3Chhj7HGeQtOZyurJKFNUFcGoTu0Xy3ApEQSyN6nqODYUNS2EPH5htxpYVuvEqlp+1iJIJVI4OZjBkYE0Yos8nzEHeQ3x1KkziPUPFFwthS6TWfIq45yb5L5lK1rXyZNXhWvyMJ5o3bIR/tZm5lGFxUTiVmTUQmNgmhwaYlzDHPwa4uoIIRaPGldb7mIQV4dyBloF0JUwIKvx2eGm77UyC9m4og6tjNwXggR+yUQcSjrN4NFhzg04LiPgUDyNiVAUKjtECMRsnbGKmP3L49jANHrHUuYYh56JIcXMYXRawUyKgpitczFk/1AojcP9EUzHac6poQFvHvdtbcUDt7WgypulUBKYYgZzfDCBYHxugc7lkWUwGTxxDOkQszGeQbI00fZM3oCvox3Ldn4Jvqrq2drsRZnLaG1B9coV0Gk90wwsCxaCpGAAnmQMoSYSs7WvDRYlhLxxRILCy4MWQk9jWWM5ljVVmSt/5iBc0ZiupeNxxgI2rOqombUg8xGnFp4eCmFyOmayPssAym5fmAyihH3jcQxPJKAzw9CVJJJJBelF1kVOJVW8dzaEYFjhMSlzxZXK+wolFETSJIgZbEmZjyRP9h7JcGooaQ6pu/IKNrb7cd+ty3BHV7MZlFo0/sa2+oIJTESylyXXHEJnuxFihoBMqtDxPECj1uf9JWjedguaNmxgoDyf3N6KgPmEltVfyrSz8I5rWXcix6XDYfO9EkvBJxRUAjVeFe1VDriZKaQzacQT7KRUmlqY5jZBIUdQas8iUMKgjAzXGGVrzAxE4wxqRjiewdj4DFKxKAzxzwzY5v7yi7xiwyyzNzMdTeNk/xSCU3HWY5ERykwWiiqG91IwwcSJc1M41hOi9cnAk0/Bb1NJYh7H74mMbo6izofobR69JN6+kyGMhlTTCnYErLh7SwtWt1Wjo74cK+pL4aH109Q0pmMMFKMqhSRtXdqeCQrw/KnTmDo3wGPk3iWrYMZAt1HeuQKdO7bDX3PpW2kdHg8qmlvgClSSCAwZ2I68HV+OlXkOWXd5LXFVhJD4URa3dFJb5GVXsaiY4wTNfwKJeAJeh0F/a8GqQN7svEQsjgQJE48nEaPliCf5PR5DqUVDZ0UeTd4EfEYEGkmRlkiedZNCLmqhQvcwPRPDVDAEmxI1RyatKq0KtS2rkBS0LCrJpqqq+TcnDProJMnSMzyFsfOTcGoxrGvx4aZmHxwkhLgchRmETq0z6MNlwEZKjoFbKqvjaPc4TvRMIMlrrXSpuH1NNW5b28QU1Qa/24HWqhLTHeo8v8zTRBOqOY9j8HiZj5Eif55KyK8bGq+J10jZKSU+xJ1OzPCcUnJ0EU0MJGuYTRi0xlJP3EFWFIftUfbmesyS+jpk6Ibj/E0eC0zrBlRpfzaGkMD0gj+h9LGx6FzGhg0buu66666d8hqaheYyJId2WXJoqCxleuilL5e/WiuNFNYKyPRtmduCRmYYKxl0OmUKQDqMLDcFwBuSiSwHdbm6zIH6MhsayyxY2cC01M5ImhqgslPMPyrCEkukEZwMwWGkmZ34zD81VOnJYRNNecBrJTFY3zyGHcq2k2kFQ6PTGDk/QZ9v4L7blptL5s9PRGGnhm3uKENLBS9Kz5oCUEkqCVST6SxO9I6hd2gaVi2FjS0e3L+tDcub/OZweY7XH4okcXYwiBhdlgxhd7VRMWrdZrxkCpPtZKkkGou4QSlCWIX9kqZLTLHvdLqKqg1d6LjjDnjr6kkoXgOJr/I+FN6vOb3OfUKQWCiE8NQkFGmPllVyC2djMxppWVy1texTiXN09v/CfzlYyJKiEvT19QVffPHFjze5dUVCsHhdTC3L/Uw9PXC7XHDxu9PcuuGmJpT5HOhsrUFNZTl8Pi+c3Od0OuCws8j4goxH+N1orqEZbg6QOJWoqyIhXLK+kDcnA1ZyIp7Nzk4M+F3MWMqxvrMWLQE32uiuOhtLTc0tPB5PrePNC+ly7KASpw11rLd+WTU2r6pHTZmbmY2O2hILLQYF4rebk00Gi0lUbmUI3cPjAj4r3aEN29fUYU1bBc9P/01B6RSKw26Bj73kdehoKrOiq70MTQGm1DlpR9qTtigkU1AG3YkBu9eL0oYGlLe1oayjDdWrV6N58xaUtbTBoDKZ5OG5hUzydzAKZGJswg5wlfrhDAQgq69RWQlLfT2qt9yM+o0bYWW7Mg0vI7KyhkUGBC/GHCFOnToVfOWVVy5LCLOrL4CQQeZVzfdDPPbYY0/87Gc/+3FdXR089GUfB4bYPMJKYV58MoHEBznWkQ4sxAoUvN06S4ICCm6Snp3bQicXTKMIUAaQ3DQ9hdVKH9yX+UnaE2FkNYkx8rRQhaEgJVuwUjJSKoNeck7zaPOcbJGV5BwKjxOByvXIsR9cFNuVtmVaP8V4QOKQEq+TyuGQ4YPZ+5ytOws5v1gWIakIzixsQ+ZIzEk3c/xm9vo/vA2zjrllfcmSDFoL2YqA3V6fmZrKk98CSQDmRocvhrQzPj6O3//+94v+EbaLMWcdJD/sJCH+68DAQJ6RNNsr4kYGCZQfHR3N//Vf//VRke2sjEXWIvMPMO9LEUUUCVHEPCxGiAs8WRGfM1xWtkULUcQ8XByOCkEk7JanSgOPP/74n//0pz/9T9XV1WY6sxAWH9oG4vErP0+wUJo0h6X83fErXYNgsXMIrvTIwY0OxpUIh8NzWcYj3CV/AVbGvedlGRf3pHyfI0TFU0899cTTTz/9k8nJSfntC41r8QfxZd5jMYjQrkTcpVzHxW3MKYzs7+npOfrMM888zK/yl+TnCPGBC1lItWQESgYdSnft2rWmpaXlW8zF7Uxb5Czz6ksufK1xo7z1TsYnPssguawkglykyCxPIhkkhK5p2rlfEtwnplsGp+atw1uIEGIhJD8VKyHry2WQShYnCCGKMceNB9EweZuKkENGvGUwSubMxTrISOW8qeKFCDEXR8jSJiGCbOW77C8S4saEmPK5IlZBiCEkuWSUciFCyD4RvFgEYdccGRaqW8SNg7k4QayCuAmxGEKGeSnoYkKeswhzVqFIiBsbc4KfI8ElZBBcScgX/l4kxI2NC4V/CRGKKKKIIooo4iMB+P90hADOXk7lFwAAAABJRU5ErkJgg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AutoShape 16" descr="data:image/png;base64,%20iVBORw0KGgoAAAANSUhEUgAAAIkAAABiCAYAAABkp/CIAAAAAXNSR0IArs4c6QAAAARnQU1BAACxjwv8YQUAAAAJcEhZcwAADsMAAA7DAcdvqGQAABBLSURBVHhe7Z0JcBTFGse/hBAgCcqhgHKIBIqjEAgICrw8RRG0tMCLUzmsByq3R5UiYGHhw4NnqQR4+gBL8EKxxCpF8ObWp3hAcQkipxwG0KBcOWBe/5od3iZsMpOdmWUT+lfVtbuzO5OZ7n9//fXX30zEYDAYDIbgSQi9lkT4b9z83lA2sEKvEP7+LEpq9ERV+D68GMoXiCO8nFLlLCI1PNsQSOLs2bO7dO3adRAbT506VaJI8vLyQu/in7S0tNA7f7GsEjtk1OTn54fe+UtiYqI+4S1btpzq1q3bP9Tbk6ogFMcLQSDJqqRNnjx5xP79+9W1G8orx48ftxYsWLCL9g61O+1fiLM2KNhWQZXKR48eTVEHKVNWwuAepRHJycmRBIX6WFkV2t2VSCBJlUq5ubmV+KCGGl4M5YzT2tDtiw5oa9r9LCKJxPZJKhYUFETcyVC+UBaFNq+oCu1+lu9ZnCXRQlEKw/wYzg8iCgSKEwmc2UF5waF3hnJMRIFAia0fMkOG8xxjIgyOGJEYHIOARiQGR4xIDI4YkRikoKAg9C4yRiQGRxxFcvIkC4OG8xljSc5z3KzLGZEYHHElEnu10HB+EjNLcuDAAfnll1/kp59+ks2bN+v3+/fvl2PHjplUBAUBLfw/ZhoU6sQpyBUrIpkIloxTVak5cuTIex544IHxDRo0kIoV2Vw6du/eLZ999pksW7ZMLr74Ylm6dOmZ6RbHq1KlilSvXl1atmwpN954o1x55ZV62/kCIti3b5+sXr1avv/+e9mxY4ccOXJEW+5q1apJenq6XHXVVdK+fXu54IILQnv5y969e2X58uX7+vXrl6k+HlLlqCqO+ZKooZoq6Uok/9y6dauVl5enrsc92dnZ1tNPP221bt3aUiKwKlWqZCUnJxdbUlNTrXr16lkDBgywlixZYqmKCh2pfEJ9rl271ho3bpyVkZFh1apVy0pLSytUT7xXwrDq1KljtW3b1srKyrJIJVUWJnQUf/j111+tefPm7aW9Q+3uyhp4EsnOnTut/v37WzVq1DhzsXaxK6Bosb9DLE2bNrUmTZpkqV4VOmL5Iicnx5o7d66VmZlpKWtxVv2E11P4djpb9+7drXXr1ln5+fmho3nHjUh890neeOMN+fjjj8+YTXUeoW+cISt8+/bt8uyzz8rEiRNl06ZNoW/KB+STqgaRZ555Rr755hvtj9n1U/Q1fLLAe3771VdfyaBBg+STTz5xjJL6iSuRuAmo0cCzZs2S1157TY4eZVgrfOH2+0iEf0eFcKz58+eLGrJEWabQN2Wb3Nxc7ZvNnDlTd4RwItWNXWfhhWNs3LhRnnzySVmzZk3ol8HjiyXZtWuXPPTQQ7r343xBeE8oDVQG+yLMDz74QJRp1j2wrLNnzx4tfDV8e5rNse+WLVvkrXlvSbaaMcYCzyKh17/55puyYMEC+f333wspP1rsfbmdY8WKFXLw4EH9uaxCHWEBfvzxR20NvEK9rFy5SrbvKGyRgsKzSLj4L7/8Uvd2L8IojkOHDuleGMSxYwX+GcPDH3/8EdriDazJgewDsmnjJi0YL7ipV88i4eKVhxxYQAzndeHChXL48OHQlrIHN7dlZ2f7YkVscnNP6OEmT1kpr3B+JeFZJD///LPu7YgkWj+kODgexyXYRGCurEJvpSH87EgcMz8/T6yAOmc4rkRSnEli+4EDB88o0Y3pioYNGzYqMW4N7PhBozw0OXnq/zNE3zrTqdjUh6NIKlQo/v4sGu3EiVzVQ4I5WVsUf/55WE0bt6m/dUJ/LnskFBJGWRO75+GGa/d5lDlDeMUSWzhy5HT8Jd7AkjIcEvCKBJdBZ/N7OOamOb+PGQlPIklISNTP+ojFHX7Zyps/fjxyI5xLWKAbO3asTJo0Sc/CIkH9VK5cWRIr+FdP9jHLgEhEatWqFfjJJiUlSbt27eSiiy4KbYkPGP5mzJihg1t33XWXNGrUSL7++msdErCjzlAxqaLUqFFDv/oFq+isFEezOh+Om/09S7tx4yZSs2bNQERij90pKamSmpoSk15TGj788EOdGzN06FDp3LmzXlsZP368/PDDDzpXZu3atcqf+lN27tole5XF8XN2w3Sa3JxYxJA8i6RFi+ZSu3btQIccHFfWPaiUeOG3336TZSuWS5uMNtKpUycdbZ46LUvad2gvffv2lSlTpsgLL7ygk62WLV0qixcu8i3WQ2cheLl48WJZt26djugGieeWTU9vJBkZGaq3p4S2BAMBNZKWqPR4YNu2bTra2bhxY+2XsXygmk/69euvGw9HdvDgwTrZ6tix474G0rAcFMQRVBAzHM8iqVq1qmRmZsqll14a6HBAZUyePFlHYIPuOU7QQERQ8cXq1KkjSRWT9HnVr1dXGjSoLytXrJSrr75adx7qJDFRzWwCsLT4akHMmoriy5mTYkeFVKqkn54VCFQEU0zSB7AmRcdheir+AWtJXtcznOBcCk4WKEc0SapUriKJapZHeLxKlRQpyC+QE7kntENPfTAMY2W9OpjhnBZeok715NhBDvXgy9HpTV26dAl89kGlJCcna0FQUQiFdSNSCu677z7p06ePvPLKKzFZNU5VzvQJdR45h3N0AlCKOjeWJ8gaRiBYFvwGhILfdrpu/OvxWJFLLrlEW/CSAp5+4JsESWTGmgSlaiqCWcSLL76op5PMJMjyevjhh+WJJ57Q1mP48OEycuRIqVu3bmiv4KBx7CAaIsF5PXjwgKxZs1Z69Ogh69ev1+JlmtykSRNp0ybDF2tidw46TJs2bfR5BI2rFuXEnGCGc9NNN+npsJ/YfzutaprcdtttOmt8yr+myLDhw2Rq1lQdj3jsscd0Vty9994rl19+eeDmF9Ibp0u9evX07GLP3j06o52/PXv2LL29e/fueoWcYFvt2rXUjKe3rh8cWS/nR300bNhQbrnlFrn55pvlwgsvDH0THL7W5p133imtWrUKffIHKhTz3ap1a6mSmiK5+XlSU5nuUaNHy/QZ/5aZShwMdVgaBEPPjYXHz3DTWVkPsvIIoKnWk4EDBmrf5NW5c6RHz57y+OOPa6vGkNO1a1dl8SbKDTfcEPVtIwgEZ3nAgAHy1FNPSYcOHQIfasBXkaBqYgT4KH6BqR4/bpxkTZ0qzZs11+P8f1Wj/Ofll2X06FFyxx136F51/fXXyzXXXCN33323ThSOxWJg927dpW+fvnrYmzF9uhbEVDUcDh0yVBpedpn2GezQAA3M923bto3qHhr2Z5hh344dO2rL7RdEbksikgzZxuOjU5RSM9RY+3fiADhKbuBmq0WLFulgk1eoGERBDILFPaaVCYkJsnHDBjUWqwpv11ZPvxmb7cJMi1f8FvYPmmbNmklyxWSd80LMpEXzFlJT/e1I9cU2stRIY6R+is7QSoJrwWpce+210rt3b13PfoD13bNnz5G33377VfWRaSHxhUKmuERL4lYY4fhp/qhEnEJKuhrv01JTJS9XOYu7dsv2bdukIC9fGqenS69evbQ/guPKkHeZ6sWx8EuA68V6chvIFVdcEdoamfAZSTROLELBsvolEHDTkXyvSaaBfkYXgYZoqETCWN5IvT766KNy6623agszcOBA6anG/6ysrHOavYbD7iZOhHiZxpfWytFh2IfhK5rO6wXfReJnwq8NJhrzTKQVwTCT4CalOXPmyEsvvSStlVP73nvvaX+EKXI8Z9dj3mns0orEhuuPdt9o8V0krK9E00glXTj+BdPK8B6EuWYb00AW0rjpifgE1iaen87EMsZff/1VKn8knFit14Tjq0gIcOHAlaaR7F5FpWGG69evr6e0WIoxY8bII488ItOmTdMOanF+BuLBgSSwRuTVT8/fb7AkXGs0QmY/Vpv9Hs6d8E0kXAA3adm3MLo1iexHYWbA7YvcR/zuu+/KdDWlZJ2GjK/bb79dW5OyDlaAPBNKNPfyYkF4rgszPr+g7p3wTSQ0LBlZ9gqtmz9ug6Cuu+46HVFFLJhkrIo9/sZqphI0+Grfffdd1PcpsQ8JTRwjGpFFiy+1T/oeASWij9HAzKB58+a+h/TjCYYIIrOs5+iFwCghcYlFTJYDYoWjSJyGDU6aWQb+SLTqJr5AIeRcHqFe8NWYiZHOUBorGw5tgS/DsZ5//nmdFhELPFsSMsboHeRyRgsLYwTAYj3/jwXUC7mwZNQT1/GSMGX7byw5UOccc8mSJYE7sp5EQvyCpwnwDBEv0zL29bJ/PMLqL8sTzLh4LAe+hF9+BBYFYeADkhoxbtw4+fzzzwNL7fQkEk6K52043XDsBB47OaNej3OuYSjg+SzvvPOOFgc5rjzUh4fXBRG7QXTUP7d1kGtDpv7777+vM+jd/r3AZzekE/px8Tx58NNPP9UxgLKI7XNMmDBBr+MMGzZMR4CDehKCPezYDcwrQnz99ddlxIgROsb03HPP6cQnL8ObjSeRIBA3SnQCsREfWblyZeD5qX7B8MgsZf78+dK/f38tDoJ+rPASMDsX2OdEPZJvwmLn6NGjtVi8tFOJInGTk+E0+3EL02gqnNzQIEyznzAsfvHFF3L//fdrf+Ojjz7SJt6PXusHCIK2I7DJgw6L3lFYWjxZEj9BGKz7UOHxvECHEJitkHWGY8q5+uWQ+g0dmPPFOnuZGHgWiR/DjQ1jOJHb5cuXxySzLBq4kxBHccOGDVoc9vX7WQ9+wTn5cV5xY0lsCDYx7OC1x1vFk69CXAiBlPWZWGmIO5EAt0ky7AQ1O4gWYh2rVq3SS/3lAbed0JNIWHgjf4NsKTeFXNlI28NLamqqjrwy3uPMxos1YYrJU5x55Zy49nNV8DUokb6LVLxOLiLtTfKl/i8Vynu/Z+zYsePJz4i0roLfQBAskv/AiYU3MA4UK7s2RRvfvhB7O58J1ztlcscKMuOYWhL4w8n2WvFeYYGPXFcSr5zgLgKe7xJe/0Bdc13ffvvtvp49exb7Xyo8ieR8ggpF6Pb0/FyLBJi1kKHntObFb0i7KIpbkcSlTxKPIAp6IsMrhU5zrguWhCE80nfhJZJASoMRicERIxKDI0YkBkccRVLe8jwMpcdYEoMjRiQGxyWGEkVSHnNODf+naECzOIwlMThiRGJwxIjE4IgRicERIxKDI0YkBkdKFElCQkJ8ZPwYAoGEJDeUlE9SY9SoUfc8+OCDE3gUhJd7fdnfD9ykMzoti7upGLe5Ik5/K9YPmykttAv3PK1evXpfr169/qY2cXec66QjHj5afcyYMYMzMzMnxvvFuiFe7+UpTrSlzQGJdo2NhCRlAPYNGTKkk/rIw+74H3aOIiHMyiOLL+jYsWPLlJSUpvn5+ZXVSSRZlnXmityaqtJgFhNjg7KUp2hLJcQ8JZITSiSblTVZr75iuOAWykI3EhUnEnvI4dHFaaqQu8h2fu/OFhviGXxNTBXJyZQjqiAQe6hxFAkmAkGQNYs4KIiG7UYg5QeEgulGFLZYWOlDIIVMeqRGZxuCQGmIhWIEUj6xhYLDhjhsgRSa1ZbU8LYwwouhfIEYwktEp9BNw4f/xgil/BBuLcLfGwwGg8EQe0T+B8vNmeAu6sH1AAAAAElFTkSuQmCC"/>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AutoShape 23" descr="data:image/png;base64,%20iVBORw0KGgoAAAANSUhEUgAAAIkAAABiCAYAAABkp/CIAAAAAXNSR0IArs4c6QAAAARnQU1BAACxjwv8YQUAAAAJcEhZcwAADsMAAA7DAcdvqGQAABBLSURBVHhe7Z0JcBTFGse/hBAgCcqhgHKIBIqjEAgICrw8RRG0tMCLUzmsByq3R5UiYGHhw4NnqQR4+gBL8EKxxCpF8ObWp3hAcQkipxwG0KBcOWBe/5od3iZsMpOdmWUT+lfVtbuzO5OZ7n9//fXX30zEYDAYDIbgSQi9lkT4b9z83lA2sEKvEP7+LEpq9ERV+D68GMoXiCO8nFLlLCI1PNsQSOLs2bO7dO3adRAbT506VaJI8vLyQu/in7S0tNA7f7GsEjtk1OTn54fe+UtiYqI+4S1btpzq1q3bP9Tbk6ogFMcLQSDJqqRNnjx5xP79+9W1G8orx48ftxYsWLCL9g61O+1fiLM2KNhWQZXKR48eTVEHKVNWwuAepRHJycmRBIX6WFkV2t2VSCBJlUq5ubmV+KCGGl4M5YzT2tDtiw5oa9r9LCKJxPZJKhYUFETcyVC+UBaFNq+oCu1+lu9ZnCXRQlEKw/wYzg8iCgSKEwmc2UF5waF3hnJMRIFAia0fMkOG8xxjIgyOGJEYHIOARiQGR4xIDI4YkRikoKAg9C4yRiQGRxxFcvIkC4OG8xljSc5z3KzLGZEYHHElEnu10HB+EjNLcuDAAfnll1/kp59+ks2bN+v3+/fvl2PHjplUBAUBLfw/ZhoU6sQpyBUrIpkIloxTVak5cuTIex544IHxDRo0kIoV2Vw6du/eLZ999pksW7ZMLr74Ylm6dOmZ6RbHq1KlilSvXl1atmwpN954o1x55ZV62/kCIti3b5+sXr1avv/+e9mxY4ccOXJEW+5q1apJenq6XHXVVdK+fXu54IILQnv5y969e2X58uX7+vXrl6k+HlLlqCqO+ZKooZoq6Uok/9y6dauVl5enrsc92dnZ1tNPP221bt3aUiKwKlWqZCUnJxdbUlNTrXr16lkDBgywlixZYqmKCh2pfEJ9rl271ho3bpyVkZFh1apVy0pLSytUT7xXwrDq1KljtW3b1srKyrJIJVUWJnQUf/j111+tefPm7aW9Q+3uyhp4EsnOnTut/v37WzVq1DhzsXaxK6Bosb9DLE2bNrUmTZpkqV4VOmL5Iicnx5o7d66VmZlpKWtxVv2E11P4djpb9+7drXXr1ln5+fmho3nHjUh890neeOMN+fjjj8+YTXUeoW+cISt8+/bt8uyzz8rEiRNl06ZNoW/KB+STqgaRZ555Rr755hvtj9n1U/Q1fLLAe3771VdfyaBBg+STTz5xjJL6iSuRuAmo0cCzZs2S1157TY4eZVgrfOH2+0iEf0eFcKz58+eLGrJEWabQN2Wb3Nxc7ZvNnDlTd4RwItWNXWfhhWNs3LhRnnzySVmzZk3ol8HjiyXZtWuXPPTQQ7r343xBeE8oDVQG+yLMDz74QJRp1j2wrLNnzx4tfDV8e5rNse+WLVvkrXlvSbaaMcYCzyKh17/55puyYMEC+f333wspP1rsfbmdY8WKFXLw4EH9uaxCHWEBfvzxR20NvEK9rFy5SrbvKGyRgsKzSLj4L7/8Uvd2L8IojkOHDuleGMSxYwX+GcPDH3/8EdriDazJgewDsmnjJi0YL7ipV88i4eKVhxxYQAzndeHChXL48OHQlrIHN7dlZ2f7YkVscnNP6OEmT1kpr3B+JeFZJD///LPu7YgkWj+kODgexyXYRGCurEJvpSH87EgcMz8/T6yAOmc4rkRSnEli+4EDB88o0Y3pioYNGzYqMW4N7PhBozw0OXnq/zNE3zrTqdjUh6NIKlQo/v4sGu3EiVzVQ4I5WVsUf/55WE0bt6m/dUJ/LnskFBJGWRO75+GGa/d5lDlDeMUSWzhy5HT8Jd7AkjIcEvCKBJdBZ/N7OOamOb+PGQlPIklISNTP+ojFHX7Zyps/fjxyI5xLWKAbO3asTJo0Sc/CIkH9VK5cWRIr+FdP9jHLgEhEatWqFfjJJiUlSbt27eSiiy4KbYkPGP5mzJihg1t33XWXNGrUSL7++msdErCjzlAxqaLUqFFDv/oFq+isFEezOh+Om/09S7tx4yZSs2bNQERij90pKamSmpoSk15TGj788EOdGzN06FDp3LmzXlsZP368/PDDDzpXZu3atcqf+lN27tole5XF8XN2w3Sa3JxYxJA8i6RFi+ZSu3btQIccHFfWPaiUeOG3336TZSuWS5uMNtKpUycdbZ46LUvad2gvffv2lSlTpsgLL7ygk62WLV0qixcu8i3WQ2cheLl48WJZt26djugGieeWTU9vJBkZGaq3p4S2BAMBNZKWqPR4YNu2bTra2bhxY+2XsXygmk/69euvGw9HdvDgwTrZ6tix474G0rAcFMQRVBAzHM8iqVq1qmRmZsqll14a6HBAZUyePFlHYIPuOU7QQERQ8cXq1KkjSRWT9HnVr1dXGjSoLytXrJSrr75adx7qJDFRzWwCsLT4akHMmoriy5mTYkeFVKqkn54VCFQEU0zSB7AmRcdheir+AWtJXtcznOBcCk4WKEc0SapUriKJapZHeLxKlRQpyC+QE7kntENPfTAMY2W9OpjhnBZeok715NhBDvXgy9HpTV26dAl89kGlJCcna0FQUQiFdSNSCu677z7p06ePvPLKKzFZNU5VzvQJdR45h3N0AlCKOjeWJ8gaRiBYFvwGhILfdrpu/OvxWJFLLrlEW/CSAp5+4JsESWTGmgSlaiqCWcSLL76op5PMJMjyevjhh+WJJ57Q1mP48OEycuRIqVu3bmiv4KBx7CAaIsF5PXjwgKxZs1Z69Ogh69ev1+JlmtykSRNp0ybDF2tidw46TJs2bfR5BI2rFuXEnGCGc9NNN+npsJ/YfzutaprcdtttOmt8yr+myLDhw2Rq1lQdj3jsscd0Vty9994rl19+eeDmF9Ibp0u9evX07GLP3j06o52/PXv2LL29e/fueoWcYFvt2rXUjKe3rh8cWS/nR300bNhQbrnlFrn55pvlwgsvDH0THL7W5p133imtWrUKffIHKhTz3ap1a6mSmiK5+XlSU5nuUaNHy/QZ/5aZShwMdVgaBEPPjYXHz3DTWVkPsvIIoKnWk4EDBmrf5NW5c6RHz57y+OOPa6vGkNO1a1dl8SbKDTfcEPVtIwgEZ3nAgAHy1FNPSYcOHQIfasBXkaBqYgT4KH6BqR4/bpxkTZ0qzZs11+P8f1Wj/Ofll2X06FFyxx136F51/fXXyzXXXCN33323ThSOxWJg927dpW+fvnrYmzF9uhbEVDUcDh0yVBpedpn2GezQAA3M923bto3qHhr2Z5hh344dO2rL7RdEbksikgzZxuOjU5RSM9RY+3fiADhKbuBmq0WLFulgk1eoGERBDILFPaaVCYkJsnHDBjUWqwpv11ZPvxmb7cJMi1f8FvYPmmbNmklyxWSd80LMpEXzFlJT/e1I9cU2stRIY6R+is7QSoJrwWpce+210rt3b13PfoD13bNnz5G33377VfWRaSHxhUKmuERL4lYY4fhp/qhEnEJKuhrv01JTJS9XOYu7dsv2bdukIC9fGqenS69evbQ/guPKkHeZ6sWx8EuA68V6chvIFVdcEdoamfAZSTROLELBsvolEHDTkXyvSaaBfkYXgYZoqETCWN5IvT766KNy6623agszcOBA6anG/6ysrHOavYbD7iZOhHiZxpfWytFh2IfhK5rO6wXfReJnwq8NJhrzTKQVwTCT4CalOXPmyEsvvSStlVP73nvvaX+EKXI8Z9dj3mns0orEhuuPdt9o8V0krK9E00glXTj+BdPK8B6EuWYb00AW0rjpifgE1iaen87EMsZff/1VKn8knFit14Tjq0gIcOHAlaaR7F5FpWGG69evr6e0WIoxY8bII488ItOmTdMOanF+BuLBgSSwRuTVT8/fb7AkXGs0QmY/Vpv9Hs6d8E0kXAA3adm3MLo1iexHYWbA7YvcR/zuu+/KdDWlZJ2GjK/bb79dW5OyDlaAPBNKNPfyYkF4rgszPr+g7p3wTSQ0LBlZ9gqtmz9ug6Cuu+46HVFFLJhkrIo9/sZqphI0+Grfffdd1PcpsQ8JTRwjGpFFiy+1T/oeASWij9HAzKB58+a+h/TjCYYIIrOs5+iFwCghcYlFTJYDYoWjSJyGDU6aWQb+SLTqJr5AIeRcHqFe8NWYiZHOUBorGw5tgS/DsZ5//nmdFhELPFsSMsboHeRyRgsLYwTAYj3/jwXUC7mwZNQT1/GSMGX7byw5UOccc8mSJYE7sp5EQvyCpwnwDBEv0zL29bJ/PMLqL8sTzLh4LAe+hF9+BBYFYeADkhoxbtw4+fzzzwNL7fQkEk6K52043XDsBB47OaNej3OuYSjg+SzvvPOOFgc5rjzUh4fXBRG7QXTUP7d1kGtDpv7777+vM+jd/r3AZzekE/px8Tx58NNPP9UxgLKI7XNMmDBBr+MMGzZMR4CDehKCPezYDcwrQnz99ddlxIgROsb03HPP6cQnL8ObjSeRIBA3SnQCsREfWblyZeD5qX7B8MgsZf78+dK/f38tDoJ+rPASMDsX2OdEPZJvwmLn6NGjtVi8tFOJInGTk+E0+3EL02gqnNzQIEyznzAsfvHFF3L//fdrf+Ojjz7SJt6PXusHCIK2I7DJgw6L3lFYWjxZEj9BGKz7UOHxvECHEJitkHWGY8q5+uWQ+g0dmPPFOnuZGHgWiR/DjQ1jOJHb5cuXxySzLBq4kxBHccOGDVoc9vX7WQ9+wTn5cV5xY0lsCDYx7OC1x1vFk69CXAiBlPWZWGmIO5EAt0ky7AQ1O4gWYh2rVq3SS/3lAbed0JNIWHgjf4NsKTeFXNlI28NLamqqjrwy3uPMxos1YYrJU5x55Zy49nNV8DUokb6LVLxOLiLtTfKl/i8Vynu/Z+zYsePJz4i0roLfQBAskv/AiYU3MA4UK7s2RRvfvhB7O58J1ztlcscKMuOYWhL4w8n2WvFeYYGPXFcSr5zgLgKe7xJe/0Bdc13ffvvtvp49exb7Xyo8ieR8ggpF6Pb0/FyLBJi1kKHntObFb0i7KIpbkcSlTxKPIAp6IsMrhU5zrguWhCE80nfhJZJASoMRicERIxKDI0YkBkccRVLe8jwMpcdYEoMjRiQGxyWGEkVSHnNODf+naECzOIwlMThiRGJwxIjE4IgRicERIxKDI0YkBkdKFElCQkJ8ZPwYAoGEJDeUlE9SY9SoUfc8+OCDE3gUhJd7fdnfD9ykMzoti7upGLe5Ik5/K9YPmykttAv3PK1evXpfr169/qY2cXec66QjHj5afcyYMYMzMzMnxvvFuiFe7+UpTrSlzQGJdo2NhCRlAPYNGTKkk/rIw+74H3aOIiHMyiOLL+jYsWPLlJSUpvn5+ZXVSSRZlnXmityaqtJgFhNjg7KUp2hLJcQ8JZITSiSblTVZr75iuOAWykI3EhUnEnvI4dHFaaqQu8h2fu/OFhviGXxNTBXJyZQjqiAQe6hxFAkmAkGQNYs4KIiG7UYg5QeEgulGFLZYWOlDIIVMeqRGZxuCQGmIhWIEUj6xhYLDhjhsgRSa1ZbU8LYwwouhfIEYwktEp9BNw4f/xgil/BBuLcLfGwwGg8EQe0T+B8vNmeAu6sH1AAAAAElFTkSuQmCC"/>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AutoShape 25" descr="data:image/png;base64,%20iVBORw0KGgoAAAANSUhEUgAAAIkAAABiCAYAAABkp/CIAAAAAXNSR0IArs4c6QAAAARnQU1BAACxjwv8YQUAAAAJcEhZcwAADsMAAA7DAcdvqGQAABBLSURBVHhe7Z0JcBTFGse/hBAgCcqhgHKIBIqjEAgICrw8RRG0tMCLUzmsByq3R5UiYGHhw4NnqQR4+gBL8EKxxCpF8ObWp3hAcQkipxwG0KBcOWBe/5od3iZsMpOdmWUT+lfVtbuzO5OZ7n9//fXX30zEYDAYDIbgSQi9lkT4b9z83lA2sEKvEP7+LEpq9ERV+D68GMoXiCO8nFLlLCI1PNsQSOLs2bO7dO3adRAbT506VaJI8vLyQu/in7S0tNA7f7GsEjtk1OTn54fe+UtiYqI+4S1btpzq1q3bP9Tbk6ogFMcLQSDJqqRNnjx5xP79+9W1G8orx48ftxYsWLCL9g61O+1fiLM2KNhWQZXKR48eTVEHKVNWwuAepRHJycmRBIX6WFkV2t2VSCBJlUq5ubmV+KCGGl4M5YzT2tDtiw5oa9r9LCKJxPZJKhYUFETcyVC+UBaFNq+oCu1+lu9ZnCXRQlEKw/wYzg8iCgSKEwmc2UF5waF3hnJMRIFAia0fMkOG8xxjIgyOGJEYHIOARiQGR4xIDI4YkRikoKAg9C4yRiQGRxxFcvIkC4OG8xljSc5z3KzLGZEYHHElEnu10HB+EjNLcuDAAfnll1/kp59+ks2bN+v3+/fvl2PHjplUBAUBLfw/ZhoU6sQpyBUrIpkIloxTVak5cuTIex544IHxDRo0kIoV2Vw6du/eLZ999pksW7ZMLr74Ylm6dOmZ6RbHq1KlilSvXl1atmwpN954o1x55ZV62/kCIti3b5+sXr1avv/+e9mxY4ccOXJEW+5q1apJenq6XHXVVdK+fXu54IILQnv5y969e2X58uX7+vXrl6k+HlLlqCqO+ZKooZoq6Uok/9y6dauVl5enrsc92dnZ1tNPP221bt3aUiKwKlWqZCUnJxdbUlNTrXr16lkDBgywlixZYqmKCh2pfEJ9rl271ho3bpyVkZFh1apVy0pLSytUT7xXwrDq1KljtW3b1srKyrJIJVUWJnQUf/j111+tefPm7aW9Q+3uyhp4EsnOnTut/v37WzVq1DhzsXaxK6Bosb9DLE2bNrUmTZpkqV4VOmL5Iicnx5o7d66VmZlpKWtxVv2E11P4djpb9+7drXXr1ln5+fmho3nHjUh890neeOMN+fjjj8+YTXUeoW+cISt8+/bt8uyzz8rEiRNl06ZNoW/KB+STqgaRZ555Rr755hvtj9n1U/Q1fLLAe3771VdfyaBBg+STTz5xjJL6iSuRuAmo0cCzZs2S1157TY4eZVgrfOH2+0iEf0eFcKz58+eLGrJEWabQN2Wb3Nxc7ZvNnDlTd4RwItWNXWfhhWNs3LhRnnzySVmzZk3ol8HjiyXZtWuXPPTQQ7r343xBeE8oDVQG+yLMDz74QJRp1j2wrLNnzx4tfDV8e5rNse+WLVvkrXlvSbaaMcYCzyKh17/55puyYMEC+f333wspP1rsfbmdY8WKFXLw4EH9uaxCHWEBfvzxR20NvEK9rFy5SrbvKGyRgsKzSLj4L7/8Uvd2L8IojkOHDuleGMSxYwX+GcPDH3/8EdriDazJgewDsmnjJi0YL7ipV88i4eKVhxxYQAzndeHChXL48OHQlrIHN7dlZ2f7YkVscnNP6OEmT1kpr3B+JeFZJD///LPu7YgkWj+kODgexyXYRGCurEJvpSH87EgcMz8/T6yAOmc4rkRSnEli+4EDB88o0Y3pioYNGzYqMW4N7PhBozw0OXnq/zNE3zrTqdjUh6NIKlQo/v4sGu3EiVzVQ4I5WVsUf/55WE0bt6m/dUJ/LnskFBJGWRO75+GGa/d5lDlDeMUSWzhy5HT8Jd7AkjIcEvCKBJdBZ/N7OOamOb+PGQlPIklISNTP+ojFHX7Zyps/fjxyI5xLWKAbO3asTJo0Sc/CIkH9VK5cWRIr+FdP9jHLgEhEatWqFfjJJiUlSbt27eSiiy4KbYkPGP5mzJihg1t33XWXNGrUSL7++msdErCjzlAxqaLUqFFDv/oFq+isFEezOh+Om/09S7tx4yZSs2bNQERij90pKamSmpoSk15TGj788EOdGzN06FDp3LmzXlsZP368/PDDDzpXZu3atcqf+lN27tole5XF8XN2w3Sa3JxYxJA8i6RFi+ZSu3btQIccHFfWPaiUeOG3336TZSuWS5uMNtKpUycdbZ46LUvad2gvffv2lSlTpsgLL7ygk62WLV0qixcu8i3WQ2cheLl48WJZt26djugGieeWTU9vJBkZGaq3p4S2BAMBNZKWqPR4YNu2bTra2bhxY+2XsXygmk/69euvGw9HdvDgwTrZ6tix474G0rAcFMQRVBAzHM8iqVq1qmRmZsqll14a6HBAZUyePFlHYIPuOU7QQERQ8cXq1KkjSRWT9HnVr1dXGjSoLytXrJSrr75adx7qJDFRzWwCsLT4akHMmoriy5mTYkeFVKqkn54VCFQEU0zSB7AmRcdheir+AWtJXtcznOBcCk4WKEc0SapUriKJapZHeLxKlRQpyC+QE7kntENPfTAMY2W9OpjhnBZeok715NhBDvXgy9HpTV26dAl89kGlJCcna0FQUQiFdSNSCu677z7p06ePvPLKKzFZNU5VzvQJdR45h3N0AlCKOjeWJ8gaRiBYFvwGhILfdrpu/OvxWJFLLrlEW/CSAp5+4JsESWTGmgSlaiqCWcSLL76op5PMJMjyevjhh+WJJ57Q1mP48OEycuRIqVu3bmiv4KBx7CAaIsF5PXjwgKxZs1Z69Ogh69ev1+JlmtykSRNp0ybDF2tidw46TJs2bfR5BI2rFuXEnGCGc9NNN+npsJ/YfzutaprcdtttOmt8yr+myLDhw2Rq1lQdj3jsscd0Vty9994rl19+eeDmF9Ibp0u9evX07GLP3j06o52/PXv2LL29e/fueoWcYFvt2rXUjKe3rh8cWS/nR300bNhQbrnlFrn55pvlwgsvDH0THL7W5p133imtWrUKffIHKhTz3ap1a6mSmiK5+XlSU5nuUaNHy/QZ/5aZShwMdVgaBEPPjYXHz3DTWVkPsvIIoKnWk4EDBmrf5NW5c6RHz57y+OOPa6vGkNO1a1dl8SbKDTfcEPVtIwgEZ3nAgAHy1FNPSYcOHQIfasBXkaBqYgT4KH6BqR4/bpxkTZ0qzZs11+P8f1Wj/Ofll2X06FFyxx136F51/fXXyzXXXCN33323ThSOxWJg927dpW+fvnrYmzF9uhbEVDUcDh0yVBpedpn2GezQAA3M923bto3qHhr2Z5hh344dO2rL7RdEbksikgzZxuOjU5RSM9RY+3fiADhKbuBmq0WLFulgk1eoGERBDILFPaaVCYkJsnHDBjUWqwpv11ZPvxmb7cJMi1f8FvYPmmbNmklyxWSd80LMpEXzFlJT/e1I9cU2stRIY6R+is7QSoJrwWpce+210rt3b13PfoD13bNnz5G33377VfWRaSHxhUKmuERL4lYY4fhp/qhEnEJKuhrv01JTJS9XOYu7dsv2bdukIC9fGqenS69evbQ/guPKkHeZ6sWx8EuA68V6chvIFVdcEdoamfAZSTROLELBsvolEHDTkXyvSaaBfkYXgYZoqETCWN5IvT766KNy6623agszcOBA6anG/6ysrHOavYbD7iZOhHiZxpfWytFh2IfhK5rO6wXfReJnwq8NJhrzTKQVwTCT4CalOXPmyEsvvSStlVP73nvvaX+EKXI8Z9dj3mns0orEhuuPdt9o8V0krK9E00glXTj+BdPK8B6EuWYb00AW0rjpifgE1iaen87EMsZff/1VKn8knFit14Tjq0gIcOHAlaaR7F5FpWGG69evr6e0WIoxY8bII488ItOmTdMOanF+BuLBgSSwRuTVT8/fb7AkXGs0QmY/Vpv9Hs6d8E0kXAA3adm3MLo1iexHYWbA7YvcR/zuu+/KdDWlZJ2GjK/bb79dW5OyDlaAPBNKNPfyYkF4rgszPr+g7p3wTSQ0LBlZ9gqtmz9ug6Cuu+46HVFFLJhkrIo9/sZqphI0+Grfffdd1PcpsQ8JTRwjGpFFiy+1T/oeASWij9HAzKB58+a+h/TjCYYIIrOs5+iFwCghcYlFTJYDYoWjSJyGDU6aWQb+SLTqJr5AIeRcHqFe8NWYiZHOUBorGw5tgS/DsZ5//nmdFhELPFsSMsboHeRyRgsLYwTAYj3/jwXUC7mwZNQT1/GSMGX7byw5UOccc8mSJYE7sp5EQvyCpwnwDBEv0zL29bJ/PMLqL8sTzLh4LAe+hF9+BBYFYeADkhoxbtw4+fzzzwNL7fQkEk6K52043XDsBB47OaNej3OuYSjg+SzvvPOOFgc5rjzUh4fXBRG7QXTUP7d1kGtDpv7777+vM+jd/r3AZzekE/px8Tx58NNPP9UxgLKI7XNMmDBBr+MMGzZMR4CDehKCPezYDcwrQnz99ddlxIgROsb03HPP6cQnL8ObjSeRIBA3SnQCsREfWblyZeD5qX7B8MgsZf78+dK/f38tDoJ+rPASMDsX2OdEPZJvwmLn6NGjtVi8tFOJInGTk+E0+3EL02gqnNzQIEyznzAsfvHFF3L//fdrf+Ojjz7SJt6PXusHCIK2I7DJgw6L3lFYWjxZEj9BGKz7UOHxvECHEJitkHWGY8q5+uWQ+g0dmPPFOnuZGHgWiR/DjQ1jOJHb5cuXxySzLBq4kxBHccOGDVoc9vX7WQ9+wTn5cV5xY0lsCDYx7OC1x1vFk69CXAiBlPWZWGmIO5EAt0ky7AQ1O4gWYh2rVq3SS/3lAbed0JNIWHgjf4NsKTeFXNlI28NLamqqjrwy3uPMxos1YYrJU5x55Zy49nNV8DUokb6LVLxOLiLtTfKl/i8Vynu/Z+zYsePJz4i0roLfQBAskv/AiYU3MA4UK7s2RRvfvhB7O58J1ztlcscKMuOYWhL4w8n2WvFeYYGPXFcSr5zgLgKe7xJe/0Bdc13ffvvtvp49exb7Xyo8ieR8ggpF6Pb0/FyLBJi1kKHntObFb0i7KIpbkcSlTxKPIAp6IsMrhU5zrguWhCE80nfhJZJASoMRicERIxKDI0YkBkccRVLe8jwMpcdYEoMjRiQGxyWGEkVSHnNODf+naECzOIwlMThiRGJwxIjE4IgRicERIxKDI0YkBkdKFElCQkJ8ZPwYAoGEJDeUlE9SY9SoUfc8+OCDE3gUhJd7fdnfD9ykMzoti7upGLe5Ik5/K9YPmykttAv3PK1evXpfr169/qY2cXec66QjHj5afcyYMYMzMzMnxvvFuiFe7+UpTrSlzQGJdo2NhCRlAPYNGTKkk/rIw+74H3aOIiHMyiOLL+jYsWPLlJSUpvn5+ZXVSSRZlnXmityaqtJgFhNjg7KUp2hLJcQ8JZITSiSblTVZr75iuOAWykI3EhUnEnvI4dHFaaqQu8h2fu/OFhviGXxNTBXJyZQjqiAQe6hxFAkmAkGQNYs4KIiG7UYg5QeEgulGFLZYWOlDIIVMeqRGZxuCQGmIhWIEUj6xhYLDhjhsgRSa1ZbU8LYwwouhfIEYwktEp9BNw4f/xgil/BBuLcLfGwwGg8EQe0T+B8vNmeAu6sH1AAAAAElFTkSuQmCC"/>
          <p:cNvSpPr>
            <a:spLocks noChangeAspect="1" noChangeArrowheads="1"/>
          </p:cNvSpPr>
          <p:nvPr/>
        </p:nvSpPr>
        <p:spPr bwMode="auto">
          <a:xfrm>
            <a:off x="82232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AutoShape 27" descr="data:image/png;base64,%20iVBORw0KGgoAAAANSUhEUgAAAIkAAABiCAYAAABkp/CIAAAAAXNSR0IArs4c6QAAAARnQU1BAACxjwv8YQUAAAAJcEhZcwAADsMAAA7DAcdvqGQAABBLSURBVHhe7Z0JcBTFGse/hBAgCcqhgHKIBIqjEAgICrw8RRG0tMCLUzmsByq3R5UiYGHhw4NnqQR4+gBL8EKxxCpF8ObWp3hAcQkipxwG0KBcOWBe/5od3iZsMpOdmWUT+lfVtbuzO5OZ7n9//fXX30zEYDAYDIbgSQi9lkT4b9z83lA2sEKvEP7+LEpq9ERV+D68GMoXiCO8nFLlLCI1PNsQSOLs2bO7dO3adRAbT506VaJI8vLyQu/in7S0tNA7f7GsEjtk1OTn54fe+UtiYqI+4S1btpzq1q3bP9Tbk6ogFMcLQSDJqqRNnjx5xP79+9W1G8orx48ftxYsWLCL9g61O+1fiLM2KNhWQZXKR48eTVEHKVNWwuAepRHJycmRBIX6WFkV2t2VSCBJlUq5ubmV+KCGGl4M5YzT2tDtiw5oa9r9LCKJxPZJKhYUFETcyVC+UBaFNq+oCu1+lu9ZnCXRQlEKw/wYzg8iCgSKEwmc2UF5waF3hnJMRIFAia0fMkOG8xxjIgyOGJEYHIOARiQGR4xIDI4YkRikoKAg9C4yRiQGRxxFcvIkC4OG8xljSc5z3KzLGZEYHHElEnu10HB+EjNLcuDAAfnll1/kp59+ks2bN+v3+/fvl2PHjplUBAUBLfw/ZhoU6sQpyBUrIpkIloxTVak5cuTIex544IHxDRo0kIoV2Vw6du/eLZ999pksW7ZMLr74Ylm6dOmZ6RbHq1KlilSvXl1atmwpN954o1x55ZV62/kCIti3b5+sXr1avv/+e9mxY4ccOXJEW+5q1apJenq6XHXVVdK+fXu54IILQnv5y969e2X58uX7+vXrl6k+HlLlqCqO+ZKooZoq6Uok/9y6dauVl5enrsc92dnZ1tNPP221bt3aUiKwKlWqZCUnJxdbUlNTrXr16lkDBgywlixZYqmKCh2pfEJ9rl271ho3bpyVkZFh1apVy0pLSytUT7xXwrDq1KljtW3b1srKyrJIJVUWJnQUf/j111+tefPm7aW9Q+3uyhp4EsnOnTut/v37WzVq1DhzsXaxK6Bosb9DLE2bNrUmTZpkqV4VOmL5Iicnx5o7d66VmZlpKWtxVv2E11P4djpb9+7drXXr1ln5+fmho3nHjUh890neeOMN+fjjj8+YTXUeoW+cISt8+/bt8uyzz8rEiRNl06ZNoW/KB+STqgaRZ555Rr755hvtj9n1U/Q1fLLAe3771VdfyaBBg+STTz5xjJL6iSuRuAmo0cCzZs2S1157TY4eZVgrfOH2+0iEf0eFcKz58+eLGrJEWabQN2Wb3Nxc7ZvNnDlTd4RwItWNXWfhhWNs3LhRnnzySVmzZk3ol8HjiyXZtWuXPPTQQ7r343xBeE8oDVQG+yLMDz74QJRp1j2wrLNnzx4tfDV8e5rNse+WLVvkrXlvSbaaMcYCzyKh17/55puyYMEC+f333wspP1rsfbmdY8WKFXLw4EH9uaxCHWEBfvzxR20NvEK9rFy5SrbvKGyRgsKzSLj4L7/8Uvd2L8IojkOHDuleGMSxYwX+GcPDH3/8EdriDazJgewDsmnjJi0YL7ipV88i4eKVhxxYQAzndeHChXL48OHQlrIHN7dlZ2f7YkVscnNP6OEmT1kpr3B+JeFZJD///LPu7YgkWj+kODgexyXYRGCurEJvpSH87EgcMz8/T6yAOmc4rkRSnEli+4EDB88o0Y3pioYNGzYqMW4N7PhBozw0OXnq/zNE3zrTqdjUh6NIKlQo/v4sGu3EiVzVQ4I5WVsUf/55WE0bt6m/dUJ/LnskFBJGWRO75+GGa/d5lDlDeMUSWzhy5HT8Jd7AkjIcEvCKBJdBZ/N7OOamOb+PGQlPIklISNTP+ojFHX7Zyps/fjxyI5xLWKAbO3asTJo0Sc/CIkH9VK5cWRIr+FdP9jHLgEhEatWqFfjJJiUlSbt27eSiiy4KbYkPGP5mzJihg1t33XWXNGrUSL7++msdErCjzlAxqaLUqFFDv/oFq+isFEezOh+Om/09S7tx4yZSs2bNQERij90pKamSmpoSk15TGj788EOdGzN06FDp3LmzXlsZP368/PDDDzpXZu3atcqf+lN27tole5XF8XN2w3Sa3JxYxJA8i6RFi+ZSu3btQIccHFfWPaiUeOG3336TZSuWS5uMNtKpUycdbZ46LUvad2gvffv2lSlTpsgLL7ygk62WLV0qixcu8i3WQ2cheLl48WJZt26djugGieeWTU9vJBkZGaq3p4S2BAMBNZKWqPR4YNu2bTra2bhxY+2XsXygmk/69euvGw9HdvDgwTrZ6tix474G0rAcFMQRVBAzHM8iqVq1qmRmZsqll14a6HBAZUyePFlHYIPuOU7QQERQ8cXq1KkjSRWT9HnVr1dXGjSoLytXrJSrr75adx7qJDFRzWwCsLT4akHMmoriy5mTYkeFVKqkn54VCFQEU0zSB7AmRcdheir+AWtJXtcznOBcCk4WKEc0SapUriKJapZHeLxKlRQpyC+QE7kntENPfTAMY2W9OpjhnBZeok715NhBDvXgy9HpTV26dAl89kGlJCcna0FQUQiFdSNSCu677z7p06ePvPLKKzFZNU5VzvQJdR45h3N0AlCKOjeWJ8gaRiBYFvwGhILfdrpu/OvxWJFLLrlEW/CSAp5+4JsESWTGmgSlaiqCWcSLL76op5PMJMjyevjhh+WJJ57Q1mP48OEycuRIqVu3bmiv4KBx7CAaIsF5PXjwgKxZs1Z69Ogh69ev1+JlmtykSRNp0ybDF2tidw46TJs2bfR5BI2rFuXEnGCGc9NNN+npsJ/YfzutaprcdtttOmt8yr+myLDhw2Rq1lQdj3jsscd0Vty9994rl19+eeDmF9Ibp0u9evX07GLP3j06o52/PXv2LL29e/fueoWcYFvt2rXUjKe3rh8cWS/nR300bNhQbrnlFrn55pvlwgsvDH0THL7W5p133imtWrUKffIHKhTz3ap1a6mSmiK5+XlSU5nuUaNHy/QZ/5aZShwMdVgaBEPPjYXHz3DTWVkPsvIIoKnWk4EDBmrf5NW5c6RHz57y+OOPa6vGkNO1a1dl8SbKDTfcEPVtIwgEZ3nAgAHy1FNPSYcOHQIfasBXkaBqYgT4KH6BqR4/bpxkTZ0qzZs11+P8f1Wj/Ofll2X06FFyxx136F51/fXXyzXXXCN33323ThSOxWJg927dpW+fvnrYmzF9uhbEVDUcDh0yVBpedpn2GezQAA3M923bto3qHhr2Z5hh344dO2rL7RdEbksikgzZxuOjU5RSM9RY+3fiADhKbuBmq0WLFulgk1eoGERBDILFPaaVCYkJsnHDBjUWqwpv11ZPvxmb7cJMi1f8FvYPmmbNmklyxWSd80LMpEXzFlJT/e1I9cU2stRIY6R+is7QSoJrwWpce+210rt3b13PfoD13bNnz5G33377VfWRaSHxhUKmuERL4lYY4fhp/qhEnEJKuhrv01JTJS9XOYu7dsv2bdukIC9fGqenS69evbQ/guPKkHeZ6sWx8EuA68V6chvIFVdcEdoamfAZSTROLELBsvolEHDTkXyvSaaBfkYXgYZoqETCWN5IvT766KNy6623agszcOBA6anG/6ysrHOavYbD7iZOhHiZxpfWytFh2IfhK5rO6wXfReJnwq8NJhrzTKQVwTCT4CalOXPmyEsvvSStlVP73nvvaX+EKXI8Z9dj3mns0orEhuuPdt9o8V0krK9E00glXTj+BdPK8B6EuWYb00AW0rjpifgE1iaen87EMsZff/1VKn8knFit14Tjq0gIcOHAlaaR7F5FpWGG69evr6e0WIoxY8bII488ItOmTdMOanF+BuLBgSSwRuTVT8/fb7AkXGs0QmY/Vpv9Hs6d8E0kXAA3adm3MLo1iexHYWbA7YvcR/zuu+/KdDWlZJ2GjK/bb79dW5OyDlaAPBNKNPfyYkF4rgszPr+g7p3wTSQ0LBlZ9gqtmz9ug6Cuu+46HVFFLJhkrIo9/sZqphI0+Grfffdd1PcpsQ8JTRwjGpFFiy+1T/oeASWij9HAzKB58+a+h/TjCYYIIrOs5+iFwCghcYlFTJYDYoWjSJyGDU6aWQb+SLTqJr5AIeRcHqFe8NWYiZHOUBorGw5tgS/DsZ5//nmdFhELPFsSMsboHeRyRgsLYwTAYj3/jwXUC7mwZNQT1/GSMGX7byw5UOccc8mSJYE7sp5EQvyCpwnwDBEv0zL29bJ/PMLqL8sTzLh4LAe+hF9+BBYFYeADkhoxbtw4+fzzzwNL7fQkEk6K52043XDsBB47OaNej3OuYSjg+SzvvPOOFgc5rjzUh4fXBRG7QXTUP7d1kGtDpv7777+vM+jd/r3AZzekE/px8Tx58NNPP9UxgLKI7XNMmDBBr+MMGzZMR4CDehKCPezYDcwrQnz99ddlxIgROsb03HPP6cQnL8ObjSeRIBA3SnQCsREfWblyZeD5qX7B8MgsZf78+dK/f38tDoJ+rPASMDsX2OdEPZJvwmLn6NGjtVi8tFOJInGTk+E0+3EL02gqnNzQIEyznzAsfvHFF3L//fdrf+Ojjz7SJt6PXusHCIK2I7DJgw6L3lFYWjxZEj9BGKz7UOHxvECHEJitkHWGY8q5+uWQ+g0dmPPFOnuZGHgWiR/DjQ1jOJHb5cuXxySzLBq4kxBHccOGDVoc9vX7WQ9+wTn5cV5xY0lsCDYx7OC1x1vFk69CXAiBlPWZWGmIO5EAt0ky7AQ1O4gWYh2rVq3SS/3lAbed0JNIWHgjf4NsKTeFXNlI28NLamqqjrwy3uPMxos1YYrJU5x55Zy49nNV8DUokb6LVLxOLiLtTfKl/i8Vynu/Z+zYsePJz4i0roLfQBAskv/AiYU3MA4UK7s2RRvfvhB7O58J1ztlcscKMuOYWhL4w8n2WvFeYYGPXFcSr5zgLgKe7xJe/0Bdc13ffvvtvp49exb7Xyo8ieR8ggpF6Pb0/FyLBJi1kKHntObFb0i7KIpbkcSlTxKPIAp6IsMrhU5zrguWhCE80nfhJZJASoMRicERIxKDI0YkBkccRVLe8jwMpcdYEoMjRiQGxyWGEkVSHnNODf+naECzOIwlMThiRGJwxIjE4IgRicERIxKDI0YkBkdKFElCQkJ8ZPwYAoGEJDeUlE9SY9SoUfc8+OCDE3gUhJd7fdnfD9ykMzoti7upGLe5Ik5/K9YPmykttAv3PK1evXpfr169/qY2cXec66QjHj5afcyYMYMzMzMnxvvFuiFe7+UpTrSlzQGJdo2NhCRlAPYNGTKkk/rIw+74H3aOIiHMyiOLL+jYsWPLlJSUpvn5+ZXVSSRZlnXmityaqtJgFhNjg7KUp2hLJcQ8JZITSiSblTVZr75iuOAWykI3EhUnEnvI4dHFaaqQu8h2fu/OFhviGXxNTBXJyZQjqiAQe6hxFAkmAkGQNYs4KIiG7UYg5QeEgulGFLZYWOlDIIVMeqRGZxuCQGmIhWIEUj6xhYLDhjhsgRSa1ZbU8LYwwouhfIEYwktEp9BNw4f/xgil/BBuLcLfGwwGg8EQe0T+B8vNmeAu6sH1AAAAAElFTkSuQmCC"/>
          <p:cNvSpPr>
            <a:spLocks noChangeAspect="1" noChangeArrowheads="1"/>
          </p:cNvSpPr>
          <p:nvPr/>
        </p:nvSpPr>
        <p:spPr bwMode="auto">
          <a:xfrm>
            <a:off x="97472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AutoShape 29" descr="Kid Listen Cartoon Images, Stock Photos &amp; Vectors | Shutte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AutoShape 31" descr="Kid Listen Cartoon Images, Stock Photos &amp; Vectors | Shutte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 name="Picture Placeholder 3">
            <a:extLst>
              <a:ext uri="{FF2B5EF4-FFF2-40B4-BE49-F238E27FC236}">
                <a16:creationId xmlns:a16="http://schemas.microsoft.com/office/drawing/2014/main" id="{ACC1A198-0549-45A6-B99E-0302E9EF36BD}"/>
              </a:ext>
            </a:extLst>
          </p:cNvPr>
          <p:cNvPicPr>
            <a:picLocks noGrp="1" noChangeAspect="1"/>
          </p:cNvPicPr>
          <p:nvPr>
            <p:ph type="pic" sz="quarter" idx="14"/>
          </p:nvPr>
        </p:nvPicPr>
        <p:blipFill>
          <a:blip r:embed="rId2"/>
          <a:srcRect t="18018" b="18018"/>
          <a:stretch>
            <a:fillRect/>
          </a:stretch>
        </p:blipFill>
        <p:spPr>
          <a:xfrm>
            <a:off x="8697148" y="5927725"/>
            <a:ext cx="1377950" cy="619125"/>
          </a:xfrm>
        </p:spPr>
      </p:pic>
      <p:pic>
        <p:nvPicPr>
          <p:cNvPr id="4" name="Picture 3">
            <a:extLst>
              <a:ext uri="{FF2B5EF4-FFF2-40B4-BE49-F238E27FC236}">
                <a16:creationId xmlns:a16="http://schemas.microsoft.com/office/drawing/2014/main" id="{77DACAA2-38C8-4DAC-B40F-FFBCD1B18586}"/>
              </a:ext>
            </a:extLst>
          </p:cNvPr>
          <p:cNvPicPr>
            <a:picLocks noChangeAspect="1"/>
          </p:cNvPicPr>
          <p:nvPr/>
        </p:nvPicPr>
        <p:blipFill rotWithShape="1">
          <a:blip r:embed="rId3"/>
          <a:srcRect l="19651" t="25588" r="51899" b="58242"/>
          <a:stretch/>
        </p:blipFill>
        <p:spPr>
          <a:xfrm>
            <a:off x="8561195" y="65266"/>
            <a:ext cx="3384000" cy="1081881"/>
          </a:xfrm>
          <a:prstGeom prst="rect">
            <a:avLst/>
          </a:prstGeom>
        </p:spPr>
      </p:pic>
      <p:sp>
        <p:nvSpPr>
          <p:cNvPr id="50" name="Rectangle 49">
            <a:extLst>
              <a:ext uri="{FF2B5EF4-FFF2-40B4-BE49-F238E27FC236}">
                <a16:creationId xmlns:a16="http://schemas.microsoft.com/office/drawing/2014/main" id="{016DEAA8-9143-4B57-AD35-3A960DC230FA}"/>
              </a:ext>
            </a:extLst>
          </p:cNvPr>
          <p:cNvSpPr/>
          <p:nvPr/>
        </p:nvSpPr>
        <p:spPr>
          <a:xfrm>
            <a:off x="212725" y="707725"/>
            <a:ext cx="8316000" cy="5220000"/>
          </a:xfrm>
          <a:prstGeom prst="rect">
            <a:avLst/>
          </a:prstGeom>
          <a:solidFill>
            <a:schemeClr val="accent1"/>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pic>
        <p:nvPicPr>
          <p:cNvPr id="39" name="Picture 38">
            <a:extLst>
              <a:ext uri="{FF2B5EF4-FFF2-40B4-BE49-F238E27FC236}">
                <a16:creationId xmlns:a16="http://schemas.microsoft.com/office/drawing/2014/main" id="{5A0B87C2-5971-4EAB-93F4-6119D8C59BE7}"/>
              </a:ext>
            </a:extLst>
          </p:cNvPr>
          <p:cNvPicPr>
            <a:picLocks noChangeAspect="1"/>
          </p:cNvPicPr>
          <p:nvPr/>
        </p:nvPicPr>
        <p:blipFill rotWithShape="1">
          <a:blip r:embed="rId4"/>
          <a:srcRect l="19709" t="25787" r="33898" b="24982"/>
          <a:stretch/>
        </p:blipFill>
        <p:spPr>
          <a:xfrm>
            <a:off x="567423" y="946835"/>
            <a:ext cx="7606603" cy="4741779"/>
          </a:xfrm>
          <a:prstGeom prst="rect">
            <a:avLst/>
          </a:prstGeom>
        </p:spPr>
      </p:pic>
    </p:spTree>
    <p:extLst>
      <p:ext uri="{BB962C8B-B14F-4D97-AF65-F5344CB8AC3E}">
        <p14:creationId xmlns:p14="http://schemas.microsoft.com/office/powerpoint/2010/main" val="404091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icture containing toy&#10;&#10;Description automatically generated">
            <a:extLst>
              <a:ext uri="{FF2B5EF4-FFF2-40B4-BE49-F238E27FC236}">
                <a16:creationId xmlns:a16="http://schemas.microsoft.com/office/drawing/2014/main" id="{3C727D66-DF56-451F-A01B-20C307B21FFD}"/>
              </a:ext>
            </a:extLst>
          </p:cNvPr>
          <p:cNvPicPr>
            <a:picLocks noGrp="1" noChangeAspect="1"/>
          </p:cNvPicPr>
          <p:nvPr>
            <p:ph type="pic" sz="quarter" idx="14"/>
          </p:nvPr>
        </p:nvPicPr>
        <p:blipFill rotWithShape="1">
          <a:blip r:embed="rId2"/>
          <a:srcRect t="15207" b="15207"/>
          <a:stretch/>
        </p:blipFill>
        <p:spPr>
          <a:xfrm>
            <a:off x="7962517" y="3739799"/>
            <a:ext cx="3934064" cy="2016408"/>
          </a:xfrm>
        </p:spPr>
      </p:pic>
      <p:sp>
        <p:nvSpPr>
          <p:cNvPr id="6" name="Picture Placeholder 5"/>
          <p:cNvSpPr>
            <a:spLocks noGrp="1"/>
          </p:cNvSpPr>
          <p:nvPr>
            <p:ph type="pic" sz="quarter" idx="15"/>
          </p:nvPr>
        </p:nvSpPr>
        <p:spPr/>
      </p:sp>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11" descr="A screenshot of a cell phone&#10;&#10;Description automatically generated">
            <a:extLst>
              <a:ext uri="{FF2B5EF4-FFF2-40B4-BE49-F238E27FC236}">
                <a16:creationId xmlns:a16="http://schemas.microsoft.com/office/drawing/2014/main" id="{5577E06E-A58D-435A-BDF2-A17B05346410}"/>
              </a:ext>
            </a:extLst>
          </p:cNvPr>
          <p:cNvPicPr>
            <a:picLocks noChangeAspect="1"/>
          </p:cNvPicPr>
          <p:nvPr/>
        </p:nvPicPr>
        <p:blipFill rotWithShape="1">
          <a:blip r:embed="rId3"/>
          <a:srcRect t="34328" r="523" b="32836"/>
          <a:stretch/>
        </p:blipFill>
        <p:spPr>
          <a:xfrm>
            <a:off x="8606286" y="5987989"/>
            <a:ext cx="1521141" cy="402688"/>
          </a:xfrm>
          <a:prstGeom prst="rect">
            <a:avLst/>
          </a:prstGeom>
        </p:spPr>
      </p:pic>
      <p:pic>
        <p:nvPicPr>
          <p:cNvPr id="3074" name="Picture 2" descr="Meet a Member: Birmingham City Council - Amenity Forum">
            <a:extLst>
              <a:ext uri="{FF2B5EF4-FFF2-40B4-BE49-F238E27FC236}">
                <a16:creationId xmlns:a16="http://schemas.microsoft.com/office/drawing/2014/main" id="{A697E584-69C5-4985-A4AD-1EDEADCB8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333222"/>
            <a:ext cx="2445983" cy="24459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andwell Council">
            <a:extLst>
              <a:ext uri="{FF2B5EF4-FFF2-40B4-BE49-F238E27FC236}">
                <a16:creationId xmlns:a16="http://schemas.microsoft.com/office/drawing/2014/main" id="{AB910F2B-8507-42B0-9F75-1D0AD27E5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5715" y="4900727"/>
            <a:ext cx="1891045" cy="13725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lsall Council - Wasol">
            <a:extLst>
              <a:ext uri="{FF2B5EF4-FFF2-40B4-BE49-F238E27FC236}">
                <a16:creationId xmlns:a16="http://schemas.microsoft.com/office/drawing/2014/main" id="{A499E807-73A9-4E77-9EA4-16A174B283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2516266"/>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isability Confident - NHS Employers">
            <a:extLst>
              <a:ext uri="{FF2B5EF4-FFF2-40B4-BE49-F238E27FC236}">
                <a16:creationId xmlns:a16="http://schemas.microsoft.com/office/drawing/2014/main" id="{147767FD-1657-4ED2-A616-6D8C7E1DDE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87"/>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omepage - Co-op">
            <a:extLst>
              <a:ext uri="{FF2B5EF4-FFF2-40B4-BE49-F238E27FC236}">
                <a16:creationId xmlns:a16="http://schemas.microsoft.com/office/drawing/2014/main" id="{9DF59CBA-DD86-4275-B931-76C326B4DA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6673" y="3814448"/>
            <a:ext cx="2065930" cy="1086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F02D813-F8AC-4D68-9E7D-A9639BCC05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8036" y="2299662"/>
            <a:ext cx="2340221" cy="1440136"/>
          </a:xfrm>
          <a:prstGeom prst="rect">
            <a:avLst/>
          </a:prstGeom>
        </p:spPr>
      </p:pic>
      <p:pic>
        <p:nvPicPr>
          <p:cNvPr id="17" name="Picture 16" descr="A close up of a piece of paper&#10;&#10;Description automatically generated">
            <a:extLst>
              <a:ext uri="{FF2B5EF4-FFF2-40B4-BE49-F238E27FC236}">
                <a16:creationId xmlns:a16="http://schemas.microsoft.com/office/drawing/2014/main" id="{C68658CF-B092-4F67-B832-1D2F03B0D39D}"/>
              </a:ext>
            </a:extLst>
          </p:cNvPr>
          <p:cNvPicPr>
            <a:picLocks noChangeAspect="1"/>
          </p:cNvPicPr>
          <p:nvPr/>
        </p:nvPicPr>
        <p:blipFill>
          <a:blip r:embed="rId10"/>
          <a:stretch>
            <a:fillRect/>
          </a:stretch>
        </p:blipFill>
        <p:spPr>
          <a:xfrm>
            <a:off x="8084972" y="2397602"/>
            <a:ext cx="1871999" cy="1416846"/>
          </a:xfrm>
          <a:prstGeom prst="rect">
            <a:avLst/>
          </a:prstGeom>
        </p:spPr>
      </p:pic>
      <p:sp>
        <p:nvSpPr>
          <p:cNvPr id="22" name="Text Placeholder 4">
            <a:extLst>
              <a:ext uri="{FF2B5EF4-FFF2-40B4-BE49-F238E27FC236}">
                <a16:creationId xmlns:a16="http://schemas.microsoft.com/office/drawing/2014/main" id="{F8D6E392-34F0-4AC9-8829-31A5633A9E49}"/>
              </a:ext>
            </a:extLst>
          </p:cNvPr>
          <p:cNvSpPr txBox="1">
            <a:spLocks/>
          </p:cNvSpPr>
          <p:nvPr/>
        </p:nvSpPr>
        <p:spPr>
          <a:xfrm>
            <a:off x="4204254" y="112151"/>
            <a:ext cx="6075209" cy="1908598"/>
          </a:xfrm>
          <a:prstGeom prst="rect">
            <a:avLst/>
          </a:prstGeom>
          <a:solidFill>
            <a:srgbClr val="FFC00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1600" b="1" dirty="0">
              <a:solidFill>
                <a:schemeClr val="bg1"/>
              </a:solidFill>
              <a:latin typeface="Comic Sans MS" pitchFamily="66" charset="0"/>
              <a:cs typeface="Arial" charset="0"/>
            </a:endParaRPr>
          </a:p>
          <a:p>
            <a:pPr marL="0" indent="0" algn="ctr">
              <a:buFont typeface="Arial" panose="020B0604020202020204" pitchFamily="34" charset="0"/>
              <a:buNone/>
            </a:pPr>
            <a:endParaRPr lang="en-US" sz="1600" b="1" dirty="0">
              <a:solidFill>
                <a:schemeClr val="bg1"/>
              </a:solidFill>
              <a:latin typeface="Comic Sans MS" pitchFamily="66" charset="0"/>
              <a:cs typeface="Arial" charset="0"/>
            </a:endParaRPr>
          </a:p>
          <a:p>
            <a:pPr marL="0" indent="0" algn="ctr">
              <a:buFont typeface="Arial" panose="020B0604020202020204" pitchFamily="34" charset="0"/>
              <a:buNone/>
            </a:pPr>
            <a:endParaRPr lang="en-US" sz="1600" b="1" dirty="0">
              <a:solidFill>
                <a:schemeClr val="bg1"/>
              </a:solidFill>
              <a:latin typeface="Comic Sans MS" pitchFamily="66" charset="0"/>
              <a:cs typeface="Arial" charset="0"/>
            </a:endParaRPr>
          </a:p>
          <a:p>
            <a:endParaRPr lang="en-US" dirty="0">
              <a:solidFill>
                <a:schemeClr val="bg1"/>
              </a:solidFill>
            </a:endParaRPr>
          </a:p>
        </p:txBody>
      </p:sp>
      <p:pic>
        <p:nvPicPr>
          <p:cNvPr id="5" name="Picture 4">
            <a:extLst>
              <a:ext uri="{FF2B5EF4-FFF2-40B4-BE49-F238E27FC236}">
                <a16:creationId xmlns:a16="http://schemas.microsoft.com/office/drawing/2014/main" id="{216BB863-C1C7-44CF-90E1-CCFB73DDF0C1}"/>
              </a:ext>
            </a:extLst>
          </p:cNvPr>
          <p:cNvPicPr>
            <a:picLocks noChangeAspect="1"/>
          </p:cNvPicPr>
          <p:nvPr/>
        </p:nvPicPr>
        <p:blipFill rotWithShape="1">
          <a:blip r:embed="rId11"/>
          <a:srcRect l="19408" t="25649" r="48324" b="46520"/>
          <a:stretch/>
        </p:blipFill>
        <p:spPr>
          <a:xfrm>
            <a:off x="4762656" y="188900"/>
            <a:ext cx="4743084" cy="1755100"/>
          </a:xfrm>
          <a:prstGeom prst="rect">
            <a:avLst/>
          </a:prstGeom>
        </p:spPr>
      </p:pic>
    </p:spTree>
    <p:extLst>
      <p:ext uri="{BB962C8B-B14F-4D97-AF65-F5344CB8AC3E}">
        <p14:creationId xmlns:p14="http://schemas.microsoft.com/office/powerpoint/2010/main" val="109984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 calcmode="lin" valueType="num">
                                      <p:cBhvr additive="base">
                                        <p:cTn id="7"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2">
                                            <p:bg/>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4301" y="111969"/>
            <a:ext cx="1735493" cy="130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1" y="5814544"/>
            <a:ext cx="1805138" cy="929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Placeholder 3">
            <a:extLst>
              <a:ext uri="{FF2B5EF4-FFF2-40B4-BE49-F238E27FC236}">
                <a16:creationId xmlns:a16="http://schemas.microsoft.com/office/drawing/2014/main" id="{0C4F0A9E-3CB1-45A2-9424-80884D4407B7}"/>
              </a:ext>
            </a:extLst>
          </p:cNvPr>
          <p:cNvPicPr>
            <a:picLocks noGrp="1" noChangeAspect="1"/>
          </p:cNvPicPr>
          <p:nvPr>
            <p:ph type="pic" sz="quarter" idx="14"/>
          </p:nvPr>
        </p:nvPicPr>
        <p:blipFill>
          <a:blip r:embed="rId4"/>
          <a:srcRect t="18018" b="18018"/>
          <a:stretch>
            <a:fillRect/>
          </a:stretch>
        </p:blipFill>
        <p:spPr>
          <a:xfrm>
            <a:off x="8697848" y="5927725"/>
            <a:ext cx="1377950" cy="619125"/>
          </a:xfrm>
        </p:spPr>
      </p:pic>
      <p:pic>
        <p:nvPicPr>
          <p:cNvPr id="10" name="Picture 9">
            <a:extLst>
              <a:ext uri="{FF2B5EF4-FFF2-40B4-BE49-F238E27FC236}">
                <a16:creationId xmlns:a16="http://schemas.microsoft.com/office/drawing/2014/main" id="{51DC2E6F-0251-4899-A6C2-635E27C5AF2E}"/>
              </a:ext>
            </a:extLst>
          </p:cNvPr>
          <p:cNvPicPr>
            <a:picLocks noChangeAspect="1"/>
          </p:cNvPicPr>
          <p:nvPr/>
        </p:nvPicPr>
        <p:blipFill rotWithShape="1">
          <a:blip r:embed="rId5"/>
          <a:srcRect l="19533" t="25787" r="32912" b="60147"/>
          <a:stretch/>
        </p:blipFill>
        <p:spPr>
          <a:xfrm>
            <a:off x="298101" y="214334"/>
            <a:ext cx="7208018" cy="1199255"/>
          </a:xfrm>
          <a:prstGeom prst="rect">
            <a:avLst/>
          </a:prstGeom>
        </p:spPr>
      </p:pic>
      <p:sp>
        <p:nvSpPr>
          <p:cNvPr id="22" name="Rectangle 21">
            <a:extLst>
              <a:ext uri="{FF2B5EF4-FFF2-40B4-BE49-F238E27FC236}">
                <a16:creationId xmlns:a16="http://schemas.microsoft.com/office/drawing/2014/main" id="{AA8D7E20-335E-4ED5-8248-FC6917D24473}"/>
              </a:ext>
            </a:extLst>
          </p:cNvPr>
          <p:cNvSpPr/>
          <p:nvPr/>
        </p:nvSpPr>
        <p:spPr>
          <a:xfrm>
            <a:off x="154291" y="1477110"/>
            <a:ext cx="6474272" cy="1908215"/>
          </a:xfrm>
          <a:prstGeom prst="rect">
            <a:avLst/>
          </a:prstGeom>
          <a:solidFill>
            <a:srgbClr val="00B050"/>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pic>
        <p:nvPicPr>
          <p:cNvPr id="11" name="Picture 10">
            <a:extLst>
              <a:ext uri="{FF2B5EF4-FFF2-40B4-BE49-F238E27FC236}">
                <a16:creationId xmlns:a16="http://schemas.microsoft.com/office/drawing/2014/main" id="{3393DE5F-D709-43F6-B735-029FFA8870F6}"/>
              </a:ext>
            </a:extLst>
          </p:cNvPr>
          <p:cNvPicPr>
            <a:picLocks noChangeAspect="1"/>
          </p:cNvPicPr>
          <p:nvPr/>
        </p:nvPicPr>
        <p:blipFill rotWithShape="1">
          <a:blip r:embed="rId5"/>
          <a:srcRect l="19781" t="54579" r="33159" b="18828"/>
          <a:stretch/>
        </p:blipFill>
        <p:spPr>
          <a:xfrm>
            <a:off x="604181" y="1645945"/>
            <a:ext cx="5083186" cy="1615759"/>
          </a:xfrm>
          <a:prstGeom prst="rect">
            <a:avLst/>
          </a:prstGeom>
        </p:spPr>
      </p:pic>
      <p:sp>
        <p:nvSpPr>
          <p:cNvPr id="23" name="Rectangle 22">
            <a:extLst>
              <a:ext uri="{FF2B5EF4-FFF2-40B4-BE49-F238E27FC236}">
                <a16:creationId xmlns:a16="http://schemas.microsoft.com/office/drawing/2014/main" id="{678E2BAF-3E0C-48DA-AB17-366F572AA8EA}"/>
              </a:ext>
            </a:extLst>
          </p:cNvPr>
          <p:cNvSpPr/>
          <p:nvPr/>
        </p:nvSpPr>
        <p:spPr>
          <a:xfrm>
            <a:off x="743631" y="3925151"/>
            <a:ext cx="4330733" cy="1440000"/>
          </a:xfrm>
          <a:prstGeom prst="rect">
            <a:avLst/>
          </a:prstGeom>
          <a:solidFill>
            <a:srgbClr val="00B050"/>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pic>
        <p:nvPicPr>
          <p:cNvPr id="15" name="Picture 14">
            <a:extLst>
              <a:ext uri="{FF2B5EF4-FFF2-40B4-BE49-F238E27FC236}">
                <a16:creationId xmlns:a16="http://schemas.microsoft.com/office/drawing/2014/main" id="{5A845575-510B-4055-8C19-EDD90E578C7B}"/>
              </a:ext>
            </a:extLst>
          </p:cNvPr>
          <p:cNvPicPr>
            <a:picLocks noChangeAspect="1"/>
          </p:cNvPicPr>
          <p:nvPr/>
        </p:nvPicPr>
        <p:blipFill rotWithShape="1">
          <a:blip r:embed="rId6"/>
          <a:srcRect l="20110" t="31062" r="47500" b="55019"/>
          <a:stretch/>
        </p:blipFill>
        <p:spPr>
          <a:xfrm>
            <a:off x="934496" y="4149775"/>
            <a:ext cx="3949002" cy="954594"/>
          </a:xfrm>
          <a:prstGeom prst="rect">
            <a:avLst/>
          </a:prstGeom>
        </p:spPr>
      </p:pic>
      <p:sp>
        <p:nvSpPr>
          <p:cNvPr id="24" name="Rectangle 23">
            <a:extLst>
              <a:ext uri="{FF2B5EF4-FFF2-40B4-BE49-F238E27FC236}">
                <a16:creationId xmlns:a16="http://schemas.microsoft.com/office/drawing/2014/main" id="{0D087B6B-55BB-4DBD-B058-8658874BB1D7}"/>
              </a:ext>
            </a:extLst>
          </p:cNvPr>
          <p:cNvSpPr/>
          <p:nvPr/>
        </p:nvSpPr>
        <p:spPr>
          <a:xfrm>
            <a:off x="6758823" y="1821704"/>
            <a:ext cx="5256000" cy="1440000"/>
          </a:xfrm>
          <a:prstGeom prst="rect">
            <a:avLst/>
          </a:prstGeom>
          <a:solidFill>
            <a:srgbClr val="00B050"/>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pic>
        <p:nvPicPr>
          <p:cNvPr id="17" name="Picture 16">
            <a:extLst>
              <a:ext uri="{FF2B5EF4-FFF2-40B4-BE49-F238E27FC236}">
                <a16:creationId xmlns:a16="http://schemas.microsoft.com/office/drawing/2014/main" id="{3EFB8187-F57C-40B2-832E-868B395F3414}"/>
              </a:ext>
            </a:extLst>
          </p:cNvPr>
          <p:cNvPicPr>
            <a:picLocks noChangeAspect="1"/>
          </p:cNvPicPr>
          <p:nvPr/>
        </p:nvPicPr>
        <p:blipFill rotWithShape="1">
          <a:blip r:embed="rId6"/>
          <a:srcRect l="19451" t="45348" r="39011" b="40732"/>
          <a:stretch/>
        </p:blipFill>
        <p:spPr>
          <a:xfrm>
            <a:off x="6854638" y="2064407"/>
            <a:ext cx="5064370" cy="954594"/>
          </a:xfrm>
          <a:prstGeom prst="rect">
            <a:avLst/>
          </a:prstGeom>
        </p:spPr>
      </p:pic>
      <p:sp>
        <p:nvSpPr>
          <p:cNvPr id="25" name="Rectangle 24">
            <a:extLst>
              <a:ext uri="{FF2B5EF4-FFF2-40B4-BE49-F238E27FC236}">
                <a16:creationId xmlns:a16="http://schemas.microsoft.com/office/drawing/2014/main" id="{999E361A-BA46-4C6A-A0B9-DFCCD5B8F810}"/>
              </a:ext>
            </a:extLst>
          </p:cNvPr>
          <p:cNvSpPr/>
          <p:nvPr/>
        </p:nvSpPr>
        <p:spPr>
          <a:xfrm>
            <a:off x="5687367" y="3550628"/>
            <a:ext cx="5760000" cy="2304000"/>
          </a:xfrm>
          <a:prstGeom prst="rect">
            <a:avLst/>
          </a:prstGeom>
          <a:solidFill>
            <a:srgbClr val="00B050"/>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pic>
        <p:nvPicPr>
          <p:cNvPr id="19" name="Picture 18">
            <a:extLst>
              <a:ext uri="{FF2B5EF4-FFF2-40B4-BE49-F238E27FC236}">
                <a16:creationId xmlns:a16="http://schemas.microsoft.com/office/drawing/2014/main" id="{1A6CB4AC-E057-4651-929E-434AFAE40A86}"/>
              </a:ext>
            </a:extLst>
          </p:cNvPr>
          <p:cNvPicPr>
            <a:picLocks noChangeAspect="1"/>
          </p:cNvPicPr>
          <p:nvPr/>
        </p:nvPicPr>
        <p:blipFill rotWithShape="1">
          <a:blip r:embed="rId6"/>
          <a:srcRect l="19944" t="59780" r="35385" b="12235"/>
          <a:stretch/>
        </p:blipFill>
        <p:spPr>
          <a:xfrm>
            <a:off x="5811296" y="3743010"/>
            <a:ext cx="5446208" cy="1919237"/>
          </a:xfrm>
          <a:prstGeom prst="rect">
            <a:avLst/>
          </a:prstGeom>
        </p:spPr>
      </p:pic>
    </p:spTree>
    <p:extLst>
      <p:ext uri="{BB962C8B-B14F-4D97-AF65-F5344CB8AC3E}">
        <p14:creationId xmlns:p14="http://schemas.microsoft.com/office/powerpoint/2010/main" val="44083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747511-0DD8-46C1-BA95-B304886EBA27}"/>
              </a:ext>
            </a:extLst>
          </p:cNvPr>
          <p:cNvSpPr>
            <a:spLocks noGrp="1"/>
          </p:cNvSpPr>
          <p:nvPr>
            <p:ph type="body" sz="quarter" idx="10"/>
          </p:nvPr>
        </p:nvSpPr>
        <p:spPr/>
        <p:txBody>
          <a:bodyPr/>
          <a:lstStyle/>
          <a:p>
            <a:r>
              <a:rPr lang="en-GB" dirty="0"/>
              <a:t>GRACE HAYWARD</a:t>
            </a:r>
          </a:p>
        </p:txBody>
      </p:sp>
      <p:sp>
        <p:nvSpPr>
          <p:cNvPr id="3" name="Text Placeholder 2">
            <a:extLst>
              <a:ext uri="{FF2B5EF4-FFF2-40B4-BE49-F238E27FC236}">
                <a16:creationId xmlns:a16="http://schemas.microsoft.com/office/drawing/2014/main" id="{69CB6B21-1BB9-4836-8BDA-0CC9527D6727}"/>
              </a:ext>
            </a:extLst>
          </p:cNvPr>
          <p:cNvSpPr>
            <a:spLocks noGrp="1"/>
          </p:cNvSpPr>
          <p:nvPr>
            <p:ph type="body" sz="quarter" idx="12"/>
          </p:nvPr>
        </p:nvSpPr>
        <p:spPr/>
        <p:txBody>
          <a:bodyPr/>
          <a:lstStyle/>
          <a:p>
            <a:r>
              <a:rPr lang="en-GB" dirty="0"/>
              <a:t>MIDLAND METRO ALLIANCE</a:t>
            </a:r>
          </a:p>
        </p:txBody>
      </p:sp>
      <p:pic>
        <p:nvPicPr>
          <p:cNvPr id="11" name="Picture Placeholder 10">
            <a:extLst>
              <a:ext uri="{FF2B5EF4-FFF2-40B4-BE49-F238E27FC236}">
                <a16:creationId xmlns:a16="http://schemas.microsoft.com/office/drawing/2014/main" id="{10077E39-DC4F-4EC6-AAA0-80B39884F458}"/>
              </a:ext>
            </a:extLst>
          </p:cNvPr>
          <p:cNvPicPr>
            <a:picLocks noGrp="1" noChangeAspect="1"/>
          </p:cNvPicPr>
          <p:nvPr>
            <p:ph type="pic" sz="quarter" idx="14"/>
          </p:nvPr>
        </p:nvPicPr>
        <p:blipFill>
          <a:blip r:embed="rId4"/>
          <a:srcRect t="18018" b="18018"/>
          <a:stretch>
            <a:fillRect/>
          </a:stretch>
        </p:blipFill>
        <p:spPr>
          <a:xfrm>
            <a:off x="8679390" y="5927012"/>
            <a:ext cx="1377221" cy="619950"/>
          </a:xfrm>
        </p:spPr>
      </p:pic>
      <p:pic>
        <p:nvPicPr>
          <p:cNvPr id="5" name="AUDIO-2020-09-17-11-29-37">
            <a:hlinkClick r:id="" action="ppaction://media"/>
            <a:extLst>
              <a:ext uri="{FF2B5EF4-FFF2-40B4-BE49-F238E27FC236}">
                <a16:creationId xmlns:a16="http://schemas.microsoft.com/office/drawing/2014/main" id="{AA488921-CEEA-4C4B-ADD6-3A7315A28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9821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02">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descr="A picture containing computer, desk, table, laptop&#10;&#10;Description generated with very high confidence">
            <a:extLst>
              <a:ext uri="{FF2B5EF4-FFF2-40B4-BE49-F238E27FC236}">
                <a16:creationId xmlns:a16="http://schemas.microsoft.com/office/drawing/2014/main" id="{2B7BD47D-C119-4275-BC5B-033C77087FC4}"/>
              </a:ext>
            </a:extLst>
          </p:cNvPr>
          <p:cNvPicPr>
            <a:picLocks noChangeAspect="1"/>
          </p:cNvPicPr>
          <p:nvPr/>
        </p:nvPicPr>
        <p:blipFill>
          <a:blip r:embed="rId4"/>
          <a:stretch>
            <a:fillRect/>
          </a:stretch>
        </p:blipFill>
        <p:spPr>
          <a:xfrm>
            <a:off x="66137" y="5424281"/>
            <a:ext cx="2728822" cy="131468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3465" y="5801982"/>
            <a:ext cx="2758440" cy="838200"/>
          </a:xfrm>
          <a:prstGeom prst="rect">
            <a:avLst/>
          </a:prstGeom>
        </p:spPr>
      </p:pic>
      <p:pic>
        <p:nvPicPr>
          <p:cNvPr id="1026" name="Picture 2" descr="header_image_freight - Colas Rail"/>
          <p:cNvPicPr>
            <a:picLocks noChangeAspect="1" noChangeArrowheads="1"/>
          </p:cNvPicPr>
          <p:nvPr/>
        </p:nvPicPr>
        <p:blipFill rotWithShape="1">
          <a:blip r:embed="rId6">
            <a:extLst>
              <a:ext uri="{28A0092B-C50C-407E-A947-70E740481C1C}">
                <a14:useLocalDpi xmlns:a14="http://schemas.microsoft.com/office/drawing/2010/main" val="0"/>
              </a:ext>
            </a:extLst>
          </a:blip>
          <a:srcRect l="21691" r="8922"/>
          <a:stretch/>
        </p:blipFill>
        <p:spPr bwMode="auto">
          <a:xfrm>
            <a:off x="5582606" y="2365513"/>
            <a:ext cx="3146450" cy="13604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of Birmingham Construction Framework - RL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324" y="3177393"/>
            <a:ext cx="2172197" cy="1116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 Welcomed 17 New Graduates this Year - Colas Rai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1470" y="2321848"/>
            <a:ext cx="2936224" cy="1388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14473" t="26839" r="6258"/>
          <a:stretch/>
        </p:blipFill>
        <p:spPr>
          <a:xfrm>
            <a:off x="9114410" y="2321849"/>
            <a:ext cx="2495812" cy="1727643"/>
          </a:xfrm>
          <a:prstGeom prst="rect">
            <a:avLst/>
          </a:prstGeom>
        </p:spPr>
      </p:pic>
      <p:pic>
        <p:nvPicPr>
          <p:cNvPr id="1032" name="Picture 8" descr="Wolverhampton St George's tram stop - Wikipedia"/>
          <p:cNvPicPr>
            <a:picLocks noChangeAspect="1" noChangeArrowheads="1"/>
          </p:cNvPicPr>
          <p:nvPr/>
        </p:nvPicPr>
        <p:blipFill rotWithShape="1">
          <a:blip r:embed="rId10">
            <a:extLst>
              <a:ext uri="{28A0092B-C50C-407E-A947-70E740481C1C}">
                <a14:useLocalDpi xmlns:a14="http://schemas.microsoft.com/office/drawing/2010/main" val="0"/>
              </a:ext>
            </a:extLst>
          </a:blip>
          <a:srcRect r="11804"/>
          <a:stretch/>
        </p:blipFill>
        <p:spPr bwMode="auto">
          <a:xfrm>
            <a:off x="6775964" y="4294038"/>
            <a:ext cx="2338446" cy="17897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am extension from Wednesbury to Brierley Hill sees £50m cost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7938" y="4453783"/>
            <a:ext cx="1938996" cy="1938996"/>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2142309" y="2808514"/>
            <a:ext cx="875211" cy="33963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3"/>
          <p:cNvSpPr/>
          <p:nvPr/>
        </p:nvSpPr>
        <p:spPr>
          <a:xfrm>
            <a:off x="4869978" y="3148149"/>
            <a:ext cx="875211" cy="33963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Arrow 24"/>
          <p:cNvSpPr/>
          <p:nvPr/>
        </p:nvSpPr>
        <p:spPr>
          <a:xfrm>
            <a:off x="8513151" y="2809428"/>
            <a:ext cx="875211" cy="33963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p:cNvSpPr/>
          <p:nvPr/>
        </p:nvSpPr>
        <p:spPr>
          <a:xfrm rot="10800000">
            <a:off x="6054634" y="5619662"/>
            <a:ext cx="875211" cy="33963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Bent Arrow 11"/>
          <p:cNvSpPr/>
          <p:nvPr/>
        </p:nvSpPr>
        <p:spPr>
          <a:xfrm rot="10800000">
            <a:off x="8838111" y="4347233"/>
            <a:ext cx="770708" cy="551273"/>
          </a:xfrm>
          <a:prstGeom prst="ben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AUDIO-2020-09-17-11-29-38">
            <a:hlinkClick r:id="" action="ppaction://media"/>
            <a:extLst>
              <a:ext uri="{FF2B5EF4-FFF2-40B4-BE49-F238E27FC236}">
                <a16:creationId xmlns:a16="http://schemas.microsoft.com/office/drawing/2014/main" id="{AACAEA8F-13E4-4939-B4C4-4E8B3DC060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5778" y="133172"/>
            <a:ext cx="487363" cy="487363"/>
          </a:xfrm>
          <a:prstGeom prst="rect">
            <a:avLst/>
          </a:prstGeom>
        </p:spPr>
      </p:pic>
      <p:pic>
        <p:nvPicPr>
          <p:cNvPr id="20" name="Picture 19">
            <a:extLst>
              <a:ext uri="{FF2B5EF4-FFF2-40B4-BE49-F238E27FC236}">
                <a16:creationId xmlns:a16="http://schemas.microsoft.com/office/drawing/2014/main" id="{D7A3E868-96D2-48E0-AFAC-7FCC2F5F9301}"/>
              </a:ext>
            </a:extLst>
          </p:cNvPr>
          <p:cNvPicPr>
            <a:picLocks noChangeAspect="1"/>
          </p:cNvPicPr>
          <p:nvPr/>
        </p:nvPicPr>
        <p:blipFill rotWithShape="1">
          <a:blip r:embed="rId13"/>
          <a:srcRect l="20236" t="25787" r="40582" b="58134"/>
          <a:stretch/>
        </p:blipFill>
        <p:spPr>
          <a:xfrm>
            <a:off x="3242420" y="515695"/>
            <a:ext cx="5486636" cy="1266492"/>
          </a:xfrm>
          <a:prstGeom prst="rect">
            <a:avLst/>
          </a:prstGeom>
        </p:spPr>
      </p:pic>
    </p:spTree>
    <p:extLst>
      <p:ext uri="{BB962C8B-B14F-4D97-AF65-F5344CB8AC3E}">
        <p14:creationId xmlns:p14="http://schemas.microsoft.com/office/powerpoint/2010/main" val="251642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 Placeholder 9">
            <a:extLst>
              <a:ext uri="{FF2B5EF4-FFF2-40B4-BE49-F238E27FC236}">
                <a16:creationId xmlns:a16="http://schemas.microsoft.com/office/drawing/2014/main" id="{4E4A29D5-FBF4-4103-B12F-001DA9E5DEF3}"/>
              </a:ext>
            </a:extLst>
          </p:cNvPr>
          <p:cNvSpPr>
            <a:spLocks noGrp="1"/>
          </p:cNvSpPr>
          <p:nvPr>
            <p:ph type="body" sz="quarter" idx="12"/>
          </p:nvPr>
        </p:nvSpPr>
        <p:spPr>
          <a:xfrm>
            <a:off x="1273653" y="2904474"/>
            <a:ext cx="9198815" cy="3000057"/>
          </a:xfrm>
        </p:spPr>
        <p:txBody>
          <a:bodyPr anchor="ctr"/>
          <a:lstStyle/>
          <a:p>
            <a:pPr algn="ctr"/>
            <a:endParaRPr lang="en-US" dirty="0">
              <a:latin typeface="Comic Sans MS"/>
              <a:cs typeface="Calibri"/>
            </a:endParaRPr>
          </a:p>
          <a:p>
            <a:endParaRPr lang="en-US" dirty="0">
              <a:cs typeface="Calibri"/>
            </a:endParaRPr>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table&#10;&#10;Description generated with very high confidence">
            <a:extLst>
              <a:ext uri="{FF2B5EF4-FFF2-40B4-BE49-F238E27FC236}">
                <a16:creationId xmlns:a16="http://schemas.microsoft.com/office/drawing/2014/main" id="{5A488066-E712-492B-8F1B-CAB1CD69B387}"/>
              </a:ext>
            </a:extLst>
          </p:cNvPr>
          <p:cNvPicPr>
            <a:picLocks noChangeAspect="1"/>
          </p:cNvPicPr>
          <p:nvPr/>
        </p:nvPicPr>
        <p:blipFill rotWithShape="1">
          <a:blip r:embed="rId4"/>
          <a:srcRect r="523" b="10494"/>
          <a:stretch/>
        </p:blipFill>
        <p:spPr>
          <a:xfrm>
            <a:off x="224286" y="5556927"/>
            <a:ext cx="1506765" cy="115005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3465" y="5712852"/>
            <a:ext cx="2758440" cy="838200"/>
          </a:xfrm>
          <a:prstGeom prst="rect">
            <a:avLst/>
          </a:prstGeom>
        </p:spPr>
      </p:pic>
      <p:pic>
        <p:nvPicPr>
          <p:cNvPr id="2052" name="Picture 4" descr="Office Refurbishment for Midland Metro Alliance, Birmingham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58" y="2526706"/>
            <a:ext cx="3082416" cy="20844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dland Metro Alliance on Vime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4787" y="2526706"/>
            <a:ext cx="3732928" cy="21009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9476" y="2526706"/>
            <a:ext cx="2827381" cy="2120536"/>
          </a:xfrm>
          <a:prstGeom prst="rect">
            <a:avLst/>
          </a:prstGeom>
        </p:spPr>
      </p:pic>
      <p:pic>
        <p:nvPicPr>
          <p:cNvPr id="6" name="AUDIO-2020-09-17-11-29-38 (1)">
            <a:hlinkClick r:id="" action="ppaction://media"/>
            <a:extLst>
              <a:ext uri="{FF2B5EF4-FFF2-40B4-BE49-F238E27FC236}">
                <a16:creationId xmlns:a16="http://schemas.microsoft.com/office/drawing/2014/main" id="{470E08E5-3873-4730-8328-45BE49F45F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3986" y="69056"/>
            <a:ext cx="487363" cy="487363"/>
          </a:xfrm>
          <a:prstGeom prst="rect">
            <a:avLst/>
          </a:prstGeom>
        </p:spPr>
      </p:pic>
      <p:pic>
        <p:nvPicPr>
          <p:cNvPr id="11" name="Picture 10">
            <a:extLst>
              <a:ext uri="{FF2B5EF4-FFF2-40B4-BE49-F238E27FC236}">
                <a16:creationId xmlns:a16="http://schemas.microsoft.com/office/drawing/2014/main" id="{3D3C9231-D0F5-4AC2-ACBC-17C9800021E0}"/>
              </a:ext>
            </a:extLst>
          </p:cNvPr>
          <p:cNvPicPr>
            <a:picLocks noChangeAspect="1"/>
          </p:cNvPicPr>
          <p:nvPr/>
        </p:nvPicPr>
        <p:blipFill rotWithShape="1">
          <a:blip r:embed="rId10"/>
          <a:srcRect l="20420" t="25494" r="35601" b="59121"/>
          <a:stretch/>
        </p:blipFill>
        <p:spPr>
          <a:xfrm>
            <a:off x="2634380" y="310083"/>
            <a:ext cx="7245026" cy="1425620"/>
          </a:xfrm>
          <a:prstGeom prst="rect">
            <a:avLst/>
          </a:prstGeom>
        </p:spPr>
      </p:pic>
      <p:pic>
        <p:nvPicPr>
          <p:cNvPr id="19" name="Picture 18">
            <a:extLst>
              <a:ext uri="{FF2B5EF4-FFF2-40B4-BE49-F238E27FC236}">
                <a16:creationId xmlns:a16="http://schemas.microsoft.com/office/drawing/2014/main" id="{E272C25D-134B-4F2F-93C8-82C52757CD19}"/>
              </a:ext>
            </a:extLst>
          </p:cNvPr>
          <p:cNvPicPr>
            <a:picLocks noChangeAspect="1"/>
          </p:cNvPicPr>
          <p:nvPr/>
        </p:nvPicPr>
        <p:blipFill rotWithShape="1">
          <a:blip r:embed="rId11"/>
          <a:srcRect l="19756" t="25089" r="34252" b="44516"/>
          <a:stretch/>
        </p:blipFill>
        <p:spPr>
          <a:xfrm>
            <a:off x="2828433" y="4715727"/>
            <a:ext cx="5684334" cy="2084485"/>
          </a:xfrm>
          <a:prstGeom prst="rect">
            <a:avLst/>
          </a:prstGeom>
        </p:spPr>
      </p:pic>
      <p:pic>
        <p:nvPicPr>
          <p:cNvPr id="22" name="Picture 21">
            <a:extLst>
              <a:ext uri="{FF2B5EF4-FFF2-40B4-BE49-F238E27FC236}">
                <a16:creationId xmlns:a16="http://schemas.microsoft.com/office/drawing/2014/main" id="{F07AD84A-AD13-4994-8BC4-C25391891CA4}"/>
              </a:ext>
            </a:extLst>
          </p:cNvPr>
          <p:cNvPicPr>
            <a:picLocks noChangeAspect="1"/>
          </p:cNvPicPr>
          <p:nvPr/>
        </p:nvPicPr>
        <p:blipFill rotWithShape="1">
          <a:blip r:embed="rId10"/>
          <a:srcRect l="20420" t="25494" r="35601" b="59121"/>
          <a:stretch/>
        </p:blipFill>
        <p:spPr>
          <a:xfrm>
            <a:off x="2634380" y="312738"/>
            <a:ext cx="7245026" cy="1425620"/>
          </a:xfrm>
          <a:prstGeom prst="rect">
            <a:avLst/>
          </a:prstGeom>
        </p:spPr>
      </p:pic>
    </p:spTree>
    <p:extLst>
      <p:ext uri="{BB962C8B-B14F-4D97-AF65-F5344CB8AC3E}">
        <p14:creationId xmlns:p14="http://schemas.microsoft.com/office/powerpoint/2010/main" val="335332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drawing&#10;&#10;Description generated with very high confidence">
            <a:extLst>
              <a:ext uri="{FF2B5EF4-FFF2-40B4-BE49-F238E27FC236}">
                <a16:creationId xmlns:a16="http://schemas.microsoft.com/office/drawing/2014/main" id="{72CA9D42-BE88-47A5-A774-C7D0E756E6EA}"/>
              </a:ext>
            </a:extLst>
          </p:cNvPr>
          <p:cNvPicPr>
            <a:picLocks noChangeAspect="1"/>
          </p:cNvPicPr>
          <p:nvPr/>
        </p:nvPicPr>
        <p:blipFill rotWithShape="1">
          <a:blip r:embed="rId4"/>
          <a:srcRect l="7853" t="2527" r="7330" b="-1000"/>
          <a:stretch/>
        </p:blipFill>
        <p:spPr>
          <a:xfrm>
            <a:off x="109267" y="5332067"/>
            <a:ext cx="2326695" cy="142036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3465" y="5736850"/>
            <a:ext cx="2758440" cy="838200"/>
          </a:xfrm>
          <a:prstGeom prst="rect">
            <a:avLst/>
          </a:prstGeom>
        </p:spPr>
      </p:pic>
      <p:pic>
        <p:nvPicPr>
          <p:cNvPr id="3078" name="Picture 6" descr="Teaching Business Men Walking Illustrations, Royalty-Free Vector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0262" y="256358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s Technology Towing Away the Family Bond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6666" y="2563586"/>
            <a:ext cx="3238789" cy="182181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2020-09-17-11-29-38 (2)">
            <a:hlinkClick r:id="" action="ppaction://media"/>
            <a:extLst>
              <a:ext uri="{FF2B5EF4-FFF2-40B4-BE49-F238E27FC236}">
                <a16:creationId xmlns:a16="http://schemas.microsoft.com/office/drawing/2014/main" id="{2AABBDD0-4749-4AAF-A364-63710E6C0D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5251" y="52270"/>
            <a:ext cx="487363" cy="487363"/>
          </a:xfrm>
          <a:prstGeom prst="rect">
            <a:avLst/>
          </a:prstGeom>
        </p:spPr>
      </p:pic>
      <p:pic>
        <p:nvPicPr>
          <p:cNvPr id="6" name="Picture 5">
            <a:extLst>
              <a:ext uri="{FF2B5EF4-FFF2-40B4-BE49-F238E27FC236}">
                <a16:creationId xmlns:a16="http://schemas.microsoft.com/office/drawing/2014/main" id="{B9312A6D-4D73-4131-9B2D-BCA404AB3098}"/>
              </a:ext>
            </a:extLst>
          </p:cNvPr>
          <p:cNvPicPr>
            <a:picLocks noChangeAspect="1"/>
          </p:cNvPicPr>
          <p:nvPr/>
        </p:nvPicPr>
        <p:blipFill rotWithShape="1">
          <a:blip r:embed="rId9"/>
          <a:srcRect l="19439" t="24083" r="44863" b="58535"/>
          <a:stretch/>
        </p:blipFill>
        <p:spPr>
          <a:xfrm>
            <a:off x="3069489" y="223003"/>
            <a:ext cx="6159061" cy="1686884"/>
          </a:xfrm>
          <a:prstGeom prst="rect">
            <a:avLst/>
          </a:prstGeom>
        </p:spPr>
      </p:pic>
      <p:pic>
        <p:nvPicPr>
          <p:cNvPr id="15" name="Picture 14">
            <a:extLst>
              <a:ext uri="{FF2B5EF4-FFF2-40B4-BE49-F238E27FC236}">
                <a16:creationId xmlns:a16="http://schemas.microsoft.com/office/drawing/2014/main" id="{0ABF3648-871B-4D2A-A807-E6C21D8023D5}"/>
              </a:ext>
            </a:extLst>
          </p:cNvPr>
          <p:cNvPicPr>
            <a:picLocks noChangeAspect="1"/>
          </p:cNvPicPr>
          <p:nvPr/>
        </p:nvPicPr>
        <p:blipFill rotWithShape="1">
          <a:blip r:embed="rId10"/>
          <a:srcRect l="18868" t="42491" r="46913" b="42711"/>
          <a:stretch/>
        </p:blipFill>
        <p:spPr>
          <a:xfrm>
            <a:off x="3243418" y="5113228"/>
            <a:ext cx="5838870" cy="1420360"/>
          </a:xfrm>
          <a:prstGeom prst="rect">
            <a:avLst/>
          </a:prstGeom>
        </p:spPr>
      </p:pic>
    </p:spTree>
    <p:extLst>
      <p:ext uri="{BB962C8B-B14F-4D97-AF65-F5344CB8AC3E}">
        <p14:creationId xmlns:p14="http://schemas.microsoft.com/office/powerpoint/2010/main" val="143626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close up of a computer&#10;&#10;Description generated with very high confidence">
            <a:extLst>
              <a:ext uri="{FF2B5EF4-FFF2-40B4-BE49-F238E27FC236}">
                <a16:creationId xmlns:a16="http://schemas.microsoft.com/office/drawing/2014/main" id="{CA80EC7E-FA90-4418-85E8-3A4A6A1C42EA}"/>
              </a:ext>
            </a:extLst>
          </p:cNvPr>
          <p:cNvPicPr>
            <a:picLocks noChangeAspect="1"/>
          </p:cNvPicPr>
          <p:nvPr/>
        </p:nvPicPr>
        <p:blipFill>
          <a:blip r:embed="rId4"/>
          <a:stretch>
            <a:fillRect/>
          </a:stretch>
        </p:blipFill>
        <p:spPr>
          <a:xfrm>
            <a:off x="152400" y="5170136"/>
            <a:ext cx="1708031" cy="15354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3465" y="5544094"/>
            <a:ext cx="2758440" cy="838200"/>
          </a:xfrm>
          <a:prstGeom prst="rect">
            <a:avLst/>
          </a:prstGeom>
        </p:spPr>
      </p:pic>
      <p:pic>
        <p:nvPicPr>
          <p:cNvPr id="4098" name="Picture 2" descr="Home | Track Access Productions"/>
          <p:cNvPicPr>
            <a:picLocks noChangeAspect="1" noChangeArrowheads="1"/>
          </p:cNvPicPr>
          <p:nvPr/>
        </p:nvPicPr>
        <p:blipFill rotWithShape="1">
          <a:blip r:embed="rId6">
            <a:extLst>
              <a:ext uri="{28A0092B-C50C-407E-A947-70E740481C1C}">
                <a14:useLocalDpi xmlns:a14="http://schemas.microsoft.com/office/drawing/2010/main" val="0"/>
              </a:ext>
            </a:extLst>
          </a:blip>
          <a:srcRect l="3760" t="6687" r="2070"/>
          <a:stretch/>
        </p:blipFill>
        <p:spPr bwMode="auto">
          <a:xfrm>
            <a:off x="1006415" y="2675965"/>
            <a:ext cx="4793673" cy="20543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nited 3D Labs: VR Train Driver Simula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050" y="2749633"/>
            <a:ext cx="4033347" cy="226875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2020-09-17-11-29-38 (3)">
            <a:hlinkClick r:id="" action="ppaction://media"/>
            <a:extLst>
              <a:ext uri="{FF2B5EF4-FFF2-40B4-BE49-F238E27FC236}">
                <a16:creationId xmlns:a16="http://schemas.microsoft.com/office/drawing/2014/main" id="{DF558C9D-5BBC-49CF-9993-78DA3E5F54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6415" y="257611"/>
            <a:ext cx="487363" cy="487363"/>
          </a:xfrm>
          <a:prstGeom prst="rect">
            <a:avLst/>
          </a:prstGeom>
        </p:spPr>
      </p:pic>
      <p:pic>
        <p:nvPicPr>
          <p:cNvPr id="6" name="Picture 5">
            <a:extLst>
              <a:ext uri="{FF2B5EF4-FFF2-40B4-BE49-F238E27FC236}">
                <a16:creationId xmlns:a16="http://schemas.microsoft.com/office/drawing/2014/main" id="{7AE8EF8E-39F5-41D1-809F-FE88341231C4}"/>
              </a:ext>
            </a:extLst>
          </p:cNvPr>
          <p:cNvPicPr>
            <a:picLocks noChangeAspect="1"/>
          </p:cNvPicPr>
          <p:nvPr/>
        </p:nvPicPr>
        <p:blipFill rotWithShape="1">
          <a:blip r:embed="rId9"/>
          <a:srcRect l="19207" t="26813" r="51374" b="45348"/>
          <a:stretch/>
        </p:blipFill>
        <p:spPr>
          <a:xfrm>
            <a:off x="3098451" y="89998"/>
            <a:ext cx="6413989" cy="1909187"/>
          </a:xfrm>
          <a:prstGeom prst="rect">
            <a:avLst/>
          </a:prstGeom>
        </p:spPr>
      </p:pic>
    </p:spTree>
    <p:extLst>
      <p:ext uri="{BB962C8B-B14F-4D97-AF65-F5344CB8AC3E}">
        <p14:creationId xmlns:p14="http://schemas.microsoft.com/office/powerpoint/2010/main" val="249648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36953" y="243064"/>
            <a:ext cx="2026852" cy="495460"/>
          </a:xfrm>
        </p:spPr>
        <p:txBody>
          <a:bodyPr/>
          <a:lstStyle/>
          <a:p>
            <a:pPr algn="ctr"/>
            <a:r>
              <a:rPr lang="en-US" sz="4000" dirty="0">
                <a:effectLst>
                  <a:outerShdw blurRad="38100" dist="38100" dir="2700000" algn="tl">
                    <a:srgbClr val="000000">
                      <a:alpha val="43137"/>
                    </a:srgbClr>
                  </a:outerShdw>
                </a:effectLst>
                <a:latin typeface="Comic Sans MS" pitchFamily="66" charset="0"/>
              </a:rPr>
              <a:t>Task 1</a:t>
            </a:r>
          </a:p>
        </p:txBody>
      </p:sp>
      <p:sp>
        <p:nvSpPr>
          <p:cNvPr id="4" name="Text Placeholder 3"/>
          <p:cNvSpPr>
            <a:spLocks noGrp="1"/>
          </p:cNvSpPr>
          <p:nvPr>
            <p:ph type="body" sz="quarter" idx="12"/>
          </p:nvPr>
        </p:nvSpPr>
        <p:spPr>
          <a:xfrm>
            <a:off x="339605" y="2598819"/>
            <a:ext cx="9241947" cy="3000057"/>
          </a:xfrm>
        </p:spPr>
        <p:txBody>
          <a:bodyPr anchor="t"/>
          <a:lstStyle/>
          <a:p>
            <a:pPr fontAlgn="base"/>
            <a:br>
              <a:rPr lang="en-GB" sz="1600" dirty="0">
                <a:latin typeface="Comic Sans MS" pitchFamily="66" charset="0"/>
              </a:rPr>
            </a:br>
            <a:endParaRPr lang="en-GB" sz="1600" dirty="0">
              <a:latin typeface="Comic Sans MS" pitchFamily="66" charset="0"/>
            </a:endParaRPr>
          </a:p>
          <a:p>
            <a:pPr fontAlgn="base"/>
            <a:endParaRPr lang="en-GB" sz="1600" dirty="0">
              <a:latin typeface="Comic Sans MS" pitchFamily="66" charset="0"/>
            </a:endParaRPr>
          </a:p>
          <a:p>
            <a:pPr fontAlgn="base"/>
            <a:r>
              <a:rPr lang="en-GB" sz="1600" dirty="0">
                <a:latin typeface="Comic Sans MS" pitchFamily="66" charset="0"/>
              </a:rPr>
              <a:t>Career 1​ </a:t>
            </a:r>
          </a:p>
          <a:p>
            <a:pPr fontAlgn="base"/>
            <a:r>
              <a:rPr lang="en-GB" sz="1600" dirty="0">
                <a:latin typeface="Comic Sans MS" pitchFamily="66" charset="0"/>
              </a:rPr>
              <a:t>………………………………………………………………</a:t>
            </a:r>
            <a:br>
              <a:rPr lang="en-GB" sz="1600" dirty="0">
                <a:latin typeface="Comic Sans MS" pitchFamily="66" charset="0"/>
              </a:rPr>
            </a:br>
            <a:endParaRPr lang="en-GB" sz="1600" dirty="0">
              <a:latin typeface="Comic Sans MS" pitchFamily="66" charset="0"/>
            </a:endParaRPr>
          </a:p>
          <a:p>
            <a:pPr fontAlgn="base"/>
            <a:r>
              <a:rPr lang="en-GB" sz="1600" dirty="0">
                <a:latin typeface="Comic Sans MS" pitchFamily="66" charset="0"/>
              </a:rPr>
              <a:t>Career 2</a:t>
            </a:r>
          </a:p>
          <a:p>
            <a:pPr fontAlgn="base"/>
            <a:r>
              <a:rPr lang="en-GB" sz="1600" dirty="0">
                <a:latin typeface="Comic Sans MS" pitchFamily="66" charset="0"/>
              </a:rPr>
              <a:t>………………………………………………………………</a:t>
            </a:r>
          </a:p>
          <a:p>
            <a:endParaRPr lang="en-US" dirty="0"/>
          </a:p>
        </p:txBody>
      </p:sp>
      <p:pic>
        <p:nvPicPr>
          <p:cNvPr id="9" name="Picture 9" descr="A picture containing toy&#10;&#10;Description automatically generated">
            <a:extLst>
              <a:ext uri="{FF2B5EF4-FFF2-40B4-BE49-F238E27FC236}">
                <a16:creationId xmlns:a16="http://schemas.microsoft.com/office/drawing/2014/main" id="{3C727D66-DF56-451F-A01B-20C307B21FFD}"/>
              </a:ext>
            </a:extLst>
          </p:cNvPr>
          <p:cNvPicPr>
            <a:picLocks noGrp="1" noChangeAspect="1"/>
          </p:cNvPicPr>
          <p:nvPr>
            <p:ph type="pic" sz="quarter" idx="14"/>
          </p:nvPr>
        </p:nvPicPr>
        <p:blipFill rotWithShape="1">
          <a:blip r:embed="rId2"/>
          <a:srcRect t="15207" b="15207"/>
          <a:stretch/>
        </p:blipFill>
        <p:spPr>
          <a:xfrm>
            <a:off x="8123068" y="3822089"/>
            <a:ext cx="3773513" cy="1934117"/>
          </a:xfrm>
        </p:spPr>
      </p:pic>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11" descr="A screenshot of a cell phone&#10;&#10;Description automatically generated">
            <a:extLst>
              <a:ext uri="{FF2B5EF4-FFF2-40B4-BE49-F238E27FC236}">
                <a16:creationId xmlns:a16="http://schemas.microsoft.com/office/drawing/2014/main" id="{5577E06E-A58D-435A-BDF2-A17B05346410}"/>
              </a:ext>
            </a:extLst>
          </p:cNvPr>
          <p:cNvPicPr>
            <a:picLocks noChangeAspect="1"/>
          </p:cNvPicPr>
          <p:nvPr/>
        </p:nvPicPr>
        <p:blipFill rotWithShape="1">
          <a:blip r:embed="rId3"/>
          <a:srcRect t="34328" r="523" b="32836"/>
          <a:stretch/>
        </p:blipFill>
        <p:spPr>
          <a:xfrm>
            <a:off x="8606286" y="5987989"/>
            <a:ext cx="1521141" cy="402688"/>
          </a:xfrm>
          <a:prstGeom prst="rect">
            <a:avLst/>
          </a:prstGeom>
        </p:spPr>
      </p:pic>
      <p:pic>
        <p:nvPicPr>
          <p:cNvPr id="12" name="Picture 11">
            <a:extLst>
              <a:ext uri="{FF2B5EF4-FFF2-40B4-BE49-F238E27FC236}">
                <a16:creationId xmlns:a16="http://schemas.microsoft.com/office/drawing/2014/main" id="{84EA6F0D-5793-44B6-BC4C-BECCD1B4C6AD}"/>
              </a:ext>
            </a:extLst>
          </p:cNvPr>
          <p:cNvPicPr>
            <a:picLocks noChangeAspect="1"/>
          </p:cNvPicPr>
          <p:nvPr/>
        </p:nvPicPr>
        <p:blipFill rotWithShape="1">
          <a:blip r:embed="rId4"/>
          <a:srcRect l="20752" t="25631" r="46856" b="60907"/>
          <a:stretch/>
        </p:blipFill>
        <p:spPr>
          <a:xfrm>
            <a:off x="2751944" y="342247"/>
            <a:ext cx="6719212" cy="1570828"/>
          </a:xfrm>
          <a:prstGeom prst="rect">
            <a:avLst/>
          </a:prstGeom>
        </p:spPr>
      </p:pic>
      <p:pic>
        <p:nvPicPr>
          <p:cNvPr id="14" name="Picture 13">
            <a:extLst>
              <a:ext uri="{FF2B5EF4-FFF2-40B4-BE49-F238E27FC236}">
                <a16:creationId xmlns:a16="http://schemas.microsoft.com/office/drawing/2014/main" id="{02C9C68E-B7D9-4090-A8F8-3F1A327ABC2C}"/>
              </a:ext>
            </a:extLst>
          </p:cNvPr>
          <p:cNvPicPr>
            <a:picLocks noChangeAspect="1"/>
          </p:cNvPicPr>
          <p:nvPr/>
        </p:nvPicPr>
        <p:blipFill rotWithShape="1">
          <a:blip r:embed="rId5"/>
          <a:srcRect l="20315" t="24854" r="33374" b="62106"/>
          <a:stretch/>
        </p:blipFill>
        <p:spPr>
          <a:xfrm>
            <a:off x="236953" y="2440188"/>
            <a:ext cx="6719213" cy="1064263"/>
          </a:xfrm>
          <a:prstGeom prst="rect">
            <a:avLst/>
          </a:prstGeom>
        </p:spPr>
      </p:pic>
      <p:pic>
        <p:nvPicPr>
          <p:cNvPr id="16" name="Picture 15">
            <a:extLst>
              <a:ext uri="{FF2B5EF4-FFF2-40B4-BE49-F238E27FC236}">
                <a16:creationId xmlns:a16="http://schemas.microsoft.com/office/drawing/2014/main" id="{3335AD22-4EC8-4E4A-A745-2F42CBA0206E}"/>
              </a:ext>
            </a:extLst>
          </p:cNvPr>
          <p:cNvPicPr>
            <a:picLocks noChangeAspect="1"/>
          </p:cNvPicPr>
          <p:nvPr/>
        </p:nvPicPr>
        <p:blipFill rotWithShape="1">
          <a:blip r:embed="rId6"/>
          <a:srcRect l="19951" t="26610" r="69417" b="47055"/>
          <a:stretch/>
        </p:blipFill>
        <p:spPr>
          <a:xfrm>
            <a:off x="4314551" y="3663082"/>
            <a:ext cx="1783492" cy="2485163"/>
          </a:xfrm>
          <a:prstGeom prst="rect">
            <a:avLst/>
          </a:prstGeom>
        </p:spPr>
      </p:pic>
    </p:spTree>
    <p:extLst>
      <p:ext uri="{BB962C8B-B14F-4D97-AF65-F5344CB8AC3E}">
        <p14:creationId xmlns:p14="http://schemas.microsoft.com/office/powerpoint/2010/main" val="22167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465" y="5736850"/>
            <a:ext cx="2758440" cy="838200"/>
          </a:xfrm>
          <a:prstGeom prst="rect">
            <a:avLst/>
          </a:prstGeom>
        </p:spPr>
      </p:pic>
      <p:pic>
        <p:nvPicPr>
          <p:cNvPr id="5" name="AUDIO-2020-09-17-11-29-38 (4)">
            <a:hlinkClick r:id="" action="ppaction://media"/>
            <a:extLst>
              <a:ext uri="{FF2B5EF4-FFF2-40B4-BE49-F238E27FC236}">
                <a16:creationId xmlns:a16="http://schemas.microsoft.com/office/drawing/2014/main" id="{7A10C0A6-031C-4D96-BFC9-C9564C9490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38685" y="5271384"/>
            <a:ext cx="487363" cy="487363"/>
          </a:xfrm>
          <a:prstGeom prst="rect">
            <a:avLst/>
          </a:prstGeom>
        </p:spPr>
      </p:pic>
      <p:pic>
        <p:nvPicPr>
          <p:cNvPr id="6" name="Picture 5">
            <a:extLst>
              <a:ext uri="{FF2B5EF4-FFF2-40B4-BE49-F238E27FC236}">
                <a16:creationId xmlns:a16="http://schemas.microsoft.com/office/drawing/2014/main" id="{8DD19B2E-14D2-41A5-8F1E-324BBEC2B965}"/>
              </a:ext>
            </a:extLst>
          </p:cNvPr>
          <p:cNvPicPr>
            <a:picLocks noChangeAspect="1"/>
          </p:cNvPicPr>
          <p:nvPr/>
        </p:nvPicPr>
        <p:blipFill rotWithShape="1">
          <a:blip r:embed="rId6"/>
          <a:srcRect l="20180" t="25159" r="56155" b="56782"/>
          <a:stretch/>
        </p:blipFill>
        <p:spPr>
          <a:xfrm>
            <a:off x="3545535" y="160338"/>
            <a:ext cx="4446254" cy="1908461"/>
          </a:xfrm>
          <a:prstGeom prst="rect">
            <a:avLst/>
          </a:prstGeom>
        </p:spPr>
      </p:pic>
      <p:pic>
        <p:nvPicPr>
          <p:cNvPr id="12" name="Picture 11">
            <a:extLst>
              <a:ext uri="{FF2B5EF4-FFF2-40B4-BE49-F238E27FC236}">
                <a16:creationId xmlns:a16="http://schemas.microsoft.com/office/drawing/2014/main" id="{849CF3C7-2834-46B9-A871-1BBB261C53B5}"/>
              </a:ext>
            </a:extLst>
          </p:cNvPr>
          <p:cNvPicPr>
            <a:picLocks noChangeAspect="1"/>
          </p:cNvPicPr>
          <p:nvPr/>
        </p:nvPicPr>
        <p:blipFill rotWithShape="1">
          <a:blip r:embed="rId7"/>
          <a:srcRect l="18508" t="25202" r="31877" b="6813"/>
          <a:stretch/>
        </p:blipFill>
        <p:spPr>
          <a:xfrm>
            <a:off x="2131601" y="2504686"/>
            <a:ext cx="5994482" cy="3735340"/>
          </a:xfrm>
          <a:prstGeom prst="rect">
            <a:avLst/>
          </a:prstGeom>
        </p:spPr>
      </p:pic>
    </p:spTree>
    <p:extLst>
      <p:ext uri="{BB962C8B-B14F-4D97-AF65-F5344CB8AC3E}">
        <p14:creationId xmlns:p14="http://schemas.microsoft.com/office/powerpoint/2010/main" val="231420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747511-0DD8-46C1-BA95-B304886EBA27}"/>
              </a:ext>
            </a:extLst>
          </p:cNvPr>
          <p:cNvSpPr>
            <a:spLocks noGrp="1"/>
          </p:cNvSpPr>
          <p:nvPr>
            <p:ph type="body" sz="quarter" idx="10"/>
          </p:nvPr>
        </p:nvSpPr>
        <p:spPr/>
        <p:txBody>
          <a:bodyPr/>
          <a:lstStyle/>
          <a:p>
            <a:r>
              <a:rPr lang="en-GB" dirty="0"/>
              <a:t>CHRIS</a:t>
            </a:r>
          </a:p>
        </p:txBody>
      </p:sp>
      <p:sp>
        <p:nvSpPr>
          <p:cNvPr id="3" name="Text Placeholder 2">
            <a:extLst>
              <a:ext uri="{FF2B5EF4-FFF2-40B4-BE49-F238E27FC236}">
                <a16:creationId xmlns:a16="http://schemas.microsoft.com/office/drawing/2014/main" id="{69CB6B21-1BB9-4836-8BDA-0CC9527D6727}"/>
              </a:ext>
            </a:extLst>
          </p:cNvPr>
          <p:cNvSpPr>
            <a:spLocks noGrp="1"/>
          </p:cNvSpPr>
          <p:nvPr>
            <p:ph type="body" sz="quarter" idx="12"/>
          </p:nvPr>
        </p:nvSpPr>
        <p:spPr/>
        <p:txBody>
          <a:bodyPr/>
          <a:lstStyle/>
          <a:p>
            <a:r>
              <a:rPr lang="en-GB" dirty="0"/>
              <a:t>WEST MIDLANDS METRO</a:t>
            </a:r>
          </a:p>
        </p:txBody>
      </p:sp>
      <p:pic>
        <p:nvPicPr>
          <p:cNvPr id="11" name="Picture Placeholder 10">
            <a:extLst>
              <a:ext uri="{FF2B5EF4-FFF2-40B4-BE49-F238E27FC236}">
                <a16:creationId xmlns:a16="http://schemas.microsoft.com/office/drawing/2014/main" id="{10077E39-DC4F-4EC6-AAA0-80B39884F458}"/>
              </a:ext>
            </a:extLst>
          </p:cNvPr>
          <p:cNvPicPr>
            <a:picLocks noGrp="1" noChangeAspect="1"/>
          </p:cNvPicPr>
          <p:nvPr>
            <p:ph type="pic" sz="quarter" idx="14"/>
          </p:nvPr>
        </p:nvPicPr>
        <p:blipFill>
          <a:blip r:embed="rId2"/>
          <a:srcRect t="18018" b="18018"/>
          <a:stretch>
            <a:fillRect/>
          </a:stretch>
        </p:blipFill>
        <p:spPr>
          <a:xfrm>
            <a:off x="8679390" y="5927012"/>
            <a:ext cx="1377221" cy="619950"/>
          </a:xfrm>
        </p:spPr>
      </p:pic>
    </p:spTree>
    <p:extLst>
      <p:ext uri="{BB962C8B-B14F-4D97-AF65-F5344CB8AC3E}">
        <p14:creationId xmlns:p14="http://schemas.microsoft.com/office/powerpoint/2010/main" val="806998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the camera&#10;&#10;Description automatically generated">
            <a:extLst>
              <a:ext uri="{FF2B5EF4-FFF2-40B4-BE49-F238E27FC236}">
                <a16:creationId xmlns:a16="http://schemas.microsoft.com/office/drawing/2014/main" id="{1EAF7F23-F5CD-4361-A642-D3F5425A9609}"/>
              </a:ext>
            </a:extLst>
          </p:cNvPr>
          <p:cNvPicPr>
            <a:picLocks noChangeAspect="1"/>
          </p:cNvPicPr>
          <p:nvPr/>
        </p:nvPicPr>
        <p:blipFill>
          <a:blip r:embed="rId4"/>
          <a:stretch>
            <a:fillRect/>
          </a:stretch>
        </p:blipFill>
        <p:spPr>
          <a:xfrm>
            <a:off x="7586504" y="403216"/>
            <a:ext cx="2025754" cy="1551274"/>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64E13183-4B06-4CAB-B573-66CC9A03EA00}"/>
              </a:ext>
            </a:extLst>
          </p:cNvPr>
          <p:cNvPicPr>
            <a:picLocks noChangeAspect="1"/>
          </p:cNvPicPr>
          <p:nvPr/>
        </p:nvPicPr>
        <p:blipFill>
          <a:blip r:embed="rId5"/>
          <a:stretch>
            <a:fillRect/>
          </a:stretch>
        </p:blipFill>
        <p:spPr>
          <a:xfrm>
            <a:off x="661018" y="523689"/>
            <a:ext cx="1881300" cy="13103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id="{4ECF8A3F-F079-43A3-AD03-54411D937D63}"/>
              </a:ext>
            </a:extLst>
          </p:cNvPr>
          <p:cNvPicPr>
            <a:picLocks noChangeAspect="1"/>
          </p:cNvPicPr>
          <p:nvPr/>
        </p:nvPicPr>
        <p:blipFill>
          <a:blip r:embed="rId6"/>
          <a:stretch>
            <a:fillRect/>
          </a:stretch>
        </p:blipFill>
        <p:spPr>
          <a:xfrm>
            <a:off x="10175846" y="5675442"/>
            <a:ext cx="1881300" cy="1091279"/>
          </a:xfrm>
          <a:prstGeom prst="rect">
            <a:avLst/>
          </a:prstGeom>
        </p:spPr>
      </p:pic>
      <p:pic>
        <p:nvPicPr>
          <p:cNvPr id="3" name="slide1">
            <a:hlinkClick r:id="" action="ppaction://media"/>
            <a:extLst>
              <a:ext uri="{FF2B5EF4-FFF2-40B4-BE49-F238E27FC236}">
                <a16:creationId xmlns:a16="http://schemas.microsoft.com/office/drawing/2014/main" id="{667832D3-988D-4A1A-8456-9D58E0CED3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02969" y="691490"/>
            <a:ext cx="487363" cy="487363"/>
          </a:xfrm>
          <a:prstGeom prst="rect">
            <a:avLst/>
          </a:prstGeom>
        </p:spPr>
      </p:pic>
      <p:pic>
        <p:nvPicPr>
          <p:cNvPr id="4" name="Picture 3">
            <a:extLst>
              <a:ext uri="{FF2B5EF4-FFF2-40B4-BE49-F238E27FC236}">
                <a16:creationId xmlns:a16="http://schemas.microsoft.com/office/drawing/2014/main" id="{48E90AB0-CC1F-4546-B137-5F9D71093C90}"/>
              </a:ext>
            </a:extLst>
          </p:cNvPr>
          <p:cNvPicPr>
            <a:picLocks noChangeAspect="1"/>
          </p:cNvPicPr>
          <p:nvPr/>
        </p:nvPicPr>
        <p:blipFill rotWithShape="1">
          <a:blip r:embed="rId8"/>
          <a:srcRect l="20236" t="25787" r="66208" b="58134"/>
          <a:stretch/>
        </p:blipFill>
        <p:spPr>
          <a:xfrm>
            <a:off x="4135338" y="110485"/>
            <a:ext cx="2960456" cy="1975241"/>
          </a:xfrm>
          <a:prstGeom prst="rect">
            <a:avLst/>
          </a:prstGeom>
        </p:spPr>
      </p:pic>
      <p:pic>
        <p:nvPicPr>
          <p:cNvPr id="12" name="Picture 11">
            <a:extLst>
              <a:ext uri="{FF2B5EF4-FFF2-40B4-BE49-F238E27FC236}">
                <a16:creationId xmlns:a16="http://schemas.microsoft.com/office/drawing/2014/main" id="{589D52EA-D3BB-4D2A-B7F1-83E6E3F729AB}"/>
              </a:ext>
            </a:extLst>
          </p:cNvPr>
          <p:cNvPicPr>
            <a:picLocks noChangeAspect="1"/>
          </p:cNvPicPr>
          <p:nvPr/>
        </p:nvPicPr>
        <p:blipFill rotWithShape="1">
          <a:blip r:embed="rId9"/>
          <a:srcRect l="18873" t="23414" r="32088" b="22002"/>
          <a:stretch/>
        </p:blipFill>
        <p:spPr>
          <a:xfrm>
            <a:off x="307975" y="2396249"/>
            <a:ext cx="7092199" cy="3925639"/>
          </a:xfrm>
          <a:prstGeom prst="rect">
            <a:avLst/>
          </a:prstGeom>
        </p:spPr>
      </p:pic>
      <p:pic>
        <p:nvPicPr>
          <p:cNvPr id="22" name="Picture 21">
            <a:extLst>
              <a:ext uri="{FF2B5EF4-FFF2-40B4-BE49-F238E27FC236}">
                <a16:creationId xmlns:a16="http://schemas.microsoft.com/office/drawing/2014/main" id="{99D3A5C4-20B5-4F76-A48E-6FDD45D3E563}"/>
              </a:ext>
            </a:extLst>
          </p:cNvPr>
          <p:cNvPicPr>
            <a:picLocks noChangeAspect="1"/>
          </p:cNvPicPr>
          <p:nvPr/>
        </p:nvPicPr>
        <p:blipFill rotWithShape="1">
          <a:blip r:embed="rId10"/>
          <a:srcRect l="19451" t="41466" r="50000" b="16205"/>
          <a:stretch/>
        </p:blipFill>
        <p:spPr>
          <a:xfrm>
            <a:off x="7691504" y="2453353"/>
            <a:ext cx="4134062" cy="3222089"/>
          </a:xfrm>
          <a:prstGeom prst="rect">
            <a:avLst/>
          </a:prstGeom>
        </p:spPr>
      </p:pic>
    </p:spTree>
    <p:extLst>
      <p:ext uri="{BB962C8B-B14F-4D97-AF65-F5344CB8AC3E}">
        <p14:creationId xmlns:p14="http://schemas.microsoft.com/office/powerpoint/2010/main" val="298493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 Placeholder 9">
            <a:extLst>
              <a:ext uri="{FF2B5EF4-FFF2-40B4-BE49-F238E27FC236}">
                <a16:creationId xmlns:a16="http://schemas.microsoft.com/office/drawing/2014/main" id="{4E4A29D5-FBF4-4103-B12F-001DA9E5DEF3}"/>
              </a:ext>
            </a:extLst>
          </p:cNvPr>
          <p:cNvSpPr>
            <a:spLocks noGrp="1"/>
          </p:cNvSpPr>
          <p:nvPr>
            <p:ph type="body" sz="quarter" idx="12"/>
          </p:nvPr>
        </p:nvSpPr>
        <p:spPr>
          <a:xfrm>
            <a:off x="1273653" y="2904474"/>
            <a:ext cx="9198815" cy="3000057"/>
          </a:xfrm>
        </p:spPr>
        <p:txBody>
          <a:bodyPr anchor="ctr"/>
          <a:lstStyle/>
          <a:p>
            <a:pPr algn="ctr"/>
            <a:endParaRPr lang="en-US" dirty="0">
              <a:latin typeface="Comic Sans MS"/>
              <a:cs typeface="Calibri"/>
            </a:endParaRPr>
          </a:p>
          <a:p>
            <a:endParaRPr lang="en-US" dirty="0">
              <a:cs typeface="Calibri"/>
            </a:endParaRPr>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table&#10;&#10;Description generated with very high confidence">
            <a:extLst>
              <a:ext uri="{FF2B5EF4-FFF2-40B4-BE49-F238E27FC236}">
                <a16:creationId xmlns:a16="http://schemas.microsoft.com/office/drawing/2014/main" id="{5A488066-E712-492B-8F1B-CAB1CD69B387}"/>
              </a:ext>
            </a:extLst>
          </p:cNvPr>
          <p:cNvPicPr>
            <a:picLocks noChangeAspect="1"/>
          </p:cNvPicPr>
          <p:nvPr/>
        </p:nvPicPr>
        <p:blipFill rotWithShape="1">
          <a:blip r:embed="rId6"/>
          <a:srcRect r="523" b="10494"/>
          <a:stretch/>
        </p:blipFill>
        <p:spPr>
          <a:xfrm>
            <a:off x="224286" y="5556927"/>
            <a:ext cx="1506765" cy="1150051"/>
          </a:xfrm>
          <a:prstGeom prst="rect">
            <a:avLst/>
          </a:prstGeom>
        </p:spPr>
      </p:pic>
      <p:pic>
        <p:nvPicPr>
          <p:cNvPr id="15" name="Graphic 14" descr="Smiling face with no fill">
            <a:extLst>
              <a:ext uri="{FF2B5EF4-FFF2-40B4-BE49-F238E27FC236}">
                <a16:creationId xmlns:a16="http://schemas.microsoft.com/office/drawing/2014/main" id="{9D2727E7-5181-4FF4-866D-DD82D38983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0464" y="2617766"/>
            <a:ext cx="573415" cy="573415"/>
          </a:xfrm>
          <a:prstGeom prst="rect">
            <a:avLst/>
          </a:prstGeom>
        </p:spPr>
      </p:pic>
      <p:pic>
        <p:nvPicPr>
          <p:cNvPr id="16" name="Graphic 15" descr="Smiling face with no fill">
            <a:extLst>
              <a:ext uri="{FF2B5EF4-FFF2-40B4-BE49-F238E27FC236}">
                <a16:creationId xmlns:a16="http://schemas.microsoft.com/office/drawing/2014/main" id="{344942A8-7768-4D32-846E-EA99560B34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00464" y="3429000"/>
            <a:ext cx="573415" cy="573415"/>
          </a:xfrm>
          <a:prstGeom prst="rect">
            <a:avLst/>
          </a:prstGeom>
        </p:spPr>
      </p:pic>
      <p:pic>
        <p:nvPicPr>
          <p:cNvPr id="17" name="Graphic 16" descr="Smiling face with no fill">
            <a:extLst>
              <a:ext uri="{FF2B5EF4-FFF2-40B4-BE49-F238E27FC236}">
                <a16:creationId xmlns:a16="http://schemas.microsoft.com/office/drawing/2014/main" id="{EAAEA538-CD84-4FFB-8AD7-C5CB18D30C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00463" y="4332913"/>
            <a:ext cx="573415" cy="573415"/>
          </a:xfrm>
          <a:prstGeom prst="rect">
            <a:avLst/>
          </a:prstGeom>
        </p:spPr>
      </p:pic>
      <p:sp>
        <p:nvSpPr>
          <p:cNvPr id="18" name="Rectangle 17">
            <a:extLst>
              <a:ext uri="{FF2B5EF4-FFF2-40B4-BE49-F238E27FC236}">
                <a16:creationId xmlns:a16="http://schemas.microsoft.com/office/drawing/2014/main" id="{07AAEEFD-AD24-4D14-B3BC-B387845780B2}"/>
              </a:ext>
            </a:extLst>
          </p:cNvPr>
          <p:cNvSpPr/>
          <p:nvPr/>
        </p:nvSpPr>
        <p:spPr>
          <a:xfrm>
            <a:off x="6200207" y="2719807"/>
            <a:ext cx="3610989" cy="369332"/>
          </a:xfrm>
          <a:prstGeom prst="rect">
            <a:avLst/>
          </a:prstGeom>
        </p:spPr>
        <p:txBody>
          <a:bodyPr wrap="none">
            <a:spAutoFit/>
          </a:bodyPr>
          <a:lstStyle/>
          <a:p>
            <a:r>
              <a:rPr lang="en-GB" i="1" dirty="0"/>
              <a:t>Check tram before leaving the Depo</a:t>
            </a:r>
            <a:r>
              <a:rPr lang="en-GB" dirty="0"/>
              <a:t>.</a:t>
            </a:r>
          </a:p>
        </p:txBody>
      </p:sp>
      <p:sp>
        <p:nvSpPr>
          <p:cNvPr id="19" name="Rectangle 18">
            <a:extLst>
              <a:ext uri="{FF2B5EF4-FFF2-40B4-BE49-F238E27FC236}">
                <a16:creationId xmlns:a16="http://schemas.microsoft.com/office/drawing/2014/main" id="{56927606-C922-41E4-8F82-0A8A5D73ED16}"/>
              </a:ext>
            </a:extLst>
          </p:cNvPr>
          <p:cNvSpPr/>
          <p:nvPr/>
        </p:nvSpPr>
        <p:spPr>
          <a:xfrm>
            <a:off x="6145508" y="3567803"/>
            <a:ext cx="3961149" cy="369332"/>
          </a:xfrm>
          <a:prstGeom prst="rect">
            <a:avLst/>
          </a:prstGeom>
        </p:spPr>
        <p:txBody>
          <a:bodyPr wrap="none">
            <a:spAutoFit/>
          </a:bodyPr>
          <a:lstStyle/>
          <a:p>
            <a:r>
              <a:rPr lang="en-GB" i="1" dirty="0"/>
              <a:t>Drive customers from point A to Point B</a:t>
            </a:r>
            <a:r>
              <a:rPr lang="en-GB" dirty="0"/>
              <a:t>.</a:t>
            </a:r>
          </a:p>
        </p:txBody>
      </p:sp>
      <p:sp>
        <p:nvSpPr>
          <p:cNvPr id="20" name="Rectangle 19">
            <a:extLst>
              <a:ext uri="{FF2B5EF4-FFF2-40B4-BE49-F238E27FC236}">
                <a16:creationId xmlns:a16="http://schemas.microsoft.com/office/drawing/2014/main" id="{73ACB4BF-EB5A-49EC-9B84-4E72B45B7DE4}"/>
              </a:ext>
            </a:extLst>
          </p:cNvPr>
          <p:cNvSpPr/>
          <p:nvPr/>
        </p:nvSpPr>
        <p:spPr>
          <a:xfrm>
            <a:off x="6160317" y="4415799"/>
            <a:ext cx="4574137" cy="369332"/>
          </a:xfrm>
          <a:prstGeom prst="rect">
            <a:avLst/>
          </a:prstGeom>
        </p:spPr>
        <p:txBody>
          <a:bodyPr wrap="none">
            <a:spAutoFit/>
          </a:bodyPr>
          <a:lstStyle/>
          <a:p>
            <a:r>
              <a:rPr lang="en-GB" i="1" dirty="0"/>
              <a:t>Check that everyone has a valid ticket and pass</a:t>
            </a:r>
          </a:p>
        </p:txBody>
      </p:sp>
      <p:pic>
        <p:nvPicPr>
          <p:cNvPr id="22" name="years">
            <a:hlinkClick r:id="" action="ppaction://media"/>
            <a:extLst>
              <a:ext uri="{FF2B5EF4-FFF2-40B4-BE49-F238E27FC236}">
                <a16:creationId xmlns:a16="http://schemas.microsoft.com/office/drawing/2014/main" id="{DA607942-FBE1-485E-907C-A3C005B35B85}"/>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928464" y="2309662"/>
            <a:ext cx="4572000" cy="3505200"/>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37E5B1F2-A037-46A8-8876-599BF22383AF}"/>
              </a:ext>
            </a:extLst>
          </p:cNvPr>
          <p:cNvPicPr>
            <a:picLocks noChangeAspect="1"/>
          </p:cNvPicPr>
          <p:nvPr/>
        </p:nvPicPr>
        <p:blipFill>
          <a:blip r:embed="rId14"/>
          <a:stretch>
            <a:fillRect/>
          </a:stretch>
        </p:blipFill>
        <p:spPr>
          <a:xfrm>
            <a:off x="9538283" y="5556927"/>
            <a:ext cx="2270819" cy="1301073"/>
          </a:xfrm>
          <a:prstGeom prst="rect">
            <a:avLst/>
          </a:prstGeom>
        </p:spPr>
      </p:pic>
      <p:pic>
        <p:nvPicPr>
          <p:cNvPr id="4" name="slides2">
            <a:hlinkClick r:id="" action="ppaction://media"/>
            <a:extLst>
              <a:ext uri="{FF2B5EF4-FFF2-40B4-BE49-F238E27FC236}">
                <a16:creationId xmlns:a16="http://schemas.microsoft.com/office/drawing/2014/main" id="{F6BF4834-AA34-45F1-8C84-5E0F311999F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778649" y="5803065"/>
            <a:ext cx="487363" cy="487363"/>
          </a:xfrm>
          <a:prstGeom prst="rect">
            <a:avLst/>
          </a:prstGeom>
        </p:spPr>
      </p:pic>
      <p:pic>
        <p:nvPicPr>
          <p:cNvPr id="5" name="Picture 4">
            <a:extLst>
              <a:ext uri="{FF2B5EF4-FFF2-40B4-BE49-F238E27FC236}">
                <a16:creationId xmlns:a16="http://schemas.microsoft.com/office/drawing/2014/main" id="{A7C8A0FB-BAFC-4225-B933-04AD7DAA3EFB}"/>
              </a:ext>
            </a:extLst>
          </p:cNvPr>
          <p:cNvPicPr>
            <a:picLocks noChangeAspect="1"/>
          </p:cNvPicPr>
          <p:nvPr/>
        </p:nvPicPr>
        <p:blipFill rotWithShape="1">
          <a:blip r:embed="rId16"/>
          <a:srcRect l="20420" t="25494" r="35601" b="59121"/>
          <a:stretch/>
        </p:blipFill>
        <p:spPr>
          <a:xfrm>
            <a:off x="2018627" y="313176"/>
            <a:ext cx="7245026" cy="1425620"/>
          </a:xfrm>
          <a:prstGeom prst="rect">
            <a:avLst/>
          </a:prstGeom>
        </p:spPr>
      </p:pic>
      <p:pic>
        <p:nvPicPr>
          <p:cNvPr id="12" name="Picture 11">
            <a:extLst>
              <a:ext uri="{FF2B5EF4-FFF2-40B4-BE49-F238E27FC236}">
                <a16:creationId xmlns:a16="http://schemas.microsoft.com/office/drawing/2014/main" id="{3DC68EF7-6FD5-455A-9059-33FB895F188D}"/>
              </a:ext>
            </a:extLst>
          </p:cNvPr>
          <p:cNvPicPr>
            <a:picLocks noChangeAspect="1"/>
          </p:cNvPicPr>
          <p:nvPr/>
        </p:nvPicPr>
        <p:blipFill rotWithShape="1">
          <a:blip r:embed="rId17"/>
          <a:srcRect l="19527" t="26667" r="38187" b="33040"/>
          <a:stretch/>
        </p:blipFill>
        <p:spPr>
          <a:xfrm>
            <a:off x="6145508" y="2309662"/>
            <a:ext cx="5155460" cy="2763297"/>
          </a:xfrm>
          <a:prstGeom prst="rect">
            <a:avLst/>
          </a:prstGeom>
        </p:spPr>
      </p:pic>
    </p:spTree>
    <p:extLst>
      <p:ext uri="{BB962C8B-B14F-4D97-AF65-F5344CB8AC3E}">
        <p14:creationId xmlns:p14="http://schemas.microsoft.com/office/powerpoint/2010/main" val="170681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6"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2"/>
                </p:tgtEl>
              </p:cMediaNode>
            </p:video>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2"/>
                                        </p:tgtEl>
                                      </p:cBhvr>
                                    </p:cmd>
                                  </p:childTnLst>
                                </p:cTn>
                              </p:par>
                            </p:childTnLst>
                          </p:cTn>
                        </p:par>
                      </p:childTnLst>
                    </p:cTn>
                  </p:par>
                </p:childTnLst>
              </p:cTn>
              <p:nextCondLst>
                <p:cond evt="onClick" delay="0">
                  <p:tgtEl>
                    <p:spTgt spid="22"/>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 Placeholder 9">
            <a:extLst>
              <a:ext uri="{FF2B5EF4-FFF2-40B4-BE49-F238E27FC236}">
                <a16:creationId xmlns:a16="http://schemas.microsoft.com/office/drawing/2014/main" id="{4E4A29D5-FBF4-4103-B12F-001DA9E5DEF3}"/>
              </a:ext>
            </a:extLst>
          </p:cNvPr>
          <p:cNvSpPr>
            <a:spLocks noGrp="1"/>
          </p:cNvSpPr>
          <p:nvPr>
            <p:ph type="body" sz="quarter" idx="12"/>
          </p:nvPr>
        </p:nvSpPr>
        <p:spPr>
          <a:xfrm>
            <a:off x="1316785" y="2559417"/>
            <a:ext cx="9184439" cy="3000057"/>
          </a:xfrm>
        </p:spPr>
        <p:txBody>
          <a:bodyPr anchor="ctr"/>
          <a:lstStyle/>
          <a:p>
            <a:pPr algn="ctr"/>
            <a:endParaRPr lang="en-US" dirty="0">
              <a:cs typeface="Calibri"/>
            </a:endParaRPr>
          </a:p>
          <a:p>
            <a:pPr algn="ctr"/>
            <a:br>
              <a:rPr lang="en-US" dirty="0"/>
            </a:br>
            <a:endParaRPr lang="en-US" dirty="0">
              <a:latin typeface="Comic Sans MS"/>
              <a:ea typeface="+mn-lt"/>
              <a:cs typeface="+mn-lt"/>
            </a:endParaRPr>
          </a:p>
          <a:p>
            <a:pPr algn="ctr"/>
            <a:endParaRPr lang="en-US" dirty="0">
              <a:latin typeface="Comic Sans MS"/>
              <a:cs typeface="Calibri"/>
            </a:endParaRPr>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drawing&#10;&#10;Description generated with very high confidence">
            <a:extLst>
              <a:ext uri="{FF2B5EF4-FFF2-40B4-BE49-F238E27FC236}">
                <a16:creationId xmlns:a16="http://schemas.microsoft.com/office/drawing/2014/main" id="{72CA9D42-BE88-47A5-A774-C7D0E756E6EA}"/>
              </a:ext>
            </a:extLst>
          </p:cNvPr>
          <p:cNvPicPr>
            <a:picLocks noChangeAspect="1"/>
          </p:cNvPicPr>
          <p:nvPr/>
        </p:nvPicPr>
        <p:blipFill rotWithShape="1">
          <a:blip r:embed="rId4"/>
          <a:srcRect l="7853" t="2527" r="7330" b="-1000"/>
          <a:stretch/>
        </p:blipFill>
        <p:spPr>
          <a:xfrm>
            <a:off x="172583" y="160338"/>
            <a:ext cx="2326695" cy="1420360"/>
          </a:xfrm>
          <a:prstGeom prst="rect">
            <a:avLst/>
          </a:prstGeom>
        </p:spPr>
      </p:pic>
      <p:pic>
        <p:nvPicPr>
          <p:cNvPr id="6" name="Picture 5" descr="A close up of a map&#10;&#10;Description automatically generated">
            <a:extLst>
              <a:ext uri="{FF2B5EF4-FFF2-40B4-BE49-F238E27FC236}">
                <a16:creationId xmlns:a16="http://schemas.microsoft.com/office/drawing/2014/main" id="{D38AB3D6-374B-4681-B31C-7779A0202F8C}"/>
              </a:ext>
            </a:extLst>
          </p:cNvPr>
          <p:cNvPicPr>
            <a:picLocks noChangeAspect="1"/>
          </p:cNvPicPr>
          <p:nvPr/>
        </p:nvPicPr>
        <p:blipFill>
          <a:blip r:embed="rId5"/>
          <a:stretch>
            <a:fillRect/>
          </a:stretch>
        </p:blipFill>
        <p:spPr>
          <a:xfrm>
            <a:off x="690530" y="2376301"/>
            <a:ext cx="3456209" cy="2270164"/>
          </a:xfrm>
          <a:prstGeom prst="rect">
            <a:avLst/>
          </a:prstGeom>
          <a:ln>
            <a:noFill/>
          </a:ln>
          <a:effectLst>
            <a:outerShdw blurRad="292100" dist="139700" dir="2700000" algn="tl" rotWithShape="0">
              <a:srgbClr val="333333">
                <a:alpha val="65000"/>
              </a:srgbClr>
            </a:outerShdw>
          </a:effectLst>
        </p:spPr>
      </p:pic>
      <p:pic>
        <p:nvPicPr>
          <p:cNvPr id="12" name="Picture 11" descr="A close up of a car&#10;&#10;Description automatically generated">
            <a:extLst>
              <a:ext uri="{FF2B5EF4-FFF2-40B4-BE49-F238E27FC236}">
                <a16:creationId xmlns:a16="http://schemas.microsoft.com/office/drawing/2014/main" id="{FA723B3B-F8B7-4DA7-9D50-0F93580352D8}"/>
              </a:ext>
            </a:extLst>
          </p:cNvPr>
          <p:cNvPicPr>
            <a:picLocks noChangeAspect="1"/>
          </p:cNvPicPr>
          <p:nvPr/>
        </p:nvPicPr>
        <p:blipFill>
          <a:blip r:embed="rId6"/>
          <a:stretch>
            <a:fillRect/>
          </a:stretch>
        </p:blipFill>
        <p:spPr>
          <a:xfrm>
            <a:off x="4323664" y="2376301"/>
            <a:ext cx="3544672" cy="2289621"/>
          </a:xfrm>
          <a:prstGeom prst="rect">
            <a:avLst/>
          </a:prstGeom>
        </p:spPr>
      </p:pic>
      <p:pic>
        <p:nvPicPr>
          <p:cNvPr id="15" name="Picture 14" descr="Two people standing in a room&#10;&#10;Description automatically generated">
            <a:extLst>
              <a:ext uri="{FF2B5EF4-FFF2-40B4-BE49-F238E27FC236}">
                <a16:creationId xmlns:a16="http://schemas.microsoft.com/office/drawing/2014/main" id="{364A6927-B7D4-4B5C-87B2-4ACF3BC231F9}"/>
              </a:ext>
            </a:extLst>
          </p:cNvPr>
          <p:cNvPicPr>
            <a:picLocks noChangeAspect="1"/>
          </p:cNvPicPr>
          <p:nvPr/>
        </p:nvPicPr>
        <p:blipFill>
          <a:blip r:embed="rId7"/>
          <a:stretch>
            <a:fillRect/>
          </a:stretch>
        </p:blipFill>
        <p:spPr>
          <a:xfrm>
            <a:off x="8045261" y="2372262"/>
            <a:ext cx="2390973" cy="2289622"/>
          </a:xfrm>
          <a:prstGeom prst="rect">
            <a:avLst/>
          </a:prstGeom>
        </p:spPr>
      </p:pic>
      <p:pic>
        <p:nvPicPr>
          <p:cNvPr id="16" name="Picture 15">
            <a:extLst>
              <a:ext uri="{FF2B5EF4-FFF2-40B4-BE49-F238E27FC236}">
                <a16:creationId xmlns:a16="http://schemas.microsoft.com/office/drawing/2014/main" id="{F7139A5B-E4F9-4ED9-9046-AF7D79CEC35B}"/>
              </a:ext>
            </a:extLst>
          </p:cNvPr>
          <p:cNvPicPr>
            <a:picLocks noChangeAspect="1"/>
          </p:cNvPicPr>
          <p:nvPr/>
        </p:nvPicPr>
        <p:blipFill>
          <a:blip r:embed="rId8"/>
          <a:stretch>
            <a:fillRect/>
          </a:stretch>
        </p:blipFill>
        <p:spPr>
          <a:xfrm>
            <a:off x="9722841" y="5480495"/>
            <a:ext cx="2064854" cy="1271932"/>
          </a:xfrm>
          <a:prstGeom prst="rect">
            <a:avLst/>
          </a:prstGeom>
        </p:spPr>
      </p:pic>
      <p:pic>
        <p:nvPicPr>
          <p:cNvPr id="3" name="slide3">
            <a:hlinkClick r:id="" action="ppaction://media"/>
            <a:extLst>
              <a:ext uri="{FF2B5EF4-FFF2-40B4-BE49-F238E27FC236}">
                <a16:creationId xmlns:a16="http://schemas.microsoft.com/office/drawing/2014/main" id="{65A27481-A742-4BF7-960F-04547A30B6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21725" y="5977400"/>
            <a:ext cx="487363" cy="487363"/>
          </a:xfrm>
          <a:prstGeom prst="rect">
            <a:avLst/>
          </a:prstGeom>
        </p:spPr>
      </p:pic>
      <p:pic>
        <p:nvPicPr>
          <p:cNvPr id="5" name="Picture 4">
            <a:extLst>
              <a:ext uri="{FF2B5EF4-FFF2-40B4-BE49-F238E27FC236}">
                <a16:creationId xmlns:a16="http://schemas.microsoft.com/office/drawing/2014/main" id="{B681C0AA-1DE8-4161-87F7-567EB0A38C77}"/>
              </a:ext>
            </a:extLst>
          </p:cNvPr>
          <p:cNvPicPr>
            <a:picLocks noChangeAspect="1"/>
          </p:cNvPicPr>
          <p:nvPr/>
        </p:nvPicPr>
        <p:blipFill rotWithShape="1">
          <a:blip r:embed="rId10"/>
          <a:srcRect l="19439" t="24083" r="44863" b="58535"/>
          <a:stretch/>
        </p:blipFill>
        <p:spPr>
          <a:xfrm>
            <a:off x="3081686" y="286432"/>
            <a:ext cx="6159061" cy="1686884"/>
          </a:xfrm>
          <a:prstGeom prst="rect">
            <a:avLst/>
          </a:prstGeom>
        </p:spPr>
      </p:pic>
      <p:pic>
        <p:nvPicPr>
          <p:cNvPr id="18" name="Picture 17">
            <a:extLst>
              <a:ext uri="{FF2B5EF4-FFF2-40B4-BE49-F238E27FC236}">
                <a16:creationId xmlns:a16="http://schemas.microsoft.com/office/drawing/2014/main" id="{E79D1034-2055-4918-B1A1-14D782487B16}"/>
              </a:ext>
            </a:extLst>
          </p:cNvPr>
          <p:cNvPicPr>
            <a:picLocks noChangeAspect="1"/>
          </p:cNvPicPr>
          <p:nvPr/>
        </p:nvPicPr>
        <p:blipFill rotWithShape="1">
          <a:blip r:embed="rId11"/>
          <a:srcRect l="19860" t="26667" r="64537" b="61229"/>
          <a:stretch/>
        </p:blipFill>
        <p:spPr>
          <a:xfrm>
            <a:off x="1467451" y="4916512"/>
            <a:ext cx="1902366" cy="830118"/>
          </a:xfrm>
          <a:prstGeom prst="rect">
            <a:avLst/>
          </a:prstGeom>
        </p:spPr>
      </p:pic>
      <p:pic>
        <p:nvPicPr>
          <p:cNvPr id="20" name="Picture 19">
            <a:extLst>
              <a:ext uri="{FF2B5EF4-FFF2-40B4-BE49-F238E27FC236}">
                <a16:creationId xmlns:a16="http://schemas.microsoft.com/office/drawing/2014/main" id="{006640D3-AB04-4731-96CF-68E029991BDD}"/>
              </a:ext>
            </a:extLst>
          </p:cNvPr>
          <p:cNvPicPr>
            <a:picLocks noChangeAspect="1"/>
          </p:cNvPicPr>
          <p:nvPr/>
        </p:nvPicPr>
        <p:blipFill rotWithShape="1">
          <a:blip r:embed="rId11"/>
          <a:srcRect l="20499" t="40375" r="65988" b="48425"/>
          <a:stretch/>
        </p:blipFill>
        <p:spPr>
          <a:xfrm>
            <a:off x="5250147" y="4833478"/>
            <a:ext cx="1902366" cy="886947"/>
          </a:xfrm>
          <a:prstGeom prst="rect">
            <a:avLst/>
          </a:prstGeom>
        </p:spPr>
      </p:pic>
      <p:pic>
        <p:nvPicPr>
          <p:cNvPr id="22" name="Picture 21">
            <a:extLst>
              <a:ext uri="{FF2B5EF4-FFF2-40B4-BE49-F238E27FC236}">
                <a16:creationId xmlns:a16="http://schemas.microsoft.com/office/drawing/2014/main" id="{380D8B51-D865-44D4-920D-BE71A8CD7C4F}"/>
              </a:ext>
            </a:extLst>
          </p:cNvPr>
          <p:cNvPicPr>
            <a:picLocks noChangeAspect="1"/>
          </p:cNvPicPr>
          <p:nvPr/>
        </p:nvPicPr>
        <p:blipFill rotWithShape="1">
          <a:blip r:embed="rId11"/>
          <a:srcRect l="19199" t="54359" r="64537" b="32247"/>
          <a:stretch/>
        </p:blipFill>
        <p:spPr>
          <a:xfrm>
            <a:off x="8294658" y="4669393"/>
            <a:ext cx="1982959" cy="918527"/>
          </a:xfrm>
          <a:prstGeom prst="rect">
            <a:avLst/>
          </a:prstGeom>
        </p:spPr>
      </p:pic>
    </p:spTree>
    <p:extLst>
      <p:ext uri="{BB962C8B-B14F-4D97-AF65-F5344CB8AC3E}">
        <p14:creationId xmlns:p14="http://schemas.microsoft.com/office/powerpoint/2010/main" val="349328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 Placeholder 9">
            <a:extLst>
              <a:ext uri="{FF2B5EF4-FFF2-40B4-BE49-F238E27FC236}">
                <a16:creationId xmlns:a16="http://schemas.microsoft.com/office/drawing/2014/main" id="{4E4A29D5-FBF4-4103-B12F-001DA9E5DEF3}"/>
              </a:ext>
            </a:extLst>
          </p:cNvPr>
          <p:cNvSpPr>
            <a:spLocks noGrp="1"/>
          </p:cNvSpPr>
          <p:nvPr>
            <p:ph type="body" sz="quarter" idx="12"/>
          </p:nvPr>
        </p:nvSpPr>
        <p:spPr>
          <a:xfrm>
            <a:off x="1316785" y="2775077"/>
            <a:ext cx="9184439" cy="3000057"/>
          </a:xfrm>
        </p:spPr>
        <p:txBody>
          <a:bodyPr anchor="ctr"/>
          <a:lstStyle/>
          <a:p>
            <a:pPr algn="ctr"/>
            <a:endParaRPr lang="en-US" dirty="0">
              <a:cs typeface="Calibri"/>
            </a:endParaRPr>
          </a:p>
          <a:p>
            <a:pPr algn="ctr"/>
            <a:endParaRPr lang="en-US" sz="2400" dirty="0">
              <a:latin typeface="Comic Sans MS"/>
              <a:cs typeface="Calibri"/>
            </a:endParaRPr>
          </a:p>
          <a:p>
            <a:pPr algn="ctr"/>
            <a:endParaRPr lang="en-US" sz="2400" dirty="0">
              <a:latin typeface="Comic Sans MS"/>
            </a:endParaRPr>
          </a:p>
          <a:p>
            <a:pPr algn="ctr"/>
            <a:endParaRPr lang="en-US" dirty="0">
              <a:latin typeface="Comic Sans MS"/>
              <a:cs typeface="Calibri"/>
            </a:endParaRPr>
          </a:p>
          <a:p>
            <a:endParaRPr lang="en-US" dirty="0">
              <a:latin typeface="Comic Sans MS"/>
              <a:cs typeface="Calibri"/>
            </a:endParaRPr>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close up of a computer&#10;&#10;Description generated with very high confidence">
            <a:extLst>
              <a:ext uri="{FF2B5EF4-FFF2-40B4-BE49-F238E27FC236}">
                <a16:creationId xmlns:a16="http://schemas.microsoft.com/office/drawing/2014/main" id="{CA80EC7E-FA90-4418-85E8-3A4A6A1C42EA}"/>
              </a:ext>
            </a:extLst>
          </p:cNvPr>
          <p:cNvPicPr>
            <a:picLocks noChangeAspect="1"/>
          </p:cNvPicPr>
          <p:nvPr/>
        </p:nvPicPr>
        <p:blipFill>
          <a:blip r:embed="rId4"/>
          <a:stretch>
            <a:fillRect/>
          </a:stretch>
        </p:blipFill>
        <p:spPr>
          <a:xfrm>
            <a:off x="307975" y="315152"/>
            <a:ext cx="1708031" cy="1535425"/>
          </a:xfrm>
          <a:prstGeom prst="rect">
            <a:avLst/>
          </a:prstGeom>
        </p:spPr>
      </p:pic>
      <p:pic>
        <p:nvPicPr>
          <p:cNvPr id="5" name="Picture 4" descr="A flat screen tv sitting on top of a desk&#10;&#10;Description automatically generated">
            <a:extLst>
              <a:ext uri="{FF2B5EF4-FFF2-40B4-BE49-F238E27FC236}">
                <a16:creationId xmlns:a16="http://schemas.microsoft.com/office/drawing/2014/main" id="{5E3D311E-EAB4-4B7C-B8DE-2330F16D03B1}"/>
              </a:ext>
            </a:extLst>
          </p:cNvPr>
          <p:cNvPicPr>
            <a:picLocks noChangeAspect="1"/>
          </p:cNvPicPr>
          <p:nvPr/>
        </p:nvPicPr>
        <p:blipFill>
          <a:blip r:embed="rId5"/>
          <a:stretch>
            <a:fillRect/>
          </a:stretch>
        </p:blipFill>
        <p:spPr>
          <a:xfrm>
            <a:off x="4500547" y="2517517"/>
            <a:ext cx="5412296" cy="2457624"/>
          </a:xfrm>
          <a:prstGeom prst="rect">
            <a:avLst/>
          </a:prstGeom>
        </p:spPr>
      </p:pic>
      <p:pic>
        <p:nvPicPr>
          <p:cNvPr id="11" name="Picture 10" descr="A person sitting at a desk&#10;&#10;Description automatically generated">
            <a:extLst>
              <a:ext uri="{FF2B5EF4-FFF2-40B4-BE49-F238E27FC236}">
                <a16:creationId xmlns:a16="http://schemas.microsoft.com/office/drawing/2014/main" id="{14644476-46CF-44F2-B1AE-A929FC7C4E42}"/>
              </a:ext>
            </a:extLst>
          </p:cNvPr>
          <p:cNvPicPr>
            <a:picLocks noChangeAspect="1"/>
          </p:cNvPicPr>
          <p:nvPr/>
        </p:nvPicPr>
        <p:blipFill>
          <a:blip r:embed="rId6"/>
          <a:stretch>
            <a:fillRect/>
          </a:stretch>
        </p:blipFill>
        <p:spPr>
          <a:xfrm>
            <a:off x="1410658" y="2379279"/>
            <a:ext cx="2543674" cy="3388319"/>
          </a:xfrm>
          <a:prstGeom prst="rect">
            <a:avLst/>
          </a:prstGeom>
        </p:spPr>
      </p:pic>
      <p:pic>
        <p:nvPicPr>
          <p:cNvPr id="15" name="Picture 14">
            <a:extLst>
              <a:ext uri="{FF2B5EF4-FFF2-40B4-BE49-F238E27FC236}">
                <a16:creationId xmlns:a16="http://schemas.microsoft.com/office/drawing/2014/main" id="{DC0561F4-66AD-4F84-BBE6-9164FED8AFB1}"/>
              </a:ext>
            </a:extLst>
          </p:cNvPr>
          <p:cNvPicPr>
            <a:picLocks noChangeAspect="1"/>
          </p:cNvPicPr>
          <p:nvPr/>
        </p:nvPicPr>
        <p:blipFill>
          <a:blip r:embed="rId7"/>
          <a:stretch>
            <a:fillRect/>
          </a:stretch>
        </p:blipFill>
        <p:spPr>
          <a:xfrm>
            <a:off x="9806717" y="5570291"/>
            <a:ext cx="2088863" cy="1231966"/>
          </a:xfrm>
          <a:prstGeom prst="rect">
            <a:avLst/>
          </a:prstGeom>
        </p:spPr>
      </p:pic>
      <p:pic>
        <p:nvPicPr>
          <p:cNvPr id="4" name="slide 4">
            <a:hlinkClick r:id="" action="ppaction://media"/>
            <a:extLst>
              <a:ext uri="{FF2B5EF4-FFF2-40B4-BE49-F238E27FC236}">
                <a16:creationId xmlns:a16="http://schemas.microsoft.com/office/drawing/2014/main" id="{E176C668-70D8-4E4F-9948-B591B5D68C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9093" y="6190030"/>
            <a:ext cx="487363" cy="487363"/>
          </a:xfrm>
          <a:prstGeom prst="rect">
            <a:avLst/>
          </a:prstGeom>
        </p:spPr>
      </p:pic>
      <p:pic>
        <p:nvPicPr>
          <p:cNvPr id="6" name="Picture 5">
            <a:extLst>
              <a:ext uri="{FF2B5EF4-FFF2-40B4-BE49-F238E27FC236}">
                <a16:creationId xmlns:a16="http://schemas.microsoft.com/office/drawing/2014/main" id="{41567C33-5208-4231-80EE-6292890E6CAA}"/>
              </a:ext>
            </a:extLst>
          </p:cNvPr>
          <p:cNvPicPr>
            <a:picLocks noChangeAspect="1"/>
          </p:cNvPicPr>
          <p:nvPr/>
        </p:nvPicPr>
        <p:blipFill rotWithShape="1">
          <a:blip r:embed="rId9"/>
          <a:srcRect l="19207" t="26813" r="51374" b="45348"/>
          <a:stretch/>
        </p:blipFill>
        <p:spPr>
          <a:xfrm>
            <a:off x="3059827" y="128272"/>
            <a:ext cx="6413989" cy="1909187"/>
          </a:xfrm>
          <a:prstGeom prst="rect">
            <a:avLst/>
          </a:prstGeom>
        </p:spPr>
      </p:pic>
      <p:pic>
        <p:nvPicPr>
          <p:cNvPr id="17" name="Picture 16">
            <a:extLst>
              <a:ext uri="{FF2B5EF4-FFF2-40B4-BE49-F238E27FC236}">
                <a16:creationId xmlns:a16="http://schemas.microsoft.com/office/drawing/2014/main" id="{E66F684B-805B-4EAE-8A54-C121C926DEAD}"/>
              </a:ext>
            </a:extLst>
          </p:cNvPr>
          <p:cNvPicPr>
            <a:picLocks noChangeAspect="1"/>
          </p:cNvPicPr>
          <p:nvPr/>
        </p:nvPicPr>
        <p:blipFill rotWithShape="1">
          <a:blip r:embed="rId10"/>
          <a:srcRect l="19451" t="24469" r="59245" b="61384"/>
          <a:stretch/>
        </p:blipFill>
        <p:spPr>
          <a:xfrm>
            <a:off x="1842513" y="5797265"/>
            <a:ext cx="2597443" cy="970207"/>
          </a:xfrm>
          <a:prstGeom prst="rect">
            <a:avLst/>
          </a:prstGeom>
        </p:spPr>
      </p:pic>
      <p:pic>
        <p:nvPicPr>
          <p:cNvPr id="21" name="Picture 20">
            <a:extLst>
              <a:ext uri="{FF2B5EF4-FFF2-40B4-BE49-F238E27FC236}">
                <a16:creationId xmlns:a16="http://schemas.microsoft.com/office/drawing/2014/main" id="{E44B197A-7F4E-4CCC-8160-F0CA00EC5FC1}"/>
              </a:ext>
            </a:extLst>
          </p:cNvPr>
          <p:cNvPicPr>
            <a:picLocks noChangeAspect="1"/>
          </p:cNvPicPr>
          <p:nvPr/>
        </p:nvPicPr>
        <p:blipFill rotWithShape="1">
          <a:blip r:embed="rId11"/>
          <a:srcRect l="20161" t="40465" r="36044" b="45934"/>
          <a:stretch/>
        </p:blipFill>
        <p:spPr>
          <a:xfrm>
            <a:off x="4453602" y="5149875"/>
            <a:ext cx="5339469" cy="932766"/>
          </a:xfrm>
          <a:prstGeom prst="rect">
            <a:avLst/>
          </a:prstGeom>
        </p:spPr>
      </p:pic>
    </p:spTree>
    <p:extLst>
      <p:ext uri="{BB962C8B-B14F-4D97-AF65-F5344CB8AC3E}">
        <p14:creationId xmlns:p14="http://schemas.microsoft.com/office/powerpoint/2010/main" val="108603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1145" y="798236"/>
            <a:ext cx="11014223" cy="680870"/>
          </a:xfrm>
        </p:spPr>
        <p:txBody>
          <a:bodyPr anchor="t"/>
          <a:lstStyle/>
          <a:p>
            <a:pPr algn="ctr"/>
            <a:r>
              <a:rPr lang="en-US" sz="4000" dirty="0">
                <a:effectLst>
                  <a:outerShdw blurRad="38100" dist="38100" dir="2700000" algn="tl">
                    <a:srgbClr val="000000">
                      <a:alpha val="43137"/>
                    </a:srgbClr>
                  </a:outerShdw>
                </a:effectLst>
                <a:latin typeface="Comic Sans MS"/>
                <a:cs typeface="Calibri"/>
              </a:rPr>
              <a:t>Closing Comments</a:t>
            </a:r>
            <a:endParaRPr lang="en-US" sz="4000" dirty="0">
              <a:effectLst>
                <a:outerShdw blurRad="38100" dist="38100" dir="2700000" algn="tl">
                  <a:srgbClr val="000000">
                    <a:alpha val="43137"/>
                  </a:srgbClr>
                </a:outerShdw>
              </a:effectLst>
              <a:latin typeface="Comic Sans MS"/>
            </a:endParaRPr>
          </a:p>
        </p:txBody>
      </p:sp>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51F15E3D-1FE5-4152-AB6B-4E612CAE541D}"/>
              </a:ext>
            </a:extLst>
          </p:cNvPr>
          <p:cNvSpPr/>
          <p:nvPr/>
        </p:nvSpPr>
        <p:spPr>
          <a:xfrm>
            <a:off x="8025442" y="5746630"/>
            <a:ext cx="4054413"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4E4A29D5-FBF4-4103-B12F-001DA9E5DEF3}"/>
              </a:ext>
            </a:extLst>
          </p:cNvPr>
          <p:cNvSpPr>
            <a:spLocks noGrp="1"/>
          </p:cNvSpPr>
          <p:nvPr>
            <p:ph type="body" sz="quarter" idx="12"/>
          </p:nvPr>
        </p:nvSpPr>
        <p:spPr>
          <a:xfrm>
            <a:off x="1532445" y="3479568"/>
            <a:ext cx="8724364" cy="3000057"/>
          </a:xfrm>
        </p:spPr>
        <p:txBody>
          <a:bodyPr anchor="ctr"/>
          <a:lstStyle/>
          <a:p>
            <a:pPr algn="ctr"/>
            <a:br>
              <a:rPr lang="en-US" dirty="0"/>
            </a:br>
            <a:endParaRPr lang="en-US" dirty="0"/>
          </a:p>
          <a:p>
            <a:pPr algn="ctr"/>
            <a:endParaRPr lang="en-US" dirty="0">
              <a:latin typeface="Comic Sans MS"/>
              <a:cs typeface="Calibri"/>
            </a:endParaRPr>
          </a:p>
          <a:p>
            <a:pPr algn="ctr"/>
            <a:endParaRPr lang="en-US" sz="2400" dirty="0">
              <a:latin typeface="Comic Sans MS"/>
              <a:cs typeface="Calibri"/>
            </a:endParaRPr>
          </a:p>
          <a:p>
            <a:pPr algn="ctr"/>
            <a:endParaRPr lang="en-US" sz="2400" dirty="0">
              <a:latin typeface="Comic Sans MS"/>
            </a:endParaRPr>
          </a:p>
          <a:p>
            <a:pPr algn="ctr"/>
            <a:endParaRPr lang="en-US" dirty="0">
              <a:latin typeface="Comic Sans MS"/>
              <a:cs typeface="Calibri"/>
            </a:endParaRPr>
          </a:p>
          <a:p>
            <a:endParaRPr lang="en-US" dirty="0">
              <a:latin typeface="Comic Sans MS"/>
              <a:cs typeface="Calibri"/>
            </a:endParaRPr>
          </a:p>
        </p:txBody>
      </p:sp>
      <p:pic>
        <p:nvPicPr>
          <p:cNvPr id="4" name="Picture 4" descr="A close up of a logo&#10;&#10;Description generated with high confidence">
            <a:extLst>
              <a:ext uri="{FF2B5EF4-FFF2-40B4-BE49-F238E27FC236}">
                <a16:creationId xmlns:a16="http://schemas.microsoft.com/office/drawing/2014/main" id="{926975D8-5B3B-4A87-BBD1-D4F055D6C295}"/>
              </a:ext>
            </a:extLst>
          </p:cNvPr>
          <p:cNvPicPr>
            <a:picLocks noChangeAspect="1"/>
          </p:cNvPicPr>
          <p:nvPr/>
        </p:nvPicPr>
        <p:blipFill>
          <a:blip r:embed="rId4"/>
          <a:stretch>
            <a:fillRect/>
          </a:stretch>
        </p:blipFill>
        <p:spPr>
          <a:xfrm>
            <a:off x="66136" y="5135279"/>
            <a:ext cx="1779917" cy="1648272"/>
          </a:xfrm>
          <a:prstGeom prst="rect">
            <a:avLst/>
          </a:prstGeom>
        </p:spPr>
      </p:pic>
      <p:pic>
        <p:nvPicPr>
          <p:cNvPr id="11" name="Picture 10">
            <a:extLst>
              <a:ext uri="{FF2B5EF4-FFF2-40B4-BE49-F238E27FC236}">
                <a16:creationId xmlns:a16="http://schemas.microsoft.com/office/drawing/2014/main" id="{EFB079A0-CE45-49A1-B2B8-F7B5AECDC961}"/>
              </a:ext>
            </a:extLst>
          </p:cNvPr>
          <p:cNvPicPr>
            <a:picLocks noChangeAspect="1"/>
          </p:cNvPicPr>
          <p:nvPr/>
        </p:nvPicPr>
        <p:blipFill>
          <a:blip r:embed="rId5"/>
          <a:stretch>
            <a:fillRect/>
          </a:stretch>
        </p:blipFill>
        <p:spPr>
          <a:xfrm>
            <a:off x="9521505" y="5486400"/>
            <a:ext cx="2201613" cy="1297151"/>
          </a:xfrm>
          <a:prstGeom prst="rect">
            <a:avLst/>
          </a:prstGeom>
        </p:spPr>
      </p:pic>
      <p:pic>
        <p:nvPicPr>
          <p:cNvPr id="13" name="Picture 12" descr="A blue train on a steel track&#10;&#10;Description automatically generated">
            <a:extLst>
              <a:ext uri="{FF2B5EF4-FFF2-40B4-BE49-F238E27FC236}">
                <a16:creationId xmlns:a16="http://schemas.microsoft.com/office/drawing/2014/main" id="{0EAF0DDB-8493-4AE5-A5ED-C15F6B54F1F8}"/>
              </a:ext>
            </a:extLst>
          </p:cNvPr>
          <p:cNvPicPr>
            <a:picLocks noChangeAspect="1"/>
          </p:cNvPicPr>
          <p:nvPr/>
        </p:nvPicPr>
        <p:blipFill>
          <a:blip r:embed="rId6"/>
          <a:stretch>
            <a:fillRect/>
          </a:stretch>
        </p:blipFill>
        <p:spPr>
          <a:xfrm>
            <a:off x="460375" y="2889228"/>
            <a:ext cx="3296190" cy="1654141"/>
          </a:xfrm>
          <a:prstGeom prst="rect">
            <a:avLst/>
          </a:prstGeom>
        </p:spPr>
      </p:pic>
      <p:pic>
        <p:nvPicPr>
          <p:cNvPr id="5" name="closing">
            <a:hlinkClick r:id="" action="ppaction://media"/>
            <a:extLst>
              <a:ext uri="{FF2B5EF4-FFF2-40B4-BE49-F238E27FC236}">
                <a16:creationId xmlns:a16="http://schemas.microsoft.com/office/drawing/2014/main" id="{8A9492DE-9AA1-47C5-B856-56B8E4C3ED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78629" y="442278"/>
            <a:ext cx="487363" cy="487363"/>
          </a:xfrm>
          <a:prstGeom prst="rect">
            <a:avLst/>
          </a:prstGeom>
        </p:spPr>
      </p:pic>
      <p:pic>
        <p:nvPicPr>
          <p:cNvPr id="9" name="Picture 8">
            <a:extLst>
              <a:ext uri="{FF2B5EF4-FFF2-40B4-BE49-F238E27FC236}">
                <a16:creationId xmlns:a16="http://schemas.microsoft.com/office/drawing/2014/main" id="{BB2C96EC-67A2-4A43-953C-4EF89C975F7E}"/>
              </a:ext>
            </a:extLst>
          </p:cNvPr>
          <p:cNvPicPr>
            <a:picLocks noChangeAspect="1"/>
          </p:cNvPicPr>
          <p:nvPr/>
        </p:nvPicPr>
        <p:blipFill rotWithShape="1">
          <a:blip r:embed="rId8"/>
          <a:srcRect l="19736" t="24908" r="50000" b="43517"/>
          <a:stretch/>
        </p:blipFill>
        <p:spPr>
          <a:xfrm>
            <a:off x="4409369" y="2530664"/>
            <a:ext cx="5112136" cy="3000057"/>
          </a:xfrm>
          <a:prstGeom prst="rect">
            <a:avLst/>
          </a:prstGeom>
        </p:spPr>
      </p:pic>
    </p:spTree>
    <p:extLst>
      <p:ext uri="{BB962C8B-B14F-4D97-AF65-F5344CB8AC3E}">
        <p14:creationId xmlns:p14="http://schemas.microsoft.com/office/powerpoint/2010/main" val="400932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747511-0DD8-46C1-BA95-B304886EBA27}"/>
              </a:ext>
            </a:extLst>
          </p:cNvPr>
          <p:cNvSpPr>
            <a:spLocks noGrp="1"/>
          </p:cNvSpPr>
          <p:nvPr>
            <p:ph type="body" sz="quarter" idx="10"/>
          </p:nvPr>
        </p:nvSpPr>
        <p:spPr/>
        <p:txBody>
          <a:bodyPr/>
          <a:lstStyle/>
          <a:p>
            <a:r>
              <a:rPr lang="en-GB" dirty="0"/>
              <a:t>OLLY CRAUGHAN </a:t>
            </a:r>
          </a:p>
        </p:txBody>
      </p:sp>
      <p:sp>
        <p:nvSpPr>
          <p:cNvPr id="3" name="Text Placeholder 2">
            <a:extLst>
              <a:ext uri="{FF2B5EF4-FFF2-40B4-BE49-F238E27FC236}">
                <a16:creationId xmlns:a16="http://schemas.microsoft.com/office/drawing/2014/main" id="{69CB6B21-1BB9-4836-8BDA-0CC9527D6727}"/>
              </a:ext>
            </a:extLst>
          </p:cNvPr>
          <p:cNvSpPr>
            <a:spLocks noGrp="1"/>
          </p:cNvSpPr>
          <p:nvPr>
            <p:ph type="body" sz="quarter" idx="12"/>
          </p:nvPr>
        </p:nvSpPr>
        <p:spPr/>
        <p:txBody>
          <a:bodyPr/>
          <a:lstStyle/>
          <a:p>
            <a:r>
              <a:rPr lang="en-GB" dirty="0"/>
              <a:t>DPD GROUP UK LTD</a:t>
            </a:r>
          </a:p>
        </p:txBody>
      </p:sp>
      <p:pic>
        <p:nvPicPr>
          <p:cNvPr id="11" name="Picture Placeholder 10">
            <a:extLst>
              <a:ext uri="{FF2B5EF4-FFF2-40B4-BE49-F238E27FC236}">
                <a16:creationId xmlns:a16="http://schemas.microsoft.com/office/drawing/2014/main" id="{10077E39-DC4F-4EC6-AAA0-80B39884F458}"/>
              </a:ext>
            </a:extLst>
          </p:cNvPr>
          <p:cNvPicPr>
            <a:picLocks noGrp="1" noChangeAspect="1"/>
          </p:cNvPicPr>
          <p:nvPr>
            <p:ph type="pic" sz="quarter" idx="14"/>
          </p:nvPr>
        </p:nvPicPr>
        <p:blipFill>
          <a:blip r:embed="rId4"/>
          <a:srcRect t="18018" b="18018"/>
          <a:stretch>
            <a:fillRect/>
          </a:stretch>
        </p:blipFill>
        <p:spPr>
          <a:xfrm>
            <a:off x="8688720" y="5927012"/>
            <a:ext cx="1377221" cy="619950"/>
          </a:xfrm>
        </p:spPr>
      </p:pic>
      <p:pic>
        <p:nvPicPr>
          <p:cNvPr id="8" name="Picture 7">
            <a:extLst>
              <a:ext uri="{FF2B5EF4-FFF2-40B4-BE49-F238E27FC236}">
                <a16:creationId xmlns:a16="http://schemas.microsoft.com/office/drawing/2014/main" id="{E6239BEB-13E8-480C-A231-789B7DBB5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187" y="120555"/>
            <a:ext cx="2724150" cy="1676400"/>
          </a:xfrm>
          <a:prstGeom prst="rect">
            <a:avLst/>
          </a:prstGeom>
        </p:spPr>
      </p:pic>
      <p:pic>
        <p:nvPicPr>
          <p:cNvPr id="5" name="Recorded Sound">
            <a:hlinkClick r:id="" action="ppaction://media"/>
            <a:extLst>
              <a:ext uri="{FF2B5EF4-FFF2-40B4-BE49-F238E27FC236}">
                <a16:creationId xmlns:a16="http://schemas.microsoft.com/office/drawing/2014/main" id="{C4D27AD8-A9A3-4F4C-990D-D40595ECEC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8079" y="118097"/>
            <a:ext cx="487363" cy="487363"/>
          </a:xfrm>
          <a:prstGeom prst="rect">
            <a:avLst/>
          </a:prstGeom>
        </p:spPr>
      </p:pic>
    </p:spTree>
    <p:extLst>
      <p:ext uri="{BB962C8B-B14F-4D97-AF65-F5344CB8AC3E}">
        <p14:creationId xmlns:p14="http://schemas.microsoft.com/office/powerpoint/2010/main" val="380960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Rectangle 13"/>
          <p:cNvSpPr/>
          <p:nvPr/>
        </p:nvSpPr>
        <p:spPr>
          <a:xfrm>
            <a:off x="8126083" y="5746629"/>
            <a:ext cx="3953772" cy="94890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368" name="Picture 18" descr="Picture 18"/>
          <p:cNvPicPr>
            <a:picLocks noChangeAspect="1"/>
          </p:cNvPicPr>
          <p:nvPr/>
        </p:nvPicPr>
        <p:blipFill>
          <a:blip r:embed="rId4"/>
          <a:stretch>
            <a:fillRect/>
          </a:stretch>
        </p:blipFill>
        <p:spPr>
          <a:xfrm>
            <a:off x="229909" y="286886"/>
            <a:ext cx="2728824" cy="1314684"/>
          </a:xfrm>
          <a:prstGeom prst="rect">
            <a:avLst/>
          </a:prstGeom>
          <a:ln w="12700">
            <a:miter lim="400000"/>
          </a:ln>
        </p:spPr>
      </p:pic>
      <p:pic>
        <p:nvPicPr>
          <p:cNvPr id="6" name="Picture 5">
            <a:extLst>
              <a:ext uri="{FF2B5EF4-FFF2-40B4-BE49-F238E27FC236}">
                <a16:creationId xmlns:a16="http://schemas.microsoft.com/office/drawing/2014/main" id="{4BFC4C28-CB6A-4521-8F3A-F96530DBFB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8289" y="5803409"/>
            <a:ext cx="1713711" cy="1054591"/>
          </a:xfrm>
          <a:prstGeom prst="rect">
            <a:avLst/>
          </a:prstGeom>
        </p:spPr>
      </p:pic>
      <p:pic>
        <p:nvPicPr>
          <p:cNvPr id="2" name="Recorded Sound">
            <a:hlinkClick r:id="" action="ppaction://media"/>
            <a:extLst>
              <a:ext uri="{FF2B5EF4-FFF2-40B4-BE49-F238E27FC236}">
                <a16:creationId xmlns:a16="http://schemas.microsoft.com/office/drawing/2014/main" id="{AF4FDB33-EEC3-4745-8401-C4900A729B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607" y="162466"/>
            <a:ext cx="487363" cy="487363"/>
          </a:xfrm>
          <a:prstGeom prst="rect">
            <a:avLst/>
          </a:prstGeom>
        </p:spPr>
      </p:pic>
      <p:pic>
        <p:nvPicPr>
          <p:cNvPr id="3" name="Picture 2">
            <a:extLst>
              <a:ext uri="{FF2B5EF4-FFF2-40B4-BE49-F238E27FC236}">
                <a16:creationId xmlns:a16="http://schemas.microsoft.com/office/drawing/2014/main" id="{A9E3ED00-19F5-4ECB-9DE9-62A8F41E0F16}"/>
              </a:ext>
            </a:extLst>
          </p:cNvPr>
          <p:cNvPicPr>
            <a:picLocks noChangeAspect="1"/>
          </p:cNvPicPr>
          <p:nvPr/>
        </p:nvPicPr>
        <p:blipFill rotWithShape="1">
          <a:blip r:embed="rId7"/>
          <a:srcRect l="20236" t="25787" r="66208" b="58134"/>
          <a:stretch/>
        </p:blipFill>
        <p:spPr>
          <a:xfrm>
            <a:off x="4444950" y="162466"/>
            <a:ext cx="2960456" cy="1975241"/>
          </a:xfrm>
          <a:prstGeom prst="rect">
            <a:avLst/>
          </a:prstGeom>
        </p:spPr>
      </p:pic>
      <p:pic>
        <p:nvPicPr>
          <p:cNvPr id="9" name="Picture 8">
            <a:extLst>
              <a:ext uri="{FF2B5EF4-FFF2-40B4-BE49-F238E27FC236}">
                <a16:creationId xmlns:a16="http://schemas.microsoft.com/office/drawing/2014/main" id="{826F8BC2-D0A4-41AE-BC92-445CBFA4FC92}"/>
              </a:ext>
            </a:extLst>
          </p:cNvPr>
          <p:cNvPicPr>
            <a:picLocks noChangeAspect="1"/>
          </p:cNvPicPr>
          <p:nvPr/>
        </p:nvPicPr>
        <p:blipFill rotWithShape="1">
          <a:blip r:embed="rId8"/>
          <a:srcRect l="19533" t="25274" r="40837" b="45924"/>
          <a:stretch/>
        </p:blipFill>
        <p:spPr>
          <a:xfrm>
            <a:off x="2382843" y="2745711"/>
            <a:ext cx="7479441" cy="3057697"/>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ext Placeholder 1"/>
          <p:cNvSpPr txBox="1">
            <a:spLocks noGrp="1"/>
          </p:cNvSpPr>
          <p:nvPr>
            <p:ph type="body" sz="quarter" idx="1"/>
          </p:nvPr>
        </p:nvSpPr>
        <p:spPr>
          <a:xfrm>
            <a:off x="566767" y="970764"/>
            <a:ext cx="11014225" cy="680871"/>
          </a:xfrm>
          <a:prstGeom prst="rect">
            <a:avLst/>
          </a:prstGeom>
        </p:spPr>
        <p:txBody>
          <a:bodyPr/>
          <a:lstStyle>
            <a:lvl1pPr algn="ctr" defTabSz="777240">
              <a:spcBef>
                <a:spcPts val="800"/>
              </a:spcBef>
              <a:defRPr sz="3400">
                <a:effectLst>
                  <a:outerShdw blurRad="32385" dist="32385" dir="2700000" rotWithShape="0">
                    <a:srgbClr val="000000">
                      <a:alpha val="43137"/>
                    </a:srgbClr>
                  </a:outerShdw>
                </a:effectLst>
                <a:latin typeface="Comic Sans MS"/>
                <a:ea typeface="Comic Sans MS"/>
                <a:cs typeface="Comic Sans MS"/>
                <a:sym typeface="Comic Sans MS"/>
              </a:defRPr>
            </a:lvl1pPr>
          </a:lstStyle>
          <a:p>
            <a:r>
              <a:t>What does a typical day look like for me?</a:t>
            </a:r>
          </a:p>
        </p:txBody>
      </p:sp>
      <p:sp>
        <p:nvSpPr>
          <p:cNvPr id="377" name="Rectangle 13"/>
          <p:cNvSpPr/>
          <p:nvPr/>
        </p:nvSpPr>
        <p:spPr>
          <a:xfrm>
            <a:off x="8126083" y="5746629"/>
            <a:ext cx="3953772" cy="94890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379" name="Picture 3" descr="Picture 3"/>
          <p:cNvPicPr>
            <a:picLocks noChangeAspect="1"/>
          </p:cNvPicPr>
          <p:nvPr/>
        </p:nvPicPr>
        <p:blipFill>
          <a:blip r:embed="rId4"/>
          <a:srcRect r="522" b="10494"/>
          <a:stretch>
            <a:fillRect/>
          </a:stretch>
        </p:blipFill>
        <p:spPr>
          <a:xfrm>
            <a:off x="224285" y="5556927"/>
            <a:ext cx="1506767" cy="1150052"/>
          </a:xfrm>
          <a:prstGeom prst="rect">
            <a:avLst/>
          </a:prstGeom>
          <a:ln w="12700">
            <a:miter lim="400000"/>
          </a:ln>
        </p:spPr>
      </p:pic>
      <p:pic>
        <p:nvPicPr>
          <p:cNvPr id="6" name="Picture 5">
            <a:extLst>
              <a:ext uri="{FF2B5EF4-FFF2-40B4-BE49-F238E27FC236}">
                <a16:creationId xmlns:a16="http://schemas.microsoft.com/office/drawing/2014/main" id="{4961BE92-B417-453E-B75D-3BE3855EB1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8289" y="5803409"/>
            <a:ext cx="1713711" cy="1054591"/>
          </a:xfrm>
          <a:prstGeom prst="rect">
            <a:avLst/>
          </a:prstGeom>
        </p:spPr>
      </p:pic>
      <p:pic>
        <p:nvPicPr>
          <p:cNvPr id="3" name="Recorded Sound">
            <a:hlinkClick r:id="" action="ppaction://media"/>
            <a:extLst>
              <a:ext uri="{FF2B5EF4-FFF2-40B4-BE49-F238E27FC236}">
                <a16:creationId xmlns:a16="http://schemas.microsoft.com/office/drawing/2014/main" id="{7ED22C21-4512-412C-A0F7-28D643A6CA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0264" y="121221"/>
            <a:ext cx="487363" cy="487363"/>
          </a:xfrm>
          <a:prstGeom prst="rect">
            <a:avLst/>
          </a:prstGeom>
        </p:spPr>
      </p:pic>
      <p:pic>
        <p:nvPicPr>
          <p:cNvPr id="2" name="Picture 1">
            <a:extLst>
              <a:ext uri="{FF2B5EF4-FFF2-40B4-BE49-F238E27FC236}">
                <a16:creationId xmlns:a16="http://schemas.microsoft.com/office/drawing/2014/main" id="{67E67847-6ABE-433B-9481-2335099A3087}"/>
              </a:ext>
            </a:extLst>
          </p:cNvPr>
          <p:cNvPicPr>
            <a:picLocks noChangeAspect="1"/>
          </p:cNvPicPr>
          <p:nvPr/>
        </p:nvPicPr>
        <p:blipFill rotWithShape="1">
          <a:blip r:embed="rId7"/>
          <a:srcRect l="20420" t="25494" r="35601" b="59121"/>
          <a:stretch/>
        </p:blipFill>
        <p:spPr>
          <a:xfrm>
            <a:off x="1771869" y="273269"/>
            <a:ext cx="8706420" cy="1713182"/>
          </a:xfrm>
          <a:prstGeom prst="rect">
            <a:avLst/>
          </a:prstGeom>
        </p:spPr>
      </p:pic>
      <p:pic>
        <p:nvPicPr>
          <p:cNvPr id="5" name="Picture 4">
            <a:extLst>
              <a:ext uri="{FF2B5EF4-FFF2-40B4-BE49-F238E27FC236}">
                <a16:creationId xmlns:a16="http://schemas.microsoft.com/office/drawing/2014/main" id="{94A868F8-08C3-45F5-B152-30ADDF488983}"/>
              </a:ext>
            </a:extLst>
          </p:cNvPr>
          <p:cNvPicPr>
            <a:picLocks noChangeAspect="1"/>
          </p:cNvPicPr>
          <p:nvPr/>
        </p:nvPicPr>
        <p:blipFill rotWithShape="1">
          <a:blip r:embed="rId8"/>
          <a:srcRect l="18791" t="26227" r="54835" b="18971"/>
          <a:stretch/>
        </p:blipFill>
        <p:spPr>
          <a:xfrm>
            <a:off x="4183227" y="2262209"/>
            <a:ext cx="3842887" cy="4491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AutoShape 8" descr="cartoon boat png - cargo ship cartoon PNG image with transpa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AutoShape 10" descr="cartoon boat png - cargo ship cartoon PNG image with transpa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72" name="Picture 24" descr="Cargo ship icon cartoon style Royalty Free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0883" b="18898"/>
          <a:stretch/>
        </p:blipFill>
        <p:spPr bwMode="auto">
          <a:xfrm>
            <a:off x="10002347" y="171557"/>
            <a:ext cx="1903514" cy="101065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Pin by allynn peters on TRAVEL | Cartoon airpl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6088">
            <a:off x="278871" y="4980577"/>
            <a:ext cx="1602734" cy="1000994"/>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Bike cartoon icon on white background Royalty Free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8286" t="20435" r="8516" b="25118"/>
          <a:stretch/>
        </p:blipFill>
        <p:spPr bwMode="auto">
          <a:xfrm>
            <a:off x="7090014" y="95806"/>
            <a:ext cx="1738582" cy="122879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30" descr="Red Bus Cartoon Images, Stock Photos &amp; Vectors | Shutterstoc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AutoShape 32" descr="Red Bus Cartoon Images, Stock Photos &amp; Vectors | Shutterstoc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82" name="Picture 34" descr="hattons.co.uk - Busch 44501BUS Fish Bowl American Bus HO sca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574" y="60393"/>
            <a:ext cx="2059742" cy="1114287"/>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36" descr="Cartoon Semi Truck Images, Stock Photos &amp; Vectors | Shutterstoc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AutoShape 38" descr="Cartoon Semi Truck Images, Stock Photos &amp; Vectors | Shutterstoc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87" name="Picture 39"/>
          <p:cNvPicPr>
            <a:picLocks noChangeAspect="1" noChangeArrowheads="1"/>
          </p:cNvPicPr>
          <p:nvPr/>
        </p:nvPicPr>
        <p:blipFill rotWithShape="1">
          <a:blip r:embed="rId6">
            <a:extLst>
              <a:ext uri="{28A0092B-C50C-407E-A947-70E740481C1C}">
                <a14:useLocalDpi xmlns:a14="http://schemas.microsoft.com/office/drawing/2010/main" val="0"/>
              </a:ext>
            </a:extLst>
          </a:blip>
          <a:srcRect b="10472"/>
          <a:stretch/>
        </p:blipFill>
        <p:spPr bwMode="auto">
          <a:xfrm>
            <a:off x="75928" y="2543211"/>
            <a:ext cx="1892887" cy="128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9" name="Picture 41" descr="Cartoon Car Isolated On White Background Vector Eps8 Stock Icon ..."/>
          <p:cNvPicPr>
            <a:picLocks noChangeAspect="1" noChangeArrowheads="1"/>
          </p:cNvPicPr>
          <p:nvPr/>
        </p:nvPicPr>
        <p:blipFill rotWithShape="1">
          <a:blip r:embed="rId7">
            <a:extLst>
              <a:ext uri="{28A0092B-C50C-407E-A947-70E740481C1C}">
                <a14:useLocalDpi xmlns:a14="http://schemas.microsoft.com/office/drawing/2010/main" val="0"/>
              </a:ext>
            </a:extLst>
          </a:blip>
          <a:srcRect t="14477" b="11683"/>
          <a:stretch/>
        </p:blipFill>
        <p:spPr bwMode="auto">
          <a:xfrm>
            <a:off x="10599938" y="2258009"/>
            <a:ext cx="1450022" cy="1070698"/>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45" descr="Tr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3124" y="5299114"/>
            <a:ext cx="2057876" cy="1089228"/>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a:cxnSpLocks/>
          </p:cNvCxnSpPr>
          <p:nvPr/>
        </p:nvCxnSpPr>
        <p:spPr>
          <a:xfrm flipH="1" flipV="1">
            <a:off x="2963925" y="856337"/>
            <a:ext cx="1175458" cy="71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p:cNvCxnSpPr>
          <p:nvPr/>
        </p:nvCxnSpPr>
        <p:spPr>
          <a:xfrm flipV="1">
            <a:off x="8565863" y="964287"/>
            <a:ext cx="812635" cy="10892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9078144" y="2869031"/>
            <a:ext cx="1068302" cy="3102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9149924" y="3741990"/>
            <a:ext cx="1062278" cy="9686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020920" y="4217438"/>
            <a:ext cx="403838" cy="9864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6576644" y="4720126"/>
            <a:ext cx="367036" cy="841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cxnSpLocks/>
          </p:cNvCxnSpPr>
          <p:nvPr/>
        </p:nvCxnSpPr>
        <p:spPr>
          <a:xfrm flipH="1">
            <a:off x="1490538" y="3741990"/>
            <a:ext cx="1120756" cy="1115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1910177" y="3165131"/>
            <a:ext cx="615906" cy="1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b="8662"/>
          <a:stretch/>
        </p:blipFill>
        <p:spPr bwMode="auto">
          <a:xfrm>
            <a:off x="10329828" y="4404509"/>
            <a:ext cx="1615451" cy="121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 Placeholder 4">
            <a:extLst>
              <a:ext uri="{FF2B5EF4-FFF2-40B4-BE49-F238E27FC236}">
                <a16:creationId xmlns:a16="http://schemas.microsoft.com/office/drawing/2014/main" id="{D2841E5B-2EE0-4220-9154-A827F294848D}"/>
              </a:ext>
            </a:extLst>
          </p:cNvPr>
          <p:cNvSpPr txBox="1">
            <a:spLocks/>
          </p:cNvSpPr>
          <p:nvPr/>
        </p:nvSpPr>
        <p:spPr>
          <a:xfrm>
            <a:off x="2366664" y="4235760"/>
            <a:ext cx="3900403" cy="2331625"/>
          </a:xfrm>
          <a:prstGeom prst="rect">
            <a:avLst/>
          </a:prstGeom>
          <a:solidFill>
            <a:srgbClr val="FFC00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1600" b="1" dirty="0">
              <a:solidFill>
                <a:schemeClr val="bg1"/>
              </a:solidFill>
              <a:latin typeface="Comic Sans MS" pitchFamily="66" charset="0"/>
              <a:cs typeface="Arial" charset="0"/>
            </a:endParaRPr>
          </a:p>
          <a:p>
            <a:pPr marL="0" indent="0" algn="ctr">
              <a:buFont typeface="Arial" panose="020B0604020202020204" pitchFamily="34" charset="0"/>
              <a:buNone/>
            </a:pPr>
            <a:endParaRPr lang="en-US" sz="1600" b="1" dirty="0">
              <a:solidFill>
                <a:schemeClr val="bg1"/>
              </a:solidFill>
              <a:latin typeface="Comic Sans MS" pitchFamily="66" charset="0"/>
              <a:cs typeface="Arial" charset="0"/>
            </a:endParaRPr>
          </a:p>
          <a:p>
            <a:pPr marL="0" indent="0" algn="ctr">
              <a:buFont typeface="Arial" panose="020B0604020202020204" pitchFamily="34" charset="0"/>
              <a:buNone/>
            </a:pPr>
            <a:endParaRPr lang="en-US" sz="1600" b="1" dirty="0">
              <a:solidFill>
                <a:schemeClr val="bg1"/>
              </a:solidFill>
              <a:latin typeface="Comic Sans MS" pitchFamily="66" charset="0"/>
              <a:cs typeface="Arial" charset="0"/>
            </a:endParaRPr>
          </a:p>
          <a:p>
            <a:endParaRPr lang="en-US" dirty="0">
              <a:solidFill>
                <a:schemeClr val="bg1"/>
              </a:solidFill>
            </a:endParaRPr>
          </a:p>
        </p:txBody>
      </p:sp>
      <p:pic>
        <p:nvPicPr>
          <p:cNvPr id="9" name="Picture 8">
            <a:extLst>
              <a:ext uri="{FF2B5EF4-FFF2-40B4-BE49-F238E27FC236}">
                <a16:creationId xmlns:a16="http://schemas.microsoft.com/office/drawing/2014/main" id="{5CD2E279-57EE-42A0-8DDF-4203AF65FAFF}"/>
              </a:ext>
            </a:extLst>
          </p:cNvPr>
          <p:cNvPicPr>
            <a:picLocks noChangeAspect="1"/>
          </p:cNvPicPr>
          <p:nvPr/>
        </p:nvPicPr>
        <p:blipFill rotWithShape="1">
          <a:blip r:embed="rId10"/>
          <a:srcRect l="19840" t="25808" r="56293" b="32151"/>
          <a:stretch/>
        </p:blipFill>
        <p:spPr>
          <a:xfrm>
            <a:off x="2574822" y="4344897"/>
            <a:ext cx="3423435" cy="2076706"/>
          </a:xfrm>
          <a:prstGeom prst="rect">
            <a:avLst/>
          </a:prstGeom>
        </p:spPr>
      </p:pic>
      <p:sp>
        <p:nvSpPr>
          <p:cNvPr id="42" name="Text Placeholder 4">
            <a:extLst>
              <a:ext uri="{FF2B5EF4-FFF2-40B4-BE49-F238E27FC236}">
                <a16:creationId xmlns:a16="http://schemas.microsoft.com/office/drawing/2014/main" id="{9770FE88-2B03-40C3-820B-7A44D8F1C1B4}"/>
              </a:ext>
            </a:extLst>
          </p:cNvPr>
          <p:cNvSpPr txBox="1">
            <a:spLocks/>
          </p:cNvSpPr>
          <p:nvPr/>
        </p:nvSpPr>
        <p:spPr>
          <a:xfrm>
            <a:off x="3109256" y="1743022"/>
            <a:ext cx="5286172" cy="2321353"/>
          </a:xfrm>
          <a:prstGeom prst="rect">
            <a:avLst/>
          </a:prstGeom>
          <a:solidFill>
            <a:srgbClr val="FF000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b="1">
              <a:solidFill>
                <a:schemeClr val="bg1"/>
              </a:solidFill>
              <a:latin typeface="Comic Sans MS" pitchFamily="66" charset="0"/>
              <a:cs typeface="Arial" charset="0"/>
            </a:endParaRPr>
          </a:p>
          <a:p>
            <a:endParaRPr lang="en-US" dirty="0">
              <a:solidFill>
                <a:schemeClr val="bg1"/>
              </a:solidFill>
            </a:endParaRPr>
          </a:p>
        </p:txBody>
      </p:sp>
      <p:pic>
        <p:nvPicPr>
          <p:cNvPr id="4" name="Picture 3">
            <a:extLst>
              <a:ext uri="{FF2B5EF4-FFF2-40B4-BE49-F238E27FC236}">
                <a16:creationId xmlns:a16="http://schemas.microsoft.com/office/drawing/2014/main" id="{24CD75A2-3BF2-48D6-BF8A-2A88A66CBEBE}"/>
              </a:ext>
            </a:extLst>
          </p:cNvPr>
          <p:cNvPicPr>
            <a:picLocks noChangeAspect="1"/>
          </p:cNvPicPr>
          <p:nvPr/>
        </p:nvPicPr>
        <p:blipFill rotWithShape="1">
          <a:blip r:embed="rId11"/>
          <a:srcRect l="19898" t="26489" r="61066" b="46610"/>
          <a:stretch/>
        </p:blipFill>
        <p:spPr>
          <a:xfrm>
            <a:off x="3364902" y="1858000"/>
            <a:ext cx="4722811" cy="2069590"/>
          </a:xfrm>
          <a:prstGeom prst="rect">
            <a:avLst/>
          </a:prstGeom>
        </p:spPr>
      </p:pic>
      <p:sp>
        <p:nvSpPr>
          <p:cNvPr id="43" name="Rectangle 42">
            <a:extLst>
              <a:ext uri="{FF2B5EF4-FFF2-40B4-BE49-F238E27FC236}">
                <a16:creationId xmlns:a16="http://schemas.microsoft.com/office/drawing/2014/main" id="{6D114591-740C-4116-B471-C430B39CA6D5}"/>
              </a:ext>
            </a:extLst>
          </p:cNvPr>
          <p:cNvSpPr/>
          <p:nvPr/>
        </p:nvSpPr>
        <p:spPr>
          <a:xfrm>
            <a:off x="101033" y="132027"/>
            <a:ext cx="2862892" cy="1908215"/>
          </a:xfrm>
          <a:prstGeom prst="rect">
            <a:avLst/>
          </a:prstGeom>
          <a:solidFill>
            <a:srgbClr val="00B050"/>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pic>
        <p:nvPicPr>
          <p:cNvPr id="7" name="Picture 6">
            <a:extLst>
              <a:ext uri="{FF2B5EF4-FFF2-40B4-BE49-F238E27FC236}">
                <a16:creationId xmlns:a16="http://schemas.microsoft.com/office/drawing/2014/main" id="{D9F4348E-5C5D-4A09-9932-A314C6699C7E}"/>
              </a:ext>
            </a:extLst>
          </p:cNvPr>
          <p:cNvPicPr>
            <a:picLocks noChangeAspect="1"/>
          </p:cNvPicPr>
          <p:nvPr/>
        </p:nvPicPr>
        <p:blipFill rotWithShape="1">
          <a:blip r:embed="rId12"/>
          <a:srcRect l="19688" t="24140" r="60829" b="47213"/>
          <a:stretch/>
        </p:blipFill>
        <p:spPr>
          <a:xfrm>
            <a:off x="460374" y="180594"/>
            <a:ext cx="2166603" cy="1791895"/>
          </a:xfrm>
          <a:prstGeom prst="rect">
            <a:avLst/>
          </a:prstGeom>
        </p:spPr>
      </p:pic>
    </p:spTree>
    <p:extLst>
      <p:ext uri="{BB962C8B-B14F-4D97-AF65-F5344CB8AC3E}">
        <p14:creationId xmlns:p14="http://schemas.microsoft.com/office/powerpoint/2010/main" val="19420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82"/>
                                        </p:tgtEl>
                                        <p:attrNameLst>
                                          <p:attrName>style.visibility</p:attrName>
                                        </p:attrNameLst>
                                      </p:cBhvr>
                                      <p:to>
                                        <p:strVal val="visible"/>
                                      </p:to>
                                    </p:set>
                                    <p:anim calcmode="lin" valueType="num">
                                      <p:cBhvr additive="base">
                                        <p:cTn id="7" dur="500" fill="hold"/>
                                        <p:tgtEl>
                                          <p:spTgt spid="2082"/>
                                        </p:tgtEl>
                                        <p:attrNameLst>
                                          <p:attrName>ppt_x</p:attrName>
                                        </p:attrNameLst>
                                      </p:cBhvr>
                                      <p:tavLst>
                                        <p:tav tm="0">
                                          <p:val>
                                            <p:strVal val="#ppt_x"/>
                                          </p:val>
                                        </p:tav>
                                        <p:tav tm="100000">
                                          <p:val>
                                            <p:strVal val="#ppt_x"/>
                                          </p:val>
                                        </p:tav>
                                      </p:tavLst>
                                    </p:anim>
                                    <p:anim calcmode="lin" valueType="num">
                                      <p:cBhvr additive="base">
                                        <p:cTn id="8" dur="500" fill="hold"/>
                                        <p:tgtEl>
                                          <p:spTgt spid="20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76"/>
                                        </p:tgtEl>
                                        <p:attrNameLst>
                                          <p:attrName>style.visibility</p:attrName>
                                        </p:attrNameLst>
                                      </p:cBhvr>
                                      <p:to>
                                        <p:strVal val="visible"/>
                                      </p:to>
                                    </p:set>
                                    <p:anim calcmode="lin" valueType="num">
                                      <p:cBhvr additive="base">
                                        <p:cTn id="13" dur="500" fill="hold"/>
                                        <p:tgtEl>
                                          <p:spTgt spid="2076"/>
                                        </p:tgtEl>
                                        <p:attrNameLst>
                                          <p:attrName>ppt_x</p:attrName>
                                        </p:attrNameLst>
                                      </p:cBhvr>
                                      <p:tavLst>
                                        <p:tav tm="0">
                                          <p:val>
                                            <p:strVal val="#ppt_x"/>
                                          </p:val>
                                        </p:tav>
                                        <p:tav tm="100000">
                                          <p:val>
                                            <p:strVal val="#ppt_x"/>
                                          </p:val>
                                        </p:tav>
                                      </p:tavLst>
                                    </p:anim>
                                    <p:anim calcmode="lin" valueType="num">
                                      <p:cBhvr additive="base">
                                        <p:cTn id="14" dur="500" fill="hold"/>
                                        <p:tgtEl>
                                          <p:spTgt spid="207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72"/>
                                        </p:tgtEl>
                                        <p:attrNameLst>
                                          <p:attrName>style.visibility</p:attrName>
                                        </p:attrNameLst>
                                      </p:cBhvr>
                                      <p:to>
                                        <p:strVal val="visible"/>
                                      </p:to>
                                    </p:set>
                                    <p:anim calcmode="lin" valueType="num">
                                      <p:cBhvr additive="base">
                                        <p:cTn id="19" dur="500" fill="hold"/>
                                        <p:tgtEl>
                                          <p:spTgt spid="2072"/>
                                        </p:tgtEl>
                                        <p:attrNameLst>
                                          <p:attrName>ppt_x</p:attrName>
                                        </p:attrNameLst>
                                      </p:cBhvr>
                                      <p:tavLst>
                                        <p:tav tm="0">
                                          <p:val>
                                            <p:strVal val="#ppt_x"/>
                                          </p:val>
                                        </p:tav>
                                        <p:tav tm="100000">
                                          <p:val>
                                            <p:strVal val="#ppt_x"/>
                                          </p:val>
                                        </p:tav>
                                      </p:tavLst>
                                    </p:anim>
                                    <p:anim calcmode="lin" valueType="num">
                                      <p:cBhvr additive="base">
                                        <p:cTn id="20" dur="500" fill="hold"/>
                                        <p:tgtEl>
                                          <p:spTgt spid="20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89"/>
                                        </p:tgtEl>
                                        <p:attrNameLst>
                                          <p:attrName>style.visibility</p:attrName>
                                        </p:attrNameLst>
                                      </p:cBhvr>
                                      <p:to>
                                        <p:strVal val="visible"/>
                                      </p:to>
                                    </p:set>
                                    <p:anim calcmode="lin" valueType="num">
                                      <p:cBhvr additive="base">
                                        <p:cTn id="25" dur="500" fill="hold"/>
                                        <p:tgtEl>
                                          <p:spTgt spid="2089"/>
                                        </p:tgtEl>
                                        <p:attrNameLst>
                                          <p:attrName>ppt_x</p:attrName>
                                        </p:attrNameLst>
                                      </p:cBhvr>
                                      <p:tavLst>
                                        <p:tav tm="0">
                                          <p:val>
                                            <p:strVal val="#ppt_x"/>
                                          </p:val>
                                        </p:tav>
                                        <p:tav tm="100000">
                                          <p:val>
                                            <p:strVal val="#ppt_x"/>
                                          </p:val>
                                        </p:tav>
                                      </p:tavLst>
                                    </p:anim>
                                    <p:anim calcmode="lin" valueType="num">
                                      <p:cBhvr additive="base">
                                        <p:cTn id="26" dur="500" fill="hold"/>
                                        <p:tgtEl>
                                          <p:spTgt spid="208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93"/>
                                        </p:tgtEl>
                                        <p:attrNameLst>
                                          <p:attrName>style.visibility</p:attrName>
                                        </p:attrNameLst>
                                      </p:cBhvr>
                                      <p:to>
                                        <p:strVal val="visible"/>
                                      </p:to>
                                    </p:set>
                                    <p:anim calcmode="lin" valueType="num">
                                      <p:cBhvr additive="base">
                                        <p:cTn id="37" dur="500" fill="hold"/>
                                        <p:tgtEl>
                                          <p:spTgt spid="2093"/>
                                        </p:tgtEl>
                                        <p:attrNameLst>
                                          <p:attrName>ppt_x</p:attrName>
                                        </p:attrNameLst>
                                      </p:cBhvr>
                                      <p:tavLst>
                                        <p:tav tm="0">
                                          <p:val>
                                            <p:strVal val="#ppt_x"/>
                                          </p:val>
                                        </p:tav>
                                        <p:tav tm="100000">
                                          <p:val>
                                            <p:strVal val="#ppt_x"/>
                                          </p:val>
                                        </p:tav>
                                      </p:tavLst>
                                    </p:anim>
                                    <p:anim calcmode="lin" valueType="num">
                                      <p:cBhvr additive="base">
                                        <p:cTn id="38" dur="500" fill="hold"/>
                                        <p:tgtEl>
                                          <p:spTgt spid="209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74"/>
                                        </p:tgtEl>
                                        <p:attrNameLst>
                                          <p:attrName>style.visibility</p:attrName>
                                        </p:attrNameLst>
                                      </p:cBhvr>
                                      <p:to>
                                        <p:strVal val="visible"/>
                                      </p:to>
                                    </p:set>
                                    <p:anim calcmode="lin" valueType="num">
                                      <p:cBhvr additive="base">
                                        <p:cTn id="43" dur="500" fill="hold"/>
                                        <p:tgtEl>
                                          <p:spTgt spid="2074"/>
                                        </p:tgtEl>
                                        <p:attrNameLst>
                                          <p:attrName>ppt_x</p:attrName>
                                        </p:attrNameLst>
                                      </p:cBhvr>
                                      <p:tavLst>
                                        <p:tav tm="0">
                                          <p:val>
                                            <p:strVal val="#ppt_x"/>
                                          </p:val>
                                        </p:tav>
                                        <p:tav tm="100000">
                                          <p:val>
                                            <p:strVal val="#ppt_x"/>
                                          </p:val>
                                        </p:tav>
                                      </p:tavLst>
                                    </p:anim>
                                    <p:anim calcmode="lin" valueType="num">
                                      <p:cBhvr additive="base">
                                        <p:cTn id="44" dur="500" fill="hold"/>
                                        <p:tgtEl>
                                          <p:spTgt spid="207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87"/>
                                        </p:tgtEl>
                                        <p:attrNameLst>
                                          <p:attrName>style.visibility</p:attrName>
                                        </p:attrNameLst>
                                      </p:cBhvr>
                                      <p:to>
                                        <p:strVal val="visible"/>
                                      </p:to>
                                    </p:set>
                                    <p:anim calcmode="lin" valueType="num">
                                      <p:cBhvr additive="base">
                                        <p:cTn id="49" dur="500" fill="hold"/>
                                        <p:tgtEl>
                                          <p:spTgt spid="2087"/>
                                        </p:tgtEl>
                                        <p:attrNameLst>
                                          <p:attrName>ppt_x</p:attrName>
                                        </p:attrNameLst>
                                      </p:cBhvr>
                                      <p:tavLst>
                                        <p:tav tm="0">
                                          <p:val>
                                            <p:strVal val="#ppt_x"/>
                                          </p:val>
                                        </p:tav>
                                        <p:tav tm="100000">
                                          <p:val>
                                            <p:strVal val="#ppt_x"/>
                                          </p:val>
                                        </p:tav>
                                      </p:tavLst>
                                    </p:anim>
                                    <p:anim calcmode="lin" valueType="num">
                                      <p:cBhvr additive="base">
                                        <p:cTn id="50" dur="500" fill="hold"/>
                                        <p:tgtEl>
                                          <p:spTgt spid="208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0">
                                            <p:bg/>
                                          </p:spTgt>
                                        </p:tgtEl>
                                        <p:attrNameLst>
                                          <p:attrName>style.visibility</p:attrName>
                                        </p:attrNameLst>
                                      </p:cBhvr>
                                      <p:to>
                                        <p:strVal val="visible"/>
                                      </p:to>
                                    </p:set>
                                    <p:anim calcmode="lin" valueType="num">
                                      <p:cBhvr additive="base">
                                        <p:cTn id="55" dur="500" fill="hold"/>
                                        <p:tgtEl>
                                          <p:spTgt spid="40">
                                            <p:bg/>
                                          </p:spTgt>
                                        </p:tgtEl>
                                        <p:attrNameLst>
                                          <p:attrName>ppt_x</p:attrName>
                                        </p:attrNameLst>
                                      </p:cBhvr>
                                      <p:tavLst>
                                        <p:tav tm="0">
                                          <p:val>
                                            <p:strVal val="#ppt_x"/>
                                          </p:val>
                                        </p:tav>
                                        <p:tav tm="100000">
                                          <p:val>
                                            <p:strVal val="#ppt_x"/>
                                          </p:val>
                                        </p:tav>
                                      </p:tavLst>
                                    </p:anim>
                                    <p:anim calcmode="lin" valueType="num">
                                      <p:cBhvr additive="base">
                                        <p:cTn id="56" dur="500" fill="hold"/>
                                        <p:tgtEl>
                                          <p:spTgt spid="40">
                                            <p:bg/>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2">
                                            <p:bg/>
                                          </p:spTgt>
                                        </p:tgtEl>
                                        <p:attrNameLst>
                                          <p:attrName>style.visibility</p:attrName>
                                        </p:attrNameLst>
                                      </p:cBhvr>
                                      <p:to>
                                        <p:strVal val="visible"/>
                                      </p:to>
                                    </p:set>
                                    <p:anim calcmode="lin" valueType="num">
                                      <p:cBhvr additive="base">
                                        <p:cTn id="61" dur="500" fill="hold"/>
                                        <p:tgtEl>
                                          <p:spTgt spid="42">
                                            <p:bg/>
                                          </p:spTgt>
                                        </p:tgtEl>
                                        <p:attrNameLst>
                                          <p:attrName>ppt_x</p:attrName>
                                        </p:attrNameLst>
                                      </p:cBhvr>
                                      <p:tavLst>
                                        <p:tav tm="0">
                                          <p:val>
                                            <p:strVal val="#ppt_x"/>
                                          </p:val>
                                        </p:tav>
                                        <p:tav tm="100000">
                                          <p:val>
                                            <p:strVal val="#ppt_x"/>
                                          </p:val>
                                        </p:tav>
                                      </p:tavLst>
                                    </p:anim>
                                    <p:anim calcmode="lin" valueType="num">
                                      <p:cBhvr additive="base">
                                        <p:cTn id="62" dur="500" fill="hold"/>
                                        <p:tgtEl>
                                          <p:spTgt spid="42">
                                            <p:bg/>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ppt_x"/>
                                          </p:val>
                                        </p:tav>
                                        <p:tav tm="100000">
                                          <p:val>
                                            <p:strVal val="#ppt_x"/>
                                          </p:val>
                                        </p:tav>
                                      </p:tavLst>
                                    </p:anim>
                                    <p:anim calcmode="lin" valueType="num">
                                      <p:cBhvr additive="base">
                                        <p:cTn id="6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animBg="1"/>
      <p:bldP spid="42" grpId="0" build="p" animBg="1"/>
      <p:bldP spid="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ext Placeholder 1"/>
          <p:cNvSpPr txBox="1">
            <a:spLocks noGrp="1"/>
          </p:cNvSpPr>
          <p:nvPr>
            <p:ph type="body" sz="quarter" idx="1"/>
          </p:nvPr>
        </p:nvSpPr>
        <p:spPr>
          <a:xfrm>
            <a:off x="588888" y="1076070"/>
            <a:ext cx="11014224" cy="680871"/>
          </a:xfrm>
          <a:prstGeom prst="rect">
            <a:avLst/>
          </a:prstGeom>
        </p:spPr>
        <p:txBody>
          <a:bodyPr/>
          <a:lstStyle>
            <a:lvl1pPr algn="ctr" defTabSz="777240">
              <a:spcBef>
                <a:spcPts val="800"/>
              </a:spcBef>
              <a:defRPr sz="3400">
                <a:effectLst>
                  <a:outerShdw blurRad="32385" dist="32385" dir="2700000" rotWithShape="0">
                    <a:srgbClr val="000000">
                      <a:alpha val="43137"/>
                    </a:srgbClr>
                  </a:outerShdw>
                </a:effectLst>
                <a:latin typeface="Comic Sans MS"/>
                <a:ea typeface="Comic Sans MS"/>
                <a:cs typeface="Comic Sans MS"/>
                <a:sym typeface="Comic Sans MS"/>
              </a:defRPr>
            </a:lvl1pPr>
          </a:lstStyle>
          <a:p>
            <a:r>
              <a:rPr dirty="0"/>
              <a:t>How will my role change?</a:t>
            </a:r>
          </a:p>
        </p:txBody>
      </p:sp>
      <p:sp>
        <p:nvSpPr>
          <p:cNvPr id="383" name="Text Placeholder 9"/>
          <p:cNvSpPr>
            <a:spLocks noGrp="1"/>
          </p:cNvSpPr>
          <p:nvPr>
            <p:ph type="body" idx="14"/>
          </p:nvPr>
        </p:nvSpPr>
        <p:spPr>
          <a:xfrm>
            <a:off x="1316785" y="2559417"/>
            <a:ext cx="9184439" cy="30000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p>
            <a:pPr algn="ctr">
              <a:lnSpc>
                <a:spcPts val="2600"/>
              </a:lnSpc>
            </a:pPr>
            <a:endParaRPr/>
          </a:p>
          <a:p>
            <a:pPr algn="ctr">
              <a:lnSpc>
                <a:spcPts val="2600"/>
              </a:lnSpc>
            </a:pPr>
            <a:br/>
            <a:endParaRPr>
              <a:latin typeface="Comic Sans MS"/>
              <a:ea typeface="Comic Sans MS"/>
              <a:cs typeface="Comic Sans MS"/>
              <a:sym typeface="Comic Sans MS"/>
            </a:endParaRPr>
          </a:p>
          <a:p>
            <a:pPr algn="ctr">
              <a:lnSpc>
                <a:spcPts val="2600"/>
              </a:lnSpc>
              <a:defRPr>
                <a:latin typeface="Comic Sans MS"/>
                <a:ea typeface="Comic Sans MS"/>
                <a:cs typeface="Comic Sans MS"/>
                <a:sym typeface="Comic Sans MS"/>
              </a:defRPr>
            </a:pPr>
            <a:endParaRPr>
              <a:latin typeface="Comic Sans MS"/>
              <a:ea typeface="Comic Sans MS"/>
              <a:cs typeface="Comic Sans MS"/>
              <a:sym typeface="Comic Sans MS"/>
            </a:endParaRPr>
          </a:p>
        </p:txBody>
      </p:sp>
      <p:sp>
        <p:nvSpPr>
          <p:cNvPr id="384" name="Rectangle 13"/>
          <p:cNvSpPr/>
          <p:nvPr/>
        </p:nvSpPr>
        <p:spPr>
          <a:xfrm>
            <a:off x="8126083" y="5746629"/>
            <a:ext cx="3953772" cy="94890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386" name="Picture 4" descr="Picture 4"/>
          <p:cNvPicPr>
            <a:picLocks noChangeAspect="1"/>
          </p:cNvPicPr>
          <p:nvPr/>
        </p:nvPicPr>
        <p:blipFill>
          <a:blip r:embed="rId4"/>
          <a:srcRect l="7853" t="2527" r="7330"/>
          <a:stretch>
            <a:fillRect/>
          </a:stretch>
        </p:blipFill>
        <p:spPr>
          <a:xfrm>
            <a:off x="153437" y="279713"/>
            <a:ext cx="2326695" cy="1405937"/>
          </a:xfrm>
          <a:prstGeom prst="rect">
            <a:avLst/>
          </a:prstGeom>
          <a:ln w="12700">
            <a:miter lim="400000"/>
          </a:ln>
        </p:spPr>
      </p:pic>
      <p:pic>
        <p:nvPicPr>
          <p:cNvPr id="7" name="Picture 6">
            <a:extLst>
              <a:ext uri="{FF2B5EF4-FFF2-40B4-BE49-F238E27FC236}">
                <a16:creationId xmlns:a16="http://schemas.microsoft.com/office/drawing/2014/main" id="{DCFC0265-2118-4751-BCDA-7F8313628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8289" y="5803409"/>
            <a:ext cx="1713711" cy="1054591"/>
          </a:xfrm>
          <a:prstGeom prst="rect">
            <a:avLst/>
          </a:prstGeom>
        </p:spPr>
      </p:pic>
      <p:pic>
        <p:nvPicPr>
          <p:cNvPr id="5" name="Recorded Sound">
            <a:hlinkClick r:id="" action="ppaction://media"/>
            <a:extLst>
              <a:ext uri="{FF2B5EF4-FFF2-40B4-BE49-F238E27FC236}">
                <a16:creationId xmlns:a16="http://schemas.microsoft.com/office/drawing/2014/main" id="{12E0B388-031A-4E65-B006-9DECF89E40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4607" y="202303"/>
            <a:ext cx="487363" cy="487363"/>
          </a:xfrm>
          <a:prstGeom prst="rect">
            <a:avLst/>
          </a:prstGeom>
        </p:spPr>
      </p:pic>
      <p:pic>
        <p:nvPicPr>
          <p:cNvPr id="2" name="Picture 1">
            <a:extLst>
              <a:ext uri="{FF2B5EF4-FFF2-40B4-BE49-F238E27FC236}">
                <a16:creationId xmlns:a16="http://schemas.microsoft.com/office/drawing/2014/main" id="{7B9BA56A-639B-4125-B875-1E40721B0164}"/>
              </a:ext>
            </a:extLst>
          </p:cNvPr>
          <p:cNvPicPr>
            <a:picLocks noChangeAspect="1"/>
          </p:cNvPicPr>
          <p:nvPr/>
        </p:nvPicPr>
        <p:blipFill rotWithShape="1">
          <a:blip r:embed="rId7"/>
          <a:srcRect l="19439" t="24083" r="44863" b="58535"/>
          <a:stretch/>
        </p:blipFill>
        <p:spPr>
          <a:xfrm>
            <a:off x="3081686" y="286432"/>
            <a:ext cx="6159061" cy="1686884"/>
          </a:xfrm>
          <a:prstGeom prst="rect">
            <a:avLst/>
          </a:prstGeom>
        </p:spPr>
      </p:pic>
      <p:pic>
        <p:nvPicPr>
          <p:cNvPr id="4" name="Picture 3">
            <a:extLst>
              <a:ext uri="{FF2B5EF4-FFF2-40B4-BE49-F238E27FC236}">
                <a16:creationId xmlns:a16="http://schemas.microsoft.com/office/drawing/2014/main" id="{90ABC0A1-7594-4665-9833-EA266C10CEA7}"/>
              </a:ext>
            </a:extLst>
          </p:cNvPr>
          <p:cNvPicPr>
            <a:picLocks noChangeAspect="1"/>
          </p:cNvPicPr>
          <p:nvPr/>
        </p:nvPicPr>
        <p:blipFill rotWithShape="1">
          <a:blip r:embed="rId8"/>
          <a:srcRect l="19121" t="25619" r="38928" b="47399"/>
          <a:stretch/>
        </p:blipFill>
        <p:spPr>
          <a:xfrm>
            <a:off x="1597688" y="2707077"/>
            <a:ext cx="8401412" cy="303955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Rectangle 13"/>
          <p:cNvSpPr/>
          <p:nvPr/>
        </p:nvSpPr>
        <p:spPr>
          <a:xfrm>
            <a:off x="8025441" y="5746629"/>
            <a:ext cx="4054414" cy="94890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92" name="Text Placeholder 9"/>
          <p:cNvSpPr>
            <a:spLocks noGrp="1"/>
          </p:cNvSpPr>
          <p:nvPr>
            <p:ph type="body" idx="14"/>
          </p:nvPr>
        </p:nvSpPr>
        <p:spPr>
          <a:xfrm>
            <a:off x="1532444" y="3479567"/>
            <a:ext cx="8724366" cy="30000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p>
            <a:pPr algn="ctr" defTabSz="896111">
              <a:lnSpc>
                <a:spcPts val="2500"/>
              </a:lnSpc>
              <a:spcBef>
                <a:spcPts val="900"/>
              </a:spcBef>
              <a:defRPr sz="1960"/>
            </a:pPr>
            <a:br/>
            <a:endParaRPr/>
          </a:p>
          <a:p>
            <a:pPr algn="ctr" defTabSz="896111">
              <a:lnSpc>
                <a:spcPts val="2500"/>
              </a:lnSpc>
              <a:spcBef>
                <a:spcPts val="900"/>
              </a:spcBef>
              <a:defRPr sz="1960">
                <a:latin typeface="Comic Sans MS"/>
                <a:ea typeface="Comic Sans MS"/>
                <a:cs typeface="Comic Sans MS"/>
                <a:sym typeface="Comic Sans MS"/>
              </a:defRPr>
            </a:pPr>
            <a:endParaRPr/>
          </a:p>
          <a:p>
            <a:pPr algn="ctr" defTabSz="896111">
              <a:lnSpc>
                <a:spcPts val="2500"/>
              </a:lnSpc>
              <a:spcBef>
                <a:spcPts val="900"/>
              </a:spcBef>
              <a:defRPr sz="2352">
                <a:latin typeface="Comic Sans MS"/>
                <a:ea typeface="Comic Sans MS"/>
                <a:cs typeface="Comic Sans MS"/>
                <a:sym typeface="Comic Sans MS"/>
              </a:defRPr>
            </a:pPr>
            <a:endParaRPr/>
          </a:p>
          <a:p>
            <a:pPr algn="ctr" defTabSz="896111">
              <a:lnSpc>
                <a:spcPts val="2500"/>
              </a:lnSpc>
              <a:spcBef>
                <a:spcPts val="900"/>
              </a:spcBef>
              <a:defRPr sz="2352">
                <a:latin typeface="Comic Sans MS"/>
                <a:ea typeface="Comic Sans MS"/>
                <a:cs typeface="Comic Sans MS"/>
                <a:sym typeface="Comic Sans MS"/>
              </a:defRPr>
            </a:pPr>
            <a:endParaRPr/>
          </a:p>
          <a:p>
            <a:pPr algn="ctr" defTabSz="896111">
              <a:lnSpc>
                <a:spcPts val="2500"/>
              </a:lnSpc>
              <a:spcBef>
                <a:spcPts val="900"/>
              </a:spcBef>
              <a:defRPr sz="1960">
                <a:latin typeface="Comic Sans MS"/>
                <a:ea typeface="Comic Sans MS"/>
                <a:cs typeface="Comic Sans MS"/>
                <a:sym typeface="Comic Sans MS"/>
              </a:defRPr>
            </a:pPr>
            <a:endParaRPr/>
          </a:p>
        </p:txBody>
      </p:sp>
      <p:pic>
        <p:nvPicPr>
          <p:cNvPr id="393" name="Picture 4" descr="Picture 4"/>
          <p:cNvPicPr>
            <a:picLocks noChangeAspect="1"/>
          </p:cNvPicPr>
          <p:nvPr/>
        </p:nvPicPr>
        <p:blipFill>
          <a:blip r:embed="rId4"/>
          <a:stretch>
            <a:fillRect/>
          </a:stretch>
        </p:blipFill>
        <p:spPr>
          <a:xfrm>
            <a:off x="66136" y="5135279"/>
            <a:ext cx="1779917" cy="1648273"/>
          </a:xfrm>
          <a:prstGeom prst="rect">
            <a:avLst/>
          </a:prstGeom>
          <a:ln w="12700">
            <a:miter lim="400000"/>
          </a:ln>
        </p:spPr>
      </p:pic>
      <p:pic>
        <p:nvPicPr>
          <p:cNvPr id="7" name="Picture 6">
            <a:extLst>
              <a:ext uri="{FF2B5EF4-FFF2-40B4-BE49-F238E27FC236}">
                <a16:creationId xmlns:a16="http://schemas.microsoft.com/office/drawing/2014/main" id="{2E9567E7-835D-4A9A-80E7-C903FFFA0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8289" y="5803409"/>
            <a:ext cx="1713711" cy="1054591"/>
          </a:xfrm>
          <a:prstGeom prst="rect">
            <a:avLst/>
          </a:prstGeom>
        </p:spPr>
      </p:pic>
      <p:pic>
        <p:nvPicPr>
          <p:cNvPr id="3" name="Recorded Sound">
            <a:hlinkClick r:id="" action="ppaction://media"/>
            <a:extLst>
              <a:ext uri="{FF2B5EF4-FFF2-40B4-BE49-F238E27FC236}">
                <a16:creationId xmlns:a16="http://schemas.microsoft.com/office/drawing/2014/main" id="{551EA538-7033-4C54-A4B0-CDC07E0624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80186" y="6351785"/>
            <a:ext cx="487363" cy="487363"/>
          </a:xfrm>
          <a:prstGeom prst="rect">
            <a:avLst/>
          </a:prstGeom>
        </p:spPr>
      </p:pic>
      <p:pic>
        <p:nvPicPr>
          <p:cNvPr id="2" name="Picture 1">
            <a:extLst>
              <a:ext uri="{FF2B5EF4-FFF2-40B4-BE49-F238E27FC236}">
                <a16:creationId xmlns:a16="http://schemas.microsoft.com/office/drawing/2014/main" id="{A6398699-6DCF-4CB0-8396-F6A505B443A2}"/>
              </a:ext>
            </a:extLst>
          </p:cNvPr>
          <p:cNvPicPr>
            <a:picLocks noChangeAspect="1"/>
          </p:cNvPicPr>
          <p:nvPr/>
        </p:nvPicPr>
        <p:blipFill rotWithShape="1">
          <a:blip r:embed="rId7"/>
          <a:srcRect l="20180" t="25159" r="56155" b="56782"/>
          <a:stretch/>
        </p:blipFill>
        <p:spPr>
          <a:xfrm>
            <a:off x="3545535" y="160338"/>
            <a:ext cx="4446254" cy="1908461"/>
          </a:xfrm>
          <a:prstGeom prst="rect">
            <a:avLst/>
          </a:prstGeom>
        </p:spPr>
      </p:pic>
      <p:pic>
        <p:nvPicPr>
          <p:cNvPr id="8" name="Picture 7">
            <a:extLst>
              <a:ext uri="{FF2B5EF4-FFF2-40B4-BE49-F238E27FC236}">
                <a16:creationId xmlns:a16="http://schemas.microsoft.com/office/drawing/2014/main" id="{02212E70-27EE-41CD-862A-20138F3A5F2B}"/>
              </a:ext>
            </a:extLst>
          </p:cNvPr>
          <p:cNvPicPr>
            <a:picLocks noChangeAspect="1"/>
          </p:cNvPicPr>
          <p:nvPr/>
        </p:nvPicPr>
        <p:blipFill rotWithShape="1">
          <a:blip r:embed="rId8"/>
          <a:srcRect l="19615" t="34579" r="59698" b="49263"/>
          <a:stretch/>
        </p:blipFill>
        <p:spPr>
          <a:xfrm>
            <a:off x="8736887" y="174946"/>
            <a:ext cx="3039845" cy="1335624"/>
          </a:xfrm>
          <a:prstGeom prst="rect">
            <a:avLst/>
          </a:prstGeom>
        </p:spPr>
      </p:pic>
      <p:pic>
        <p:nvPicPr>
          <p:cNvPr id="12" name="Picture 11">
            <a:extLst>
              <a:ext uri="{FF2B5EF4-FFF2-40B4-BE49-F238E27FC236}">
                <a16:creationId xmlns:a16="http://schemas.microsoft.com/office/drawing/2014/main" id="{C61DFEA2-CCCB-4697-AB2A-1F069283CE0B}"/>
              </a:ext>
            </a:extLst>
          </p:cNvPr>
          <p:cNvPicPr>
            <a:picLocks noChangeAspect="1"/>
          </p:cNvPicPr>
          <p:nvPr/>
        </p:nvPicPr>
        <p:blipFill rotWithShape="1">
          <a:blip r:embed="rId9"/>
          <a:srcRect l="19863" t="52103" r="70919" b="35970"/>
          <a:stretch/>
        </p:blipFill>
        <p:spPr>
          <a:xfrm>
            <a:off x="1845831" y="842758"/>
            <a:ext cx="1699704" cy="1236966"/>
          </a:xfrm>
          <a:prstGeom prst="rect">
            <a:avLst/>
          </a:prstGeom>
        </p:spPr>
      </p:pic>
      <p:pic>
        <p:nvPicPr>
          <p:cNvPr id="14" name="Picture 13">
            <a:extLst>
              <a:ext uri="{FF2B5EF4-FFF2-40B4-BE49-F238E27FC236}">
                <a16:creationId xmlns:a16="http://schemas.microsoft.com/office/drawing/2014/main" id="{F338F41F-293E-4449-BD49-99EC6B0D3288}"/>
              </a:ext>
            </a:extLst>
          </p:cNvPr>
          <p:cNvPicPr>
            <a:picLocks noChangeAspect="1"/>
          </p:cNvPicPr>
          <p:nvPr/>
        </p:nvPicPr>
        <p:blipFill rotWithShape="1">
          <a:blip r:embed="rId9"/>
          <a:srcRect l="20522" t="66449" r="49341" b="20900"/>
          <a:stretch/>
        </p:blipFill>
        <p:spPr>
          <a:xfrm>
            <a:off x="297450" y="2307364"/>
            <a:ext cx="4535890" cy="1071069"/>
          </a:xfrm>
          <a:prstGeom prst="rect">
            <a:avLst/>
          </a:prstGeom>
        </p:spPr>
      </p:pic>
      <p:pic>
        <p:nvPicPr>
          <p:cNvPr id="17" name="Picture 16">
            <a:extLst>
              <a:ext uri="{FF2B5EF4-FFF2-40B4-BE49-F238E27FC236}">
                <a16:creationId xmlns:a16="http://schemas.microsoft.com/office/drawing/2014/main" id="{28720F7D-1AF9-405C-8F18-27B6F8065AF7}"/>
              </a:ext>
            </a:extLst>
          </p:cNvPr>
          <p:cNvPicPr>
            <a:picLocks noChangeAspect="1"/>
          </p:cNvPicPr>
          <p:nvPr/>
        </p:nvPicPr>
        <p:blipFill rotWithShape="1">
          <a:blip r:embed="rId9"/>
          <a:srcRect l="19781" t="79414" r="66163" b="6855"/>
          <a:stretch/>
        </p:blipFill>
        <p:spPr>
          <a:xfrm>
            <a:off x="297450" y="161249"/>
            <a:ext cx="1943332" cy="1067880"/>
          </a:xfrm>
          <a:prstGeom prst="rect">
            <a:avLst/>
          </a:prstGeom>
        </p:spPr>
      </p:pic>
      <p:pic>
        <p:nvPicPr>
          <p:cNvPr id="19" name="Picture 18">
            <a:extLst>
              <a:ext uri="{FF2B5EF4-FFF2-40B4-BE49-F238E27FC236}">
                <a16:creationId xmlns:a16="http://schemas.microsoft.com/office/drawing/2014/main" id="{D65E0819-F41E-497A-9F47-0F8CE115795E}"/>
              </a:ext>
            </a:extLst>
          </p:cNvPr>
          <p:cNvPicPr>
            <a:picLocks noChangeAspect="1"/>
          </p:cNvPicPr>
          <p:nvPr/>
        </p:nvPicPr>
        <p:blipFill rotWithShape="1">
          <a:blip r:embed="rId10"/>
          <a:srcRect l="19275" t="67898" r="31858" b="5420"/>
          <a:stretch/>
        </p:blipFill>
        <p:spPr>
          <a:xfrm>
            <a:off x="5046485" y="2495994"/>
            <a:ext cx="6381027" cy="1959774"/>
          </a:xfrm>
          <a:prstGeom prst="rect">
            <a:avLst/>
          </a:prstGeom>
        </p:spPr>
      </p:pic>
      <p:pic>
        <p:nvPicPr>
          <p:cNvPr id="21" name="Picture 20">
            <a:extLst>
              <a:ext uri="{FF2B5EF4-FFF2-40B4-BE49-F238E27FC236}">
                <a16:creationId xmlns:a16="http://schemas.microsoft.com/office/drawing/2014/main" id="{8BF41051-F286-45B3-8EAB-59432D8F22F9}"/>
              </a:ext>
            </a:extLst>
          </p:cNvPr>
          <p:cNvPicPr>
            <a:picLocks noChangeAspect="1"/>
          </p:cNvPicPr>
          <p:nvPr/>
        </p:nvPicPr>
        <p:blipFill rotWithShape="1">
          <a:blip r:embed="rId10"/>
          <a:srcRect l="19863" t="39828" r="57554" b="47694"/>
          <a:stretch/>
        </p:blipFill>
        <p:spPr>
          <a:xfrm>
            <a:off x="361741" y="3828973"/>
            <a:ext cx="2753248" cy="855765"/>
          </a:xfrm>
          <a:prstGeom prst="rect">
            <a:avLst/>
          </a:prstGeom>
        </p:spPr>
      </p:pic>
      <p:pic>
        <p:nvPicPr>
          <p:cNvPr id="23" name="Picture 22">
            <a:extLst>
              <a:ext uri="{FF2B5EF4-FFF2-40B4-BE49-F238E27FC236}">
                <a16:creationId xmlns:a16="http://schemas.microsoft.com/office/drawing/2014/main" id="{E814A006-0799-48A7-A6DC-41D694E5A6AE}"/>
              </a:ext>
            </a:extLst>
          </p:cNvPr>
          <p:cNvPicPr>
            <a:picLocks noChangeAspect="1"/>
          </p:cNvPicPr>
          <p:nvPr/>
        </p:nvPicPr>
        <p:blipFill rotWithShape="1">
          <a:blip r:embed="rId11"/>
          <a:srcRect l="19945" t="54168" r="41978" b="33354"/>
          <a:stretch/>
        </p:blipFill>
        <p:spPr>
          <a:xfrm>
            <a:off x="2715862" y="5584163"/>
            <a:ext cx="5795425" cy="1068325"/>
          </a:xfrm>
          <a:prstGeom prst="rect">
            <a:avLst/>
          </a:prstGeom>
        </p:spPr>
      </p:pic>
      <p:pic>
        <p:nvPicPr>
          <p:cNvPr id="25" name="Picture 24">
            <a:extLst>
              <a:ext uri="{FF2B5EF4-FFF2-40B4-BE49-F238E27FC236}">
                <a16:creationId xmlns:a16="http://schemas.microsoft.com/office/drawing/2014/main" id="{D7779FFB-1C34-45A8-9365-D571B6F6AC1E}"/>
              </a:ext>
            </a:extLst>
          </p:cNvPr>
          <p:cNvPicPr>
            <a:picLocks noChangeAspect="1"/>
          </p:cNvPicPr>
          <p:nvPr/>
        </p:nvPicPr>
        <p:blipFill rotWithShape="1">
          <a:blip r:embed="rId11"/>
          <a:srcRect l="20439" t="24469" r="68211" b="62377"/>
          <a:stretch/>
        </p:blipFill>
        <p:spPr>
          <a:xfrm>
            <a:off x="8511287" y="4038926"/>
            <a:ext cx="2148269" cy="140041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747511-0DD8-46C1-BA95-B304886EBA27}"/>
              </a:ext>
            </a:extLst>
          </p:cNvPr>
          <p:cNvSpPr>
            <a:spLocks noGrp="1"/>
          </p:cNvSpPr>
          <p:nvPr>
            <p:ph type="body" sz="quarter" idx="10"/>
          </p:nvPr>
        </p:nvSpPr>
        <p:spPr/>
        <p:txBody>
          <a:bodyPr/>
          <a:lstStyle/>
          <a:p>
            <a:r>
              <a:rPr lang="en-GB" dirty="0"/>
              <a:t>JACQUI MILLER</a:t>
            </a:r>
          </a:p>
        </p:txBody>
      </p:sp>
      <p:sp>
        <p:nvSpPr>
          <p:cNvPr id="3" name="Text Placeholder 2">
            <a:extLst>
              <a:ext uri="{FF2B5EF4-FFF2-40B4-BE49-F238E27FC236}">
                <a16:creationId xmlns:a16="http://schemas.microsoft.com/office/drawing/2014/main" id="{69CB6B21-1BB9-4836-8BDA-0CC9527D6727}"/>
              </a:ext>
            </a:extLst>
          </p:cNvPr>
          <p:cNvSpPr>
            <a:spLocks noGrp="1"/>
          </p:cNvSpPr>
          <p:nvPr>
            <p:ph type="body" sz="quarter" idx="12"/>
          </p:nvPr>
        </p:nvSpPr>
        <p:spPr/>
        <p:txBody>
          <a:bodyPr/>
          <a:lstStyle/>
          <a:p>
            <a:r>
              <a:rPr lang="en-GB" dirty="0"/>
              <a:t>TRANSPORT FOR WEST MIDLANDS</a:t>
            </a:r>
          </a:p>
        </p:txBody>
      </p:sp>
      <p:pic>
        <p:nvPicPr>
          <p:cNvPr id="11" name="Picture Placeholder 10">
            <a:extLst>
              <a:ext uri="{FF2B5EF4-FFF2-40B4-BE49-F238E27FC236}">
                <a16:creationId xmlns:a16="http://schemas.microsoft.com/office/drawing/2014/main" id="{10077E39-DC4F-4EC6-AAA0-80B39884F458}"/>
              </a:ext>
            </a:extLst>
          </p:cNvPr>
          <p:cNvPicPr>
            <a:picLocks noGrp="1" noChangeAspect="1"/>
          </p:cNvPicPr>
          <p:nvPr>
            <p:ph type="pic" sz="quarter" idx="14"/>
          </p:nvPr>
        </p:nvPicPr>
        <p:blipFill>
          <a:blip r:embed="rId4"/>
          <a:srcRect t="18018" b="18018"/>
          <a:stretch>
            <a:fillRect/>
          </a:stretch>
        </p:blipFill>
        <p:spPr>
          <a:xfrm>
            <a:off x="8679390" y="5927012"/>
            <a:ext cx="1377221" cy="619950"/>
          </a:xfrm>
        </p:spPr>
      </p:pic>
      <p:pic>
        <p:nvPicPr>
          <p:cNvPr id="5" name="Recorded Sound">
            <a:hlinkClick r:id="" action="ppaction://media"/>
            <a:extLst>
              <a:ext uri="{FF2B5EF4-FFF2-40B4-BE49-F238E27FC236}">
                <a16:creationId xmlns:a16="http://schemas.microsoft.com/office/drawing/2014/main" id="{81204CB6-10C4-49A0-AA25-BDF47B2FFD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445" y="4520529"/>
            <a:ext cx="487363" cy="487363"/>
          </a:xfrm>
          <a:prstGeom prst="rect">
            <a:avLst/>
          </a:prstGeom>
        </p:spPr>
      </p:pic>
    </p:spTree>
    <p:extLst>
      <p:ext uri="{BB962C8B-B14F-4D97-AF65-F5344CB8AC3E}">
        <p14:creationId xmlns:p14="http://schemas.microsoft.com/office/powerpoint/2010/main" val="412961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71258" y="970765"/>
            <a:ext cx="9173923" cy="680870"/>
          </a:xfrm>
        </p:spPr>
        <p:txBody>
          <a:bodyPr anchor="t"/>
          <a:lstStyle/>
          <a:p>
            <a:pPr algn="ctr"/>
            <a:r>
              <a:rPr lang="en-US" sz="4000" dirty="0">
                <a:effectLst>
                  <a:outerShdw blurRad="38100" dist="38100" dir="2700000" algn="tl">
                    <a:srgbClr val="000000">
                      <a:alpha val="43137"/>
                    </a:srgbClr>
                  </a:outerShdw>
                </a:effectLst>
                <a:latin typeface="Comic Sans MS"/>
                <a:cs typeface="Calibri"/>
              </a:rPr>
              <a:t>My Career</a:t>
            </a:r>
          </a:p>
          <a:p>
            <a:pPr algn="ctr"/>
            <a:r>
              <a:rPr lang="en-US" sz="2000" dirty="0">
                <a:effectLst>
                  <a:outerShdw blurRad="38100" dist="38100" dir="2700000" algn="tl">
                    <a:srgbClr val="000000">
                      <a:alpha val="43137"/>
                    </a:srgbClr>
                  </a:outerShdw>
                </a:effectLst>
                <a:latin typeface="Comic Sans MS"/>
                <a:cs typeface="Calibri"/>
              </a:rPr>
              <a:t>Jacqui Miller</a:t>
            </a:r>
          </a:p>
          <a:p>
            <a:pPr algn="ctr"/>
            <a:endParaRPr lang="en-US" sz="1400" dirty="0">
              <a:effectLst>
                <a:outerShdw blurRad="38100" dist="38100" dir="2700000" algn="tl">
                  <a:srgbClr val="000000">
                    <a:alpha val="43137"/>
                  </a:srgbClr>
                </a:outerShdw>
              </a:effectLst>
              <a:latin typeface="Comic Sans MS"/>
              <a:cs typeface="Calibri"/>
            </a:endParaRPr>
          </a:p>
        </p:txBody>
      </p:sp>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descr="A picture containing computer, desk, table, laptop&#10;&#10;Description generated with very high confidence">
            <a:extLst>
              <a:ext uri="{FF2B5EF4-FFF2-40B4-BE49-F238E27FC236}">
                <a16:creationId xmlns:a16="http://schemas.microsoft.com/office/drawing/2014/main" id="{2B7BD47D-C119-4275-BC5B-033C77087FC4}"/>
              </a:ext>
            </a:extLst>
          </p:cNvPr>
          <p:cNvPicPr>
            <a:picLocks noChangeAspect="1"/>
          </p:cNvPicPr>
          <p:nvPr/>
        </p:nvPicPr>
        <p:blipFill>
          <a:blip r:embed="rId4"/>
          <a:stretch>
            <a:fillRect/>
          </a:stretch>
        </p:blipFill>
        <p:spPr>
          <a:xfrm>
            <a:off x="66137" y="5424281"/>
            <a:ext cx="2728822" cy="1314683"/>
          </a:xfrm>
          <a:prstGeom prst="rect">
            <a:avLst/>
          </a:prstGeom>
        </p:spPr>
      </p:pic>
      <p:pic>
        <p:nvPicPr>
          <p:cNvPr id="9" name="Picture 8" descr="A close up of a piece of paper&#10;&#10;Description automatically generated">
            <a:extLst>
              <a:ext uri="{FF2B5EF4-FFF2-40B4-BE49-F238E27FC236}">
                <a16:creationId xmlns:a16="http://schemas.microsoft.com/office/drawing/2014/main" id="{E2300E38-E0B4-4EBD-81E6-27CD4D34AADE}"/>
              </a:ext>
            </a:extLst>
          </p:cNvPr>
          <p:cNvPicPr>
            <a:picLocks noChangeAspect="1"/>
          </p:cNvPicPr>
          <p:nvPr/>
        </p:nvPicPr>
        <p:blipFill>
          <a:blip r:embed="rId5"/>
          <a:stretch>
            <a:fillRect/>
          </a:stretch>
        </p:blipFill>
        <p:spPr>
          <a:xfrm>
            <a:off x="9593573" y="4935718"/>
            <a:ext cx="2563283" cy="1940053"/>
          </a:xfrm>
          <a:prstGeom prst="rect">
            <a:avLst/>
          </a:prstGeom>
        </p:spPr>
      </p:pic>
      <p:pic>
        <p:nvPicPr>
          <p:cNvPr id="3" name="AUDIO-2020-09-16-16-17-45">
            <a:hlinkClick r:id="" action="ppaction://media"/>
            <a:extLst>
              <a:ext uri="{FF2B5EF4-FFF2-40B4-BE49-F238E27FC236}">
                <a16:creationId xmlns:a16="http://schemas.microsoft.com/office/drawing/2014/main" id="{98BD7655-9685-44EC-8DBC-6B023DCB27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771" y="623407"/>
            <a:ext cx="487363" cy="487363"/>
          </a:xfrm>
          <a:prstGeom prst="rect">
            <a:avLst/>
          </a:prstGeom>
        </p:spPr>
      </p:pic>
      <p:pic>
        <p:nvPicPr>
          <p:cNvPr id="4" name="Picture 3">
            <a:extLst>
              <a:ext uri="{FF2B5EF4-FFF2-40B4-BE49-F238E27FC236}">
                <a16:creationId xmlns:a16="http://schemas.microsoft.com/office/drawing/2014/main" id="{BCD9A8FF-8452-4288-A751-897CD5F7E235}"/>
              </a:ext>
            </a:extLst>
          </p:cNvPr>
          <p:cNvPicPr>
            <a:picLocks noChangeAspect="1"/>
          </p:cNvPicPr>
          <p:nvPr/>
        </p:nvPicPr>
        <p:blipFill rotWithShape="1">
          <a:blip r:embed="rId7"/>
          <a:srcRect l="20236" t="25787" r="66208" b="58134"/>
          <a:stretch/>
        </p:blipFill>
        <p:spPr>
          <a:xfrm>
            <a:off x="4228095" y="57434"/>
            <a:ext cx="3157444" cy="2106673"/>
          </a:xfrm>
          <a:prstGeom prst="rect">
            <a:avLst/>
          </a:prstGeom>
        </p:spPr>
      </p:pic>
      <p:pic>
        <p:nvPicPr>
          <p:cNvPr id="6" name="Picture 5">
            <a:extLst>
              <a:ext uri="{FF2B5EF4-FFF2-40B4-BE49-F238E27FC236}">
                <a16:creationId xmlns:a16="http://schemas.microsoft.com/office/drawing/2014/main" id="{7F22EB00-0323-4C43-AED7-D37FDF8CFAF9}"/>
              </a:ext>
            </a:extLst>
          </p:cNvPr>
          <p:cNvPicPr>
            <a:picLocks noChangeAspect="1"/>
          </p:cNvPicPr>
          <p:nvPr/>
        </p:nvPicPr>
        <p:blipFill rotWithShape="1">
          <a:blip r:embed="rId8"/>
          <a:srcRect l="19618" t="26373" r="47953" b="30403"/>
          <a:stretch/>
        </p:blipFill>
        <p:spPr>
          <a:xfrm>
            <a:off x="3459061" y="2589259"/>
            <a:ext cx="5273877" cy="3953987"/>
          </a:xfrm>
          <a:prstGeom prst="rect">
            <a:avLst/>
          </a:prstGeom>
        </p:spPr>
      </p:pic>
    </p:spTree>
    <p:extLst>
      <p:ext uri="{BB962C8B-B14F-4D97-AF65-F5344CB8AC3E}">
        <p14:creationId xmlns:p14="http://schemas.microsoft.com/office/powerpoint/2010/main" val="5166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table&#10;&#10;Description generated with very high confidence">
            <a:extLst>
              <a:ext uri="{FF2B5EF4-FFF2-40B4-BE49-F238E27FC236}">
                <a16:creationId xmlns:a16="http://schemas.microsoft.com/office/drawing/2014/main" id="{5A488066-E712-492B-8F1B-CAB1CD69B387}"/>
              </a:ext>
            </a:extLst>
          </p:cNvPr>
          <p:cNvPicPr>
            <a:picLocks noChangeAspect="1"/>
          </p:cNvPicPr>
          <p:nvPr/>
        </p:nvPicPr>
        <p:blipFill rotWithShape="1">
          <a:blip r:embed="rId4"/>
          <a:srcRect r="523" b="10494"/>
          <a:stretch/>
        </p:blipFill>
        <p:spPr>
          <a:xfrm>
            <a:off x="224286" y="5556927"/>
            <a:ext cx="1506765" cy="1150051"/>
          </a:xfrm>
          <a:prstGeom prst="rect">
            <a:avLst/>
          </a:prstGeom>
        </p:spPr>
      </p:pic>
      <p:pic>
        <p:nvPicPr>
          <p:cNvPr id="11" name="Picture 10" descr="A close up of a piece of paper&#10;&#10;Description automatically generated">
            <a:extLst>
              <a:ext uri="{FF2B5EF4-FFF2-40B4-BE49-F238E27FC236}">
                <a16:creationId xmlns:a16="http://schemas.microsoft.com/office/drawing/2014/main" id="{C3A9F725-0B87-486B-B49A-1171FFBC0329}"/>
              </a:ext>
            </a:extLst>
          </p:cNvPr>
          <p:cNvPicPr>
            <a:picLocks noChangeAspect="1"/>
          </p:cNvPicPr>
          <p:nvPr/>
        </p:nvPicPr>
        <p:blipFill>
          <a:blip r:embed="rId5"/>
          <a:stretch>
            <a:fillRect/>
          </a:stretch>
        </p:blipFill>
        <p:spPr>
          <a:xfrm>
            <a:off x="9706708" y="5021346"/>
            <a:ext cx="2450148" cy="1854425"/>
          </a:xfrm>
          <a:prstGeom prst="rect">
            <a:avLst/>
          </a:prstGeom>
        </p:spPr>
      </p:pic>
      <p:pic>
        <p:nvPicPr>
          <p:cNvPr id="5" name="AUDIO-2020-09-16-16-17-45 (1)">
            <a:hlinkClick r:id="" action="ppaction://media"/>
            <a:extLst>
              <a:ext uri="{FF2B5EF4-FFF2-40B4-BE49-F238E27FC236}">
                <a16:creationId xmlns:a16="http://schemas.microsoft.com/office/drawing/2014/main" id="{73A2C00E-CCED-4865-8DCD-BB8D4267D3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3118" y="781866"/>
            <a:ext cx="487363" cy="487363"/>
          </a:xfrm>
          <a:prstGeom prst="rect">
            <a:avLst/>
          </a:prstGeom>
        </p:spPr>
      </p:pic>
      <p:pic>
        <p:nvPicPr>
          <p:cNvPr id="4" name="Picture 3">
            <a:extLst>
              <a:ext uri="{FF2B5EF4-FFF2-40B4-BE49-F238E27FC236}">
                <a16:creationId xmlns:a16="http://schemas.microsoft.com/office/drawing/2014/main" id="{AA78184A-ADBE-4949-BA29-F1AC298FAF7E}"/>
              </a:ext>
            </a:extLst>
          </p:cNvPr>
          <p:cNvPicPr>
            <a:picLocks noChangeAspect="1"/>
          </p:cNvPicPr>
          <p:nvPr/>
        </p:nvPicPr>
        <p:blipFill rotWithShape="1">
          <a:blip r:embed="rId7"/>
          <a:srcRect l="20420" t="25494" r="35601" b="59121"/>
          <a:stretch/>
        </p:blipFill>
        <p:spPr>
          <a:xfrm>
            <a:off x="2006865" y="312738"/>
            <a:ext cx="7245026" cy="1425620"/>
          </a:xfrm>
          <a:prstGeom prst="rect">
            <a:avLst/>
          </a:prstGeom>
        </p:spPr>
      </p:pic>
      <p:pic>
        <p:nvPicPr>
          <p:cNvPr id="19" name="Picture 18">
            <a:extLst>
              <a:ext uri="{FF2B5EF4-FFF2-40B4-BE49-F238E27FC236}">
                <a16:creationId xmlns:a16="http://schemas.microsoft.com/office/drawing/2014/main" id="{22A0B240-65AB-4342-9CB8-FB3EEBAC09B9}"/>
              </a:ext>
            </a:extLst>
          </p:cNvPr>
          <p:cNvPicPr>
            <a:picLocks noChangeAspect="1"/>
          </p:cNvPicPr>
          <p:nvPr/>
        </p:nvPicPr>
        <p:blipFill rotWithShape="1">
          <a:blip r:embed="rId8"/>
          <a:srcRect l="20178" t="23999" r="41992" b="31019"/>
          <a:stretch/>
        </p:blipFill>
        <p:spPr>
          <a:xfrm>
            <a:off x="2608269" y="2464291"/>
            <a:ext cx="6042217" cy="4041309"/>
          </a:xfrm>
          <a:prstGeom prst="rect">
            <a:avLst/>
          </a:prstGeom>
        </p:spPr>
      </p:pic>
    </p:spTree>
    <p:extLst>
      <p:ext uri="{BB962C8B-B14F-4D97-AF65-F5344CB8AC3E}">
        <p14:creationId xmlns:p14="http://schemas.microsoft.com/office/powerpoint/2010/main" val="122050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6768" y="970765"/>
            <a:ext cx="11014223" cy="680870"/>
          </a:xfrm>
        </p:spPr>
        <p:txBody>
          <a:bodyPr anchor="t"/>
          <a:lstStyle/>
          <a:p>
            <a:pPr algn="ctr"/>
            <a:r>
              <a:rPr lang="en-US" sz="4000" dirty="0">
                <a:effectLst>
                  <a:outerShdw blurRad="38100" dist="38100" dir="2700000" algn="tl">
                    <a:srgbClr val="000000">
                      <a:alpha val="43137"/>
                    </a:srgbClr>
                  </a:outerShdw>
                </a:effectLst>
                <a:latin typeface="Comic Sans MS"/>
                <a:cs typeface="Calibri"/>
              </a:rPr>
              <a:t>How will my role change?</a:t>
            </a:r>
            <a:endParaRPr lang="en-US" sz="4000" dirty="0">
              <a:effectLst>
                <a:outerShdw blurRad="38100" dist="38100" dir="2700000" algn="tl">
                  <a:srgbClr val="000000">
                    <a:alpha val="43137"/>
                  </a:srgbClr>
                </a:outerShdw>
              </a:effectLst>
              <a:latin typeface="Comic Sans MS"/>
            </a:endParaRPr>
          </a:p>
        </p:txBody>
      </p:sp>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piece of paper&#10;&#10;Description automatically generated">
            <a:extLst>
              <a:ext uri="{FF2B5EF4-FFF2-40B4-BE49-F238E27FC236}">
                <a16:creationId xmlns:a16="http://schemas.microsoft.com/office/drawing/2014/main" id="{2927B760-BB31-43AE-9791-727C302C38BA}"/>
              </a:ext>
            </a:extLst>
          </p:cNvPr>
          <p:cNvPicPr>
            <a:picLocks noChangeAspect="1"/>
          </p:cNvPicPr>
          <p:nvPr/>
        </p:nvPicPr>
        <p:blipFill>
          <a:blip r:embed="rId4"/>
          <a:stretch>
            <a:fillRect/>
          </a:stretch>
        </p:blipFill>
        <p:spPr>
          <a:xfrm>
            <a:off x="9593573" y="4935718"/>
            <a:ext cx="2563283" cy="1940053"/>
          </a:xfrm>
          <a:prstGeom prst="rect">
            <a:avLst/>
          </a:prstGeom>
        </p:spPr>
      </p:pic>
      <p:pic>
        <p:nvPicPr>
          <p:cNvPr id="6" name="AUDIO-2020-09-16-16-17-45 (2)">
            <a:hlinkClick r:id="" action="ppaction://media"/>
            <a:extLst>
              <a:ext uri="{FF2B5EF4-FFF2-40B4-BE49-F238E27FC236}">
                <a16:creationId xmlns:a16="http://schemas.microsoft.com/office/drawing/2014/main" id="{0F55B651-829D-49DC-85BF-590D2D240B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894" y="629348"/>
            <a:ext cx="487363" cy="487363"/>
          </a:xfrm>
          <a:prstGeom prst="rect">
            <a:avLst/>
          </a:prstGeom>
        </p:spPr>
      </p:pic>
      <p:pic>
        <p:nvPicPr>
          <p:cNvPr id="3" name="Picture 2">
            <a:extLst>
              <a:ext uri="{FF2B5EF4-FFF2-40B4-BE49-F238E27FC236}">
                <a16:creationId xmlns:a16="http://schemas.microsoft.com/office/drawing/2014/main" id="{9DFBC63E-74E6-4902-BD04-014705614D18}"/>
              </a:ext>
            </a:extLst>
          </p:cNvPr>
          <p:cNvPicPr>
            <a:picLocks noChangeAspect="1"/>
          </p:cNvPicPr>
          <p:nvPr/>
        </p:nvPicPr>
        <p:blipFill rotWithShape="1">
          <a:blip r:embed="rId6"/>
          <a:srcRect l="19439" t="24083" r="44863" b="58535"/>
          <a:stretch/>
        </p:blipFill>
        <p:spPr>
          <a:xfrm>
            <a:off x="2703102" y="187442"/>
            <a:ext cx="6785795" cy="1858538"/>
          </a:xfrm>
          <a:prstGeom prst="rect">
            <a:avLst/>
          </a:prstGeom>
        </p:spPr>
      </p:pic>
      <p:pic>
        <p:nvPicPr>
          <p:cNvPr id="12" name="Picture 11">
            <a:extLst>
              <a:ext uri="{FF2B5EF4-FFF2-40B4-BE49-F238E27FC236}">
                <a16:creationId xmlns:a16="http://schemas.microsoft.com/office/drawing/2014/main" id="{25047243-5269-4263-8D62-88BDD6255B0B}"/>
              </a:ext>
            </a:extLst>
          </p:cNvPr>
          <p:cNvPicPr>
            <a:picLocks noChangeAspect="1"/>
          </p:cNvPicPr>
          <p:nvPr/>
        </p:nvPicPr>
        <p:blipFill rotWithShape="1">
          <a:blip r:embed="rId7"/>
          <a:srcRect l="19095" t="25787" r="36127" b="16500"/>
          <a:stretch/>
        </p:blipFill>
        <p:spPr>
          <a:xfrm>
            <a:off x="1170575" y="2387397"/>
            <a:ext cx="5967735" cy="4326379"/>
          </a:xfrm>
          <a:prstGeom prst="rect">
            <a:avLst/>
          </a:prstGeom>
        </p:spPr>
      </p:pic>
    </p:spTree>
    <p:extLst>
      <p:ext uri="{BB962C8B-B14F-4D97-AF65-F5344CB8AC3E}">
        <p14:creationId xmlns:p14="http://schemas.microsoft.com/office/powerpoint/2010/main" val="5307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51F15E3D-1FE5-4152-AB6B-4E612CAE541D}"/>
              </a:ext>
            </a:extLst>
          </p:cNvPr>
          <p:cNvSpPr/>
          <p:nvPr/>
        </p:nvSpPr>
        <p:spPr>
          <a:xfrm>
            <a:off x="8126083" y="5746630"/>
            <a:ext cx="3953772"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close up of a computer&#10;&#10;Description generated with very high confidence">
            <a:extLst>
              <a:ext uri="{FF2B5EF4-FFF2-40B4-BE49-F238E27FC236}">
                <a16:creationId xmlns:a16="http://schemas.microsoft.com/office/drawing/2014/main" id="{CA80EC7E-FA90-4418-85E8-3A4A6A1C42EA}"/>
              </a:ext>
            </a:extLst>
          </p:cNvPr>
          <p:cNvPicPr>
            <a:picLocks noChangeAspect="1"/>
          </p:cNvPicPr>
          <p:nvPr/>
        </p:nvPicPr>
        <p:blipFill>
          <a:blip r:embed="rId4"/>
          <a:stretch>
            <a:fillRect/>
          </a:stretch>
        </p:blipFill>
        <p:spPr>
          <a:xfrm>
            <a:off x="152400" y="5170136"/>
            <a:ext cx="1708031" cy="1535425"/>
          </a:xfrm>
          <a:prstGeom prst="rect">
            <a:avLst/>
          </a:prstGeom>
        </p:spPr>
      </p:pic>
      <p:pic>
        <p:nvPicPr>
          <p:cNvPr id="11" name="Picture 10" descr="A close up of a piece of paper&#10;&#10;Description automatically generated">
            <a:extLst>
              <a:ext uri="{FF2B5EF4-FFF2-40B4-BE49-F238E27FC236}">
                <a16:creationId xmlns:a16="http://schemas.microsoft.com/office/drawing/2014/main" id="{8C26AF2D-B829-46AB-BEAA-4BF7D2CD55F5}"/>
              </a:ext>
            </a:extLst>
          </p:cNvPr>
          <p:cNvPicPr>
            <a:picLocks noChangeAspect="1"/>
          </p:cNvPicPr>
          <p:nvPr/>
        </p:nvPicPr>
        <p:blipFill>
          <a:blip r:embed="rId5"/>
          <a:stretch>
            <a:fillRect/>
          </a:stretch>
        </p:blipFill>
        <p:spPr>
          <a:xfrm>
            <a:off x="9730154" y="5039091"/>
            <a:ext cx="2426702" cy="1836680"/>
          </a:xfrm>
          <a:prstGeom prst="rect">
            <a:avLst/>
          </a:prstGeom>
        </p:spPr>
      </p:pic>
      <p:pic>
        <p:nvPicPr>
          <p:cNvPr id="5" name="AUDIO-2020-09-16-16-17-45 (3)">
            <a:hlinkClick r:id="" action="ppaction://media"/>
            <a:extLst>
              <a:ext uri="{FF2B5EF4-FFF2-40B4-BE49-F238E27FC236}">
                <a16:creationId xmlns:a16="http://schemas.microsoft.com/office/drawing/2014/main" id="{043E11E5-03A9-47DF-9EC7-4991285CF2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30197" y="5694166"/>
            <a:ext cx="487363" cy="487363"/>
          </a:xfrm>
          <a:prstGeom prst="rect">
            <a:avLst/>
          </a:prstGeom>
        </p:spPr>
      </p:pic>
      <p:pic>
        <p:nvPicPr>
          <p:cNvPr id="4" name="Picture 3">
            <a:extLst>
              <a:ext uri="{FF2B5EF4-FFF2-40B4-BE49-F238E27FC236}">
                <a16:creationId xmlns:a16="http://schemas.microsoft.com/office/drawing/2014/main" id="{3137AB97-C6DB-4D2A-8FA8-548ACD6B8CB5}"/>
              </a:ext>
            </a:extLst>
          </p:cNvPr>
          <p:cNvPicPr>
            <a:picLocks noChangeAspect="1"/>
          </p:cNvPicPr>
          <p:nvPr/>
        </p:nvPicPr>
        <p:blipFill rotWithShape="1">
          <a:blip r:embed="rId7"/>
          <a:srcRect l="19207" t="26813" r="51374" b="45348"/>
          <a:stretch/>
        </p:blipFill>
        <p:spPr>
          <a:xfrm>
            <a:off x="2487071" y="128272"/>
            <a:ext cx="6413989" cy="1909187"/>
          </a:xfrm>
          <a:prstGeom prst="rect">
            <a:avLst/>
          </a:prstGeom>
        </p:spPr>
      </p:pic>
      <p:pic>
        <p:nvPicPr>
          <p:cNvPr id="15" name="Picture 14">
            <a:extLst>
              <a:ext uri="{FF2B5EF4-FFF2-40B4-BE49-F238E27FC236}">
                <a16:creationId xmlns:a16="http://schemas.microsoft.com/office/drawing/2014/main" id="{710A3471-B3A3-41D0-BCE6-D04BC6860086}"/>
              </a:ext>
            </a:extLst>
          </p:cNvPr>
          <p:cNvPicPr>
            <a:picLocks noChangeAspect="1"/>
          </p:cNvPicPr>
          <p:nvPr/>
        </p:nvPicPr>
        <p:blipFill rotWithShape="1">
          <a:blip r:embed="rId8"/>
          <a:srcRect l="19781" t="25348" r="43049" b="45788"/>
          <a:stretch/>
        </p:blipFill>
        <p:spPr>
          <a:xfrm>
            <a:off x="3066421" y="2568702"/>
            <a:ext cx="6059157" cy="2646684"/>
          </a:xfrm>
          <a:prstGeom prst="rect">
            <a:avLst/>
          </a:prstGeom>
        </p:spPr>
      </p:pic>
    </p:spTree>
    <p:extLst>
      <p:ext uri="{BB962C8B-B14F-4D97-AF65-F5344CB8AC3E}">
        <p14:creationId xmlns:p14="http://schemas.microsoft.com/office/powerpoint/2010/main" val="2924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1145" y="798236"/>
            <a:ext cx="11014223" cy="680870"/>
          </a:xfrm>
        </p:spPr>
        <p:txBody>
          <a:bodyPr anchor="t"/>
          <a:lstStyle/>
          <a:p>
            <a:pPr algn="ctr"/>
            <a:r>
              <a:rPr lang="en-US" sz="4000" dirty="0">
                <a:effectLst>
                  <a:outerShdw blurRad="38100" dist="38100" dir="2700000" algn="tl">
                    <a:srgbClr val="000000">
                      <a:alpha val="43137"/>
                    </a:srgbClr>
                  </a:outerShdw>
                </a:effectLst>
                <a:latin typeface="Comic Sans MS"/>
                <a:cs typeface="Calibri"/>
              </a:rPr>
              <a:t>Closing Comments</a:t>
            </a:r>
          </a:p>
          <a:p>
            <a:pPr algn="ctr"/>
            <a:endParaRPr lang="en-US" sz="4000" dirty="0">
              <a:effectLst>
                <a:outerShdw blurRad="38100" dist="38100" dir="2700000" algn="tl">
                  <a:srgbClr val="000000">
                    <a:alpha val="43137"/>
                  </a:srgbClr>
                </a:outerShdw>
              </a:effectLst>
              <a:latin typeface="Comic Sans MS"/>
              <a:cs typeface="Calibri"/>
            </a:endParaRPr>
          </a:p>
          <a:p>
            <a:pPr algn="ctr"/>
            <a:endParaRPr lang="en-US" sz="4000" dirty="0">
              <a:effectLst>
                <a:outerShdw blurRad="38100" dist="38100" dir="2700000" algn="tl">
                  <a:srgbClr val="000000">
                    <a:alpha val="43137"/>
                  </a:srgbClr>
                </a:outerShdw>
              </a:effectLst>
              <a:latin typeface="Comic Sans MS"/>
              <a:cs typeface="Calibri"/>
            </a:endParaRPr>
          </a:p>
          <a:p>
            <a:pPr algn="ctr"/>
            <a:r>
              <a:rPr lang="en-US" sz="2000" dirty="0">
                <a:effectLst>
                  <a:outerShdw blurRad="38100" dist="38100" dir="2700000" algn="tl">
                    <a:srgbClr val="000000">
                      <a:alpha val="43137"/>
                    </a:srgbClr>
                  </a:outerShdw>
                </a:effectLst>
                <a:latin typeface="Comic Sans MS"/>
                <a:cs typeface="Calibri"/>
              </a:rPr>
              <a:t> </a:t>
            </a:r>
            <a:endParaRPr lang="en-US" sz="4000" dirty="0">
              <a:effectLst>
                <a:outerShdw blurRad="38100" dist="38100" dir="2700000" algn="tl">
                  <a:srgbClr val="000000">
                    <a:alpha val="43137"/>
                  </a:srgbClr>
                </a:outerShdw>
              </a:effectLst>
              <a:latin typeface="Comic Sans MS"/>
            </a:endParaRPr>
          </a:p>
        </p:txBody>
      </p:sp>
      <p:sp>
        <p:nvSpPr>
          <p:cNvPr id="7" name="AutoShape 2" descr="ᐈ Cartoon different jobs stock pictures, Royalty Free differen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ᐈ Cartoon different jobs stock pictures, Royalty Free different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51F15E3D-1FE5-4152-AB6B-4E612CAE541D}"/>
              </a:ext>
            </a:extLst>
          </p:cNvPr>
          <p:cNvSpPr/>
          <p:nvPr/>
        </p:nvSpPr>
        <p:spPr>
          <a:xfrm>
            <a:off x="8025442" y="5746630"/>
            <a:ext cx="4054413" cy="94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a logo&#10;&#10;Description generated with high confidence">
            <a:extLst>
              <a:ext uri="{FF2B5EF4-FFF2-40B4-BE49-F238E27FC236}">
                <a16:creationId xmlns:a16="http://schemas.microsoft.com/office/drawing/2014/main" id="{926975D8-5B3B-4A87-BBD1-D4F055D6C295}"/>
              </a:ext>
            </a:extLst>
          </p:cNvPr>
          <p:cNvPicPr>
            <a:picLocks noChangeAspect="1"/>
          </p:cNvPicPr>
          <p:nvPr/>
        </p:nvPicPr>
        <p:blipFill>
          <a:blip r:embed="rId4"/>
          <a:stretch>
            <a:fillRect/>
          </a:stretch>
        </p:blipFill>
        <p:spPr>
          <a:xfrm>
            <a:off x="66136" y="5135279"/>
            <a:ext cx="1779917" cy="1648272"/>
          </a:xfrm>
          <a:prstGeom prst="rect">
            <a:avLst/>
          </a:prstGeom>
        </p:spPr>
      </p:pic>
      <p:pic>
        <p:nvPicPr>
          <p:cNvPr id="11" name="Picture 10" descr="A close up of a piece of paper&#10;&#10;Description automatically generated">
            <a:extLst>
              <a:ext uri="{FF2B5EF4-FFF2-40B4-BE49-F238E27FC236}">
                <a16:creationId xmlns:a16="http://schemas.microsoft.com/office/drawing/2014/main" id="{B82F89E7-1DDA-44D3-AC35-FF560D5F01B2}"/>
              </a:ext>
            </a:extLst>
          </p:cNvPr>
          <p:cNvPicPr>
            <a:picLocks noChangeAspect="1"/>
          </p:cNvPicPr>
          <p:nvPr/>
        </p:nvPicPr>
        <p:blipFill>
          <a:blip r:embed="rId5"/>
          <a:stretch>
            <a:fillRect/>
          </a:stretch>
        </p:blipFill>
        <p:spPr>
          <a:xfrm>
            <a:off x="9593573" y="4935718"/>
            <a:ext cx="2563283" cy="1940053"/>
          </a:xfrm>
          <a:prstGeom prst="rect">
            <a:avLst/>
          </a:prstGeom>
        </p:spPr>
      </p:pic>
      <p:pic>
        <p:nvPicPr>
          <p:cNvPr id="5" name="AUDIO-2020-09-16-16-17-45 (4)">
            <a:hlinkClick r:id="" action="ppaction://media"/>
            <a:extLst>
              <a:ext uri="{FF2B5EF4-FFF2-40B4-BE49-F238E27FC236}">
                <a16:creationId xmlns:a16="http://schemas.microsoft.com/office/drawing/2014/main" id="{747893BC-79BA-4970-98B3-364FF4A5FA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697" y="651308"/>
            <a:ext cx="487363" cy="487363"/>
          </a:xfrm>
          <a:prstGeom prst="rect">
            <a:avLst/>
          </a:prstGeom>
        </p:spPr>
      </p:pic>
      <p:pic>
        <p:nvPicPr>
          <p:cNvPr id="3" name="Picture 2">
            <a:extLst>
              <a:ext uri="{FF2B5EF4-FFF2-40B4-BE49-F238E27FC236}">
                <a16:creationId xmlns:a16="http://schemas.microsoft.com/office/drawing/2014/main" id="{37F3FDF1-32FC-4B06-9A97-CA60061B3C74}"/>
              </a:ext>
            </a:extLst>
          </p:cNvPr>
          <p:cNvPicPr>
            <a:picLocks noChangeAspect="1"/>
          </p:cNvPicPr>
          <p:nvPr/>
        </p:nvPicPr>
        <p:blipFill rotWithShape="1">
          <a:blip r:embed="rId7"/>
          <a:srcRect l="20180" t="25159" r="56155" b="56782"/>
          <a:stretch/>
        </p:blipFill>
        <p:spPr>
          <a:xfrm>
            <a:off x="3673580" y="7937"/>
            <a:ext cx="4844839" cy="2079545"/>
          </a:xfrm>
          <a:prstGeom prst="rect">
            <a:avLst/>
          </a:prstGeom>
        </p:spPr>
      </p:pic>
      <p:pic>
        <p:nvPicPr>
          <p:cNvPr id="15" name="Picture 14">
            <a:extLst>
              <a:ext uri="{FF2B5EF4-FFF2-40B4-BE49-F238E27FC236}">
                <a16:creationId xmlns:a16="http://schemas.microsoft.com/office/drawing/2014/main" id="{B076C468-8495-4F45-9A11-17C02A62DCEA}"/>
              </a:ext>
            </a:extLst>
          </p:cNvPr>
          <p:cNvPicPr>
            <a:picLocks noChangeAspect="1"/>
          </p:cNvPicPr>
          <p:nvPr/>
        </p:nvPicPr>
        <p:blipFill rotWithShape="1">
          <a:blip r:embed="rId8"/>
          <a:srcRect l="19121" t="27240" r="35549" b="30773"/>
          <a:stretch/>
        </p:blipFill>
        <p:spPr>
          <a:xfrm>
            <a:off x="2307253" y="2723517"/>
            <a:ext cx="7209319" cy="3715463"/>
          </a:xfrm>
          <a:prstGeom prst="rect">
            <a:avLst/>
          </a:prstGeom>
        </p:spPr>
      </p:pic>
    </p:spTree>
    <p:extLst>
      <p:ext uri="{BB962C8B-B14F-4D97-AF65-F5344CB8AC3E}">
        <p14:creationId xmlns:p14="http://schemas.microsoft.com/office/powerpoint/2010/main" val="69633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0274" y="359362"/>
            <a:ext cx="11826215" cy="778973"/>
          </a:xfrm>
        </p:spPr>
        <p:txBody>
          <a:bodyPr/>
          <a:lstStyle/>
          <a:p>
            <a:pPr algn="ctr"/>
            <a:r>
              <a:rPr lang="en-GB" sz="4000" dirty="0">
                <a:effectLst>
                  <a:outerShdw blurRad="38100" dist="38100" dir="2700000" algn="tl">
                    <a:srgbClr val="000000">
                      <a:alpha val="43137"/>
                    </a:srgbClr>
                  </a:outerShdw>
                </a:effectLst>
                <a:latin typeface="Comic Sans MS" pitchFamily="66" charset="0"/>
              </a:rPr>
              <a:t>Task 2</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4301" y="111969"/>
            <a:ext cx="1735493" cy="130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1" y="5814544"/>
            <a:ext cx="1805138" cy="929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Placeholder 3">
            <a:extLst>
              <a:ext uri="{FF2B5EF4-FFF2-40B4-BE49-F238E27FC236}">
                <a16:creationId xmlns:a16="http://schemas.microsoft.com/office/drawing/2014/main" id="{E6C614C0-5FA5-4650-869D-04CD5BE8DDE3}"/>
              </a:ext>
            </a:extLst>
          </p:cNvPr>
          <p:cNvPicPr>
            <a:picLocks noGrp="1" noChangeAspect="1"/>
          </p:cNvPicPr>
          <p:nvPr>
            <p:ph type="pic" sz="quarter" idx="14"/>
          </p:nvPr>
        </p:nvPicPr>
        <p:blipFill>
          <a:blip r:embed="rId4"/>
          <a:srcRect t="18018" b="18018"/>
          <a:stretch>
            <a:fillRect/>
          </a:stretch>
        </p:blipFill>
        <p:spPr>
          <a:xfrm>
            <a:off x="8688517" y="5879513"/>
            <a:ext cx="1377950" cy="619125"/>
          </a:xfrm>
        </p:spPr>
      </p:pic>
      <p:pic>
        <p:nvPicPr>
          <p:cNvPr id="4" name="Picture 3">
            <a:extLst>
              <a:ext uri="{FF2B5EF4-FFF2-40B4-BE49-F238E27FC236}">
                <a16:creationId xmlns:a16="http://schemas.microsoft.com/office/drawing/2014/main" id="{85303C60-4481-4901-B93A-AAF07F8E890C}"/>
              </a:ext>
            </a:extLst>
          </p:cNvPr>
          <p:cNvPicPr>
            <a:picLocks noChangeAspect="1"/>
          </p:cNvPicPr>
          <p:nvPr/>
        </p:nvPicPr>
        <p:blipFill rotWithShape="1">
          <a:blip r:embed="rId5"/>
          <a:srcRect l="19863" t="25056" r="34725" b="17959"/>
          <a:stretch/>
        </p:blipFill>
        <p:spPr>
          <a:xfrm>
            <a:off x="2421652" y="1004627"/>
            <a:ext cx="7003701" cy="4943625"/>
          </a:xfrm>
          <a:prstGeom prst="rect">
            <a:avLst/>
          </a:prstGeom>
        </p:spPr>
      </p:pic>
    </p:spTree>
    <p:extLst>
      <p:ext uri="{BB962C8B-B14F-4D97-AF65-F5344CB8AC3E}">
        <p14:creationId xmlns:p14="http://schemas.microsoft.com/office/powerpoint/2010/main" val="980915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694" b="10952"/>
          <a:stretch/>
        </p:blipFill>
        <p:spPr bwMode="auto">
          <a:xfrm>
            <a:off x="553781" y="3915729"/>
            <a:ext cx="2041976" cy="263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Placeholder 3">
            <a:extLst>
              <a:ext uri="{FF2B5EF4-FFF2-40B4-BE49-F238E27FC236}">
                <a16:creationId xmlns:a16="http://schemas.microsoft.com/office/drawing/2014/main" id="{34B30131-7A2C-4728-9D02-2876355F92B0}"/>
              </a:ext>
            </a:extLst>
          </p:cNvPr>
          <p:cNvPicPr>
            <a:picLocks noGrp="1" noChangeAspect="1"/>
          </p:cNvPicPr>
          <p:nvPr>
            <p:ph type="pic" sz="quarter" idx="14"/>
          </p:nvPr>
        </p:nvPicPr>
        <p:blipFill>
          <a:blip r:embed="rId3"/>
          <a:srcRect t="18018" b="18018"/>
          <a:stretch>
            <a:fillRect/>
          </a:stretch>
        </p:blipFill>
        <p:spPr>
          <a:xfrm>
            <a:off x="8669856" y="5927837"/>
            <a:ext cx="1377950" cy="619125"/>
          </a:xfrm>
        </p:spPr>
      </p:pic>
      <p:pic>
        <p:nvPicPr>
          <p:cNvPr id="3" name="Picture 2">
            <a:extLst>
              <a:ext uri="{FF2B5EF4-FFF2-40B4-BE49-F238E27FC236}">
                <a16:creationId xmlns:a16="http://schemas.microsoft.com/office/drawing/2014/main" id="{74024A2D-FB88-42A3-A5F6-08A16D2B019D}"/>
              </a:ext>
            </a:extLst>
          </p:cNvPr>
          <p:cNvPicPr>
            <a:picLocks noChangeAspect="1"/>
          </p:cNvPicPr>
          <p:nvPr/>
        </p:nvPicPr>
        <p:blipFill rotWithShape="1">
          <a:blip r:embed="rId4"/>
          <a:srcRect l="20027" t="25055" r="47912" b="59707"/>
          <a:stretch/>
        </p:blipFill>
        <p:spPr>
          <a:xfrm>
            <a:off x="390143" y="772103"/>
            <a:ext cx="6439100" cy="1721508"/>
          </a:xfrm>
          <a:prstGeom prst="rect">
            <a:avLst/>
          </a:prstGeom>
        </p:spPr>
      </p:pic>
      <p:pic>
        <p:nvPicPr>
          <p:cNvPr id="7" name="Picture 6">
            <a:extLst>
              <a:ext uri="{FF2B5EF4-FFF2-40B4-BE49-F238E27FC236}">
                <a16:creationId xmlns:a16="http://schemas.microsoft.com/office/drawing/2014/main" id="{2DE0F45A-1EDE-4E32-8A6B-74E11894C097}"/>
              </a:ext>
            </a:extLst>
          </p:cNvPr>
          <p:cNvPicPr>
            <a:picLocks noChangeAspect="1"/>
          </p:cNvPicPr>
          <p:nvPr/>
        </p:nvPicPr>
        <p:blipFill rotWithShape="1">
          <a:blip r:embed="rId4"/>
          <a:srcRect l="19121" t="54219" r="44038" b="18099"/>
          <a:stretch/>
        </p:blipFill>
        <p:spPr>
          <a:xfrm>
            <a:off x="3858567" y="2763295"/>
            <a:ext cx="6918174" cy="2924072"/>
          </a:xfrm>
          <a:prstGeom prst="rect">
            <a:avLst/>
          </a:prstGeom>
        </p:spPr>
      </p:pic>
      <p:sp>
        <p:nvSpPr>
          <p:cNvPr id="10" name="TextBox 9">
            <a:extLst>
              <a:ext uri="{FF2B5EF4-FFF2-40B4-BE49-F238E27FC236}">
                <a16:creationId xmlns:a16="http://schemas.microsoft.com/office/drawing/2014/main" id="{171E368F-0DB7-48E8-8AE4-554F6CF8B179}"/>
              </a:ext>
            </a:extLst>
          </p:cNvPr>
          <p:cNvSpPr txBox="1"/>
          <p:nvPr/>
        </p:nvSpPr>
        <p:spPr>
          <a:xfrm>
            <a:off x="5699927" y="282536"/>
            <a:ext cx="6094324" cy="369332"/>
          </a:xfrm>
          <a:prstGeom prst="rect">
            <a:avLst/>
          </a:prstGeom>
          <a:noFill/>
        </p:spPr>
        <p:txBody>
          <a:bodyPr wrap="square">
            <a:spAutoFit/>
          </a:bodyPr>
          <a:lstStyle/>
          <a:p>
            <a:pPr algn="ctr"/>
            <a:r>
              <a:rPr lang="en-GB" sz="1800" dirty="0">
                <a:effectLst>
                  <a:outerShdw blurRad="38100" dist="38100" dir="2700000" algn="tl">
                    <a:srgbClr val="000000">
                      <a:alpha val="43137"/>
                    </a:srgbClr>
                  </a:outerShdw>
                </a:effectLst>
                <a:latin typeface="Comic Sans MS" pitchFamily="66" charset="0"/>
              </a:rPr>
              <a:t>Task 3</a:t>
            </a:r>
          </a:p>
        </p:txBody>
      </p:sp>
    </p:spTree>
    <p:extLst>
      <p:ext uri="{BB962C8B-B14F-4D97-AF65-F5344CB8AC3E}">
        <p14:creationId xmlns:p14="http://schemas.microsoft.com/office/powerpoint/2010/main" val="1058483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5375" y="288146"/>
            <a:ext cx="11602280" cy="369331"/>
          </a:xfrm>
        </p:spPr>
        <p:txBody>
          <a:bodyPr/>
          <a:lstStyle/>
          <a:p>
            <a:pPr lvl="0" fontAlgn="base">
              <a:lnSpc>
                <a:spcPct val="100000"/>
              </a:lnSpc>
              <a:spcBef>
                <a:spcPct val="0"/>
              </a:spcBef>
              <a:spcAft>
                <a:spcPct val="0"/>
              </a:spcAft>
            </a:pPr>
            <a:endParaRPr lang="en-US" b="0" dirty="0">
              <a:effectLst>
                <a:outerShdw blurRad="38100" dist="38100" dir="2700000" algn="tl">
                  <a:srgbClr val="000000">
                    <a:alpha val="43137"/>
                  </a:srgbClr>
                </a:outerShdw>
              </a:effectLst>
              <a:latin typeface="Comic Sans MS" pitchFamily="66" charset="0"/>
              <a:cs typeface="Arial" charset="0"/>
            </a:endParaRPr>
          </a:p>
        </p:txBody>
      </p:sp>
      <p:sp>
        <p:nvSpPr>
          <p:cNvPr id="5" name="Text Placeholder 4"/>
          <p:cNvSpPr>
            <a:spLocks noGrp="1"/>
          </p:cNvSpPr>
          <p:nvPr>
            <p:ph type="body" sz="quarter" idx="12"/>
          </p:nvPr>
        </p:nvSpPr>
        <p:spPr>
          <a:xfrm>
            <a:off x="460375" y="2333830"/>
            <a:ext cx="6139974" cy="2276540"/>
          </a:xfrm>
          <a:solidFill>
            <a:srgbClr val="FF0000"/>
          </a:solidFill>
        </p:spPr>
        <p:txBody>
          <a:bodyPr/>
          <a:lstStyle/>
          <a:p>
            <a:pPr lvl="0" algn="ctr"/>
            <a:endParaRPr lang="en-US" sz="1600" b="1" dirty="0">
              <a:solidFill>
                <a:schemeClr val="bg1"/>
              </a:solidFill>
              <a:latin typeface="Comic Sans MS" pitchFamily="66" charset="0"/>
              <a:cs typeface="Arial" charset="0"/>
            </a:endParaRPr>
          </a:p>
          <a:p>
            <a:endParaRPr lang="en-US" dirty="0">
              <a:solidFill>
                <a:schemeClr val="bg1"/>
              </a:solidFill>
            </a:endParaRPr>
          </a:p>
        </p:txBody>
      </p:sp>
      <p:sp>
        <p:nvSpPr>
          <p:cNvPr id="9" name="Text Placeholder 4"/>
          <p:cNvSpPr>
            <a:spLocks noGrp="1"/>
          </p:cNvSpPr>
          <p:nvPr>
            <p:ph type="body" sz="quarter" idx="13"/>
          </p:nvPr>
        </p:nvSpPr>
        <p:spPr>
          <a:xfrm>
            <a:off x="513145" y="4663461"/>
            <a:ext cx="6139974" cy="2045461"/>
          </a:xfrm>
          <a:solidFill>
            <a:schemeClr val="tx2"/>
          </a:solidFill>
        </p:spPr>
        <p:txBody>
          <a:bodyPr/>
          <a:lstStyle/>
          <a:p>
            <a:pPr algn="ctr"/>
            <a:endParaRPr lang="en-US" sz="800" b="1" dirty="0">
              <a:latin typeface="Comic Sans MS" pitchFamily="66" charset="0"/>
            </a:endParaRPr>
          </a:p>
        </p:txBody>
      </p:sp>
      <p:sp>
        <p:nvSpPr>
          <p:cNvPr id="15" name="AutoShape 7" descr="Horse-Riding Librarians Were the Great Depression's Bookmobile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10" descr="The First Packard Car….The Model A 1899-1900 | The Old Motor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Placeholder 3">
            <a:extLst>
              <a:ext uri="{FF2B5EF4-FFF2-40B4-BE49-F238E27FC236}">
                <a16:creationId xmlns:a16="http://schemas.microsoft.com/office/drawing/2014/main" id="{710E0C66-86C0-438D-9E71-07A61261522E}"/>
              </a:ext>
            </a:extLst>
          </p:cNvPr>
          <p:cNvPicPr>
            <a:picLocks noGrp="1" noChangeAspect="1"/>
          </p:cNvPicPr>
          <p:nvPr>
            <p:ph type="pic" sz="quarter" idx="14"/>
          </p:nvPr>
        </p:nvPicPr>
        <p:blipFill>
          <a:blip r:embed="rId4"/>
          <a:srcRect t="18018" b="18018"/>
          <a:stretch>
            <a:fillRect/>
          </a:stretch>
        </p:blipFill>
        <p:spPr>
          <a:xfrm>
            <a:off x="10299705" y="5288286"/>
            <a:ext cx="1377950" cy="619125"/>
          </a:xfrm>
        </p:spPr>
      </p:pic>
      <p:pic>
        <p:nvPicPr>
          <p:cNvPr id="6" name="Picture 5">
            <a:extLst>
              <a:ext uri="{FF2B5EF4-FFF2-40B4-BE49-F238E27FC236}">
                <a16:creationId xmlns:a16="http://schemas.microsoft.com/office/drawing/2014/main" id="{26C88A65-CABD-469F-A5AB-76F36AF62767}"/>
              </a:ext>
            </a:extLst>
          </p:cNvPr>
          <p:cNvPicPr>
            <a:picLocks noChangeAspect="1"/>
          </p:cNvPicPr>
          <p:nvPr/>
        </p:nvPicPr>
        <p:blipFill rotWithShape="1">
          <a:blip r:embed="rId5"/>
          <a:srcRect l="20465" t="26279" r="52743" b="60142"/>
          <a:stretch/>
        </p:blipFill>
        <p:spPr>
          <a:xfrm>
            <a:off x="0" y="92810"/>
            <a:ext cx="6139974" cy="1750481"/>
          </a:xfrm>
          <a:prstGeom prst="rect">
            <a:avLst/>
          </a:prstGeom>
        </p:spPr>
      </p:pic>
      <p:pic>
        <p:nvPicPr>
          <p:cNvPr id="8" name="Picture 7">
            <a:extLst>
              <a:ext uri="{FF2B5EF4-FFF2-40B4-BE49-F238E27FC236}">
                <a16:creationId xmlns:a16="http://schemas.microsoft.com/office/drawing/2014/main" id="{B4F1B6BD-BE91-484C-B628-96C78D12D601}"/>
              </a:ext>
            </a:extLst>
          </p:cNvPr>
          <p:cNvPicPr>
            <a:picLocks noChangeAspect="1"/>
          </p:cNvPicPr>
          <p:nvPr/>
        </p:nvPicPr>
        <p:blipFill rotWithShape="1">
          <a:blip r:embed="rId6"/>
          <a:srcRect l="20242" t="26878" r="62282" b="45760"/>
          <a:stretch/>
        </p:blipFill>
        <p:spPr>
          <a:xfrm>
            <a:off x="7550471" y="71692"/>
            <a:ext cx="4485954" cy="2042805"/>
          </a:xfrm>
          <a:prstGeom prst="rect">
            <a:avLst/>
          </a:prstGeom>
        </p:spPr>
      </p:pic>
      <p:pic>
        <p:nvPicPr>
          <p:cNvPr id="7" name="Picture 6">
            <a:extLst>
              <a:ext uri="{FF2B5EF4-FFF2-40B4-BE49-F238E27FC236}">
                <a16:creationId xmlns:a16="http://schemas.microsoft.com/office/drawing/2014/main" id="{83B6AAE5-7163-4238-9331-121971CB1309}"/>
              </a:ext>
            </a:extLst>
          </p:cNvPr>
          <p:cNvPicPr>
            <a:picLocks noChangeAspect="1"/>
          </p:cNvPicPr>
          <p:nvPr/>
        </p:nvPicPr>
        <p:blipFill rotWithShape="1">
          <a:blip r:embed="rId7"/>
          <a:srcRect l="19952" t="24466" r="44078" b="45747"/>
          <a:stretch/>
        </p:blipFill>
        <p:spPr>
          <a:xfrm>
            <a:off x="754601" y="2407597"/>
            <a:ext cx="5450889" cy="2042805"/>
          </a:xfrm>
          <a:prstGeom prst="rect">
            <a:avLst/>
          </a:prstGeom>
        </p:spPr>
      </p:pic>
      <p:pic>
        <p:nvPicPr>
          <p:cNvPr id="18" name="Picture 17">
            <a:extLst>
              <a:ext uri="{FF2B5EF4-FFF2-40B4-BE49-F238E27FC236}">
                <a16:creationId xmlns:a16="http://schemas.microsoft.com/office/drawing/2014/main" id="{FD7F3E3D-A654-4714-B68C-30AA2BABFF4B}"/>
              </a:ext>
            </a:extLst>
          </p:cNvPr>
          <p:cNvPicPr>
            <a:picLocks noChangeAspect="1"/>
          </p:cNvPicPr>
          <p:nvPr/>
        </p:nvPicPr>
        <p:blipFill rotWithShape="1">
          <a:blip r:embed="rId8"/>
          <a:srcRect l="19356" t="25761" r="36247" b="46925"/>
          <a:stretch/>
        </p:blipFill>
        <p:spPr>
          <a:xfrm>
            <a:off x="652091" y="4705993"/>
            <a:ext cx="5828608" cy="1873190"/>
          </a:xfrm>
          <a:prstGeom prst="rect">
            <a:avLst/>
          </a:prstGeom>
        </p:spPr>
      </p:pic>
      <p:pic>
        <p:nvPicPr>
          <p:cNvPr id="21" name="Online Media 20" title="The Wheel: great inventions that changed history | Educational Videos for Kids">
            <a:hlinkClick r:id="" action="ppaction://media"/>
            <a:extLst>
              <a:ext uri="{FF2B5EF4-FFF2-40B4-BE49-F238E27FC236}">
                <a16:creationId xmlns:a16="http://schemas.microsoft.com/office/drawing/2014/main" id="{A49EC152-877E-401C-A2D1-64B31A390FB2}"/>
              </a:ext>
            </a:extLst>
          </p:cNvPr>
          <p:cNvPicPr>
            <a:picLocks noRot="1" noChangeAspect="1"/>
          </p:cNvPicPr>
          <p:nvPr>
            <a:videoFile r:link="rId1"/>
          </p:nvPr>
        </p:nvPicPr>
        <p:blipFill>
          <a:blip r:embed="rId9"/>
          <a:stretch>
            <a:fillRect/>
          </a:stretch>
        </p:blipFill>
        <p:spPr>
          <a:xfrm>
            <a:off x="6802267" y="2309833"/>
            <a:ext cx="3673383" cy="2066278"/>
          </a:xfrm>
          <a:prstGeom prst="rect">
            <a:avLst/>
          </a:prstGeom>
        </p:spPr>
      </p:pic>
      <p:pic>
        <p:nvPicPr>
          <p:cNvPr id="22" name="Online Media 21" title="Trevithick - The World's First Locomotive">
            <a:hlinkClick r:id="" action="ppaction://media"/>
            <a:extLst>
              <a:ext uri="{FF2B5EF4-FFF2-40B4-BE49-F238E27FC236}">
                <a16:creationId xmlns:a16="http://schemas.microsoft.com/office/drawing/2014/main" id="{D32A3263-8BF0-42C4-9797-C2044BEF54DF}"/>
              </a:ext>
            </a:extLst>
          </p:cNvPr>
          <p:cNvPicPr>
            <a:picLocks noRot="1" noChangeAspect="1"/>
          </p:cNvPicPr>
          <p:nvPr>
            <a:videoFile r:link="rId2"/>
          </p:nvPr>
        </p:nvPicPr>
        <p:blipFill>
          <a:blip r:embed="rId10"/>
          <a:stretch>
            <a:fillRect/>
          </a:stretch>
        </p:blipFill>
        <p:spPr>
          <a:xfrm>
            <a:off x="6894575" y="4453530"/>
            <a:ext cx="3053733" cy="2288636"/>
          </a:xfrm>
          <a:prstGeom prst="rect">
            <a:avLst/>
          </a:prstGeom>
        </p:spPr>
      </p:pic>
    </p:spTree>
    <p:extLst>
      <p:ext uri="{BB962C8B-B14F-4D97-AF65-F5344CB8AC3E}">
        <p14:creationId xmlns:p14="http://schemas.microsoft.com/office/powerpoint/2010/main" val="122078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bg/>
                                          </p:spTgt>
                                        </p:tgtEl>
                                        <p:attrNameLst>
                                          <p:attrName>style.visibility</p:attrName>
                                        </p:attrNameLst>
                                      </p:cBhvr>
                                      <p:to>
                                        <p:strVal val="visible"/>
                                      </p:to>
                                    </p:set>
                                    <p:anim calcmode="lin" valueType="num">
                                      <p:cBhvr additive="base">
                                        <p:cTn id="13" dur="500" fill="hold"/>
                                        <p:tgtEl>
                                          <p:spTgt spid="9">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21"/>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1"/>
                </p:tgtEl>
              </p:cMediaNode>
            </p:video>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1"/>
                                        </p:tgtEl>
                                      </p:cBhvr>
                                    </p:cmd>
                                  </p:childTnLst>
                                </p:cTn>
                              </p:par>
                            </p:childTnLst>
                          </p:cTn>
                        </p:par>
                      </p:childTnLst>
                    </p:cTn>
                  </p:par>
                </p:childTnLst>
              </p:cTn>
              <p:nextCondLst>
                <p:cond evt="onClick" delay="0">
                  <p:tgtEl>
                    <p:spTgt spid="21"/>
                  </p:tgtEl>
                </p:cond>
              </p:nextCondLst>
            </p:seq>
            <p:video>
              <p:cMediaNode vol="80000">
                <p:cTn id="35" fill="hold" display="0">
                  <p:stCondLst>
                    <p:cond delay="indefinite"/>
                  </p:stCondLst>
                </p:cTn>
                <p:tgtEl>
                  <p:spTgt spid="22"/>
                </p:tgtEl>
              </p:cMediaNode>
            </p:video>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2"/>
                                        </p:tgtEl>
                                      </p:cBhvr>
                                    </p:cmd>
                                  </p:childTnLst>
                                </p:cTn>
                              </p:par>
                            </p:childTnLst>
                          </p:cTn>
                        </p:par>
                      </p:childTnLst>
                    </p:cTn>
                  </p:par>
                </p:childTnLst>
              </p:cTn>
              <p:nextCondLst>
                <p:cond evt="onClick" delay="0">
                  <p:tgtEl>
                    <p:spTgt spid="22"/>
                  </p:tgtEl>
                </p:cond>
              </p:nextCondLst>
            </p:seq>
          </p:childTnLst>
        </p:cTn>
      </p:par>
    </p:tnLst>
    <p:bldLst>
      <p:bldP spid="5" grpId="0" build="p" animBg="1"/>
      <p:bldP spid="9"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76" r="12977"/>
          <a:stretch/>
        </p:blipFill>
        <p:spPr bwMode="auto">
          <a:xfrm>
            <a:off x="597157" y="563334"/>
            <a:ext cx="3359020" cy="4458089"/>
          </a:xfrm>
          <a:prstGeom prst="rect">
            <a:avLst/>
          </a:prstGeom>
          <a:noFill/>
          <a:ln w="3810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Placeholder 3">
            <a:extLst>
              <a:ext uri="{FF2B5EF4-FFF2-40B4-BE49-F238E27FC236}">
                <a16:creationId xmlns:a16="http://schemas.microsoft.com/office/drawing/2014/main" id="{1CB388C7-5968-4F00-9321-49ED4DEA68A6}"/>
              </a:ext>
            </a:extLst>
          </p:cNvPr>
          <p:cNvPicPr>
            <a:picLocks noGrp="1" noChangeAspect="1"/>
          </p:cNvPicPr>
          <p:nvPr>
            <p:ph type="pic" sz="quarter" idx="14"/>
          </p:nvPr>
        </p:nvPicPr>
        <p:blipFill>
          <a:blip r:embed="rId3"/>
          <a:srcRect t="18018" b="18018"/>
          <a:stretch>
            <a:fillRect/>
          </a:stretch>
        </p:blipFill>
        <p:spPr>
          <a:xfrm>
            <a:off x="8699888" y="5927725"/>
            <a:ext cx="1377950" cy="619125"/>
          </a:xfrm>
        </p:spPr>
      </p:pic>
      <p:pic>
        <p:nvPicPr>
          <p:cNvPr id="3" name="Picture 2">
            <a:extLst>
              <a:ext uri="{FF2B5EF4-FFF2-40B4-BE49-F238E27FC236}">
                <a16:creationId xmlns:a16="http://schemas.microsoft.com/office/drawing/2014/main" id="{1166FC1A-633B-48D7-9712-3FE3A800AD41}"/>
              </a:ext>
            </a:extLst>
          </p:cNvPr>
          <p:cNvPicPr>
            <a:picLocks noChangeAspect="1"/>
          </p:cNvPicPr>
          <p:nvPr/>
        </p:nvPicPr>
        <p:blipFill rotWithShape="1">
          <a:blip r:embed="rId4"/>
          <a:srcRect l="18956" t="25348" r="51291" b="57949"/>
          <a:stretch/>
        </p:blipFill>
        <p:spPr>
          <a:xfrm>
            <a:off x="4282272" y="3223216"/>
            <a:ext cx="4766849" cy="1505322"/>
          </a:xfrm>
          <a:prstGeom prst="rect">
            <a:avLst/>
          </a:prstGeom>
        </p:spPr>
      </p:pic>
    </p:spTree>
    <p:extLst>
      <p:ext uri="{BB962C8B-B14F-4D97-AF65-F5344CB8AC3E}">
        <p14:creationId xmlns:p14="http://schemas.microsoft.com/office/powerpoint/2010/main" val="39514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5375" y="288146"/>
            <a:ext cx="11602280" cy="369331"/>
          </a:xfrm>
        </p:spPr>
        <p:txBody>
          <a:bodyPr/>
          <a:lstStyle/>
          <a:p>
            <a:pPr lvl="0" fontAlgn="base">
              <a:lnSpc>
                <a:spcPct val="100000"/>
              </a:lnSpc>
              <a:spcBef>
                <a:spcPct val="0"/>
              </a:spcBef>
              <a:spcAft>
                <a:spcPct val="0"/>
              </a:spcAft>
            </a:pPr>
            <a:endParaRPr lang="en-US" b="0" dirty="0">
              <a:effectLst>
                <a:outerShdw blurRad="38100" dist="38100" dir="2700000" algn="tl">
                  <a:srgbClr val="000000">
                    <a:alpha val="43137"/>
                  </a:srgbClr>
                </a:outerShdw>
              </a:effectLst>
              <a:latin typeface="Comic Sans MS" pitchFamily="66" charset="0"/>
              <a:cs typeface="Arial" charset="0"/>
            </a:endParaRPr>
          </a:p>
        </p:txBody>
      </p:sp>
      <p:sp>
        <p:nvSpPr>
          <p:cNvPr id="10" name="Text Placeholder 4"/>
          <p:cNvSpPr>
            <a:spLocks noGrp="1"/>
          </p:cNvSpPr>
          <p:nvPr>
            <p:ph type="body" sz="quarter" idx="4294967295"/>
          </p:nvPr>
        </p:nvSpPr>
        <p:spPr>
          <a:xfrm>
            <a:off x="360488" y="2340430"/>
            <a:ext cx="5694137" cy="2065774"/>
          </a:xfrm>
          <a:prstGeom prst="rect">
            <a:avLst/>
          </a:prstGeom>
          <a:solidFill>
            <a:srgbClr val="FFC000"/>
          </a:solidFill>
        </p:spPr>
        <p:txBody>
          <a:bodyPr/>
          <a:lstStyle/>
          <a:p>
            <a:pPr marL="0" lvl="0" indent="0" algn="ctr">
              <a:buNone/>
            </a:pPr>
            <a:endParaRPr lang="en-US" sz="1600" b="1" dirty="0">
              <a:solidFill>
                <a:schemeClr val="bg1"/>
              </a:solidFill>
              <a:latin typeface="Comic Sans MS" pitchFamily="66" charset="0"/>
              <a:cs typeface="Arial" charset="0"/>
            </a:endParaRPr>
          </a:p>
          <a:p>
            <a:pPr marL="0" lvl="0" indent="0" algn="ctr">
              <a:buNone/>
            </a:pPr>
            <a:endParaRPr lang="en-US" sz="1600" b="1" dirty="0">
              <a:solidFill>
                <a:schemeClr val="bg1"/>
              </a:solidFill>
              <a:latin typeface="Comic Sans MS" pitchFamily="66" charset="0"/>
              <a:cs typeface="Arial" charset="0"/>
            </a:endParaRPr>
          </a:p>
          <a:p>
            <a:pPr marL="0" lvl="0" indent="0" algn="ctr">
              <a:buNone/>
            </a:pPr>
            <a:endParaRPr lang="en-US" sz="1600" b="1" dirty="0">
              <a:solidFill>
                <a:schemeClr val="bg1"/>
              </a:solidFill>
              <a:latin typeface="Comic Sans MS" pitchFamily="66" charset="0"/>
              <a:cs typeface="Arial" charset="0"/>
            </a:endParaRPr>
          </a:p>
          <a:p>
            <a:endParaRPr lang="en-US" dirty="0">
              <a:solidFill>
                <a:schemeClr val="bg1"/>
              </a:solidFill>
            </a:endParaRPr>
          </a:p>
        </p:txBody>
      </p:sp>
      <p:sp>
        <p:nvSpPr>
          <p:cNvPr id="12" name="Rectangle 11"/>
          <p:cNvSpPr/>
          <p:nvPr/>
        </p:nvSpPr>
        <p:spPr>
          <a:xfrm>
            <a:off x="307974" y="4508989"/>
            <a:ext cx="5832000" cy="1908215"/>
          </a:xfrm>
          <a:prstGeom prst="rect">
            <a:avLst/>
          </a:prstGeom>
          <a:solidFill>
            <a:srgbClr val="00B050"/>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sp>
        <p:nvSpPr>
          <p:cNvPr id="15" name="AutoShape 7" descr="Horse-Riding Librarians Were the Great Depression's Bookmobile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10" descr="The First Packard Car….The Model A 1899-1900 | The Old Motor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Placeholder 3">
            <a:extLst>
              <a:ext uri="{FF2B5EF4-FFF2-40B4-BE49-F238E27FC236}">
                <a16:creationId xmlns:a16="http://schemas.microsoft.com/office/drawing/2014/main" id="{710E0C66-86C0-438D-9E71-07A61261522E}"/>
              </a:ext>
            </a:extLst>
          </p:cNvPr>
          <p:cNvPicPr>
            <a:picLocks noGrp="1" noChangeAspect="1"/>
          </p:cNvPicPr>
          <p:nvPr>
            <p:ph type="pic" sz="quarter" idx="14"/>
          </p:nvPr>
        </p:nvPicPr>
        <p:blipFill>
          <a:blip r:embed="rId4"/>
          <a:srcRect t="18018" b="18018"/>
          <a:stretch>
            <a:fillRect/>
          </a:stretch>
        </p:blipFill>
        <p:spPr>
          <a:xfrm>
            <a:off x="10265572" y="5281968"/>
            <a:ext cx="1377950" cy="619125"/>
          </a:xfrm>
        </p:spPr>
      </p:pic>
      <p:pic>
        <p:nvPicPr>
          <p:cNvPr id="6" name="Picture 5">
            <a:extLst>
              <a:ext uri="{FF2B5EF4-FFF2-40B4-BE49-F238E27FC236}">
                <a16:creationId xmlns:a16="http://schemas.microsoft.com/office/drawing/2014/main" id="{26C88A65-CABD-469F-A5AB-76F36AF62767}"/>
              </a:ext>
            </a:extLst>
          </p:cNvPr>
          <p:cNvPicPr>
            <a:picLocks noChangeAspect="1"/>
          </p:cNvPicPr>
          <p:nvPr/>
        </p:nvPicPr>
        <p:blipFill rotWithShape="1">
          <a:blip r:embed="rId5"/>
          <a:srcRect l="20465" t="26279" r="52743" b="60142"/>
          <a:stretch/>
        </p:blipFill>
        <p:spPr>
          <a:xfrm>
            <a:off x="175510" y="322415"/>
            <a:ext cx="6139974" cy="1750481"/>
          </a:xfrm>
          <a:prstGeom prst="rect">
            <a:avLst/>
          </a:prstGeom>
        </p:spPr>
      </p:pic>
      <p:pic>
        <p:nvPicPr>
          <p:cNvPr id="8" name="Picture 7">
            <a:extLst>
              <a:ext uri="{FF2B5EF4-FFF2-40B4-BE49-F238E27FC236}">
                <a16:creationId xmlns:a16="http://schemas.microsoft.com/office/drawing/2014/main" id="{B4F1B6BD-BE91-484C-B628-96C78D12D601}"/>
              </a:ext>
            </a:extLst>
          </p:cNvPr>
          <p:cNvPicPr>
            <a:picLocks noChangeAspect="1"/>
          </p:cNvPicPr>
          <p:nvPr/>
        </p:nvPicPr>
        <p:blipFill rotWithShape="1">
          <a:blip r:embed="rId6"/>
          <a:srcRect l="20242" t="26878" r="62282" b="45760"/>
          <a:stretch/>
        </p:blipFill>
        <p:spPr>
          <a:xfrm>
            <a:off x="7000056" y="75620"/>
            <a:ext cx="4485954" cy="2042805"/>
          </a:xfrm>
          <a:prstGeom prst="rect">
            <a:avLst/>
          </a:prstGeom>
        </p:spPr>
      </p:pic>
      <p:pic>
        <p:nvPicPr>
          <p:cNvPr id="11" name="Online Media 10" title="Ford Model T">
            <a:hlinkClick r:id="" action="ppaction://media"/>
            <a:extLst>
              <a:ext uri="{FF2B5EF4-FFF2-40B4-BE49-F238E27FC236}">
                <a16:creationId xmlns:a16="http://schemas.microsoft.com/office/drawing/2014/main" id="{1F4D68E5-9B7A-44DB-A726-F5073386636D}"/>
              </a:ext>
            </a:extLst>
          </p:cNvPr>
          <p:cNvPicPr>
            <a:picLocks noRot="1" noChangeAspect="1"/>
          </p:cNvPicPr>
          <p:nvPr>
            <a:videoFile r:link="rId1"/>
          </p:nvPr>
        </p:nvPicPr>
        <p:blipFill>
          <a:blip r:embed="rId7"/>
          <a:stretch>
            <a:fillRect/>
          </a:stretch>
        </p:blipFill>
        <p:spPr>
          <a:xfrm>
            <a:off x="6833198" y="2276234"/>
            <a:ext cx="2874668" cy="2154436"/>
          </a:xfrm>
          <a:prstGeom prst="rect">
            <a:avLst/>
          </a:prstGeom>
        </p:spPr>
      </p:pic>
      <p:pic>
        <p:nvPicPr>
          <p:cNvPr id="21" name="Picture 20">
            <a:extLst>
              <a:ext uri="{FF2B5EF4-FFF2-40B4-BE49-F238E27FC236}">
                <a16:creationId xmlns:a16="http://schemas.microsoft.com/office/drawing/2014/main" id="{84D5BE28-9DA2-4122-B9BF-FB853D758B7B}"/>
              </a:ext>
            </a:extLst>
          </p:cNvPr>
          <p:cNvPicPr>
            <a:picLocks noChangeAspect="1"/>
          </p:cNvPicPr>
          <p:nvPr/>
        </p:nvPicPr>
        <p:blipFill rotWithShape="1">
          <a:blip r:embed="rId8"/>
          <a:srcRect l="19504" t="26386" r="35181" b="47631"/>
          <a:stretch/>
        </p:blipFill>
        <p:spPr>
          <a:xfrm>
            <a:off x="570462" y="2436408"/>
            <a:ext cx="5169162" cy="1781880"/>
          </a:xfrm>
          <a:prstGeom prst="rect">
            <a:avLst/>
          </a:prstGeom>
        </p:spPr>
      </p:pic>
      <p:pic>
        <p:nvPicPr>
          <p:cNvPr id="23" name="Picture 22">
            <a:extLst>
              <a:ext uri="{FF2B5EF4-FFF2-40B4-BE49-F238E27FC236}">
                <a16:creationId xmlns:a16="http://schemas.microsoft.com/office/drawing/2014/main" id="{CEECCD9A-DF9C-4E10-B573-36AE95074203}"/>
              </a:ext>
            </a:extLst>
          </p:cNvPr>
          <p:cNvPicPr>
            <a:picLocks noChangeAspect="1"/>
          </p:cNvPicPr>
          <p:nvPr/>
        </p:nvPicPr>
        <p:blipFill rotWithShape="1">
          <a:blip r:embed="rId9"/>
          <a:srcRect l="19623" t="25890" r="33673" b="48128"/>
          <a:stretch/>
        </p:blipFill>
        <p:spPr>
          <a:xfrm>
            <a:off x="483484" y="4642717"/>
            <a:ext cx="5334403" cy="1669307"/>
          </a:xfrm>
          <a:prstGeom prst="rect">
            <a:avLst/>
          </a:prstGeom>
        </p:spPr>
      </p:pic>
      <p:pic>
        <p:nvPicPr>
          <p:cNvPr id="28" name="Online Media 27" title="Wright Brothers First Flight, 1903">
            <a:hlinkClick r:id="" action="ppaction://media"/>
            <a:extLst>
              <a:ext uri="{FF2B5EF4-FFF2-40B4-BE49-F238E27FC236}">
                <a16:creationId xmlns:a16="http://schemas.microsoft.com/office/drawing/2014/main" id="{0C3E7DE5-CCB1-41F7-AE76-04F12723BC0B}"/>
              </a:ext>
            </a:extLst>
          </p:cNvPr>
          <p:cNvPicPr>
            <a:picLocks noRot="1" noChangeAspect="1"/>
          </p:cNvPicPr>
          <p:nvPr>
            <a:videoFile r:link="rId2"/>
          </p:nvPr>
        </p:nvPicPr>
        <p:blipFill>
          <a:blip r:embed="rId10"/>
          <a:stretch>
            <a:fillRect/>
          </a:stretch>
        </p:blipFill>
        <p:spPr>
          <a:xfrm>
            <a:off x="6315484" y="4523262"/>
            <a:ext cx="3392382" cy="1908215"/>
          </a:xfrm>
          <a:prstGeom prst="rect">
            <a:avLst/>
          </a:prstGeom>
        </p:spPr>
      </p:pic>
    </p:spTree>
    <p:extLst>
      <p:ext uri="{BB962C8B-B14F-4D97-AF65-F5344CB8AC3E}">
        <p14:creationId xmlns:p14="http://schemas.microsoft.com/office/powerpoint/2010/main" val="11940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1"/>
                </p:tgtEl>
              </p:cMediaNode>
            </p:vide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video>
              <p:cMediaNode vol="80000">
                <p:cTn id="29" fill="hold" display="0">
                  <p:stCondLst>
                    <p:cond delay="indefinite"/>
                  </p:stCondLst>
                </p:cTn>
                <p:tgtEl>
                  <p:spTgt spid="28"/>
                </p:tgtEl>
              </p:cMediaNode>
            </p:video>
            <p:seq concurrent="1" nextAc="seek">
              <p:cTn id="30" restart="whenNotActive" fill="hold" evtFilter="cancelBubble" nodeType="interactiveSeq">
                <p:stCondLst>
                  <p:cond evt="onClick" delay="0">
                    <p:tgtEl>
                      <p:spTgt spid="2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8"/>
                                        </p:tgtEl>
                                      </p:cBhvr>
                                    </p:cmd>
                                  </p:childTnLst>
                                </p:cTn>
                              </p:par>
                            </p:childTnLst>
                          </p:cTn>
                        </p:par>
                      </p:childTnLst>
                    </p:cTn>
                  </p:par>
                </p:childTnLst>
              </p:cTn>
              <p:nextCondLst>
                <p:cond evt="onClick" delay="0">
                  <p:tgtEl>
                    <p:spTgt spid="28"/>
                  </p:tgtEl>
                </p:cond>
              </p:nextCondLst>
            </p:seq>
          </p:childTnLst>
        </p:cTn>
      </p:par>
    </p:tnLst>
    <p:bldLst>
      <p:bldP spid="10" grpId="0" build="p"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43" r="3402"/>
          <a:stretch/>
        </p:blipFill>
        <p:spPr bwMode="auto">
          <a:xfrm>
            <a:off x="7803471" y="313581"/>
            <a:ext cx="2974020" cy="167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Placeholder 3">
            <a:extLst>
              <a:ext uri="{FF2B5EF4-FFF2-40B4-BE49-F238E27FC236}">
                <a16:creationId xmlns:a16="http://schemas.microsoft.com/office/drawing/2014/main" id="{9A51D4CC-7A34-4152-BC3D-B2B11B83E77C}"/>
              </a:ext>
            </a:extLst>
          </p:cNvPr>
          <p:cNvPicPr>
            <a:picLocks noGrp="1" noChangeAspect="1"/>
          </p:cNvPicPr>
          <p:nvPr>
            <p:ph type="pic" sz="quarter" idx="16"/>
          </p:nvPr>
        </p:nvPicPr>
        <p:blipFill>
          <a:blip r:embed="rId3"/>
          <a:srcRect t="18018" b="18018"/>
          <a:stretch>
            <a:fillRect/>
          </a:stretch>
        </p:blipFill>
        <p:spPr>
          <a:xfrm>
            <a:off x="8679187" y="5903705"/>
            <a:ext cx="1377950" cy="619125"/>
          </a:xfrm>
        </p:spPr>
      </p:pic>
      <p:sp>
        <p:nvSpPr>
          <p:cNvPr id="11" name="Text Placeholder 4">
            <a:extLst>
              <a:ext uri="{FF2B5EF4-FFF2-40B4-BE49-F238E27FC236}">
                <a16:creationId xmlns:a16="http://schemas.microsoft.com/office/drawing/2014/main" id="{4456C14F-B0A0-4308-920A-B7694018A360}"/>
              </a:ext>
            </a:extLst>
          </p:cNvPr>
          <p:cNvSpPr txBox="1">
            <a:spLocks/>
          </p:cNvSpPr>
          <p:nvPr/>
        </p:nvSpPr>
        <p:spPr>
          <a:xfrm>
            <a:off x="356793" y="263611"/>
            <a:ext cx="5871635" cy="1618043"/>
          </a:xfrm>
          <a:prstGeom prst="rect">
            <a:avLst/>
          </a:prstGeom>
          <a:solidFill>
            <a:srgbClr val="FFC00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1600" b="1" dirty="0">
              <a:solidFill>
                <a:schemeClr val="bg1"/>
              </a:solidFill>
              <a:latin typeface="Comic Sans MS" pitchFamily="66" charset="0"/>
              <a:cs typeface="Arial" charset="0"/>
            </a:endParaRPr>
          </a:p>
          <a:p>
            <a:pPr marL="0" indent="0" algn="ctr">
              <a:buFont typeface="Arial" panose="020B0604020202020204" pitchFamily="34" charset="0"/>
              <a:buNone/>
            </a:pPr>
            <a:endParaRPr lang="en-US" sz="1600" b="1" dirty="0">
              <a:solidFill>
                <a:schemeClr val="bg1"/>
              </a:solidFill>
              <a:latin typeface="Comic Sans MS" pitchFamily="66" charset="0"/>
              <a:cs typeface="Arial" charset="0"/>
            </a:endParaRPr>
          </a:p>
          <a:p>
            <a:pPr marL="0" indent="0" algn="ctr">
              <a:buFont typeface="Arial" panose="020B0604020202020204" pitchFamily="34" charset="0"/>
              <a:buNone/>
            </a:pPr>
            <a:endParaRPr lang="en-US" sz="1600" b="1" dirty="0">
              <a:solidFill>
                <a:schemeClr val="bg1"/>
              </a:solidFill>
              <a:latin typeface="Comic Sans MS" pitchFamily="66" charset="0"/>
              <a:cs typeface="Arial" charset="0"/>
            </a:endParaRPr>
          </a:p>
          <a:p>
            <a:endParaRPr lang="en-US" dirty="0">
              <a:solidFill>
                <a:schemeClr val="bg1"/>
              </a:solidFill>
            </a:endParaRPr>
          </a:p>
        </p:txBody>
      </p:sp>
      <p:pic>
        <p:nvPicPr>
          <p:cNvPr id="6" name="Picture 5">
            <a:extLst>
              <a:ext uri="{FF2B5EF4-FFF2-40B4-BE49-F238E27FC236}">
                <a16:creationId xmlns:a16="http://schemas.microsoft.com/office/drawing/2014/main" id="{76C91912-C158-4022-969C-3C1976024E59}"/>
              </a:ext>
            </a:extLst>
          </p:cNvPr>
          <p:cNvPicPr>
            <a:picLocks noChangeAspect="1"/>
          </p:cNvPicPr>
          <p:nvPr/>
        </p:nvPicPr>
        <p:blipFill rotWithShape="1">
          <a:blip r:embed="rId4"/>
          <a:srcRect l="20607" t="26149" r="59296" b="60762"/>
          <a:stretch/>
        </p:blipFill>
        <p:spPr>
          <a:xfrm>
            <a:off x="1487221" y="411229"/>
            <a:ext cx="3610777" cy="1322805"/>
          </a:xfrm>
          <a:prstGeom prst="rect">
            <a:avLst/>
          </a:prstGeom>
        </p:spPr>
      </p:pic>
      <p:sp>
        <p:nvSpPr>
          <p:cNvPr id="18" name="Rectangle 17">
            <a:extLst>
              <a:ext uri="{FF2B5EF4-FFF2-40B4-BE49-F238E27FC236}">
                <a16:creationId xmlns:a16="http://schemas.microsoft.com/office/drawing/2014/main" id="{9751C72E-DBB4-40CF-9DC2-AFD261F5C003}"/>
              </a:ext>
            </a:extLst>
          </p:cNvPr>
          <p:cNvSpPr/>
          <p:nvPr/>
        </p:nvSpPr>
        <p:spPr>
          <a:xfrm>
            <a:off x="133488" y="2613265"/>
            <a:ext cx="5328000" cy="3420000"/>
          </a:xfrm>
          <a:prstGeom prst="rect">
            <a:avLst/>
          </a:prstGeom>
          <a:solidFill>
            <a:schemeClr val="accent1"/>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pic>
        <p:nvPicPr>
          <p:cNvPr id="14" name="Picture 13">
            <a:extLst>
              <a:ext uri="{FF2B5EF4-FFF2-40B4-BE49-F238E27FC236}">
                <a16:creationId xmlns:a16="http://schemas.microsoft.com/office/drawing/2014/main" id="{0C802A62-F31B-4BAB-9806-490458F860D6}"/>
              </a:ext>
            </a:extLst>
          </p:cNvPr>
          <p:cNvPicPr>
            <a:picLocks noChangeAspect="1"/>
          </p:cNvPicPr>
          <p:nvPr/>
        </p:nvPicPr>
        <p:blipFill rotWithShape="1">
          <a:blip r:embed="rId5"/>
          <a:srcRect l="19587" t="27437" r="33301" b="21553"/>
          <a:stretch/>
        </p:blipFill>
        <p:spPr>
          <a:xfrm>
            <a:off x="242435" y="2791464"/>
            <a:ext cx="5110106" cy="3112241"/>
          </a:xfrm>
          <a:prstGeom prst="rect">
            <a:avLst/>
          </a:prstGeom>
        </p:spPr>
      </p:pic>
      <p:sp>
        <p:nvSpPr>
          <p:cNvPr id="19" name="Rectangle 18">
            <a:extLst>
              <a:ext uri="{FF2B5EF4-FFF2-40B4-BE49-F238E27FC236}">
                <a16:creationId xmlns:a16="http://schemas.microsoft.com/office/drawing/2014/main" id="{69748044-F39E-4B3F-8ED1-C8C7CD2DF5C0}"/>
              </a:ext>
            </a:extLst>
          </p:cNvPr>
          <p:cNvSpPr/>
          <p:nvPr/>
        </p:nvSpPr>
        <p:spPr>
          <a:xfrm>
            <a:off x="5557116" y="2326993"/>
            <a:ext cx="6588000" cy="3384000"/>
          </a:xfrm>
          <a:prstGeom prst="rect">
            <a:avLst/>
          </a:prstGeom>
          <a:solidFill>
            <a:schemeClr val="accent1"/>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pic>
        <p:nvPicPr>
          <p:cNvPr id="16" name="Picture 15">
            <a:extLst>
              <a:ext uri="{FF2B5EF4-FFF2-40B4-BE49-F238E27FC236}">
                <a16:creationId xmlns:a16="http://schemas.microsoft.com/office/drawing/2014/main" id="{97D0EACB-4A2B-4F16-A2EC-6FA64B0EE613}"/>
              </a:ext>
            </a:extLst>
          </p:cNvPr>
          <p:cNvPicPr>
            <a:picLocks noChangeAspect="1"/>
          </p:cNvPicPr>
          <p:nvPr/>
        </p:nvPicPr>
        <p:blipFill rotWithShape="1">
          <a:blip r:embed="rId6"/>
          <a:srcRect l="20170" t="42624" r="34175" b="18706"/>
          <a:stretch/>
        </p:blipFill>
        <p:spPr>
          <a:xfrm>
            <a:off x="5709606" y="2506569"/>
            <a:ext cx="6336000" cy="3018696"/>
          </a:xfrm>
          <a:prstGeom prst="rect">
            <a:avLst/>
          </a:prstGeom>
        </p:spPr>
      </p:pic>
    </p:spTree>
    <p:extLst>
      <p:ext uri="{BB962C8B-B14F-4D97-AF65-F5344CB8AC3E}">
        <p14:creationId xmlns:p14="http://schemas.microsoft.com/office/powerpoint/2010/main" val="81619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id="{9A51D4CC-7A34-4152-BC3D-B2B11B83E77C}"/>
              </a:ext>
            </a:extLst>
          </p:cNvPr>
          <p:cNvPicPr>
            <a:picLocks noGrp="1" noChangeAspect="1"/>
          </p:cNvPicPr>
          <p:nvPr>
            <p:ph type="pic" sz="quarter" idx="16"/>
          </p:nvPr>
        </p:nvPicPr>
        <p:blipFill>
          <a:blip r:embed="rId2"/>
          <a:srcRect t="18018" b="18018"/>
          <a:stretch>
            <a:fillRect/>
          </a:stretch>
        </p:blipFill>
        <p:spPr>
          <a:xfrm>
            <a:off x="8679187" y="5903705"/>
            <a:ext cx="1377950" cy="619125"/>
          </a:xfrm>
        </p:spPr>
      </p:pic>
      <p:sp>
        <p:nvSpPr>
          <p:cNvPr id="11" name="Rectangle 10">
            <a:extLst>
              <a:ext uri="{FF2B5EF4-FFF2-40B4-BE49-F238E27FC236}">
                <a16:creationId xmlns:a16="http://schemas.microsoft.com/office/drawing/2014/main" id="{12D6A21A-F1FC-45BC-AD2A-3503F420B33C}"/>
              </a:ext>
            </a:extLst>
          </p:cNvPr>
          <p:cNvSpPr/>
          <p:nvPr/>
        </p:nvSpPr>
        <p:spPr>
          <a:xfrm>
            <a:off x="1260629" y="204186"/>
            <a:ext cx="8957568" cy="1908215"/>
          </a:xfrm>
          <a:prstGeom prst="rect">
            <a:avLst/>
          </a:prstGeom>
          <a:solidFill>
            <a:srgbClr val="00B050"/>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pic>
        <p:nvPicPr>
          <p:cNvPr id="3" name="Picture 2">
            <a:extLst>
              <a:ext uri="{FF2B5EF4-FFF2-40B4-BE49-F238E27FC236}">
                <a16:creationId xmlns:a16="http://schemas.microsoft.com/office/drawing/2014/main" id="{BD0F513E-6008-4741-B8AB-5A3397F86C23}"/>
              </a:ext>
            </a:extLst>
          </p:cNvPr>
          <p:cNvPicPr>
            <a:picLocks noChangeAspect="1"/>
          </p:cNvPicPr>
          <p:nvPr/>
        </p:nvPicPr>
        <p:blipFill rotWithShape="1">
          <a:blip r:embed="rId3"/>
          <a:srcRect l="20825" t="27055" r="35413" b="60906"/>
          <a:stretch/>
        </p:blipFill>
        <p:spPr>
          <a:xfrm>
            <a:off x="1601552" y="486090"/>
            <a:ext cx="8275478" cy="1280566"/>
          </a:xfrm>
          <a:prstGeom prst="rect">
            <a:avLst/>
          </a:prstGeom>
        </p:spPr>
      </p:pic>
      <p:sp>
        <p:nvSpPr>
          <p:cNvPr id="14" name="Rectangle 13">
            <a:extLst>
              <a:ext uri="{FF2B5EF4-FFF2-40B4-BE49-F238E27FC236}">
                <a16:creationId xmlns:a16="http://schemas.microsoft.com/office/drawing/2014/main" id="{BA5E4D77-CACA-4D5A-A86E-35DEB2889D09}"/>
              </a:ext>
            </a:extLst>
          </p:cNvPr>
          <p:cNvSpPr/>
          <p:nvPr/>
        </p:nvSpPr>
        <p:spPr>
          <a:xfrm>
            <a:off x="217547" y="2394304"/>
            <a:ext cx="5996822" cy="3780000"/>
          </a:xfrm>
          <a:prstGeom prst="rect">
            <a:avLst/>
          </a:prstGeom>
          <a:solidFill>
            <a:srgbClr val="FFC000"/>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pic>
        <p:nvPicPr>
          <p:cNvPr id="12" name="Picture 11">
            <a:extLst>
              <a:ext uri="{FF2B5EF4-FFF2-40B4-BE49-F238E27FC236}">
                <a16:creationId xmlns:a16="http://schemas.microsoft.com/office/drawing/2014/main" id="{534920E3-335A-4D40-BDAB-D486EF941038}"/>
              </a:ext>
            </a:extLst>
          </p:cNvPr>
          <p:cNvPicPr>
            <a:picLocks noChangeAspect="1"/>
          </p:cNvPicPr>
          <p:nvPr/>
        </p:nvPicPr>
        <p:blipFill rotWithShape="1">
          <a:blip r:embed="rId4"/>
          <a:srcRect l="19733" t="25761" r="38253" b="33074"/>
          <a:stretch/>
        </p:blipFill>
        <p:spPr>
          <a:xfrm>
            <a:off x="526428" y="2802032"/>
            <a:ext cx="5379060" cy="2964543"/>
          </a:xfrm>
          <a:prstGeom prst="rect">
            <a:avLst/>
          </a:prstGeom>
        </p:spPr>
      </p:pic>
      <p:sp>
        <p:nvSpPr>
          <p:cNvPr id="19" name="Rectangle 18">
            <a:extLst>
              <a:ext uri="{FF2B5EF4-FFF2-40B4-BE49-F238E27FC236}">
                <a16:creationId xmlns:a16="http://schemas.microsoft.com/office/drawing/2014/main" id="{E62BD128-4F62-48E7-80B0-E526D94A3997}"/>
              </a:ext>
            </a:extLst>
          </p:cNvPr>
          <p:cNvSpPr/>
          <p:nvPr/>
        </p:nvSpPr>
        <p:spPr>
          <a:xfrm>
            <a:off x="7187548" y="2369429"/>
            <a:ext cx="4212000" cy="3600000"/>
          </a:xfrm>
          <a:prstGeom prst="rect">
            <a:avLst/>
          </a:prstGeom>
          <a:solidFill>
            <a:schemeClr val="accent1"/>
          </a:solidFill>
        </p:spPr>
        <p:txBody>
          <a:bodyPr wrap="square">
            <a:spAutoFit/>
          </a:bodyPr>
          <a:lstStyle/>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1600" dirty="0">
              <a:solidFill>
                <a:schemeClr val="bg1"/>
              </a:solidFill>
              <a:latin typeface="Comic Sans MS" pitchFamily="66" charset="0"/>
              <a:cs typeface="Arial" charset="0"/>
            </a:endParaRPr>
          </a:p>
          <a:p>
            <a:pPr lvl="0" algn="ctr" eaLnBrk="0" fontAlgn="base" hangingPunct="0">
              <a:spcBef>
                <a:spcPct val="0"/>
              </a:spcBef>
              <a:spcAft>
                <a:spcPct val="0"/>
              </a:spcAft>
            </a:pPr>
            <a:endParaRPr lang="en-US" sz="600" dirty="0">
              <a:solidFill>
                <a:schemeClr val="bg1"/>
              </a:solidFill>
              <a:latin typeface="Comic Sans MS" pitchFamily="66" charset="0"/>
              <a:cs typeface="Arial" charset="0"/>
            </a:endParaRPr>
          </a:p>
        </p:txBody>
      </p:sp>
      <p:pic>
        <p:nvPicPr>
          <p:cNvPr id="17" name="Picture 16">
            <a:extLst>
              <a:ext uri="{FF2B5EF4-FFF2-40B4-BE49-F238E27FC236}">
                <a16:creationId xmlns:a16="http://schemas.microsoft.com/office/drawing/2014/main" id="{F8A1F3BA-D70C-48AC-885E-39F1EF694FEE}"/>
              </a:ext>
            </a:extLst>
          </p:cNvPr>
          <p:cNvPicPr>
            <a:picLocks noChangeAspect="1"/>
          </p:cNvPicPr>
          <p:nvPr/>
        </p:nvPicPr>
        <p:blipFill rotWithShape="1">
          <a:blip r:embed="rId5"/>
          <a:srcRect l="18987" t="25761" r="57477" b="31012"/>
          <a:stretch/>
        </p:blipFill>
        <p:spPr>
          <a:xfrm>
            <a:off x="7697037" y="2486407"/>
            <a:ext cx="3175104" cy="3280168"/>
          </a:xfrm>
          <a:prstGeom prst="rect">
            <a:avLst/>
          </a:prstGeom>
        </p:spPr>
      </p:pic>
    </p:spTree>
    <p:extLst>
      <p:ext uri="{BB962C8B-B14F-4D97-AF65-F5344CB8AC3E}">
        <p14:creationId xmlns:p14="http://schemas.microsoft.com/office/powerpoint/2010/main" val="210258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8480" y="1495737"/>
            <a:ext cx="3404386" cy="1008000"/>
          </a:xfrm>
          <a:prstGeom prst="rect">
            <a:avLst/>
          </a:prstGeom>
          <a:solidFill>
            <a:srgbClr val="FF6600"/>
          </a:solidFill>
          <a:ln>
            <a:solidFill>
              <a:srgbClr val="FF6600"/>
            </a:solidFill>
          </a:ln>
        </p:spPr>
        <p:txBody>
          <a:bodyPr wrap="square">
            <a:spAutoFit/>
          </a:bodyPr>
          <a:lstStyle/>
          <a:p>
            <a:pPr lvl="0" algn="ctr" eaLnBrk="0" fontAlgn="base" hangingPunct="0">
              <a:spcBef>
                <a:spcPct val="0"/>
              </a:spcBef>
              <a:spcAft>
                <a:spcPct val="0"/>
              </a:spcAft>
            </a:pPr>
            <a:r>
              <a:rPr lang="en-US" sz="1400" b="1" dirty="0">
                <a:solidFill>
                  <a:schemeClr val="bg1"/>
                </a:solidFill>
                <a:latin typeface="Comic Sans MS" pitchFamily="66" charset="0"/>
                <a:cs typeface="Arial" charset="0"/>
              </a:rPr>
              <a:t>!</a:t>
            </a:r>
          </a:p>
        </p:txBody>
      </p:sp>
      <p:sp>
        <p:nvSpPr>
          <p:cNvPr id="14" name="Rectangle 13"/>
          <p:cNvSpPr/>
          <p:nvPr/>
        </p:nvSpPr>
        <p:spPr>
          <a:xfrm>
            <a:off x="5824108" y="3091948"/>
            <a:ext cx="6192000" cy="2844000"/>
          </a:xfrm>
          <a:prstGeom prst="rect">
            <a:avLst/>
          </a:prstGeom>
          <a:solidFill>
            <a:srgbClr val="FFC000"/>
          </a:solidFill>
          <a:ln>
            <a:solidFill>
              <a:srgbClr val="FFC000"/>
            </a:solidFill>
          </a:ln>
        </p:spPr>
        <p:txBody>
          <a:bodyPr wrap="square">
            <a:spAutoFit/>
          </a:bodyPr>
          <a:lstStyle/>
          <a:p>
            <a:pPr lvl="0" algn="ctr" eaLnBrk="0" fontAlgn="base" hangingPunct="0">
              <a:spcBef>
                <a:spcPct val="0"/>
              </a:spcBef>
              <a:spcAft>
                <a:spcPct val="0"/>
              </a:spcAft>
            </a:pPr>
            <a:endParaRPr lang="en-US" sz="1400" b="1" dirty="0">
              <a:latin typeface="Comic Sans MS" pitchFamily="66" charset="0"/>
              <a:cs typeface="Arial" charset="0"/>
            </a:endParaRPr>
          </a:p>
        </p:txBody>
      </p:sp>
      <p:sp>
        <p:nvSpPr>
          <p:cNvPr id="15" name="Rectangle 14"/>
          <p:cNvSpPr/>
          <p:nvPr/>
        </p:nvSpPr>
        <p:spPr>
          <a:xfrm>
            <a:off x="5418542" y="1496136"/>
            <a:ext cx="1620000" cy="1008000"/>
          </a:xfrm>
          <a:prstGeom prst="rect">
            <a:avLst/>
          </a:prstGeom>
          <a:solidFill>
            <a:srgbClr val="FF0000"/>
          </a:solidFill>
          <a:ln>
            <a:solidFill>
              <a:srgbClr val="FF0000"/>
            </a:solidFill>
          </a:ln>
        </p:spPr>
        <p:txBody>
          <a:bodyPr wrap="square">
            <a:spAutoFit/>
          </a:bodyPr>
          <a:lstStyle/>
          <a:p>
            <a:pPr lvl="0" algn="ctr" eaLnBrk="0" fontAlgn="base" hangingPunct="0">
              <a:spcBef>
                <a:spcPct val="0"/>
              </a:spcBef>
              <a:spcAft>
                <a:spcPct val="0"/>
              </a:spcAft>
            </a:pPr>
            <a:r>
              <a:rPr lang="en-US" sz="1400" b="1" dirty="0">
                <a:solidFill>
                  <a:schemeClr val="bg1"/>
                </a:solidFill>
                <a:latin typeface="Comic Sans MS" pitchFamily="66" charset="0"/>
                <a:cs typeface="Arial" charset="0"/>
              </a:rPr>
              <a:t>.</a:t>
            </a:r>
          </a:p>
        </p:txBody>
      </p:sp>
      <p:sp>
        <p:nvSpPr>
          <p:cNvPr id="18" name="Rectangle 17"/>
          <p:cNvSpPr/>
          <p:nvPr/>
        </p:nvSpPr>
        <p:spPr>
          <a:xfrm>
            <a:off x="95083" y="69802"/>
            <a:ext cx="8064179" cy="1153125"/>
          </a:xfrm>
          <a:prstGeom prst="rect">
            <a:avLst/>
          </a:prstGeom>
          <a:solidFill>
            <a:srgbClr val="00B050"/>
          </a:solidFill>
          <a:ln>
            <a:solidFill>
              <a:srgbClr val="00B050"/>
            </a:solidFill>
          </a:ln>
        </p:spPr>
        <p:txBody>
          <a:bodyPr wrap="square">
            <a:spAutoFit/>
          </a:bodyPr>
          <a:lstStyle/>
          <a:p>
            <a:pPr lvl="0" algn="ctr" eaLnBrk="0" fontAlgn="base" hangingPunct="0">
              <a:spcBef>
                <a:spcPct val="0"/>
              </a:spcBef>
              <a:spcAft>
                <a:spcPct val="0"/>
              </a:spcAft>
            </a:pPr>
            <a:endParaRPr lang="en-US" b="1" dirty="0">
              <a:solidFill>
                <a:schemeClr val="bg1"/>
              </a:solidFill>
              <a:latin typeface="Comic Sans MS" pitchFamily="66" charset="0"/>
              <a:cs typeface="Arial"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092" r="11565"/>
          <a:stretch/>
        </p:blipFill>
        <p:spPr bwMode="auto">
          <a:xfrm>
            <a:off x="10003894" y="148194"/>
            <a:ext cx="1711889" cy="174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Placeholder 3">
            <a:extLst>
              <a:ext uri="{FF2B5EF4-FFF2-40B4-BE49-F238E27FC236}">
                <a16:creationId xmlns:a16="http://schemas.microsoft.com/office/drawing/2014/main" id="{A246FF7D-C2EE-434E-B4B5-B001D2604C5E}"/>
              </a:ext>
            </a:extLst>
          </p:cNvPr>
          <p:cNvPicPr>
            <a:picLocks noChangeAspect="1"/>
          </p:cNvPicPr>
          <p:nvPr/>
        </p:nvPicPr>
        <p:blipFill>
          <a:blip r:embed="rId4"/>
          <a:srcRect t="18018" b="18018"/>
          <a:stretch>
            <a:fillRect/>
          </a:stretch>
        </p:blipFill>
        <p:spPr>
          <a:xfrm>
            <a:off x="8679187" y="6070739"/>
            <a:ext cx="1377950" cy="619125"/>
          </a:xfrm>
          <a:prstGeom prst="rect">
            <a:avLst/>
          </a:prstGeom>
        </p:spPr>
      </p:pic>
      <p:pic>
        <p:nvPicPr>
          <p:cNvPr id="4" name="Picture 3">
            <a:extLst>
              <a:ext uri="{FF2B5EF4-FFF2-40B4-BE49-F238E27FC236}">
                <a16:creationId xmlns:a16="http://schemas.microsoft.com/office/drawing/2014/main" id="{E1223892-ADC2-4184-A735-B31B0873AB72}"/>
              </a:ext>
            </a:extLst>
          </p:cNvPr>
          <p:cNvPicPr>
            <a:picLocks noChangeAspect="1"/>
          </p:cNvPicPr>
          <p:nvPr/>
        </p:nvPicPr>
        <p:blipFill rotWithShape="1">
          <a:blip r:embed="rId5"/>
          <a:srcRect l="20110" t="25985" r="61181" b="60102"/>
          <a:stretch/>
        </p:blipFill>
        <p:spPr>
          <a:xfrm>
            <a:off x="1039858" y="1549737"/>
            <a:ext cx="2151623" cy="900000"/>
          </a:xfrm>
          <a:prstGeom prst="rect">
            <a:avLst/>
          </a:prstGeom>
        </p:spPr>
      </p:pic>
      <p:pic>
        <p:nvPicPr>
          <p:cNvPr id="8" name="Picture 7">
            <a:extLst>
              <a:ext uri="{FF2B5EF4-FFF2-40B4-BE49-F238E27FC236}">
                <a16:creationId xmlns:a16="http://schemas.microsoft.com/office/drawing/2014/main" id="{D6B34467-38C5-4759-9976-277796AE6241}"/>
              </a:ext>
            </a:extLst>
          </p:cNvPr>
          <p:cNvPicPr>
            <a:picLocks noChangeAspect="1"/>
          </p:cNvPicPr>
          <p:nvPr/>
        </p:nvPicPr>
        <p:blipFill rotWithShape="1">
          <a:blip r:embed="rId6"/>
          <a:srcRect l="20192" t="25985" r="45687" b="60102"/>
          <a:stretch/>
        </p:blipFill>
        <p:spPr>
          <a:xfrm>
            <a:off x="673241" y="120332"/>
            <a:ext cx="6491234" cy="1048595"/>
          </a:xfrm>
          <a:prstGeom prst="rect">
            <a:avLst/>
          </a:prstGeom>
        </p:spPr>
      </p:pic>
      <p:pic>
        <p:nvPicPr>
          <p:cNvPr id="11" name="Online Media 10" title="Japanese Hotel Run Almost Entirely By Robots">
            <a:hlinkClick r:id="" action="ppaction://media"/>
            <a:extLst>
              <a:ext uri="{FF2B5EF4-FFF2-40B4-BE49-F238E27FC236}">
                <a16:creationId xmlns:a16="http://schemas.microsoft.com/office/drawing/2014/main" id="{B8FAD2C5-2DAB-4165-8478-0201637CA8C4}"/>
              </a:ext>
            </a:extLst>
          </p:cNvPr>
          <p:cNvPicPr>
            <a:picLocks noRot="1" noChangeAspect="1"/>
          </p:cNvPicPr>
          <p:nvPr>
            <a:videoFile r:link="rId1"/>
          </p:nvPr>
        </p:nvPicPr>
        <p:blipFill>
          <a:blip r:embed="rId7"/>
          <a:stretch>
            <a:fillRect/>
          </a:stretch>
        </p:blipFill>
        <p:spPr>
          <a:xfrm>
            <a:off x="260629" y="3132761"/>
            <a:ext cx="4648704" cy="2614896"/>
          </a:xfrm>
          <a:prstGeom prst="rect">
            <a:avLst/>
          </a:prstGeom>
        </p:spPr>
      </p:pic>
      <p:cxnSp>
        <p:nvCxnSpPr>
          <p:cNvPr id="5" name="Straight Arrow Connector 4">
            <a:extLst>
              <a:ext uri="{FF2B5EF4-FFF2-40B4-BE49-F238E27FC236}">
                <a16:creationId xmlns:a16="http://schemas.microsoft.com/office/drawing/2014/main" id="{B9B25BDB-1271-4017-ADF2-E67A90499ECA}"/>
              </a:ext>
            </a:extLst>
          </p:cNvPr>
          <p:cNvCxnSpPr>
            <a:cxnSpLocks/>
          </p:cNvCxnSpPr>
          <p:nvPr/>
        </p:nvCxnSpPr>
        <p:spPr>
          <a:xfrm>
            <a:off x="3929508" y="2562966"/>
            <a:ext cx="2008991" cy="1044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2266606-FDEE-40A8-8D63-4D4AD231395D}"/>
              </a:ext>
            </a:extLst>
          </p:cNvPr>
          <p:cNvCxnSpPr>
            <a:cxnSpLocks/>
          </p:cNvCxnSpPr>
          <p:nvPr/>
        </p:nvCxnSpPr>
        <p:spPr>
          <a:xfrm>
            <a:off x="7348238" y="2562966"/>
            <a:ext cx="136481" cy="633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632A7DE-9697-41BA-AAEC-19BE724680D6}"/>
              </a:ext>
            </a:extLst>
          </p:cNvPr>
          <p:cNvPicPr>
            <a:picLocks noChangeAspect="1"/>
          </p:cNvPicPr>
          <p:nvPr/>
        </p:nvPicPr>
        <p:blipFill rotWithShape="1">
          <a:blip r:embed="rId8"/>
          <a:srcRect l="19863" t="25494" r="69592" b="61382"/>
          <a:stretch/>
        </p:blipFill>
        <p:spPr>
          <a:xfrm>
            <a:off x="5573376" y="1564101"/>
            <a:ext cx="1260000" cy="882022"/>
          </a:xfrm>
          <a:prstGeom prst="rect">
            <a:avLst/>
          </a:prstGeom>
        </p:spPr>
      </p:pic>
      <p:pic>
        <p:nvPicPr>
          <p:cNvPr id="30" name="Picture 29">
            <a:extLst>
              <a:ext uri="{FF2B5EF4-FFF2-40B4-BE49-F238E27FC236}">
                <a16:creationId xmlns:a16="http://schemas.microsoft.com/office/drawing/2014/main" id="{3C503825-EF0B-410A-8322-4E73CD272241}"/>
              </a:ext>
            </a:extLst>
          </p:cNvPr>
          <p:cNvPicPr>
            <a:picLocks noChangeAspect="1"/>
          </p:cNvPicPr>
          <p:nvPr/>
        </p:nvPicPr>
        <p:blipFill rotWithShape="1">
          <a:blip r:embed="rId9"/>
          <a:srcRect l="19698" t="25640" r="33857" b="35722"/>
          <a:stretch/>
        </p:blipFill>
        <p:spPr>
          <a:xfrm>
            <a:off x="6088796" y="3189047"/>
            <a:ext cx="5662623" cy="2649802"/>
          </a:xfrm>
          <a:prstGeom prst="rect">
            <a:avLst/>
          </a:prstGeom>
        </p:spPr>
      </p:pic>
    </p:spTree>
    <p:extLst>
      <p:ext uri="{BB962C8B-B14F-4D97-AF65-F5344CB8AC3E}">
        <p14:creationId xmlns:p14="http://schemas.microsoft.com/office/powerpoint/2010/main" val="131309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1"/>
                </p:tgtEl>
              </p:cMediaNode>
            </p:video>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1"/>
                                        </p:tgtEl>
                                      </p:cBhvr>
                                    </p:cmd>
                                  </p:childTnLst>
                                </p:cTn>
                              </p:par>
                            </p:childTnLst>
                          </p:cTn>
                        </p:par>
                      </p:childTnLst>
                    </p:cTn>
                  </p:par>
                </p:childTnLst>
              </p:cTn>
              <p:nextCondLst>
                <p:cond evt="onClick" delay="0">
                  <p:tgtEl>
                    <p:spTgt spid="11"/>
                  </p:tgtEl>
                </p:cond>
              </p:nextCondLst>
            </p:seq>
          </p:childTnLst>
        </p:cTn>
      </p:par>
    </p:tnLst>
    <p:bldLst>
      <p:bldP spid="12" grpId="0" animBg="1"/>
      <p:bldP spid="14" grpId="0" animBg="1"/>
      <p:bldP spid="15"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3">
            <a:extLst>
              <a:ext uri="{FF2B5EF4-FFF2-40B4-BE49-F238E27FC236}">
                <a16:creationId xmlns:a16="http://schemas.microsoft.com/office/drawing/2014/main" id="{A246FF7D-C2EE-434E-B4B5-B001D2604C5E}"/>
              </a:ext>
            </a:extLst>
          </p:cNvPr>
          <p:cNvPicPr>
            <a:picLocks noChangeAspect="1"/>
          </p:cNvPicPr>
          <p:nvPr/>
        </p:nvPicPr>
        <p:blipFill>
          <a:blip r:embed="rId6"/>
          <a:srcRect t="18018" b="18018"/>
          <a:stretch>
            <a:fillRect/>
          </a:stretch>
        </p:blipFill>
        <p:spPr>
          <a:xfrm>
            <a:off x="8679187" y="5903705"/>
            <a:ext cx="1377950" cy="619125"/>
          </a:xfrm>
          <a:prstGeom prst="rect">
            <a:avLst/>
          </a:prstGeom>
        </p:spPr>
      </p:pic>
      <p:sp>
        <p:nvSpPr>
          <p:cNvPr id="22" name="Rectangle 21">
            <a:extLst>
              <a:ext uri="{FF2B5EF4-FFF2-40B4-BE49-F238E27FC236}">
                <a16:creationId xmlns:a16="http://schemas.microsoft.com/office/drawing/2014/main" id="{95725EE2-8524-49FF-A785-CB8121B51C4B}"/>
              </a:ext>
            </a:extLst>
          </p:cNvPr>
          <p:cNvSpPr/>
          <p:nvPr/>
        </p:nvSpPr>
        <p:spPr>
          <a:xfrm>
            <a:off x="95083" y="69801"/>
            <a:ext cx="7893357" cy="2664000"/>
          </a:xfrm>
          <a:prstGeom prst="rect">
            <a:avLst/>
          </a:prstGeom>
          <a:solidFill>
            <a:srgbClr val="00B050"/>
          </a:solidFill>
          <a:ln>
            <a:solidFill>
              <a:srgbClr val="00B050"/>
            </a:solidFill>
          </a:ln>
        </p:spPr>
        <p:txBody>
          <a:bodyPr wrap="square">
            <a:spAutoFit/>
          </a:bodyPr>
          <a:lstStyle/>
          <a:p>
            <a:pPr lvl="0" algn="ctr" eaLnBrk="0" fontAlgn="base" hangingPunct="0">
              <a:spcBef>
                <a:spcPct val="0"/>
              </a:spcBef>
              <a:spcAft>
                <a:spcPct val="0"/>
              </a:spcAft>
            </a:pPr>
            <a:endParaRPr lang="en-US" b="1" dirty="0">
              <a:solidFill>
                <a:schemeClr val="bg1"/>
              </a:solidFill>
              <a:latin typeface="Comic Sans MS" pitchFamily="66" charset="0"/>
              <a:cs typeface="Arial" charset="0"/>
            </a:endParaRPr>
          </a:p>
        </p:txBody>
      </p:sp>
      <p:pic>
        <p:nvPicPr>
          <p:cNvPr id="21" name="Online Media 20" title="AUTONOMOUS TRAINS - DRIVERLESS TRAINS | Self Driving Train In Singapore">
            <a:hlinkClick r:id="" action="ppaction://media"/>
            <a:extLst>
              <a:ext uri="{FF2B5EF4-FFF2-40B4-BE49-F238E27FC236}">
                <a16:creationId xmlns:a16="http://schemas.microsoft.com/office/drawing/2014/main" id="{4B0B150B-08D0-4357-B643-BF0B2332FCEA}"/>
              </a:ext>
            </a:extLst>
          </p:cNvPr>
          <p:cNvPicPr>
            <a:picLocks noRot="1" noChangeAspect="1"/>
          </p:cNvPicPr>
          <p:nvPr>
            <a:videoFile r:link="rId1"/>
          </p:nvPr>
        </p:nvPicPr>
        <p:blipFill>
          <a:blip r:embed="rId7"/>
          <a:stretch>
            <a:fillRect/>
          </a:stretch>
        </p:blipFill>
        <p:spPr>
          <a:xfrm>
            <a:off x="183394" y="3060836"/>
            <a:ext cx="3533497" cy="1987592"/>
          </a:xfrm>
          <a:prstGeom prst="rect">
            <a:avLst/>
          </a:prstGeom>
        </p:spPr>
      </p:pic>
      <p:pic>
        <p:nvPicPr>
          <p:cNvPr id="24" name="Online Media 23" title="Full Self-Driving">
            <a:hlinkClick r:id="" action="ppaction://media"/>
            <a:extLst>
              <a:ext uri="{FF2B5EF4-FFF2-40B4-BE49-F238E27FC236}">
                <a16:creationId xmlns:a16="http://schemas.microsoft.com/office/drawing/2014/main" id="{8BB62947-A2D3-405C-A1FE-B47F78C124DA}"/>
              </a:ext>
            </a:extLst>
          </p:cNvPr>
          <p:cNvPicPr>
            <a:picLocks noRot="1" noChangeAspect="1"/>
          </p:cNvPicPr>
          <p:nvPr>
            <a:videoFile r:link="rId2"/>
          </p:nvPr>
        </p:nvPicPr>
        <p:blipFill>
          <a:blip r:embed="rId8"/>
          <a:stretch>
            <a:fillRect/>
          </a:stretch>
        </p:blipFill>
        <p:spPr>
          <a:xfrm>
            <a:off x="3821687" y="4354264"/>
            <a:ext cx="3953801" cy="2224013"/>
          </a:xfrm>
          <a:prstGeom prst="rect">
            <a:avLst/>
          </a:prstGeom>
        </p:spPr>
      </p:pic>
      <p:pic>
        <p:nvPicPr>
          <p:cNvPr id="2" name="Online Media 1" title="Boeing QF-16 Pilotless First Flight">
            <a:hlinkClick r:id="" action="ppaction://media"/>
            <a:extLst>
              <a:ext uri="{FF2B5EF4-FFF2-40B4-BE49-F238E27FC236}">
                <a16:creationId xmlns:a16="http://schemas.microsoft.com/office/drawing/2014/main" id="{039786DF-8BAF-4DF4-AD05-944A8D166B58}"/>
              </a:ext>
            </a:extLst>
          </p:cNvPr>
          <p:cNvPicPr>
            <a:picLocks noRot="1" noChangeAspect="1"/>
          </p:cNvPicPr>
          <p:nvPr>
            <a:videoFile r:link="rId3"/>
          </p:nvPr>
        </p:nvPicPr>
        <p:blipFill>
          <a:blip r:embed="rId9"/>
          <a:stretch>
            <a:fillRect/>
          </a:stretch>
        </p:blipFill>
        <p:spPr>
          <a:xfrm>
            <a:off x="7880284" y="3048641"/>
            <a:ext cx="4237584" cy="2383641"/>
          </a:xfrm>
          <a:prstGeom prst="rect">
            <a:avLst/>
          </a:prstGeom>
        </p:spPr>
      </p:pic>
      <p:pic>
        <p:nvPicPr>
          <p:cNvPr id="3" name="Online Media 2" title="The Mayflower Autonomous Ship, powered by IBM technology, will help unlock the secrets of the ocean">
            <a:hlinkClick r:id="" action="ppaction://media"/>
            <a:extLst>
              <a:ext uri="{FF2B5EF4-FFF2-40B4-BE49-F238E27FC236}">
                <a16:creationId xmlns:a16="http://schemas.microsoft.com/office/drawing/2014/main" id="{3EF325B6-93AE-43E0-9228-B6CCED6A55F6}"/>
              </a:ext>
            </a:extLst>
          </p:cNvPr>
          <p:cNvPicPr>
            <a:picLocks noRot="1" noChangeAspect="1"/>
          </p:cNvPicPr>
          <p:nvPr>
            <a:videoFile r:link="rId4"/>
          </p:nvPr>
        </p:nvPicPr>
        <p:blipFill>
          <a:blip r:embed="rId10"/>
          <a:stretch>
            <a:fillRect/>
          </a:stretch>
        </p:blipFill>
        <p:spPr>
          <a:xfrm>
            <a:off x="8110623" y="268481"/>
            <a:ext cx="3917180" cy="2203414"/>
          </a:xfrm>
          <a:prstGeom prst="rect">
            <a:avLst/>
          </a:prstGeom>
        </p:spPr>
      </p:pic>
      <p:pic>
        <p:nvPicPr>
          <p:cNvPr id="5" name="Picture 4">
            <a:extLst>
              <a:ext uri="{FF2B5EF4-FFF2-40B4-BE49-F238E27FC236}">
                <a16:creationId xmlns:a16="http://schemas.microsoft.com/office/drawing/2014/main" id="{04C6F524-56A6-46A7-85A8-1C62DCC5329A}"/>
              </a:ext>
            </a:extLst>
          </p:cNvPr>
          <p:cNvPicPr>
            <a:picLocks noChangeAspect="1"/>
          </p:cNvPicPr>
          <p:nvPr/>
        </p:nvPicPr>
        <p:blipFill rotWithShape="1">
          <a:blip r:embed="rId11"/>
          <a:srcRect l="19945" t="25934" r="36224" b="35092"/>
          <a:stretch/>
        </p:blipFill>
        <p:spPr>
          <a:xfrm>
            <a:off x="329019" y="171058"/>
            <a:ext cx="7425484" cy="2461485"/>
          </a:xfrm>
          <a:prstGeom prst="rect">
            <a:avLst/>
          </a:prstGeom>
        </p:spPr>
      </p:pic>
    </p:spTree>
    <p:extLst>
      <p:ext uri="{BB962C8B-B14F-4D97-AF65-F5344CB8AC3E}">
        <p14:creationId xmlns:p14="http://schemas.microsoft.com/office/powerpoint/2010/main" val="165598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1"/>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24"/>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1"/>
                </p:tgtEl>
              </p:cMediaNode>
            </p:video>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1"/>
                                        </p:tgtEl>
                                      </p:cBhvr>
                                    </p:cmd>
                                  </p:childTnLst>
                                </p:cTn>
                              </p:par>
                            </p:childTnLst>
                          </p:cTn>
                        </p:par>
                      </p:childTnLst>
                    </p:cTn>
                  </p:par>
                </p:childTnLst>
              </p:cTn>
              <p:nextCondLst>
                <p:cond evt="onClick" delay="0">
                  <p:tgtEl>
                    <p:spTgt spid="21"/>
                  </p:tgtEl>
                </p:cond>
              </p:nextCondLst>
            </p:seq>
            <p:video>
              <p:cMediaNode vol="80000">
                <p:cTn id="31" fill="hold" display="0">
                  <p:stCondLst>
                    <p:cond delay="indefinite"/>
                  </p:stCondLst>
                </p:cTn>
                <p:tgtEl>
                  <p:spTgt spid="24"/>
                </p:tgtEl>
              </p:cMediaNode>
            </p:video>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4"/>
                                        </p:tgtEl>
                                      </p:cBhvr>
                                    </p:cmd>
                                  </p:childTnLst>
                                </p:cTn>
                              </p:par>
                            </p:childTnLst>
                          </p:cTn>
                        </p:par>
                      </p:childTnLst>
                    </p:cTn>
                  </p:par>
                </p:childTnLst>
              </p:cTn>
              <p:nextCondLst>
                <p:cond evt="onClick" delay="0">
                  <p:tgtEl>
                    <p:spTgt spid="24"/>
                  </p:tgtEl>
                </p:cond>
              </p:nextCondLst>
            </p:seq>
            <p:video>
              <p:cMediaNode vol="80000">
                <p:cTn id="37" fill="hold" display="0">
                  <p:stCondLst>
                    <p:cond delay="indefinite"/>
                  </p:stCondLst>
                </p:cTn>
                <p:tgtEl>
                  <p:spTgt spid="2"/>
                </p:tgtEl>
              </p:cMediaNode>
            </p:video>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
                                        </p:tgtEl>
                                      </p:cBhvr>
                                    </p:cmd>
                                  </p:childTnLst>
                                </p:cTn>
                              </p:par>
                            </p:childTnLst>
                          </p:cTn>
                        </p:par>
                      </p:childTnLst>
                    </p:cTn>
                  </p:par>
                </p:childTnLst>
              </p:cTn>
              <p:nextCondLst>
                <p:cond evt="onClick" delay="0">
                  <p:tgtEl>
                    <p:spTgt spid="2"/>
                  </p:tgtEl>
                </p:cond>
              </p:nextCondLst>
            </p:seq>
            <p:video>
              <p:cMediaNode vol="80000">
                <p:cTn id="43" fill="hold" display="0">
                  <p:stCondLst>
                    <p:cond delay="indefinite"/>
                  </p:stCondLst>
                </p:cTn>
                <p:tgtEl>
                  <p:spTgt spid="3"/>
                </p:tgtEl>
              </p:cMediaNode>
            </p:video>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3"/>
                                        </p:tgtEl>
                                      </p:cBhvr>
                                    </p:cmd>
                                  </p:childTnLst>
                                </p:cTn>
                              </p:par>
                            </p:childTnLst>
                          </p:cTn>
                        </p:par>
                      </p:childTnLst>
                    </p:cTn>
                  </p:par>
                </p:childTnLst>
              </p:cTn>
              <p:nextCondLst>
                <p:cond evt="onClick" delay="0">
                  <p:tgtEl>
                    <p:spTgt spid="3"/>
                  </p:tgtEl>
                </p:cond>
              </p:nextCondLst>
            </p:seq>
          </p:childTnLst>
        </p:cTn>
      </p:par>
    </p:tnLst>
    <p:bldLst>
      <p:bldP spid="22" grpId="0" animBg="1"/>
    </p:bldLst>
  </p:timing>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F642C1AE-9A28-FD4D-84A4-C163511FA3F1}"/>
    </a:ext>
  </a:extLst>
</a:theme>
</file>

<file path=ppt/theme/theme2.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3.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Revised CEC_Primary Toolkit_Resource template</Template>
  <TotalTime>3829</TotalTime>
  <Words>108</Words>
  <Application>Microsoft Office PowerPoint</Application>
  <PresentationFormat>Widescreen</PresentationFormat>
  <Paragraphs>129</Paragraphs>
  <Slides>40</Slides>
  <Notes>0</Notes>
  <HiddenSlides>0</HiddenSlides>
  <MMClips>34</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40</vt:i4>
      </vt:variant>
    </vt:vector>
  </HeadingPairs>
  <TitlesOfParts>
    <vt:vector size="47" baseType="lpstr">
      <vt:lpstr>Arial</vt:lpstr>
      <vt:lpstr>Calibri</vt:lpstr>
      <vt:lpstr>Calibri Light</vt:lpstr>
      <vt:lpstr>Comic Sans MS</vt:lpstr>
      <vt:lpstr>Cover pages</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Vicky O'Connor</cp:lastModifiedBy>
  <cp:revision>95</cp:revision>
  <dcterms:created xsi:type="dcterms:W3CDTF">2020-03-30T12:59:08Z</dcterms:created>
  <dcterms:modified xsi:type="dcterms:W3CDTF">2020-10-14T11:05:42Z</dcterms:modified>
</cp:coreProperties>
</file>