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97"/>
  </p:normalViewPr>
  <p:slideViewPr>
    <p:cSldViewPr snapToGrid="0" snapToObjects="1">
      <p:cViewPr varScale="1">
        <p:scale>
          <a:sx n="90" d="100"/>
          <a:sy n="90" d="100"/>
        </p:scale>
        <p:origin x="1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r67n_4A2KcI" TargetMode="External"/><Relationship Id="rId2" Type="http://schemas.openxmlformats.org/officeDocument/2006/relationships/hyperlink" Target="https://youtu.be/cR7U9zwZ2J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iV1Ep_9ruqk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tEfeXbKzc5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6D65D-6609-CC4D-A745-8A524819F3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Catering In the armed forces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D70C2A-FB31-0B45-944C-D98B31CB46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 light of remembrance week, the session this week to look at catering work in the armed forces.</a:t>
            </a:r>
          </a:p>
        </p:txBody>
      </p:sp>
    </p:spTree>
    <p:extLst>
      <p:ext uri="{BB962C8B-B14F-4D97-AF65-F5344CB8AC3E}">
        <p14:creationId xmlns:p14="http://schemas.microsoft.com/office/powerpoint/2010/main" val="219265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FDED4-D371-E840-AF57-688FDF5DD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as a cook for the army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F6EB1-98AB-F44C-AF25-5B086EB54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https://youtu.be/cR7U9zwZ2JU</a:t>
            </a:r>
            <a:endParaRPr lang="en-US" dirty="0"/>
          </a:p>
          <a:p>
            <a:r>
              <a:rPr lang="en-US" dirty="0">
                <a:hlinkClick r:id="rId3"/>
              </a:rPr>
              <a:t>https://youtu.be/r67n_4A2KcI</a:t>
            </a:r>
            <a:endParaRPr lang="en-US" dirty="0"/>
          </a:p>
          <a:p>
            <a:pPr marL="0" indent="0">
              <a:buNone/>
            </a:pPr>
            <a:r>
              <a:rPr lang="en-US" sz="1600" dirty="0"/>
              <a:t>These 2 videos show the different environments where food is cooked for the Army.</a:t>
            </a:r>
          </a:p>
          <a:p>
            <a:pPr marL="0" indent="0">
              <a:buNone/>
            </a:pPr>
            <a:r>
              <a:rPr lang="en-US" sz="1600" dirty="0"/>
              <a:t>As a group discuss what you thought about the 2 places, the kitchen and cooking outdoors and discuss:</a:t>
            </a:r>
          </a:p>
          <a:p>
            <a:r>
              <a:rPr lang="en-US" sz="1600" dirty="0"/>
              <a:t>What did you think about the equipment in the kitchen?</a:t>
            </a:r>
          </a:p>
          <a:p>
            <a:r>
              <a:rPr lang="en-US" sz="1600" dirty="0"/>
              <a:t>Would you find the same equipment in a restaurant kitchen?</a:t>
            </a:r>
          </a:p>
          <a:p>
            <a:r>
              <a:rPr lang="en-US" sz="1600" dirty="0"/>
              <a:t>Would you be able to cook outdoors?  Have you ever cooked outdoors for example if you have gone camping?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78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27499B-E176-3A4D-8AC1-1141BB9A7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responsibilities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EC78-5791-3C49-8778-027EF9F2B5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Provide healthy food wherever you are and whatever the conditions. You also learn about administration, finance and storage.</a:t>
            </a:r>
          </a:p>
          <a:p>
            <a:r>
              <a:rPr lang="en-GB" dirty="0"/>
              <a:t>Located across the UK and Northern Ireland; working closely with industry partners and improving your skills in a commercial environment.</a:t>
            </a:r>
          </a:p>
          <a:p>
            <a:r>
              <a:rPr lang="en-GB" dirty="0"/>
              <a:t>You could be deployed worldwide– wherever the British Army has a presence.</a:t>
            </a:r>
          </a:p>
          <a:p>
            <a:r>
              <a:rPr lang="en-GB" dirty="0"/>
              <a:t>Attend classroom and work-based learning events and gain qualifications up to degree level, plus your Category C+E Driving Licence.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79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3FE8B-B714-954E-92D4-C2DB70D67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for the royal navy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6641-5053-794C-B52B-BEABAF83B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https://youtu.be/iV1Ep_9ruqk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Working as a chef in the Royal Navy means cooking in a kitchen on a ship.</a:t>
            </a:r>
          </a:p>
          <a:p>
            <a:pPr marL="0" indent="0">
              <a:buNone/>
            </a:pPr>
            <a:r>
              <a:rPr lang="en-US" dirty="0"/>
              <a:t>What are benefits of working as a chef for the Royal Navy?</a:t>
            </a:r>
          </a:p>
          <a:p>
            <a:pPr marL="0" indent="0">
              <a:buNone/>
            </a:pPr>
            <a:r>
              <a:rPr lang="en-US" dirty="0"/>
              <a:t>How would you feel working on a ship as a cook?</a:t>
            </a:r>
          </a:p>
          <a:p>
            <a:pPr marL="0" indent="0">
              <a:buNone/>
            </a:pPr>
            <a:r>
              <a:rPr lang="en-US" dirty="0"/>
              <a:t>What other jobs involve working on a ship as a cook?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714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015F3-4A80-014F-AD67-251C4EE3A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Cooking competitions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34030D-E48E-0446-BB33-5B6E5FDDB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https://youtu.be/tEfeXbKzc5U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Interesting that the Army hold competitions like the ones we see for </a:t>
            </a:r>
            <a:r>
              <a:rPr lang="en-US" dirty="0" err="1"/>
              <a:t>Masterchef</a:t>
            </a:r>
            <a:r>
              <a:rPr lang="en-US" dirty="0"/>
              <a:t> or Bake Off.</a:t>
            </a:r>
          </a:p>
          <a:p>
            <a:pPr marL="0" indent="0">
              <a:buNone/>
            </a:pPr>
            <a:r>
              <a:rPr lang="en-US" dirty="0"/>
              <a:t>Who watches </a:t>
            </a:r>
            <a:r>
              <a:rPr lang="en-US" dirty="0" err="1"/>
              <a:t>Masterchef</a:t>
            </a:r>
            <a:r>
              <a:rPr lang="en-US" dirty="0"/>
              <a:t> and Bake Off?</a:t>
            </a:r>
          </a:p>
          <a:p>
            <a:pPr marL="0" indent="0">
              <a:buNone/>
            </a:pPr>
            <a:r>
              <a:rPr lang="en-US" dirty="0"/>
              <a:t>What do learn from watching those </a:t>
            </a:r>
            <a:r>
              <a:rPr lang="en-US" dirty="0" err="1"/>
              <a:t>programmes</a:t>
            </a:r>
            <a:r>
              <a:rPr lang="en-US"/>
              <a:t>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92F77-7C42-1C47-BE68-8015B35D5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out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6A71C-BD6A-7240-A385-A8837D76C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If you are interested in working as a Chef for the Army,  Mandeep could support you with finding out more information.</a:t>
            </a:r>
          </a:p>
          <a:p>
            <a:pPr marL="0" indent="0">
              <a:buNone/>
            </a:pPr>
            <a:r>
              <a:rPr lang="en-US" sz="1600" dirty="0"/>
              <a:t>Some of the benefits of working as a chef in the Armed Forces are:</a:t>
            </a:r>
          </a:p>
          <a:p>
            <a:r>
              <a:rPr lang="en-US" sz="1600" dirty="0"/>
              <a:t>Better pay than working in a restaurant or café.</a:t>
            </a:r>
          </a:p>
          <a:p>
            <a:r>
              <a:rPr lang="en-US" sz="1600" dirty="0"/>
              <a:t>Have a chance to make good friends</a:t>
            </a:r>
          </a:p>
          <a:p>
            <a:r>
              <a:rPr lang="en-US" sz="1600" dirty="0"/>
              <a:t>Get to travel around the world.</a:t>
            </a:r>
          </a:p>
          <a:p>
            <a:r>
              <a:rPr lang="en-US" sz="1600" dirty="0"/>
              <a:t>Get lots of training and support.</a:t>
            </a:r>
          </a:p>
          <a:p>
            <a:r>
              <a:rPr lang="en-US" sz="1600"/>
              <a:t>Learn lots of new skills.</a:t>
            </a:r>
            <a:endParaRPr lang="en-US" sz="1600" dirty="0"/>
          </a:p>
          <a:p>
            <a:endParaRPr lang="en-US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90737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36</TotalTime>
  <Words>395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Gallery</vt:lpstr>
      <vt:lpstr>Catering In the armed forces</vt:lpstr>
      <vt:lpstr>Working as a cook for the army</vt:lpstr>
      <vt:lpstr>Key responsibilities</vt:lpstr>
      <vt:lpstr>Cooking for the royal navy</vt:lpstr>
      <vt:lpstr>Cooking competitions</vt:lpstr>
      <vt:lpstr>Find out more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Catering In the ARmy</dc:title>
  <dc:creator>Mandeep Gill</dc:creator>
  <cp:lastModifiedBy>Maria Varela</cp:lastModifiedBy>
  <cp:revision>7</cp:revision>
  <dcterms:created xsi:type="dcterms:W3CDTF">2020-11-09T11:23:59Z</dcterms:created>
  <dcterms:modified xsi:type="dcterms:W3CDTF">2021-01-27T15:32:39Z</dcterms:modified>
</cp:coreProperties>
</file>