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g7IQ/81KhfLAJxLynCV57vJ4Lz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Learning objectives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will </a:t>
            </a:r>
            <a:r>
              <a:rPr lang="en-US">
                <a:solidFill>
                  <a:srgbClr val="FF0000"/>
                </a:solidFill>
              </a:rPr>
              <a:t>identify</a:t>
            </a:r>
            <a:r>
              <a:rPr lang="en-US"/>
              <a:t> skills and qualities employers are looking for.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will </a:t>
            </a:r>
            <a:r>
              <a:rPr lang="en-US">
                <a:solidFill>
                  <a:srgbClr val="FF0000"/>
                </a:solidFill>
              </a:rPr>
              <a:t>match</a:t>
            </a:r>
            <a:r>
              <a:rPr lang="en-US"/>
              <a:t> my own skills and qualities to this.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will identify which skills and qualities I need to </a:t>
            </a:r>
            <a:r>
              <a:rPr lang="en-US">
                <a:solidFill>
                  <a:srgbClr val="FF0000"/>
                </a:solidFill>
              </a:rPr>
              <a:t>develop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 should I write</a:t>
            </a:r>
            <a:endParaRPr/>
          </a:p>
        </p:txBody>
      </p:sp>
      <p:sp>
        <p:nvSpPr>
          <p:cNvPr id="153" name="Google Shape;15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44531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Step 1: Give an example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	</a:t>
            </a:r>
            <a:r>
              <a:rPr lang="en-US" sz="2590" i="1"/>
              <a:t>I like to learn new things.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Step 2: Give a real example saying where and when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	</a:t>
            </a:r>
            <a:r>
              <a:rPr lang="en-US" sz="2590" i="1"/>
              <a:t>In Art last year I liked learning about mixing different colour paints.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Step 3: Give a real example and explain what you did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	</a:t>
            </a:r>
            <a:r>
              <a:rPr lang="en-US" sz="2590" i="1"/>
              <a:t>In Art last year I liked learning about different colour paints.  I looked 	for information in books and on the internet.  I asked the teacher for 	more information.  I talked about what I had learned with my parents.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Questions to think about</a:t>
            </a:r>
            <a:endParaRPr/>
          </a:p>
        </p:txBody>
      </p:sp>
      <p:sp>
        <p:nvSpPr>
          <p:cNvPr id="159" name="Google Shape;15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How can we improve?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Be honest about ourselves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Find out what we need to be better at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Make a plan</a:t>
            </a:r>
            <a:endParaRPr/>
          </a:p>
        </p:txBody>
      </p:sp>
      <p:sp>
        <p:nvSpPr>
          <p:cNvPr id="160" name="Google Shape;160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can we do this year?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Join after school clubs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Do some jobs at home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Ask teachers to help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ctrTitle"/>
          </p:nvPr>
        </p:nvSpPr>
        <p:spPr>
          <a:xfrm>
            <a:off x="1524000" y="280912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br>
              <a:rPr lang="en-US" sz="5400"/>
            </a:br>
            <a:br>
              <a:rPr lang="en-US" sz="5400"/>
            </a:br>
            <a:br>
              <a:rPr lang="en-US" sz="5400"/>
            </a:br>
            <a:br>
              <a:rPr lang="en-US" sz="5400"/>
            </a:br>
            <a:br>
              <a:rPr lang="en-US" sz="5400"/>
            </a:br>
            <a:br>
              <a:rPr lang="en-US" sz="5400"/>
            </a:br>
            <a:r>
              <a:rPr lang="en-US" sz="5400"/>
              <a:t>What employers want?</a:t>
            </a:r>
            <a:endParaRPr sz="5400"/>
          </a:p>
        </p:txBody>
      </p:sp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66781" y="1313525"/>
            <a:ext cx="653415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7152" y="3743525"/>
            <a:ext cx="2469841" cy="225258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6528786" y="687511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Employees are people who work.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am an employee.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work for the school.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body" idx="2"/>
          </p:nvPr>
        </p:nvSpPr>
        <p:spPr>
          <a:xfrm>
            <a:off x="689502" y="687511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Employers are people who give people work.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My employer is Mr Preece.</a:t>
            </a:r>
            <a:endParaRPr/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65565" y="4081586"/>
            <a:ext cx="2019300" cy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Starter Activity</a:t>
            </a:r>
            <a:endParaRPr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Match the words to the definitions.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Cover the pictures and words with the explanation cards.</a:t>
            </a:r>
            <a:endParaRPr/>
          </a:p>
        </p:txBody>
      </p:sp>
      <p:pic>
        <p:nvPicPr>
          <p:cNvPr id="106" name="Google Shape;10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2" y="733895"/>
            <a:ext cx="2310424" cy="2512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55728" y="3333672"/>
            <a:ext cx="2984237" cy="33472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9582" y="558045"/>
            <a:ext cx="1647825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46362" y="558045"/>
            <a:ext cx="1935774" cy="1989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14764" y="329213"/>
            <a:ext cx="2666695" cy="244949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5"/>
          <p:cNvSpPr txBox="1"/>
          <p:nvPr/>
        </p:nvSpPr>
        <p:spPr>
          <a:xfrm>
            <a:off x="372862" y="2876365"/>
            <a:ext cx="3346882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always tell the truth.</a:t>
            </a:r>
            <a:endParaRPr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know my strengths and weaknesses.</a:t>
            </a:r>
            <a:endParaRPr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know what is right and wrong.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5"/>
          <p:cNvSpPr txBox="1"/>
          <p:nvPr/>
        </p:nvSpPr>
        <p:spPr>
          <a:xfrm>
            <a:off x="4298272" y="2797946"/>
            <a:ext cx="3346882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positive about my lessons.</a:t>
            </a:r>
            <a:endParaRPr/>
          </a:p>
          <a:p>
            <a:pPr marL="2857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see the good things.</a:t>
            </a:r>
            <a:endParaRPr/>
          </a:p>
          <a:p>
            <a:pPr marL="2857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like to please people.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5"/>
          <p:cNvSpPr txBox="1"/>
          <p:nvPr/>
        </p:nvSpPr>
        <p:spPr>
          <a:xfrm>
            <a:off x="8550676" y="2778711"/>
            <a:ext cx="3346882" cy="3108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like to learn new things.</a:t>
            </a:r>
            <a:endParaRPr/>
          </a:p>
          <a:p>
            <a:pPr marL="2857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ask question.</a:t>
            </a:r>
            <a:endParaRPr/>
          </a:p>
          <a:p>
            <a:pPr marL="285750" marR="0" lvl="0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find things out for myself.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9256" y="443927"/>
            <a:ext cx="2162822" cy="2043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59887" y="454852"/>
            <a:ext cx="2357794" cy="2032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52581" y="499072"/>
            <a:ext cx="2194452" cy="1988722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6"/>
          <p:cNvSpPr txBox="1"/>
          <p:nvPr/>
        </p:nvSpPr>
        <p:spPr>
          <a:xfrm>
            <a:off x="337351" y="2849732"/>
            <a:ext cx="3204839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always wear school uniform.</a:t>
            </a:r>
            <a:endParaRPr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wear smart clothes to special occasions.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6"/>
          <p:cNvSpPr txBox="1"/>
          <p:nvPr/>
        </p:nvSpPr>
        <p:spPr>
          <a:xfrm>
            <a:off x="4036364" y="2828835"/>
            <a:ext cx="3204839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on time for school.</a:t>
            </a:r>
            <a:endParaRPr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on time for my lessons.</a:t>
            </a:r>
            <a:endParaRPr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on time for my sports club.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6"/>
          <p:cNvSpPr txBox="1"/>
          <p:nvPr/>
        </p:nvSpPr>
        <p:spPr>
          <a:xfrm>
            <a:off x="8275467" y="2849732"/>
            <a:ext cx="3204839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help do jobs for teachers.</a:t>
            </a:r>
            <a:endParaRPr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always in the right place.</a:t>
            </a:r>
            <a:endParaRPr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always do my homework.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30377" y="499532"/>
            <a:ext cx="171450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7"/>
          <p:cNvSpPr txBox="1"/>
          <p:nvPr/>
        </p:nvSpPr>
        <p:spPr>
          <a:xfrm>
            <a:off x="4419817" y="2876402"/>
            <a:ext cx="3036163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can work with other people.</a:t>
            </a:r>
            <a:endParaRPr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know what my job is.</a:t>
            </a:r>
            <a:endParaRPr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can help others.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 do employers want?</a:t>
            </a:r>
            <a:endParaRPr/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Choose 8 things employers think are important.</a:t>
            </a:r>
            <a:endParaRPr/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Put them in order</a:t>
            </a:r>
            <a:endParaRPr/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Top is most important</a:t>
            </a:r>
            <a:endParaRPr/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Bottom less important</a:t>
            </a:r>
            <a:endParaRPr/>
          </a:p>
        </p:txBody>
      </p:sp>
      <p:sp>
        <p:nvSpPr>
          <p:cNvPr id="140" name="Google Shape;140;p8"/>
          <p:cNvSpPr txBox="1">
            <a:spLocks noGrp="1"/>
          </p:cNvSpPr>
          <p:nvPr>
            <p:ph type="body" idx="2"/>
          </p:nvPr>
        </p:nvSpPr>
        <p:spPr>
          <a:xfrm>
            <a:off x="6882414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Example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Punctual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Live near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Smart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……..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……..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……...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………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………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Answers</a:t>
            </a:r>
            <a:endParaRPr/>
          </a:p>
        </p:txBody>
      </p:sp>
      <p:sp>
        <p:nvSpPr>
          <p:cNvPr id="146" name="Google Shape;146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Reliability and Honesty – 91%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Punctuality – 91%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Willing to learn – 88%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Teamwork – 85%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Enthusiastic – 82%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Smart – 78%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Number and literacy – 54%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Good exam grades – 30%</a:t>
            </a:r>
            <a:endParaRPr/>
          </a:p>
        </p:txBody>
      </p:sp>
      <p:sp>
        <p:nvSpPr>
          <p:cNvPr id="147" name="Google Shape;147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Is this a surprise?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Why/Why not?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should you show employers?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Widescreen</PresentationFormat>
  <Paragraphs>103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Learning objectives</vt:lpstr>
      <vt:lpstr>      What employers want?</vt:lpstr>
      <vt:lpstr>PowerPoint Presentation</vt:lpstr>
      <vt:lpstr>Starter Activity</vt:lpstr>
      <vt:lpstr>PowerPoint Presentation</vt:lpstr>
      <vt:lpstr>PowerPoint Presentation</vt:lpstr>
      <vt:lpstr>PowerPoint Presentation</vt:lpstr>
      <vt:lpstr>What do employers want?</vt:lpstr>
      <vt:lpstr>Answers</vt:lpstr>
      <vt:lpstr>What should I write</vt:lpstr>
      <vt:lpstr>Questions to think about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</dc:title>
  <dc:creator>Claire Noble</dc:creator>
  <cp:lastModifiedBy>Kelly Dillon</cp:lastModifiedBy>
  <cp:revision>1</cp:revision>
  <dcterms:created xsi:type="dcterms:W3CDTF">2020-09-16T15:28:53Z</dcterms:created>
  <dcterms:modified xsi:type="dcterms:W3CDTF">2021-02-18T16:57:47Z</dcterms:modified>
</cp:coreProperties>
</file>