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 id="2147483714" r:id="rId7"/>
    <p:sldMasterId id="2147483715" r:id="rId8"/>
    <p:sldMasterId id="214748371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Lst>
  <p:sldSz cy="5143500" cx="9144000"/>
  <p:notesSz cx="6858000" cy="9144000"/>
  <p:embeddedFontLst>
    <p:embeddedFont>
      <p:font typeface="Montserrat"/>
      <p:regular r:id="rId43"/>
      <p:bold r:id="rId44"/>
      <p:italic r:id="rId45"/>
      <p:boldItalic r:id="rId46"/>
    </p:embeddedFont>
    <p:embeddedFont>
      <p:font typeface="Michroma"/>
      <p:regular r:id="rId47"/>
    </p:embeddedFont>
    <p:embeddedFont>
      <p:font typeface="Montserrat Medium"/>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F191E4-47B1-450B-97AA-B39B8BFFE435}">
  <a:tblStyle styleId="{BCF191E4-47B1-450B-97AA-B39B8BFFE4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MontserratMedium-regular.fntdata"/><Relationship Id="rId47" Type="http://schemas.openxmlformats.org/officeDocument/2006/relationships/font" Target="fonts/Michroma-regular.fntdata"/><Relationship Id="rId49" Type="http://schemas.openxmlformats.org/officeDocument/2006/relationships/font" Target="fonts/MontserratMedium-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MontserratMedium-boldItalic.fntdata"/><Relationship Id="rId50" Type="http://schemas.openxmlformats.org/officeDocument/2006/relationships/font" Target="fonts/MontserratMedium-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91a2151b31_0_156: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91a2151b31_0_156:notes"/>
          <p:cNvSpPr txBox="1"/>
          <p:nvPr>
            <p:ph idx="1" type="body"/>
          </p:nvPr>
        </p:nvSpPr>
        <p:spPr>
          <a:xfrm>
            <a:off x="685583" y="4400004"/>
            <a:ext cx="5486700" cy="3601500"/>
          </a:xfrm>
          <a:prstGeom prst="rect">
            <a:avLst/>
          </a:prstGeom>
          <a:noFill/>
          <a:ln>
            <a:noFill/>
          </a:ln>
        </p:spPr>
        <p:txBody>
          <a:bodyPr anchorCtr="0" anchor="t" bIns="45425" lIns="45425" spcFirstLastPara="1" rIns="45425" wrap="square" tIns="45425">
            <a:noAutofit/>
          </a:bodyPr>
          <a:lstStyle/>
          <a:p>
            <a:pPr indent="-114300" lvl="0" marL="228600" marR="0" rtl="0" algn="l">
              <a:lnSpc>
                <a:spcPct val="100000"/>
              </a:lnSpc>
              <a:spcBef>
                <a:spcPts val="0"/>
              </a:spcBef>
              <a:spcAft>
                <a:spcPts val="0"/>
              </a:spcAft>
              <a:buClr>
                <a:srgbClr val="000000"/>
              </a:buClr>
              <a:buSzPts val="700"/>
              <a:buFont typeface="Arial"/>
              <a:buNone/>
            </a:pPr>
            <a:r>
              <a:t/>
            </a:r>
            <a:endParaRPr>
              <a:latin typeface="Michroma"/>
              <a:ea typeface="Michroma"/>
              <a:cs typeface="Michroma"/>
              <a:sym typeface="Michroma"/>
            </a:endParaRPr>
          </a:p>
        </p:txBody>
      </p:sp>
      <p:sp>
        <p:nvSpPr>
          <p:cNvPr id="389" name="Google Shape;389;g91a2151b31_0_156: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lang="en-GB" sz="600" u="none" cap="none" strike="noStrike">
                <a:solidFill>
                  <a:schemeClr val="dk1"/>
                </a:solidFill>
              </a:rPr>
              <a:t>‹#›</a:t>
            </a:fld>
            <a:endParaRPr sz="600" u="none" cap="none" strike="noStrik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904ad8a6a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904ad8a6a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904ad8a6a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904ad8a6a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91a2151b31_0_175: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91a2151b31_0_175:notes"/>
          <p:cNvSpPr txBox="1"/>
          <p:nvPr>
            <p:ph idx="1" type="body"/>
          </p:nvPr>
        </p:nvSpPr>
        <p:spPr>
          <a:xfrm>
            <a:off x="685583" y="4400004"/>
            <a:ext cx="5486700" cy="3601500"/>
          </a:xfrm>
          <a:prstGeom prst="rect">
            <a:avLst/>
          </a:prstGeom>
          <a:noFill/>
          <a:ln>
            <a:noFill/>
          </a:ln>
        </p:spPr>
        <p:txBody>
          <a:bodyPr anchorCtr="0" anchor="t" bIns="45425" lIns="45425" spcFirstLastPara="1" rIns="45425" wrap="square" tIns="45425">
            <a:noAutofit/>
          </a:bodyPr>
          <a:lstStyle/>
          <a:p>
            <a:pPr indent="0" lvl="0" marL="114300" marR="0" rtl="0" algn="l">
              <a:lnSpc>
                <a:spcPct val="100000"/>
              </a:lnSpc>
              <a:spcBef>
                <a:spcPts val="0"/>
              </a:spcBef>
              <a:spcAft>
                <a:spcPts val="0"/>
              </a:spcAft>
              <a:buClr>
                <a:srgbClr val="000000"/>
              </a:buClr>
              <a:buSzPts val="700"/>
              <a:buFont typeface="Arial"/>
              <a:buNone/>
            </a:pPr>
            <a:r>
              <a:t/>
            </a:r>
            <a:endParaRPr>
              <a:latin typeface="Michroma"/>
              <a:ea typeface="Michroma"/>
              <a:cs typeface="Michroma"/>
              <a:sym typeface="Michroma"/>
            </a:endParaRPr>
          </a:p>
        </p:txBody>
      </p:sp>
      <p:sp>
        <p:nvSpPr>
          <p:cNvPr id="472" name="Google Shape;472;g91a2151b31_0_175: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lang="en-GB" sz="600" u="none" cap="none" strike="noStrike">
                <a:solidFill>
                  <a:schemeClr val="dk1"/>
                </a:solidFill>
              </a:rPr>
              <a:t>‹#›</a:t>
            </a:fld>
            <a:endParaRPr sz="600" u="none" cap="none" strike="noStrike">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904ad8a6a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904ad8a6a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8f9e7b3855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8f9e7b3855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904ad8a6a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904ad8a6a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8f9e7b3855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8f9e7b3855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904ad8a6a7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904ad8a6a7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904ad8a6a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904ad8a6a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904ad8a6a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904ad8a6a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1a2151b31_0_164:notes"/>
          <p:cNvSpPr txBox="1"/>
          <p:nvPr>
            <p:ph idx="1" type="body"/>
          </p:nvPr>
        </p:nvSpPr>
        <p:spPr>
          <a:xfrm>
            <a:off x="685583" y="4400004"/>
            <a:ext cx="5486700" cy="360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396" name="Google Shape;396;g91a2151b31_0_164: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91a2151b31_0_182: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91a2151b31_0_182:notes"/>
          <p:cNvSpPr txBox="1"/>
          <p:nvPr>
            <p:ph idx="1" type="body"/>
          </p:nvPr>
        </p:nvSpPr>
        <p:spPr>
          <a:xfrm>
            <a:off x="685583" y="4400004"/>
            <a:ext cx="5486700" cy="3601500"/>
          </a:xfrm>
          <a:prstGeom prst="rect">
            <a:avLst/>
          </a:prstGeom>
          <a:noFill/>
          <a:ln>
            <a:noFill/>
          </a:ln>
        </p:spPr>
        <p:txBody>
          <a:bodyPr anchorCtr="0" anchor="t" bIns="45425" lIns="45425" spcFirstLastPara="1" rIns="45425" wrap="square" tIns="45425">
            <a:noAutofit/>
          </a:bodyPr>
          <a:lstStyle/>
          <a:p>
            <a:pPr indent="0" lvl="0" marL="0" marR="0" rtl="0" algn="l">
              <a:lnSpc>
                <a:spcPct val="100000"/>
              </a:lnSpc>
              <a:spcBef>
                <a:spcPts val="0"/>
              </a:spcBef>
              <a:spcAft>
                <a:spcPts val="0"/>
              </a:spcAft>
              <a:buClr>
                <a:srgbClr val="000000"/>
              </a:buClr>
              <a:buSzPts val="700"/>
              <a:buFont typeface="Arial"/>
              <a:buNone/>
            </a:pPr>
            <a:r>
              <a:t/>
            </a:r>
            <a:endParaRPr>
              <a:latin typeface="Michroma"/>
              <a:ea typeface="Michroma"/>
              <a:cs typeface="Michroma"/>
              <a:sym typeface="Michroma"/>
            </a:endParaRPr>
          </a:p>
          <a:p>
            <a:pPr indent="0" lvl="0" marL="0" marR="0" rtl="0" algn="l">
              <a:lnSpc>
                <a:spcPct val="100000"/>
              </a:lnSpc>
              <a:spcBef>
                <a:spcPts val="0"/>
              </a:spcBef>
              <a:spcAft>
                <a:spcPts val="0"/>
              </a:spcAft>
              <a:buClr>
                <a:srgbClr val="000000"/>
              </a:buClr>
              <a:buSzPts val="700"/>
              <a:buFont typeface="Arial"/>
              <a:buNone/>
            </a:pPr>
            <a:r>
              <a:t/>
            </a:r>
            <a:endParaRPr>
              <a:latin typeface="Michroma"/>
              <a:ea typeface="Michroma"/>
              <a:cs typeface="Michroma"/>
              <a:sym typeface="Michroma"/>
            </a:endParaRPr>
          </a:p>
        </p:txBody>
      </p:sp>
      <p:sp>
        <p:nvSpPr>
          <p:cNvPr id="561" name="Google Shape;561;g91a2151b31_0_182: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lang="en-GB" sz="600" u="none" cap="none" strike="noStrike">
                <a:solidFill>
                  <a:schemeClr val="dk1"/>
                </a:solidFill>
              </a:rPr>
              <a:t>‹#›</a:t>
            </a:fld>
            <a:endParaRPr sz="600" u="none" cap="none" strike="noStrike">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8fbfe933e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8fbfe933e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93a9d535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93a9d535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904ad8a6a7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904ad8a6a7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904ad8a6a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904ad8a6a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91a2151b31_0_189: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91a2151b31_0_189:notes"/>
          <p:cNvSpPr txBox="1"/>
          <p:nvPr>
            <p:ph idx="1" type="body"/>
          </p:nvPr>
        </p:nvSpPr>
        <p:spPr>
          <a:xfrm>
            <a:off x="685583" y="4400004"/>
            <a:ext cx="5486700" cy="3601500"/>
          </a:xfrm>
          <a:prstGeom prst="rect">
            <a:avLst/>
          </a:prstGeom>
          <a:noFill/>
          <a:ln>
            <a:noFill/>
          </a:ln>
        </p:spPr>
        <p:txBody>
          <a:bodyPr anchorCtr="0" anchor="t" bIns="45425" lIns="45425" spcFirstLastPara="1" rIns="45425" wrap="square" tIns="45425">
            <a:noAutofit/>
          </a:bodyPr>
          <a:lstStyle/>
          <a:p>
            <a:pPr indent="-114300" lvl="0" marL="228600" marR="0" rtl="0" algn="l">
              <a:lnSpc>
                <a:spcPct val="100000"/>
              </a:lnSpc>
              <a:spcBef>
                <a:spcPts val="0"/>
              </a:spcBef>
              <a:spcAft>
                <a:spcPts val="0"/>
              </a:spcAft>
              <a:buClr>
                <a:srgbClr val="000000"/>
              </a:buClr>
              <a:buSzPts val="700"/>
              <a:buFont typeface="Arial"/>
              <a:buNone/>
            </a:pPr>
            <a:r>
              <a:t/>
            </a:r>
            <a:endParaRPr>
              <a:latin typeface="Michroma"/>
              <a:ea typeface="Michroma"/>
              <a:cs typeface="Michroma"/>
              <a:sym typeface="Michroma"/>
            </a:endParaRPr>
          </a:p>
        </p:txBody>
      </p:sp>
      <p:sp>
        <p:nvSpPr>
          <p:cNvPr id="601" name="Google Shape;601;g91a2151b31_0_189: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lang="en-GB" sz="600" u="none" cap="none" strike="noStrike">
                <a:solidFill>
                  <a:schemeClr val="dk1"/>
                </a:solidFill>
              </a:rPr>
              <a:t>‹#›</a:t>
            </a:fld>
            <a:endParaRPr sz="600" u="none" cap="none" strike="noStrike">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904ad8a6a7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904ad8a6a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904ad8a6a7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904ad8a6a7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93a9d5354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93a9d5354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91a2151b31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91a2151b31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91a2151b31_0_168: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91a2151b31_0_168:notes"/>
          <p:cNvSpPr txBox="1"/>
          <p:nvPr>
            <p:ph idx="1" type="body"/>
          </p:nvPr>
        </p:nvSpPr>
        <p:spPr>
          <a:xfrm>
            <a:off x="685583" y="4400004"/>
            <a:ext cx="5486700" cy="3601500"/>
          </a:xfrm>
          <a:prstGeom prst="rect">
            <a:avLst/>
          </a:prstGeom>
          <a:noFill/>
          <a:ln>
            <a:noFill/>
          </a:ln>
        </p:spPr>
        <p:txBody>
          <a:bodyPr anchorCtr="0" anchor="t" bIns="45425" lIns="45425" spcFirstLastPara="1" rIns="45425" wrap="square" tIns="45425">
            <a:noAutofit/>
          </a:bodyPr>
          <a:lstStyle/>
          <a:p>
            <a:pPr indent="-304800" lvl="0" marL="457200" rtl="0" algn="l">
              <a:lnSpc>
                <a:spcPct val="115000"/>
              </a:lnSpc>
              <a:spcBef>
                <a:spcPts val="0"/>
              </a:spcBef>
              <a:spcAft>
                <a:spcPts val="0"/>
              </a:spcAft>
              <a:buClr>
                <a:schemeClr val="dk1"/>
              </a:buClr>
              <a:buSzPts val="1200"/>
              <a:buFont typeface="Montserrat"/>
              <a:buChar char="●"/>
            </a:pPr>
            <a:r>
              <a:t/>
            </a:r>
            <a:endParaRPr>
              <a:latin typeface="Michroma"/>
              <a:ea typeface="Michroma"/>
              <a:cs typeface="Michroma"/>
              <a:sym typeface="Michroma"/>
            </a:endParaRPr>
          </a:p>
        </p:txBody>
      </p:sp>
      <p:sp>
        <p:nvSpPr>
          <p:cNvPr id="402" name="Google Shape;402;g91a2151b31_0_168: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lang="en-GB" sz="600" u="none" cap="none" strike="noStrike">
                <a:solidFill>
                  <a:schemeClr val="dk1"/>
                </a:solidFill>
              </a:rPr>
              <a:t>‹#›</a:t>
            </a:fld>
            <a:endParaRPr sz="600" u="none" cap="none" strike="noStrike">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913fc9720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913fc9720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923e2f8e6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923e2f8e6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5fddd05844_0_496:notes"/>
          <p:cNvSpPr txBox="1"/>
          <p:nvPr>
            <p:ph idx="1" type="body"/>
          </p:nvPr>
        </p:nvSpPr>
        <p:spPr>
          <a:xfrm>
            <a:off x="685583" y="4400004"/>
            <a:ext cx="5486700" cy="360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5fddd05844_0_496:notes"/>
          <p:cNvSpPr/>
          <p:nvPr>
            <p:ph idx="2" type="sldImg"/>
          </p:nvPr>
        </p:nvSpPr>
        <p:spPr>
          <a:xfrm>
            <a:off x="2272303" y="1143642"/>
            <a:ext cx="23133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04ad8a6a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904ad8a6a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8f9e7b385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f9e7b385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Montserrat"/>
              <a:buChar char="●"/>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04ad8a6a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904ad8a6a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8f9e7b3855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8f9e7b3855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8f9e7b3855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8f9e7b3855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904ad8a6a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904ad8a6a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 Id="rId3"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 Id="rId3" Type="http://schemas.openxmlformats.org/officeDocument/2006/relationships/image" Target="../media/image24.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52.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jpg"/><Relationship Id="rId3" Type="http://schemas.openxmlformats.org/officeDocument/2006/relationships/image" Target="../media/image33.jp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g"/><Relationship Id="rId3" Type="http://schemas.openxmlformats.org/officeDocument/2006/relationships/image" Target="../media/image29.jpg"/><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jpg"/><Relationship Id="rId3" Type="http://schemas.openxmlformats.org/officeDocument/2006/relationships/image" Target="../media/image3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3.jpg"/><Relationship Id="rId3"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jpg"/><Relationship Id="rId3"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 Id="rId3" Type="http://schemas.openxmlformats.org/officeDocument/2006/relationships/image" Target="../media/image3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Blue border">
  <p:cSld name="Just title, Blue border">
    <p:spTree>
      <p:nvGrpSpPr>
        <p:cNvPr id="5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53" name="Google Shape;53;p14"/>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54" name="Google Shape;54;p14"/>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55" name="Google Shape;55;p14"/>
          <p:cNvSpPr txBox="1"/>
          <p:nvPr>
            <p:ph idx="2" type="body"/>
          </p:nvPr>
        </p:nvSpPr>
        <p:spPr>
          <a:xfrm>
            <a:off x="278801" y="1221994"/>
            <a:ext cx="85953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56" name="Google Shape;56;p14"/>
          <p:cNvSpPr txBox="1"/>
          <p:nvPr>
            <p:ph idx="3" type="body"/>
          </p:nvPr>
        </p:nvSpPr>
        <p:spPr>
          <a:xfrm>
            <a:off x="278801" y="1687116"/>
            <a:ext cx="8595300" cy="294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800"/>
              <a:buFont typeface="Arial"/>
              <a:buNone/>
              <a:defRPr b="0" i="0" sz="800" u="none" cap="none" strike="noStrike">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ontserrat Medium"/>
                <a:ea typeface="Montserrat Medium"/>
                <a:cs typeface="Montserrat Medium"/>
                <a:sym typeface="Montserrat Medium"/>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Just title, Blue border">
  <p:cSld name="5_Just title, Blue border">
    <p:spTree>
      <p:nvGrpSpPr>
        <p:cNvPr id="57"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b="0" l="0" r="0" t="0"/>
          <a:stretch/>
        </p:blipFill>
        <p:spPr>
          <a:xfrm>
            <a:off x="0" y="0"/>
            <a:ext cx="9144002" cy="733186"/>
          </a:xfrm>
          <a:prstGeom prst="rect">
            <a:avLst/>
          </a:prstGeom>
          <a:noFill/>
          <a:ln>
            <a:noFill/>
          </a:ln>
        </p:spPr>
      </p:pic>
      <p:pic>
        <p:nvPicPr>
          <p:cNvPr id="59" name="Google Shape;59;p15"/>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60" name="Google Shape;60;p15"/>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61" name="Google Shape;61;p15"/>
          <p:cNvSpPr txBox="1"/>
          <p:nvPr>
            <p:ph idx="2" type="body"/>
          </p:nvPr>
        </p:nvSpPr>
        <p:spPr>
          <a:xfrm>
            <a:off x="278801"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62" name="Google Shape;62;p15"/>
          <p:cNvSpPr txBox="1"/>
          <p:nvPr>
            <p:ph idx="3" type="body"/>
          </p:nvPr>
        </p:nvSpPr>
        <p:spPr>
          <a:xfrm>
            <a:off x="278801"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63" name="Google Shape;63;p15"/>
          <p:cNvSpPr txBox="1"/>
          <p:nvPr>
            <p:ph idx="4" type="body"/>
          </p:nvPr>
        </p:nvSpPr>
        <p:spPr>
          <a:xfrm>
            <a:off x="4695456"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64" name="Google Shape;64;p15"/>
          <p:cNvSpPr txBox="1"/>
          <p:nvPr>
            <p:ph idx="5" type="body"/>
          </p:nvPr>
        </p:nvSpPr>
        <p:spPr>
          <a:xfrm>
            <a:off x="4695456"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Just title, Blue border">
  <p:cSld name="10_Just title, Blue border">
    <p:spTree>
      <p:nvGrpSpPr>
        <p:cNvPr id="65"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b="0" l="0" r="0" t="0"/>
          <a:stretch/>
        </p:blipFill>
        <p:spPr>
          <a:xfrm flipH="1" rot="10800000">
            <a:off x="335" y="701"/>
            <a:ext cx="9143669" cy="733187"/>
          </a:xfrm>
          <a:prstGeom prst="rect">
            <a:avLst/>
          </a:prstGeom>
          <a:noFill/>
          <a:ln>
            <a:noFill/>
          </a:ln>
        </p:spPr>
      </p:pic>
      <p:pic>
        <p:nvPicPr>
          <p:cNvPr id="67" name="Google Shape;67;p16"/>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68" name="Google Shape;68;p16"/>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69" name="Google Shape;69;p16"/>
          <p:cNvSpPr txBox="1"/>
          <p:nvPr>
            <p:ph idx="2" type="body"/>
          </p:nvPr>
        </p:nvSpPr>
        <p:spPr>
          <a:xfrm>
            <a:off x="278801"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70" name="Google Shape;70;p16"/>
          <p:cNvSpPr txBox="1"/>
          <p:nvPr>
            <p:ph idx="3" type="body"/>
          </p:nvPr>
        </p:nvSpPr>
        <p:spPr>
          <a:xfrm>
            <a:off x="2488634"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71" name="Google Shape;71;p16"/>
          <p:cNvSpPr txBox="1"/>
          <p:nvPr>
            <p:ph idx="4" type="body"/>
          </p:nvPr>
        </p:nvSpPr>
        <p:spPr>
          <a:xfrm>
            <a:off x="4698467"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72" name="Google Shape;72;p16"/>
          <p:cNvSpPr txBox="1"/>
          <p:nvPr>
            <p:ph idx="5" type="body"/>
          </p:nvPr>
        </p:nvSpPr>
        <p:spPr>
          <a:xfrm>
            <a:off x="6908300"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Just title, Blue border">
  <p:cSld name="12_Just title, Blue border">
    <p:spTree>
      <p:nvGrpSpPr>
        <p:cNvPr id="73"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75" name="Google Shape;75;p17"/>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76" name="Google Shape;76;p17"/>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7" name="Google Shape;77;p17"/>
          <p:cNvSpPr txBox="1"/>
          <p:nvPr>
            <p:ph idx="2" type="body"/>
          </p:nvPr>
        </p:nvSpPr>
        <p:spPr>
          <a:xfrm>
            <a:off x="278801"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78" name="Google Shape;78;p17"/>
          <p:cNvSpPr txBox="1"/>
          <p:nvPr>
            <p:ph idx="3" type="body"/>
          </p:nvPr>
        </p:nvSpPr>
        <p:spPr>
          <a:xfrm>
            <a:off x="2488634"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79" name="Google Shape;79;p17"/>
          <p:cNvSpPr txBox="1"/>
          <p:nvPr>
            <p:ph idx="4" type="body"/>
          </p:nvPr>
        </p:nvSpPr>
        <p:spPr>
          <a:xfrm>
            <a:off x="4698467"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80" name="Google Shape;80;p17"/>
          <p:cNvSpPr txBox="1"/>
          <p:nvPr>
            <p:ph idx="5" type="body"/>
          </p:nvPr>
        </p:nvSpPr>
        <p:spPr>
          <a:xfrm>
            <a:off x="6908300"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81" name="Google Shape;81;p17"/>
          <p:cNvSpPr txBox="1"/>
          <p:nvPr>
            <p:ph idx="6" type="body"/>
          </p:nvPr>
        </p:nvSpPr>
        <p:spPr>
          <a:xfrm>
            <a:off x="278801"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82" name="Google Shape;82;p17"/>
          <p:cNvSpPr txBox="1"/>
          <p:nvPr>
            <p:ph idx="7" type="body"/>
          </p:nvPr>
        </p:nvSpPr>
        <p:spPr>
          <a:xfrm>
            <a:off x="2488634"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83" name="Google Shape;83;p17"/>
          <p:cNvSpPr txBox="1"/>
          <p:nvPr>
            <p:ph idx="8" type="body"/>
          </p:nvPr>
        </p:nvSpPr>
        <p:spPr>
          <a:xfrm>
            <a:off x="4698467"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84" name="Google Shape;84;p17"/>
          <p:cNvSpPr txBox="1"/>
          <p:nvPr>
            <p:ph idx="9" type="body"/>
          </p:nvPr>
        </p:nvSpPr>
        <p:spPr>
          <a:xfrm>
            <a:off x="6908300"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Just title, Blue border">
  <p:cSld name="13_Just title, Blue border">
    <p:spTree>
      <p:nvGrpSpPr>
        <p:cNvPr id="85" name="Shape 85"/>
        <p:cNvGrpSpPr/>
        <p:nvPr/>
      </p:nvGrpSpPr>
      <p:grpSpPr>
        <a:xfrm>
          <a:off x="0" y="0"/>
          <a:ext cx="0" cy="0"/>
          <a:chOff x="0" y="0"/>
          <a:chExt cx="0" cy="0"/>
        </a:xfrm>
      </p:grpSpPr>
      <p:pic>
        <p:nvPicPr>
          <p:cNvPr id="86" name="Google Shape;86;p18"/>
          <p:cNvPicPr preferRelativeResize="0"/>
          <p:nvPr/>
        </p:nvPicPr>
        <p:blipFill rotWithShape="1">
          <a:blip r:embed="rId2">
            <a:alphaModFix/>
          </a:blip>
          <a:srcRect b="0" l="0" r="0" t="0"/>
          <a:stretch/>
        </p:blipFill>
        <p:spPr>
          <a:xfrm>
            <a:off x="0" y="0"/>
            <a:ext cx="9144002" cy="733186"/>
          </a:xfrm>
          <a:prstGeom prst="rect">
            <a:avLst/>
          </a:prstGeom>
          <a:noFill/>
          <a:ln>
            <a:noFill/>
          </a:ln>
        </p:spPr>
      </p:pic>
      <p:pic>
        <p:nvPicPr>
          <p:cNvPr id="87" name="Google Shape;87;p18"/>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88" name="Google Shape;88;p18"/>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89" name="Google Shape;89;p18"/>
          <p:cNvSpPr txBox="1"/>
          <p:nvPr>
            <p:ph idx="2" type="body"/>
          </p:nvPr>
        </p:nvSpPr>
        <p:spPr>
          <a:xfrm>
            <a:off x="265535" y="1221994"/>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0" name="Google Shape;90;p18"/>
          <p:cNvSpPr txBox="1"/>
          <p:nvPr>
            <p:ph idx="3" type="body"/>
          </p:nvPr>
        </p:nvSpPr>
        <p:spPr>
          <a:xfrm>
            <a:off x="2475368" y="1221994"/>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1" name="Google Shape;91;p18"/>
          <p:cNvSpPr txBox="1"/>
          <p:nvPr>
            <p:ph idx="4" type="body"/>
          </p:nvPr>
        </p:nvSpPr>
        <p:spPr>
          <a:xfrm>
            <a:off x="4685201" y="1221994"/>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2" name="Google Shape;92;p18"/>
          <p:cNvSpPr txBox="1"/>
          <p:nvPr>
            <p:ph idx="5" type="body"/>
          </p:nvPr>
        </p:nvSpPr>
        <p:spPr>
          <a:xfrm>
            <a:off x="6895034" y="1221994"/>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3" name="Google Shape;93;p18"/>
          <p:cNvSpPr txBox="1"/>
          <p:nvPr>
            <p:ph idx="6" type="body"/>
          </p:nvPr>
        </p:nvSpPr>
        <p:spPr>
          <a:xfrm>
            <a:off x="278801" y="2946121"/>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4" name="Google Shape;94;p18"/>
          <p:cNvSpPr txBox="1"/>
          <p:nvPr>
            <p:ph idx="7" type="body"/>
          </p:nvPr>
        </p:nvSpPr>
        <p:spPr>
          <a:xfrm>
            <a:off x="2475368" y="2946121"/>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5" name="Google Shape;95;p18"/>
          <p:cNvSpPr txBox="1"/>
          <p:nvPr>
            <p:ph idx="8" type="body"/>
          </p:nvPr>
        </p:nvSpPr>
        <p:spPr>
          <a:xfrm>
            <a:off x="4685201" y="2946121"/>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96" name="Google Shape;96;p18"/>
          <p:cNvSpPr txBox="1"/>
          <p:nvPr>
            <p:ph idx="9" type="body"/>
          </p:nvPr>
        </p:nvSpPr>
        <p:spPr>
          <a:xfrm>
            <a:off x="6895034" y="2946121"/>
            <a:ext cx="1970100" cy="1438500"/>
          </a:xfrm>
          <a:prstGeom prst="rect">
            <a:avLst/>
          </a:prstGeom>
          <a:solidFill>
            <a:srgbClr val="FF9C37">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Just title, Blue border">
  <p:cSld name="14_Just title, Blue border">
    <p:spTree>
      <p:nvGrpSpPr>
        <p:cNvPr id="97" name="Shape 97"/>
        <p:cNvGrpSpPr/>
        <p:nvPr/>
      </p:nvGrpSpPr>
      <p:grpSpPr>
        <a:xfrm>
          <a:off x="0" y="0"/>
          <a:ext cx="0" cy="0"/>
          <a:chOff x="0" y="0"/>
          <a:chExt cx="0" cy="0"/>
        </a:xfrm>
      </p:grpSpPr>
      <p:pic>
        <p:nvPicPr>
          <p:cNvPr id="98" name="Google Shape;98;p19"/>
          <p:cNvPicPr preferRelativeResize="0"/>
          <p:nvPr/>
        </p:nvPicPr>
        <p:blipFill rotWithShape="1">
          <a:blip r:embed="rId2">
            <a:alphaModFix/>
          </a:blip>
          <a:srcRect b="0" l="0" r="0" t="0"/>
          <a:stretch/>
        </p:blipFill>
        <p:spPr>
          <a:xfrm flipH="1" rot="10800000">
            <a:off x="335" y="701"/>
            <a:ext cx="9143669" cy="733187"/>
          </a:xfrm>
          <a:prstGeom prst="rect">
            <a:avLst/>
          </a:prstGeom>
          <a:noFill/>
          <a:ln>
            <a:noFill/>
          </a:ln>
        </p:spPr>
      </p:pic>
      <p:pic>
        <p:nvPicPr>
          <p:cNvPr id="99" name="Google Shape;99;p19"/>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00" name="Google Shape;100;p19"/>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01" name="Google Shape;101;p19"/>
          <p:cNvSpPr txBox="1"/>
          <p:nvPr>
            <p:ph idx="2" type="body"/>
          </p:nvPr>
        </p:nvSpPr>
        <p:spPr>
          <a:xfrm>
            <a:off x="278801" y="1221994"/>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2" name="Google Shape;102;p19"/>
          <p:cNvSpPr txBox="1"/>
          <p:nvPr>
            <p:ph idx="3" type="body"/>
          </p:nvPr>
        </p:nvSpPr>
        <p:spPr>
          <a:xfrm>
            <a:off x="2488634" y="1221994"/>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3" name="Google Shape;103;p19"/>
          <p:cNvSpPr txBox="1"/>
          <p:nvPr>
            <p:ph idx="4" type="body"/>
          </p:nvPr>
        </p:nvSpPr>
        <p:spPr>
          <a:xfrm>
            <a:off x="4698467" y="1221994"/>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4" name="Google Shape;104;p19"/>
          <p:cNvSpPr txBox="1"/>
          <p:nvPr>
            <p:ph idx="5" type="body"/>
          </p:nvPr>
        </p:nvSpPr>
        <p:spPr>
          <a:xfrm>
            <a:off x="6908300" y="1221994"/>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5" name="Google Shape;105;p19"/>
          <p:cNvSpPr txBox="1"/>
          <p:nvPr>
            <p:ph idx="6" type="body"/>
          </p:nvPr>
        </p:nvSpPr>
        <p:spPr>
          <a:xfrm>
            <a:off x="278801" y="2946121"/>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6" name="Google Shape;106;p19"/>
          <p:cNvSpPr txBox="1"/>
          <p:nvPr>
            <p:ph idx="7" type="body"/>
          </p:nvPr>
        </p:nvSpPr>
        <p:spPr>
          <a:xfrm>
            <a:off x="2488634" y="2946121"/>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7" name="Google Shape;107;p19"/>
          <p:cNvSpPr txBox="1"/>
          <p:nvPr>
            <p:ph idx="8" type="body"/>
          </p:nvPr>
        </p:nvSpPr>
        <p:spPr>
          <a:xfrm>
            <a:off x="4698467" y="2946121"/>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08" name="Google Shape;108;p19"/>
          <p:cNvSpPr txBox="1"/>
          <p:nvPr>
            <p:ph idx="9" type="body"/>
          </p:nvPr>
        </p:nvSpPr>
        <p:spPr>
          <a:xfrm>
            <a:off x="6908300" y="2946121"/>
            <a:ext cx="1970100" cy="1438500"/>
          </a:xfrm>
          <a:prstGeom prst="rect">
            <a:avLst/>
          </a:prstGeom>
          <a:solidFill>
            <a:srgbClr val="F84E8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Just title, Blue border">
  <p:cSld name="15_Just title, Blue border">
    <p:spTree>
      <p:nvGrpSpPr>
        <p:cNvPr id="109" name="Shape 109"/>
        <p:cNvGrpSpPr/>
        <p:nvPr/>
      </p:nvGrpSpPr>
      <p:grpSpPr>
        <a:xfrm>
          <a:off x="0" y="0"/>
          <a:ext cx="0" cy="0"/>
          <a:chOff x="0" y="0"/>
          <a:chExt cx="0" cy="0"/>
        </a:xfrm>
      </p:grpSpPr>
      <p:pic>
        <p:nvPicPr>
          <p:cNvPr id="110" name="Google Shape;110;p20"/>
          <p:cNvPicPr preferRelativeResize="0"/>
          <p:nvPr/>
        </p:nvPicPr>
        <p:blipFill rotWithShape="1">
          <a:blip r:embed="rId2">
            <a:alphaModFix/>
          </a:blip>
          <a:srcRect b="0" l="0" r="0" t="0"/>
          <a:stretch/>
        </p:blipFill>
        <p:spPr>
          <a:xfrm>
            <a:off x="0" y="0"/>
            <a:ext cx="9145302" cy="733187"/>
          </a:xfrm>
          <a:prstGeom prst="rect">
            <a:avLst/>
          </a:prstGeom>
          <a:noFill/>
          <a:ln>
            <a:noFill/>
          </a:ln>
        </p:spPr>
      </p:pic>
      <p:pic>
        <p:nvPicPr>
          <p:cNvPr id="111" name="Google Shape;111;p20"/>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12" name="Google Shape;112;p20"/>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13" name="Google Shape;113;p20"/>
          <p:cNvSpPr txBox="1"/>
          <p:nvPr>
            <p:ph idx="2" type="body"/>
          </p:nvPr>
        </p:nvSpPr>
        <p:spPr>
          <a:xfrm>
            <a:off x="278801" y="1221994"/>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4" name="Google Shape;114;p20"/>
          <p:cNvSpPr txBox="1"/>
          <p:nvPr>
            <p:ph idx="3" type="body"/>
          </p:nvPr>
        </p:nvSpPr>
        <p:spPr>
          <a:xfrm>
            <a:off x="2488634" y="1221994"/>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5" name="Google Shape;115;p20"/>
          <p:cNvSpPr txBox="1"/>
          <p:nvPr>
            <p:ph idx="4" type="body"/>
          </p:nvPr>
        </p:nvSpPr>
        <p:spPr>
          <a:xfrm>
            <a:off x="4698467" y="1221994"/>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6" name="Google Shape;116;p20"/>
          <p:cNvSpPr txBox="1"/>
          <p:nvPr>
            <p:ph idx="5" type="body"/>
          </p:nvPr>
        </p:nvSpPr>
        <p:spPr>
          <a:xfrm>
            <a:off x="6908300" y="1221994"/>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7" name="Google Shape;117;p20"/>
          <p:cNvSpPr txBox="1"/>
          <p:nvPr>
            <p:ph idx="6" type="body"/>
          </p:nvPr>
        </p:nvSpPr>
        <p:spPr>
          <a:xfrm>
            <a:off x="278801" y="2946121"/>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8" name="Google Shape;118;p20"/>
          <p:cNvSpPr txBox="1"/>
          <p:nvPr>
            <p:ph idx="7" type="body"/>
          </p:nvPr>
        </p:nvSpPr>
        <p:spPr>
          <a:xfrm>
            <a:off x="2488634" y="2946121"/>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19" name="Google Shape;119;p20"/>
          <p:cNvSpPr txBox="1"/>
          <p:nvPr>
            <p:ph idx="8" type="body"/>
          </p:nvPr>
        </p:nvSpPr>
        <p:spPr>
          <a:xfrm>
            <a:off x="4698467" y="2946121"/>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20" name="Google Shape;120;p20"/>
          <p:cNvSpPr txBox="1"/>
          <p:nvPr>
            <p:ph idx="9" type="body"/>
          </p:nvPr>
        </p:nvSpPr>
        <p:spPr>
          <a:xfrm>
            <a:off x="6908300" y="2946121"/>
            <a:ext cx="1970100" cy="1438500"/>
          </a:xfrm>
          <a:prstGeom prst="rect">
            <a:avLst/>
          </a:prstGeom>
          <a:solidFill>
            <a:srgbClr val="18DF91">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21" name="Shape 121"/>
        <p:cNvGrpSpPr/>
        <p:nvPr/>
      </p:nvGrpSpPr>
      <p:grpSpPr>
        <a:xfrm>
          <a:off x="0" y="0"/>
          <a:ext cx="0" cy="0"/>
          <a:chOff x="0" y="0"/>
          <a:chExt cx="0" cy="0"/>
        </a:xfrm>
      </p:grpSpPr>
      <p:pic>
        <p:nvPicPr>
          <p:cNvPr id="122" name="Google Shape;122;p21"/>
          <p:cNvPicPr preferRelativeResize="0"/>
          <p:nvPr/>
        </p:nvPicPr>
        <p:blipFill rotWithShape="1">
          <a:blip r:embed="rId2">
            <a:alphaModFix/>
          </a:blip>
          <a:srcRect b="0" l="0" r="0" t="0"/>
          <a:stretch/>
        </p:blipFill>
        <p:spPr>
          <a:xfrm>
            <a:off x="0" y="0"/>
            <a:ext cx="1880560" cy="5138592"/>
          </a:xfrm>
          <a:prstGeom prst="rect">
            <a:avLst/>
          </a:prstGeom>
          <a:noFill/>
          <a:ln>
            <a:noFill/>
          </a:ln>
        </p:spPr>
      </p:pic>
      <p:pic>
        <p:nvPicPr>
          <p:cNvPr id="123" name="Google Shape;123;p21"/>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124" name="Google Shape;124;p21"/>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25" name="Google Shape;125;p21"/>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26" name="Google Shape;126;p21"/>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127"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b="0" l="9" r="0" t="0"/>
          <a:stretch/>
        </p:blipFill>
        <p:spPr>
          <a:xfrm>
            <a:off x="-27128" y="1"/>
            <a:ext cx="1907688" cy="5138589"/>
          </a:xfrm>
          <a:prstGeom prst="rect">
            <a:avLst/>
          </a:prstGeom>
          <a:noFill/>
          <a:ln>
            <a:noFill/>
          </a:ln>
        </p:spPr>
      </p:pic>
      <p:pic>
        <p:nvPicPr>
          <p:cNvPr id="129" name="Google Shape;129;p22"/>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130" name="Google Shape;130;p22"/>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31" name="Google Shape;131;p22"/>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32" name="Google Shape;132;p22"/>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133" name="Shape 133"/>
        <p:cNvGrpSpPr/>
        <p:nvPr/>
      </p:nvGrpSpPr>
      <p:grpSpPr>
        <a:xfrm>
          <a:off x="0" y="0"/>
          <a:ext cx="0" cy="0"/>
          <a:chOff x="0" y="0"/>
          <a:chExt cx="0" cy="0"/>
        </a:xfrm>
      </p:grpSpPr>
      <p:pic>
        <p:nvPicPr>
          <p:cNvPr id="134" name="Google Shape;134;p23"/>
          <p:cNvPicPr preferRelativeResize="0"/>
          <p:nvPr/>
        </p:nvPicPr>
        <p:blipFill rotWithShape="1">
          <a:blip r:embed="rId2">
            <a:alphaModFix/>
          </a:blip>
          <a:srcRect b="0" l="0" r="0" t="-70"/>
          <a:stretch/>
        </p:blipFill>
        <p:spPr>
          <a:xfrm flipH="1" rot="10800000">
            <a:off x="335" y="4915"/>
            <a:ext cx="1880832" cy="5141996"/>
          </a:xfrm>
          <a:prstGeom prst="rect">
            <a:avLst/>
          </a:prstGeom>
          <a:noFill/>
          <a:ln>
            <a:noFill/>
          </a:ln>
        </p:spPr>
      </p:pic>
      <p:pic>
        <p:nvPicPr>
          <p:cNvPr id="135" name="Google Shape;135;p23"/>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136" name="Google Shape;136;p23"/>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37" name="Google Shape;137;p23"/>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38" name="Google Shape;138;p23"/>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139" name="Shape 139"/>
        <p:cNvGrpSpPr/>
        <p:nvPr/>
      </p:nvGrpSpPr>
      <p:grpSpPr>
        <a:xfrm>
          <a:off x="0" y="0"/>
          <a:ext cx="0" cy="0"/>
          <a:chOff x="0" y="0"/>
          <a:chExt cx="0" cy="0"/>
        </a:xfrm>
      </p:grpSpPr>
      <p:pic>
        <p:nvPicPr>
          <p:cNvPr id="140" name="Google Shape;140;p24"/>
          <p:cNvPicPr preferRelativeResize="0"/>
          <p:nvPr/>
        </p:nvPicPr>
        <p:blipFill rotWithShape="1">
          <a:blip r:embed="rId2">
            <a:alphaModFix/>
          </a:blip>
          <a:srcRect b="0" l="0" r="0" t="0"/>
          <a:stretch/>
        </p:blipFill>
        <p:spPr>
          <a:xfrm>
            <a:off x="0" y="0"/>
            <a:ext cx="1880560" cy="5138587"/>
          </a:xfrm>
          <a:prstGeom prst="rect">
            <a:avLst/>
          </a:prstGeom>
          <a:noFill/>
          <a:ln>
            <a:noFill/>
          </a:ln>
        </p:spPr>
      </p:pic>
      <p:pic>
        <p:nvPicPr>
          <p:cNvPr id="141" name="Google Shape;141;p24"/>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142" name="Google Shape;142;p24"/>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43" name="Google Shape;143;p24"/>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44" name="Google Shape;144;p24"/>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chemeClr val="lt1"/>
        </a:solidFill>
      </p:bgPr>
    </p:bg>
    <p:spTree>
      <p:nvGrpSpPr>
        <p:cNvPr id="145" name="Shape 145"/>
        <p:cNvGrpSpPr/>
        <p:nvPr/>
      </p:nvGrpSpPr>
      <p:grpSpPr>
        <a:xfrm>
          <a:off x="0" y="0"/>
          <a:ext cx="0" cy="0"/>
          <a:chOff x="0" y="0"/>
          <a:chExt cx="0" cy="0"/>
        </a:xfrm>
      </p:grpSpPr>
      <p:sp>
        <p:nvSpPr>
          <p:cNvPr id="146" name="Google Shape;146;p25"/>
          <p:cNvSpPr txBox="1"/>
          <p:nvPr/>
        </p:nvSpPr>
        <p:spPr>
          <a:xfrm>
            <a:off x="0" y="2290917"/>
            <a:ext cx="9144000" cy="5616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Arial"/>
              <a:buNone/>
            </a:pPr>
            <a:r>
              <a:rPr b="0" i="0" lang="en-GB" sz="2500" u="none" cap="none" strike="noStrike">
                <a:solidFill>
                  <a:schemeClr val="dk1"/>
                </a:solidFill>
                <a:latin typeface="Michroma"/>
                <a:ea typeface="Michroma"/>
                <a:cs typeface="Michroma"/>
                <a:sym typeface="Michroma"/>
              </a:rPr>
              <a:t>Body copy pages</a:t>
            </a:r>
            <a:endParaRPr sz="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Just title, Blue border">
  <p:cSld name="1_Just title, Blue border">
    <p:spTree>
      <p:nvGrpSpPr>
        <p:cNvPr id="147" name="Shape 147"/>
        <p:cNvGrpSpPr/>
        <p:nvPr/>
      </p:nvGrpSpPr>
      <p:grpSpPr>
        <a:xfrm>
          <a:off x="0" y="0"/>
          <a:ext cx="0" cy="0"/>
          <a:chOff x="0" y="0"/>
          <a:chExt cx="0" cy="0"/>
        </a:xfrm>
      </p:grpSpPr>
      <p:pic>
        <p:nvPicPr>
          <p:cNvPr id="148" name="Google Shape;148;p26"/>
          <p:cNvPicPr preferRelativeResize="0"/>
          <p:nvPr/>
        </p:nvPicPr>
        <p:blipFill rotWithShape="1">
          <a:blip r:embed="rId2">
            <a:alphaModFix/>
          </a:blip>
          <a:srcRect b="0" l="0" r="0" t="0"/>
          <a:stretch/>
        </p:blipFill>
        <p:spPr>
          <a:xfrm>
            <a:off x="0" y="0"/>
            <a:ext cx="9144002" cy="733186"/>
          </a:xfrm>
          <a:prstGeom prst="rect">
            <a:avLst/>
          </a:prstGeom>
          <a:noFill/>
          <a:ln>
            <a:noFill/>
          </a:ln>
        </p:spPr>
      </p:pic>
      <p:pic>
        <p:nvPicPr>
          <p:cNvPr id="149" name="Google Shape;149;p26"/>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50" name="Google Shape;150;p26"/>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51" name="Google Shape;151;p26"/>
          <p:cNvSpPr txBox="1"/>
          <p:nvPr>
            <p:ph idx="2" type="body"/>
          </p:nvPr>
        </p:nvSpPr>
        <p:spPr>
          <a:xfrm>
            <a:off x="278801" y="1221994"/>
            <a:ext cx="85953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52" name="Google Shape;152;p26"/>
          <p:cNvSpPr txBox="1"/>
          <p:nvPr>
            <p:ph idx="3" type="body"/>
          </p:nvPr>
        </p:nvSpPr>
        <p:spPr>
          <a:xfrm>
            <a:off x="278801" y="1687116"/>
            <a:ext cx="8595300" cy="294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800"/>
              <a:buFont typeface="Arial"/>
              <a:buNone/>
              <a:defRPr b="0" i="0" sz="8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ontserrat Medium"/>
                <a:ea typeface="Montserrat Medium"/>
                <a:cs typeface="Montserrat Medium"/>
                <a:sym typeface="Montserrat Medium"/>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Just title, Blue border">
  <p:cSld name="2_Just title, Blue border">
    <p:spTree>
      <p:nvGrpSpPr>
        <p:cNvPr id="153" name="Shape 153"/>
        <p:cNvGrpSpPr/>
        <p:nvPr/>
      </p:nvGrpSpPr>
      <p:grpSpPr>
        <a:xfrm>
          <a:off x="0" y="0"/>
          <a:ext cx="0" cy="0"/>
          <a:chOff x="0" y="0"/>
          <a:chExt cx="0" cy="0"/>
        </a:xfrm>
      </p:grpSpPr>
      <p:pic>
        <p:nvPicPr>
          <p:cNvPr id="154" name="Google Shape;154;p27"/>
          <p:cNvPicPr preferRelativeResize="0"/>
          <p:nvPr/>
        </p:nvPicPr>
        <p:blipFill rotWithShape="1">
          <a:blip r:embed="rId2">
            <a:alphaModFix/>
          </a:blip>
          <a:srcRect b="0" l="0" r="0" t="0"/>
          <a:stretch/>
        </p:blipFill>
        <p:spPr>
          <a:xfrm flipH="1" rot="10800000">
            <a:off x="335" y="701"/>
            <a:ext cx="9143669" cy="733187"/>
          </a:xfrm>
          <a:prstGeom prst="rect">
            <a:avLst/>
          </a:prstGeom>
          <a:noFill/>
          <a:ln>
            <a:noFill/>
          </a:ln>
        </p:spPr>
      </p:pic>
      <p:pic>
        <p:nvPicPr>
          <p:cNvPr id="155" name="Google Shape;155;p27"/>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56" name="Google Shape;156;p27"/>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57" name="Google Shape;157;p27"/>
          <p:cNvSpPr txBox="1"/>
          <p:nvPr>
            <p:ph idx="2" type="body"/>
          </p:nvPr>
        </p:nvSpPr>
        <p:spPr>
          <a:xfrm>
            <a:off x="278801" y="1221994"/>
            <a:ext cx="85953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58" name="Google Shape;158;p27"/>
          <p:cNvSpPr txBox="1"/>
          <p:nvPr>
            <p:ph idx="3" type="body"/>
          </p:nvPr>
        </p:nvSpPr>
        <p:spPr>
          <a:xfrm>
            <a:off x="278801" y="1687116"/>
            <a:ext cx="8595300" cy="294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800"/>
              <a:buFont typeface="Arial"/>
              <a:buNone/>
              <a:defRPr b="0" i="0" sz="8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ontserrat Medium"/>
                <a:ea typeface="Montserrat Medium"/>
                <a:cs typeface="Montserrat Medium"/>
                <a:sym typeface="Montserrat Medium"/>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Just title, Blue border">
  <p:cSld name="3_Just title, Blue border">
    <p:spTree>
      <p:nvGrpSpPr>
        <p:cNvPr id="159" name="Shape 159"/>
        <p:cNvGrpSpPr/>
        <p:nvPr/>
      </p:nvGrpSpPr>
      <p:grpSpPr>
        <a:xfrm>
          <a:off x="0" y="0"/>
          <a:ext cx="0" cy="0"/>
          <a:chOff x="0" y="0"/>
          <a:chExt cx="0" cy="0"/>
        </a:xfrm>
      </p:grpSpPr>
      <p:pic>
        <p:nvPicPr>
          <p:cNvPr id="160" name="Google Shape;160;p28"/>
          <p:cNvPicPr preferRelativeResize="0"/>
          <p:nvPr/>
        </p:nvPicPr>
        <p:blipFill rotWithShape="1">
          <a:blip r:embed="rId2">
            <a:alphaModFix/>
          </a:blip>
          <a:srcRect b="0" l="0" r="0" t="0"/>
          <a:stretch/>
        </p:blipFill>
        <p:spPr>
          <a:xfrm>
            <a:off x="0" y="0"/>
            <a:ext cx="9145302" cy="733187"/>
          </a:xfrm>
          <a:prstGeom prst="rect">
            <a:avLst/>
          </a:prstGeom>
          <a:noFill/>
          <a:ln>
            <a:noFill/>
          </a:ln>
        </p:spPr>
      </p:pic>
      <p:pic>
        <p:nvPicPr>
          <p:cNvPr id="161" name="Google Shape;161;p28"/>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62" name="Google Shape;162;p28"/>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63" name="Google Shape;163;p28"/>
          <p:cNvSpPr txBox="1"/>
          <p:nvPr>
            <p:ph idx="2" type="body"/>
          </p:nvPr>
        </p:nvSpPr>
        <p:spPr>
          <a:xfrm>
            <a:off x="278801" y="1221994"/>
            <a:ext cx="85953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64" name="Google Shape;164;p28"/>
          <p:cNvSpPr txBox="1"/>
          <p:nvPr>
            <p:ph idx="3" type="body"/>
          </p:nvPr>
        </p:nvSpPr>
        <p:spPr>
          <a:xfrm>
            <a:off x="278801" y="1687116"/>
            <a:ext cx="8595300" cy="294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800"/>
              <a:buFont typeface="Arial"/>
              <a:buNone/>
              <a:defRPr b="0" i="0" sz="8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ontserrat Medium"/>
                <a:ea typeface="Montserrat Medium"/>
                <a:cs typeface="Montserrat Medium"/>
                <a:sym typeface="Montserrat Medium"/>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Just title, Blue border">
  <p:cSld name="4_Just title, Blue border">
    <p:spTree>
      <p:nvGrpSpPr>
        <p:cNvPr id="165"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167" name="Google Shape;167;p29"/>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68" name="Google Shape;168;p29"/>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69" name="Google Shape;169;p29"/>
          <p:cNvSpPr txBox="1"/>
          <p:nvPr>
            <p:ph idx="2" type="body"/>
          </p:nvPr>
        </p:nvSpPr>
        <p:spPr>
          <a:xfrm>
            <a:off x="278801"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70" name="Google Shape;170;p29"/>
          <p:cNvSpPr txBox="1"/>
          <p:nvPr>
            <p:ph idx="3" type="body"/>
          </p:nvPr>
        </p:nvSpPr>
        <p:spPr>
          <a:xfrm>
            <a:off x="278801"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71" name="Google Shape;171;p29"/>
          <p:cNvSpPr txBox="1"/>
          <p:nvPr>
            <p:ph idx="4" type="body"/>
          </p:nvPr>
        </p:nvSpPr>
        <p:spPr>
          <a:xfrm>
            <a:off x="4695456"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72" name="Google Shape;172;p29"/>
          <p:cNvSpPr txBox="1"/>
          <p:nvPr>
            <p:ph idx="5" type="body"/>
          </p:nvPr>
        </p:nvSpPr>
        <p:spPr>
          <a:xfrm>
            <a:off x="4695456"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Just title, Blue border">
  <p:cSld name="6_Just title, Blue border">
    <p:spTree>
      <p:nvGrpSpPr>
        <p:cNvPr id="173"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b="0" l="0" r="0" t="0"/>
          <a:stretch/>
        </p:blipFill>
        <p:spPr>
          <a:xfrm flipH="1" rot="10800000">
            <a:off x="335" y="701"/>
            <a:ext cx="9143669" cy="733187"/>
          </a:xfrm>
          <a:prstGeom prst="rect">
            <a:avLst/>
          </a:prstGeom>
          <a:noFill/>
          <a:ln>
            <a:noFill/>
          </a:ln>
        </p:spPr>
      </p:pic>
      <p:pic>
        <p:nvPicPr>
          <p:cNvPr id="175" name="Google Shape;175;p30"/>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76" name="Google Shape;176;p30"/>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77" name="Google Shape;177;p30"/>
          <p:cNvSpPr txBox="1"/>
          <p:nvPr>
            <p:ph idx="2" type="body"/>
          </p:nvPr>
        </p:nvSpPr>
        <p:spPr>
          <a:xfrm>
            <a:off x="278801"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78" name="Google Shape;178;p30"/>
          <p:cNvSpPr txBox="1"/>
          <p:nvPr>
            <p:ph idx="3" type="body"/>
          </p:nvPr>
        </p:nvSpPr>
        <p:spPr>
          <a:xfrm>
            <a:off x="278801"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79" name="Google Shape;179;p30"/>
          <p:cNvSpPr txBox="1"/>
          <p:nvPr>
            <p:ph idx="4" type="body"/>
          </p:nvPr>
        </p:nvSpPr>
        <p:spPr>
          <a:xfrm>
            <a:off x="4695456"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80" name="Google Shape;180;p30"/>
          <p:cNvSpPr txBox="1"/>
          <p:nvPr>
            <p:ph idx="5" type="body"/>
          </p:nvPr>
        </p:nvSpPr>
        <p:spPr>
          <a:xfrm>
            <a:off x="4695456"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Just title, Blue border">
  <p:cSld name="7_Just title, Blue border">
    <p:spTree>
      <p:nvGrpSpPr>
        <p:cNvPr id="181" name="Shape 181"/>
        <p:cNvGrpSpPr/>
        <p:nvPr/>
      </p:nvGrpSpPr>
      <p:grpSpPr>
        <a:xfrm>
          <a:off x="0" y="0"/>
          <a:ext cx="0" cy="0"/>
          <a:chOff x="0" y="0"/>
          <a:chExt cx="0" cy="0"/>
        </a:xfrm>
      </p:grpSpPr>
      <p:pic>
        <p:nvPicPr>
          <p:cNvPr id="182" name="Google Shape;182;p31"/>
          <p:cNvPicPr preferRelativeResize="0"/>
          <p:nvPr/>
        </p:nvPicPr>
        <p:blipFill rotWithShape="1">
          <a:blip r:embed="rId2">
            <a:alphaModFix/>
          </a:blip>
          <a:srcRect b="0" l="0" r="0" t="0"/>
          <a:stretch/>
        </p:blipFill>
        <p:spPr>
          <a:xfrm>
            <a:off x="0" y="0"/>
            <a:ext cx="9145302" cy="733187"/>
          </a:xfrm>
          <a:prstGeom prst="rect">
            <a:avLst/>
          </a:prstGeom>
          <a:noFill/>
          <a:ln>
            <a:noFill/>
          </a:ln>
        </p:spPr>
      </p:pic>
      <p:pic>
        <p:nvPicPr>
          <p:cNvPr id="183" name="Google Shape;183;p31"/>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84" name="Google Shape;184;p31"/>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85" name="Google Shape;185;p31"/>
          <p:cNvSpPr txBox="1"/>
          <p:nvPr>
            <p:ph idx="2" type="body"/>
          </p:nvPr>
        </p:nvSpPr>
        <p:spPr>
          <a:xfrm>
            <a:off x="278801"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86" name="Google Shape;186;p31"/>
          <p:cNvSpPr txBox="1"/>
          <p:nvPr>
            <p:ph idx="3" type="body"/>
          </p:nvPr>
        </p:nvSpPr>
        <p:spPr>
          <a:xfrm>
            <a:off x="278801"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187" name="Google Shape;187;p31"/>
          <p:cNvSpPr txBox="1"/>
          <p:nvPr>
            <p:ph idx="4" type="body"/>
          </p:nvPr>
        </p:nvSpPr>
        <p:spPr>
          <a:xfrm>
            <a:off x="4695456" y="1221994"/>
            <a:ext cx="41832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88" name="Google Shape;188;p31"/>
          <p:cNvSpPr txBox="1"/>
          <p:nvPr>
            <p:ph idx="5" type="body"/>
          </p:nvPr>
        </p:nvSpPr>
        <p:spPr>
          <a:xfrm>
            <a:off x="4695456" y="1687116"/>
            <a:ext cx="4183200" cy="2948100"/>
          </a:xfrm>
          <a:prstGeom prst="rect">
            <a:avLst/>
          </a:prstGeom>
          <a:noFill/>
          <a:ln>
            <a:noFill/>
          </a:ln>
        </p:spPr>
        <p:txBody>
          <a:bodyPr anchorCtr="0" anchor="t" bIns="0" lIns="0" spcFirstLastPara="1" rIns="0" wrap="square" tIns="0">
            <a:noAutofit/>
          </a:bodyPr>
          <a:lstStyle>
            <a:lvl1pPr indent="-285750" lvl="0" marL="457200" marR="0" rtl="0" algn="l">
              <a:lnSpc>
                <a:spcPct val="100000"/>
              </a:lnSpc>
              <a:spcBef>
                <a:spcPts val="500"/>
              </a:spcBef>
              <a:spcAft>
                <a:spcPts val="0"/>
              </a:spcAft>
              <a:buClr>
                <a:schemeClr val="dk1"/>
              </a:buClr>
              <a:buSzPts val="900"/>
              <a:buFont typeface="Arial"/>
              <a:buChar char="•"/>
              <a:defRPr b="0" i="0" sz="900">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Just title, Blue border">
  <p:cSld name="8_Just title, Blue border">
    <p:spTree>
      <p:nvGrpSpPr>
        <p:cNvPr id="189" name="Shape 189"/>
        <p:cNvGrpSpPr/>
        <p:nvPr/>
      </p:nvGrpSpPr>
      <p:grpSpPr>
        <a:xfrm>
          <a:off x="0" y="0"/>
          <a:ext cx="0" cy="0"/>
          <a:chOff x="0" y="0"/>
          <a:chExt cx="0" cy="0"/>
        </a:xfrm>
      </p:grpSpPr>
      <p:pic>
        <p:nvPicPr>
          <p:cNvPr id="190" name="Google Shape;190;p32"/>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191" name="Google Shape;191;p32"/>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192" name="Google Shape;192;p32"/>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93" name="Google Shape;193;p32"/>
          <p:cNvSpPr txBox="1"/>
          <p:nvPr>
            <p:ph idx="2" type="body"/>
          </p:nvPr>
        </p:nvSpPr>
        <p:spPr>
          <a:xfrm>
            <a:off x="278801"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94" name="Google Shape;194;p32"/>
          <p:cNvSpPr txBox="1"/>
          <p:nvPr>
            <p:ph idx="3" type="body"/>
          </p:nvPr>
        </p:nvSpPr>
        <p:spPr>
          <a:xfrm>
            <a:off x="2488634"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95" name="Google Shape;195;p32"/>
          <p:cNvSpPr txBox="1"/>
          <p:nvPr>
            <p:ph idx="4" type="body"/>
          </p:nvPr>
        </p:nvSpPr>
        <p:spPr>
          <a:xfrm>
            <a:off x="4698467"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196" name="Google Shape;196;p32"/>
          <p:cNvSpPr txBox="1"/>
          <p:nvPr>
            <p:ph idx="5" type="body"/>
          </p:nvPr>
        </p:nvSpPr>
        <p:spPr>
          <a:xfrm>
            <a:off x="6908300"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Just title, Blue border">
  <p:cSld name="9_Just title, Blue border">
    <p:spTree>
      <p:nvGrpSpPr>
        <p:cNvPr id="197" name="Shape 197"/>
        <p:cNvGrpSpPr/>
        <p:nvPr/>
      </p:nvGrpSpPr>
      <p:grpSpPr>
        <a:xfrm>
          <a:off x="0" y="0"/>
          <a:ext cx="0" cy="0"/>
          <a:chOff x="0" y="0"/>
          <a:chExt cx="0" cy="0"/>
        </a:xfrm>
      </p:grpSpPr>
      <p:pic>
        <p:nvPicPr>
          <p:cNvPr id="198" name="Google Shape;198;p33"/>
          <p:cNvPicPr preferRelativeResize="0"/>
          <p:nvPr/>
        </p:nvPicPr>
        <p:blipFill rotWithShape="1">
          <a:blip r:embed="rId2">
            <a:alphaModFix/>
          </a:blip>
          <a:srcRect b="0" l="0" r="0" t="0"/>
          <a:stretch/>
        </p:blipFill>
        <p:spPr>
          <a:xfrm>
            <a:off x="0" y="0"/>
            <a:ext cx="9144002" cy="733186"/>
          </a:xfrm>
          <a:prstGeom prst="rect">
            <a:avLst/>
          </a:prstGeom>
          <a:noFill/>
          <a:ln>
            <a:noFill/>
          </a:ln>
        </p:spPr>
      </p:pic>
      <p:pic>
        <p:nvPicPr>
          <p:cNvPr id="199" name="Google Shape;199;p33"/>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200" name="Google Shape;200;p33"/>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01" name="Google Shape;201;p33"/>
          <p:cNvSpPr txBox="1"/>
          <p:nvPr>
            <p:ph idx="2" type="body"/>
          </p:nvPr>
        </p:nvSpPr>
        <p:spPr>
          <a:xfrm>
            <a:off x="278801"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02" name="Google Shape;202;p33"/>
          <p:cNvSpPr txBox="1"/>
          <p:nvPr>
            <p:ph idx="3" type="body"/>
          </p:nvPr>
        </p:nvSpPr>
        <p:spPr>
          <a:xfrm>
            <a:off x="2488634"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03" name="Google Shape;203;p33"/>
          <p:cNvSpPr txBox="1"/>
          <p:nvPr>
            <p:ph idx="4" type="body"/>
          </p:nvPr>
        </p:nvSpPr>
        <p:spPr>
          <a:xfrm>
            <a:off x="4698467"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04" name="Google Shape;204;p33"/>
          <p:cNvSpPr txBox="1"/>
          <p:nvPr>
            <p:ph idx="5" type="body"/>
          </p:nvPr>
        </p:nvSpPr>
        <p:spPr>
          <a:xfrm>
            <a:off x="6908300"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Just title, Blue border">
  <p:cSld name="11_Just title, Blue border">
    <p:spTree>
      <p:nvGrpSpPr>
        <p:cNvPr id="205" name="Shape 205"/>
        <p:cNvGrpSpPr/>
        <p:nvPr/>
      </p:nvGrpSpPr>
      <p:grpSpPr>
        <a:xfrm>
          <a:off x="0" y="0"/>
          <a:ext cx="0" cy="0"/>
          <a:chOff x="0" y="0"/>
          <a:chExt cx="0" cy="0"/>
        </a:xfrm>
      </p:grpSpPr>
      <p:pic>
        <p:nvPicPr>
          <p:cNvPr id="206" name="Google Shape;206;p34"/>
          <p:cNvPicPr preferRelativeResize="0"/>
          <p:nvPr/>
        </p:nvPicPr>
        <p:blipFill rotWithShape="1">
          <a:blip r:embed="rId2">
            <a:alphaModFix/>
          </a:blip>
          <a:srcRect b="0" l="0" r="0" t="0"/>
          <a:stretch/>
        </p:blipFill>
        <p:spPr>
          <a:xfrm>
            <a:off x="0" y="0"/>
            <a:ext cx="9145302" cy="733187"/>
          </a:xfrm>
          <a:prstGeom prst="rect">
            <a:avLst/>
          </a:prstGeom>
          <a:noFill/>
          <a:ln>
            <a:noFill/>
          </a:ln>
        </p:spPr>
      </p:pic>
      <p:pic>
        <p:nvPicPr>
          <p:cNvPr id="207" name="Google Shape;207;p34"/>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208" name="Google Shape;208;p34"/>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09" name="Google Shape;209;p34"/>
          <p:cNvSpPr txBox="1"/>
          <p:nvPr>
            <p:ph idx="2" type="body"/>
          </p:nvPr>
        </p:nvSpPr>
        <p:spPr>
          <a:xfrm>
            <a:off x="278801"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10" name="Google Shape;210;p34"/>
          <p:cNvSpPr txBox="1"/>
          <p:nvPr>
            <p:ph idx="3" type="body"/>
          </p:nvPr>
        </p:nvSpPr>
        <p:spPr>
          <a:xfrm>
            <a:off x="2488634"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11" name="Google Shape;211;p34"/>
          <p:cNvSpPr txBox="1"/>
          <p:nvPr>
            <p:ph idx="4" type="body"/>
          </p:nvPr>
        </p:nvSpPr>
        <p:spPr>
          <a:xfrm>
            <a:off x="4698467"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12" name="Google Shape;212;p34"/>
          <p:cNvSpPr txBox="1"/>
          <p:nvPr>
            <p:ph idx="5" type="body"/>
          </p:nvPr>
        </p:nvSpPr>
        <p:spPr>
          <a:xfrm>
            <a:off x="6908300" y="1221994"/>
            <a:ext cx="1970100" cy="3413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15" name="Google Shape;215;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16" name="Google Shape;216;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7" name="Google Shape;217;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8" name="Google Shape;218;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bg>
      <p:bgPr>
        <a:solidFill>
          <a:schemeClr val="lt1"/>
        </a:solidFill>
      </p:bgPr>
    </p:bg>
    <p:spTree>
      <p:nvGrpSpPr>
        <p:cNvPr id="225" name="Shape 225"/>
        <p:cNvGrpSpPr/>
        <p:nvPr/>
      </p:nvGrpSpPr>
      <p:grpSpPr>
        <a:xfrm>
          <a:off x="0" y="0"/>
          <a:ext cx="0" cy="0"/>
          <a:chOff x="0" y="0"/>
          <a:chExt cx="0" cy="0"/>
        </a:xfrm>
      </p:grpSpPr>
      <p:pic>
        <p:nvPicPr>
          <p:cNvPr id="226" name="Google Shape;226;p37"/>
          <p:cNvPicPr preferRelativeResize="0"/>
          <p:nvPr/>
        </p:nvPicPr>
        <p:blipFill rotWithShape="1">
          <a:blip r:embed="rId2">
            <a:alphaModFix/>
          </a:blip>
          <a:srcRect b="0" l="0" r="0" t="0"/>
          <a:stretch/>
        </p:blipFill>
        <p:spPr>
          <a:xfrm>
            <a:off x="0" y="0"/>
            <a:ext cx="9145304" cy="5139507"/>
          </a:xfrm>
          <a:prstGeom prst="rect">
            <a:avLst/>
          </a:prstGeom>
          <a:noFill/>
          <a:ln>
            <a:noFill/>
          </a:ln>
        </p:spPr>
      </p:pic>
      <p:sp>
        <p:nvSpPr>
          <p:cNvPr id="227" name="Google Shape;227;p37"/>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bg>
      <p:bgPr>
        <a:solidFill>
          <a:schemeClr val="lt1"/>
        </a:solidFill>
      </p:bgPr>
    </p:bg>
    <p:spTree>
      <p:nvGrpSpPr>
        <p:cNvPr id="228" name="Shape 228"/>
        <p:cNvGrpSpPr/>
        <p:nvPr/>
      </p:nvGrpSpPr>
      <p:grpSpPr>
        <a:xfrm>
          <a:off x="0" y="0"/>
          <a:ext cx="0" cy="0"/>
          <a:chOff x="0" y="0"/>
          <a:chExt cx="0" cy="0"/>
        </a:xfrm>
      </p:grpSpPr>
      <p:pic>
        <p:nvPicPr>
          <p:cNvPr id="229" name="Google Shape;229;p38"/>
          <p:cNvPicPr preferRelativeResize="0"/>
          <p:nvPr/>
        </p:nvPicPr>
        <p:blipFill rotWithShape="1">
          <a:blip r:embed="rId2">
            <a:alphaModFix/>
          </a:blip>
          <a:srcRect b="0" l="0" r="0" t="0"/>
          <a:stretch/>
        </p:blipFill>
        <p:spPr>
          <a:xfrm>
            <a:off x="0" y="0"/>
            <a:ext cx="9144002" cy="5138588"/>
          </a:xfrm>
          <a:prstGeom prst="rect">
            <a:avLst/>
          </a:prstGeom>
          <a:noFill/>
          <a:ln>
            <a:noFill/>
          </a:ln>
        </p:spPr>
      </p:pic>
      <p:sp>
        <p:nvSpPr>
          <p:cNvPr id="230" name="Google Shape;230;p38"/>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solidFill>
          <a:schemeClr val="lt1"/>
        </a:solidFill>
      </p:bgPr>
    </p:bg>
    <p:spTree>
      <p:nvGrpSpPr>
        <p:cNvPr id="231" name="Shape 231"/>
        <p:cNvGrpSpPr/>
        <p:nvPr/>
      </p:nvGrpSpPr>
      <p:grpSpPr>
        <a:xfrm>
          <a:off x="0" y="0"/>
          <a:ext cx="0" cy="0"/>
          <a:chOff x="0" y="0"/>
          <a:chExt cx="0" cy="0"/>
        </a:xfrm>
      </p:grpSpPr>
      <p:pic>
        <p:nvPicPr>
          <p:cNvPr id="232" name="Google Shape;232;p39"/>
          <p:cNvPicPr preferRelativeResize="0"/>
          <p:nvPr/>
        </p:nvPicPr>
        <p:blipFill rotWithShape="1">
          <a:blip r:embed="rId2">
            <a:alphaModFix/>
          </a:blip>
          <a:srcRect b="0" l="0" r="0" t="0"/>
          <a:stretch/>
        </p:blipFill>
        <p:spPr>
          <a:xfrm>
            <a:off x="0" y="0"/>
            <a:ext cx="9145302" cy="5138590"/>
          </a:xfrm>
          <a:prstGeom prst="rect">
            <a:avLst/>
          </a:prstGeom>
          <a:noFill/>
          <a:ln>
            <a:noFill/>
          </a:ln>
        </p:spPr>
      </p:pic>
      <p:sp>
        <p:nvSpPr>
          <p:cNvPr id="233" name="Google Shape;233;p39"/>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bg>
      <p:bgPr>
        <a:solidFill>
          <a:schemeClr val="lt1"/>
        </a:solidFill>
      </p:bgPr>
    </p:bg>
    <p:spTree>
      <p:nvGrpSpPr>
        <p:cNvPr id="234" name="Shape 234"/>
        <p:cNvGrpSpPr/>
        <p:nvPr/>
      </p:nvGrpSpPr>
      <p:grpSpPr>
        <a:xfrm>
          <a:off x="0" y="0"/>
          <a:ext cx="0" cy="0"/>
          <a:chOff x="0" y="0"/>
          <a:chExt cx="0" cy="0"/>
        </a:xfrm>
      </p:grpSpPr>
      <p:pic>
        <p:nvPicPr>
          <p:cNvPr id="235" name="Google Shape;235;p40"/>
          <p:cNvPicPr preferRelativeResize="0"/>
          <p:nvPr/>
        </p:nvPicPr>
        <p:blipFill rotWithShape="1">
          <a:blip r:embed="rId2">
            <a:alphaModFix/>
          </a:blip>
          <a:srcRect b="0" l="0" r="0" t="0"/>
          <a:stretch/>
        </p:blipFill>
        <p:spPr>
          <a:xfrm flipH="1" rot="10800000">
            <a:off x="335" y="4914"/>
            <a:ext cx="9143672" cy="5141997"/>
          </a:xfrm>
          <a:prstGeom prst="rect">
            <a:avLst/>
          </a:prstGeom>
          <a:noFill/>
          <a:ln>
            <a:noFill/>
          </a:ln>
        </p:spPr>
      </p:pic>
      <p:sp>
        <p:nvSpPr>
          <p:cNvPr id="236" name="Google Shape;236;p40"/>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chemeClr val="lt1"/>
        </a:solidFill>
      </p:bgPr>
    </p:bg>
    <p:spTree>
      <p:nvGrpSpPr>
        <p:cNvPr id="237" name="Shape 237"/>
        <p:cNvGrpSpPr/>
        <p:nvPr/>
      </p:nvGrpSpPr>
      <p:grpSpPr>
        <a:xfrm>
          <a:off x="0" y="0"/>
          <a:ext cx="0" cy="0"/>
          <a:chOff x="0" y="0"/>
          <a:chExt cx="0" cy="0"/>
        </a:xfrm>
      </p:grpSpPr>
      <p:sp>
        <p:nvSpPr>
          <p:cNvPr id="238" name="Google Shape;238;p41"/>
          <p:cNvSpPr txBox="1"/>
          <p:nvPr/>
        </p:nvSpPr>
        <p:spPr>
          <a:xfrm>
            <a:off x="0" y="2290917"/>
            <a:ext cx="9144000" cy="5616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Arial"/>
              <a:buNone/>
            </a:pPr>
            <a:r>
              <a:rPr b="0" i="0" lang="en-GB" sz="2500" u="none" cap="none" strike="noStrike">
                <a:solidFill>
                  <a:schemeClr val="dk1"/>
                </a:solidFill>
                <a:latin typeface="Michroma"/>
                <a:ea typeface="Michroma"/>
                <a:cs typeface="Michroma"/>
                <a:sym typeface="Michroma"/>
              </a:rPr>
              <a:t>Thanks</a:t>
            </a:r>
            <a:endParaRPr sz="6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39" name="Shape 239"/>
        <p:cNvGrpSpPr/>
        <p:nvPr/>
      </p:nvGrpSpPr>
      <p:grpSpPr>
        <a:xfrm>
          <a:off x="0" y="0"/>
          <a:ext cx="0" cy="0"/>
          <a:chOff x="0" y="0"/>
          <a:chExt cx="0" cy="0"/>
        </a:xfrm>
      </p:grpSpPr>
      <p:pic>
        <p:nvPicPr>
          <p:cNvPr id="240" name="Google Shape;240;p42"/>
          <p:cNvPicPr preferRelativeResize="0"/>
          <p:nvPr/>
        </p:nvPicPr>
        <p:blipFill rotWithShape="1">
          <a:blip r:embed="rId2">
            <a:alphaModFix/>
          </a:blip>
          <a:srcRect b="0" l="0" r="0" t="0"/>
          <a:stretch/>
        </p:blipFill>
        <p:spPr>
          <a:xfrm>
            <a:off x="0" y="0"/>
            <a:ext cx="1880560" cy="5138592"/>
          </a:xfrm>
          <a:prstGeom prst="rect">
            <a:avLst/>
          </a:prstGeom>
          <a:noFill/>
          <a:ln>
            <a:noFill/>
          </a:ln>
        </p:spPr>
      </p:pic>
      <p:pic>
        <p:nvPicPr>
          <p:cNvPr id="241" name="Google Shape;241;p42"/>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242" name="Google Shape;242;p42"/>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43" name="Google Shape;243;p42"/>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244" name="Google Shape;244;p42"/>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5" name="Shape 245"/>
        <p:cNvGrpSpPr/>
        <p:nvPr/>
      </p:nvGrpSpPr>
      <p:grpSpPr>
        <a:xfrm>
          <a:off x="0" y="0"/>
          <a:ext cx="0" cy="0"/>
          <a:chOff x="0" y="0"/>
          <a:chExt cx="0" cy="0"/>
        </a:xfrm>
      </p:grpSpPr>
      <p:pic>
        <p:nvPicPr>
          <p:cNvPr id="246" name="Google Shape;246;p43"/>
          <p:cNvPicPr preferRelativeResize="0"/>
          <p:nvPr/>
        </p:nvPicPr>
        <p:blipFill rotWithShape="1">
          <a:blip r:embed="rId2">
            <a:alphaModFix/>
          </a:blip>
          <a:srcRect b="0" l="0" r="0" t="0"/>
          <a:stretch/>
        </p:blipFill>
        <p:spPr>
          <a:xfrm>
            <a:off x="0" y="4112012"/>
            <a:ext cx="9144005" cy="1030503"/>
          </a:xfrm>
          <a:prstGeom prst="rect">
            <a:avLst/>
          </a:prstGeom>
          <a:noFill/>
          <a:ln>
            <a:noFill/>
          </a:ln>
        </p:spPr>
      </p:pic>
      <p:sp>
        <p:nvSpPr>
          <p:cNvPr id="247" name="Google Shape;247;p43"/>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248" name="Google Shape;248;p43"/>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
        <p:nvSpPr>
          <p:cNvPr id="249" name="Google Shape;249;p43"/>
          <p:cNvSpPr/>
          <p:nvPr>
            <p:ph idx="2" type="pic"/>
          </p:nvPr>
        </p:nvSpPr>
        <p:spPr>
          <a:xfrm>
            <a:off x="0" y="0"/>
            <a:ext cx="9144000" cy="41121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Just title, Blue border">
  <p:cSld name="12_Just title, Blue border">
    <p:spTree>
      <p:nvGrpSpPr>
        <p:cNvPr id="250" name="Shape 250"/>
        <p:cNvGrpSpPr/>
        <p:nvPr/>
      </p:nvGrpSpPr>
      <p:grpSpPr>
        <a:xfrm>
          <a:off x="0" y="0"/>
          <a:ext cx="0" cy="0"/>
          <a:chOff x="0" y="0"/>
          <a:chExt cx="0" cy="0"/>
        </a:xfrm>
      </p:grpSpPr>
      <p:pic>
        <p:nvPicPr>
          <p:cNvPr id="251" name="Google Shape;251;p44"/>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252" name="Google Shape;252;p44"/>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253" name="Google Shape;253;p44"/>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54" name="Google Shape;254;p44"/>
          <p:cNvSpPr txBox="1"/>
          <p:nvPr>
            <p:ph idx="2" type="body"/>
          </p:nvPr>
        </p:nvSpPr>
        <p:spPr>
          <a:xfrm>
            <a:off x="278801"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55" name="Google Shape;255;p44"/>
          <p:cNvSpPr txBox="1"/>
          <p:nvPr>
            <p:ph idx="3" type="body"/>
          </p:nvPr>
        </p:nvSpPr>
        <p:spPr>
          <a:xfrm>
            <a:off x="2488634"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56" name="Google Shape;256;p44"/>
          <p:cNvSpPr txBox="1"/>
          <p:nvPr>
            <p:ph idx="4" type="body"/>
          </p:nvPr>
        </p:nvSpPr>
        <p:spPr>
          <a:xfrm>
            <a:off x="4698467"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57" name="Google Shape;257;p44"/>
          <p:cNvSpPr txBox="1"/>
          <p:nvPr>
            <p:ph idx="5" type="body"/>
          </p:nvPr>
        </p:nvSpPr>
        <p:spPr>
          <a:xfrm>
            <a:off x="6908300" y="1221994"/>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58" name="Google Shape;258;p44"/>
          <p:cNvSpPr txBox="1"/>
          <p:nvPr>
            <p:ph idx="6" type="body"/>
          </p:nvPr>
        </p:nvSpPr>
        <p:spPr>
          <a:xfrm>
            <a:off x="278801"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59" name="Google Shape;259;p44"/>
          <p:cNvSpPr txBox="1"/>
          <p:nvPr>
            <p:ph idx="7" type="body"/>
          </p:nvPr>
        </p:nvSpPr>
        <p:spPr>
          <a:xfrm>
            <a:off x="2488634"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60" name="Google Shape;260;p44"/>
          <p:cNvSpPr txBox="1"/>
          <p:nvPr>
            <p:ph idx="8" type="body"/>
          </p:nvPr>
        </p:nvSpPr>
        <p:spPr>
          <a:xfrm>
            <a:off x="4698467"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61" name="Google Shape;261;p44"/>
          <p:cNvSpPr txBox="1"/>
          <p:nvPr>
            <p:ph idx="9" type="body"/>
          </p:nvPr>
        </p:nvSpPr>
        <p:spPr>
          <a:xfrm>
            <a:off x="6908300" y="2946121"/>
            <a:ext cx="1970100" cy="1438500"/>
          </a:xfrm>
          <a:prstGeom prst="rect">
            <a:avLst/>
          </a:prstGeom>
          <a:solidFill>
            <a:srgbClr val="03E1E0">
              <a:alpha val="4710"/>
            </a:srgbClr>
          </a:solidFill>
          <a:ln>
            <a:noFill/>
          </a:ln>
        </p:spPr>
        <p:txBody>
          <a:bodyPr anchorCtr="0" anchor="t" bIns="65450" lIns="65450" spcFirstLastPara="1" rIns="65450" wrap="square" tIns="65450">
            <a:noAutofit/>
          </a:bodyPr>
          <a:lstStyle>
            <a:lvl1pPr indent="-228600" lvl="0" marL="457200" marR="0" rtl="0" algn="l">
              <a:lnSpc>
                <a:spcPct val="100000"/>
              </a:lnSpc>
              <a:spcBef>
                <a:spcPts val="500"/>
              </a:spcBef>
              <a:spcAft>
                <a:spcPts val="0"/>
              </a:spcAft>
              <a:buClr>
                <a:schemeClr val="dk1"/>
              </a:buClr>
              <a:buSzPts val="900"/>
              <a:buFont typeface="Arial"/>
              <a:buNone/>
              <a:defRPr b="0" i="0" sz="9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Blue border">
  <p:cSld name="Just title, Blue border">
    <p:spTree>
      <p:nvGrpSpPr>
        <p:cNvPr id="262" name="Shape 262"/>
        <p:cNvGrpSpPr/>
        <p:nvPr/>
      </p:nvGrpSpPr>
      <p:grpSpPr>
        <a:xfrm>
          <a:off x="0" y="0"/>
          <a:ext cx="0" cy="0"/>
          <a:chOff x="0" y="0"/>
          <a:chExt cx="0" cy="0"/>
        </a:xfrm>
      </p:grpSpPr>
      <p:pic>
        <p:nvPicPr>
          <p:cNvPr id="263" name="Google Shape;263;p45"/>
          <p:cNvPicPr preferRelativeResize="0"/>
          <p:nvPr/>
        </p:nvPicPr>
        <p:blipFill rotWithShape="1">
          <a:blip r:embed="rId2">
            <a:alphaModFix/>
          </a:blip>
          <a:srcRect b="0" l="0" r="0" t="0"/>
          <a:stretch/>
        </p:blipFill>
        <p:spPr>
          <a:xfrm>
            <a:off x="0" y="0"/>
            <a:ext cx="9144002" cy="733187"/>
          </a:xfrm>
          <a:prstGeom prst="rect">
            <a:avLst/>
          </a:prstGeom>
          <a:noFill/>
          <a:ln>
            <a:noFill/>
          </a:ln>
        </p:spPr>
      </p:pic>
      <p:pic>
        <p:nvPicPr>
          <p:cNvPr id="264" name="Google Shape;264;p45"/>
          <p:cNvPicPr preferRelativeResize="0"/>
          <p:nvPr/>
        </p:nvPicPr>
        <p:blipFill rotWithShape="1">
          <a:blip r:embed="rId3">
            <a:alphaModFix/>
          </a:blip>
          <a:srcRect b="0" l="0" r="0" t="0"/>
          <a:stretch/>
        </p:blipFill>
        <p:spPr>
          <a:xfrm>
            <a:off x="7676223" y="0"/>
            <a:ext cx="1467251" cy="1159897"/>
          </a:xfrm>
          <a:prstGeom prst="rect">
            <a:avLst/>
          </a:prstGeom>
          <a:noFill/>
          <a:ln>
            <a:noFill/>
          </a:ln>
        </p:spPr>
      </p:pic>
      <p:sp>
        <p:nvSpPr>
          <p:cNvPr id="265" name="Google Shape;265;p45"/>
          <p:cNvSpPr txBox="1"/>
          <p:nvPr>
            <p:ph idx="1" type="subTitle"/>
          </p:nvPr>
        </p:nvSpPr>
        <p:spPr>
          <a:xfrm>
            <a:off x="269769" y="234073"/>
            <a:ext cx="6181800" cy="4629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66" name="Google Shape;266;p45"/>
          <p:cNvSpPr txBox="1"/>
          <p:nvPr>
            <p:ph idx="2" type="body"/>
          </p:nvPr>
        </p:nvSpPr>
        <p:spPr>
          <a:xfrm>
            <a:off x="278801" y="1221994"/>
            <a:ext cx="8595300" cy="3747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300"/>
              <a:buFont typeface="Arial"/>
              <a:buNone/>
              <a:defRPr b="0" i="0" sz="1300" u="none" cap="none" strike="noStrike">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267" name="Google Shape;267;p45"/>
          <p:cNvSpPr txBox="1"/>
          <p:nvPr>
            <p:ph idx="3" type="body"/>
          </p:nvPr>
        </p:nvSpPr>
        <p:spPr>
          <a:xfrm>
            <a:off x="278801" y="1687116"/>
            <a:ext cx="8595300" cy="2948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800"/>
              <a:buFont typeface="Arial"/>
              <a:buNone/>
              <a:defRPr b="0" i="0" sz="800" u="none" cap="none" strike="noStrike">
                <a:solidFill>
                  <a:schemeClr val="dk1"/>
                </a:solidFill>
                <a:latin typeface="Michroma"/>
                <a:ea typeface="Michroma"/>
                <a:cs typeface="Michroma"/>
                <a:sym typeface="Michroma"/>
              </a:defRPr>
            </a:lvl1pPr>
            <a:lvl2pPr indent="-279400" lvl="1" marL="9144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2pPr>
            <a:lvl3pPr indent="-273050" lvl="2" marL="1371600" marR="0" rtl="0" algn="l">
              <a:lnSpc>
                <a:spcPct val="100000"/>
              </a:lnSpc>
              <a:spcBef>
                <a:spcPts val="200"/>
              </a:spcBef>
              <a:spcAft>
                <a:spcPts val="0"/>
              </a:spcAft>
              <a:buClr>
                <a:schemeClr val="dk1"/>
              </a:buClr>
              <a:buSzPts val="700"/>
              <a:buFont typeface="Arial"/>
              <a:buChar char="•"/>
              <a:defRPr b="0" i="0" sz="700" u="none" cap="none" strike="noStrike">
                <a:solidFill>
                  <a:schemeClr val="dk1"/>
                </a:solidFill>
                <a:latin typeface="Montserrat Medium"/>
                <a:ea typeface="Montserrat Medium"/>
                <a:cs typeface="Montserrat Medium"/>
                <a:sym typeface="Montserrat Medium"/>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ontserrat Medium"/>
                <a:ea typeface="Montserrat Medium"/>
                <a:cs typeface="Montserrat Medium"/>
                <a:sym typeface="Montserrat Medium"/>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8" name="Shape 268"/>
        <p:cNvGrpSpPr/>
        <p:nvPr/>
      </p:nvGrpSpPr>
      <p:grpSpPr>
        <a:xfrm>
          <a:off x="0" y="0"/>
          <a:ext cx="0" cy="0"/>
          <a:chOff x="0" y="0"/>
          <a:chExt cx="0" cy="0"/>
        </a:xfrm>
      </p:grpSpPr>
      <p:sp>
        <p:nvSpPr>
          <p:cNvPr id="269" name="Google Shape;269;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p:txBody>
      </p:sp>
      <p:sp>
        <p:nvSpPr>
          <p:cNvPr id="270" name="Google Shape;270;p4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1" name="Google Shape;271;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600"/>
              <a:buNone/>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272" name="Google Shape;272;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600"/>
              <a:buNone/>
              <a:defRPr/>
            </a:lvl1pPr>
            <a:lvl2pPr lvl="1" rtl="0" algn="l">
              <a:spcBef>
                <a:spcPts val="0"/>
              </a:spcBef>
              <a:spcAft>
                <a:spcPts val="0"/>
              </a:spcAft>
              <a:buSzPts val="600"/>
              <a:buNone/>
              <a:defRPr/>
            </a:lvl2pPr>
            <a:lvl3pPr lvl="2" rtl="0" algn="l">
              <a:spcBef>
                <a:spcPts val="0"/>
              </a:spcBef>
              <a:spcAft>
                <a:spcPts val="0"/>
              </a:spcAft>
              <a:buSzPts val="600"/>
              <a:buNone/>
              <a:defRPr/>
            </a:lvl3pPr>
            <a:lvl4pPr lvl="3" rtl="0" algn="l">
              <a:spcBef>
                <a:spcPts val="0"/>
              </a:spcBef>
              <a:spcAft>
                <a:spcPts val="0"/>
              </a:spcAft>
              <a:buSzPts val="600"/>
              <a:buNone/>
              <a:defRPr/>
            </a:lvl4pPr>
            <a:lvl5pPr lvl="4" rtl="0" algn="l">
              <a:spcBef>
                <a:spcPts val="0"/>
              </a:spcBef>
              <a:spcAft>
                <a:spcPts val="0"/>
              </a:spcAft>
              <a:buSzPts val="600"/>
              <a:buNone/>
              <a:defRPr/>
            </a:lvl5pPr>
            <a:lvl6pPr lvl="5" rtl="0" algn="l">
              <a:spcBef>
                <a:spcPts val="0"/>
              </a:spcBef>
              <a:spcAft>
                <a:spcPts val="0"/>
              </a:spcAft>
              <a:buSzPts val="600"/>
              <a:buNone/>
              <a:defRPr/>
            </a:lvl6pPr>
            <a:lvl7pPr lvl="6" rtl="0" algn="l">
              <a:spcBef>
                <a:spcPts val="0"/>
              </a:spcBef>
              <a:spcAft>
                <a:spcPts val="0"/>
              </a:spcAft>
              <a:buSzPts val="600"/>
              <a:buNone/>
              <a:defRPr/>
            </a:lvl7pPr>
            <a:lvl8pPr lvl="7" rtl="0" algn="l">
              <a:spcBef>
                <a:spcPts val="0"/>
              </a:spcBef>
              <a:spcAft>
                <a:spcPts val="0"/>
              </a:spcAft>
              <a:buSzPts val="600"/>
              <a:buNone/>
              <a:defRPr/>
            </a:lvl8pPr>
            <a:lvl9pPr lvl="8" rtl="0" algn="l">
              <a:spcBef>
                <a:spcPts val="0"/>
              </a:spcBef>
              <a:spcAft>
                <a:spcPts val="0"/>
              </a:spcAft>
              <a:buSzPts val="600"/>
              <a:buNone/>
              <a:defRPr/>
            </a:lvl9pPr>
          </a:lstStyle>
          <a:p/>
        </p:txBody>
      </p:sp>
      <p:sp>
        <p:nvSpPr>
          <p:cNvPr id="273" name="Google Shape;273;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76" name="Shape 276"/>
        <p:cNvGrpSpPr/>
        <p:nvPr/>
      </p:nvGrpSpPr>
      <p:grpSpPr>
        <a:xfrm>
          <a:off x="0" y="0"/>
          <a:ext cx="0" cy="0"/>
          <a:chOff x="0" y="0"/>
          <a:chExt cx="0" cy="0"/>
        </a:xfrm>
      </p:grpSpPr>
      <p:pic>
        <p:nvPicPr>
          <p:cNvPr id="277" name="Google Shape;277;p48"/>
          <p:cNvPicPr preferRelativeResize="0"/>
          <p:nvPr/>
        </p:nvPicPr>
        <p:blipFill rotWithShape="1">
          <a:blip r:embed="rId2">
            <a:alphaModFix/>
          </a:blip>
          <a:srcRect b="0" l="0" r="0" t="0"/>
          <a:stretch/>
        </p:blipFill>
        <p:spPr>
          <a:xfrm>
            <a:off x="0" y="4112012"/>
            <a:ext cx="9144005" cy="1030503"/>
          </a:xfrm>
          <a:prstGeom prst="rect">
            <a:avLst/>
          </a:prstGeom>
          <a:noFill/>
          <a:ln>
            <a:noFill/>
          </a:ln>
        </p:spPr>
      </p:pic>
      <p:sp>
        <p:nvSpPr>
          <p:cNvPr id="278" name="Google Shape;278;p48"/>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279" name="Google Shape;279;p48"/>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
        <p:nvSpPr>
          <p:cNvPr id="280" name="Google Shape;280;p48"/>
          <p:cNvSpPr/>
          <p:nvPr>
            <p:ph idx="2" type="pic"/>
          </p:nvPr>
        </p:nvSpPr>
        <p:spPr>
          <a:xfrm>
            <a:off x="0" y="0"/>
            <a:ext cx="9144000" cy="41121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81" name="Shape 281"/>
        <p:cNvGrpSpPr/>
        <p:nvPr/>
      </p:nvGrpSpPr>
      <p:grpSpPr>
        <a:xfrm>
          <a:off x="0" y="0"/>
          <a:ext cx="0" cy="0"/>
          <a:chOff x="0" y="0"/>
          <a:chExt cx="0" cy="0"/>
        </a:xfrm>
      </p:grpSpPr>
      <p:sp>
        <p:nvSpPr>
          <p:cNvPr id="282" name="Google Shape;282;p49"/>
          <p:cNvSpPr/>
          <p:nvPr>
            <p:ph idx="2" type="pic"/>
          </p:nvPr>
        </p:nvSpPr>
        <p:spPr>
          <a:xfrm>
            <a:off x="0" y="0"/>
            <a:ext cx="9144000" cy="41121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pic>
        <p:nvPicPr>
          <p:cNvPr id="283" name="Google Shape;283;p49"/>
          <p:cNvPicPr preferRelativeResize="0"/>
          <p:nvPr/>
        </p:nvPicPr>
        <p:blipFill rotWithShape="1">
          <a:blip r:embed="rId2">
            <a:alphaModFix/>
          </a:blip>
          <a:srcRect b="0" l="179" r="179" t="0"/>
          <a:stretch/>
        </p:blipFill>
        <p:spPr>
          <a:xfrm>
            <a:off x="0" y="4111216"/>
            <a:ext cx="9144010" cy="1036456"/>
          </a:xfrm>
          <a:prstGeom prst="rect">
            <a:avLst/>
          </a:prstGeom>
          <a:noFill/>
          <a:ln>
            <a:noFill/>
          </a:ln>
        </p:spPr>
      </p:pic>
      <p:sp>
        <p:nvSpPr>
          <p:cNvPr id="284" name="Google Shape;284;p49"/>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285" name="Google Shape;285;p49"/>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86" name="Shape 286"/>
        <p:cNvGrpSpPr/>
        <p:nvPr/>
      </p:nvGrpSpPr>
      <p:grpSpPr>
        <a:xfrm>
          <a:off x="0" y="0"/>
          <a:ext cx="0" cy="0"/>
          <a:chOff x="0" y="0"/>
          <a:chExt cx="0" cy="0"/>
        </a:xfrm>
      </p:grpSpPr>
      <p:pic>
        <p:nvPicPr>
          <p:cNvPr id="287" name="Google Shape;287;p50"/>
          <p:cNvPicPr preferRelativeResize="0"/>
          <p:nvPr/>
        </p:nvPicPr>
        <p:blipFill rotWithShape="1">
          <a:blip r:embed="rId2">
            <a:alphaModFix/>
          </a:blip>
          <a:srcRect b="0" l="0" r="0" t="0"/>
          <a:stretch/>
        </p:blipFill>
        <p:spPr>
          <a:xfrm flipH="1" rot="10800000">
            <a:off x="0" y="4112201"/>
            <a:ext cx="9143673" cy="1030503"/>
          </a:xfrm>
          <a:prstGeom prst="rect">
            <a:avLst/>
          </a:prstGeom>
          <a:noFill/>
          <a:ln>
            <a:noFill/>
          </a:ln>
        </p:spPr>
      </p:pic>
      <p:sp>
        <p:nvSpPr>
          <p:cNvPr id="288" name="Google Shape;288;p50"/>
          <p:cNvSpPr/>
          <p:nvPr>
            <p:ph idx="2" type="pic"/>
          </p:nvPr>
        </p:nvSpPr>
        <p:spPr>
          <a:xfrm>
            <a:off x="0" y="0"/>
            <a:ext cx="9144000" cy="41121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89" name="Google Shape;289;p50"/>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290" name="Google Shape;290;p50"/>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71">
          <p15:clr>
            <a:srgbClr val="FBAE40"/>
          </p15:clr>
        </p15:guide>
        <p15:guide id="4" orient="horz" pos="24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291" name="Shape 291"/>
        <p:cNvGrpSpPr/>
        <p:nvPr/>
      </p:nvGrpSpPr>
      <p:grpSpPr>
        <a:xfrm>
          <a:off x="0" y="0"/>
          <a:ext cx="0" cy="0"/>
          <a:chOff x="0" y="0"/>
          <a:chExt cx="0" cy="0"/>
        </a:xfrm>
      </p:grpSpPr>
      <p:pic>
        <p:nvPicPr>
          <p:cNvPr id="292" name="Google Shape;292;p51"/>
          <p:cNvPicPr preferRelativeResize="0"/>
          <p:nvPr/>
        </p:nvPicPr>
        <p:blipFill rotWithShape="1">
          <a:blip r:embed="rId2">
            <a:alphaModFix/>
          </a:blip>
          <a:srcRect b="0" l="0" r="0" t="0"/>
          <a:stretch/>
        </p:blipFill>
        <p:spPr>
          <a:xfrm>
            <a:off x="0" y="4112011"/>
            <a:ext cx="9145303" cy="1030503"/>
          </a:xfrm>
          <a:prstGeom prst="rect">
            <a:avLst/>
          </a:prstGeom>
          <a:noFill/>
          <a:ln>
            <a:noFill/>
          </a:ln>
        </p:spPr>
      </p:pic>
      <p:sp>
        <p:nvSpPr>
          <p:cNvPr id="293" name="Google Shape;293;p51"/>
          <p:cNvSpPr/>
          <p:nvPr>
            <p:ph idx="2" type="pic"/>
          </p:nvPr>
        </p:nvSpPr>
        <p:spPr>
          <a:xfrm>
            <a:off x="0" y="0"/>
            <a:ext cx="9144000" cy="41121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94" name="Google Shape;294;p51"/>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295" name="Google Shape;295;p51"/>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bg>
      <p:bgPr>
        <a:solidFill>
          <a:schemeClr val="lt1"/>
        </a:solidFill>
      </p:bgPr>
    </p:bg>
    <p:spTree>
      <p:nvGrpSpPr>
        <p:cNvPr id="296" name="Shape 296"/>
        <p:cNvGrpSpPr/>
        <p:nvPr/>
      </p:nvGrpSpPr>
      <p:grpSpPr>
        <a:xfrm>
          <a:off x="0" y="0"/>
          <a:ext cx="0" cy="0"/>
          <a:chOff x="0" y="0"/>
          <a:chExt cx="0" cy="0"/>
        </a:xfrm>
      </p:grpSpPr>
      <p:pic>
        <p:nvPicPr>
          <p:cNvPr id="297" name="Google Shape;297;p52"/>
          <p:cNvPicPr preferRelativeResize="0"/>
          <p:nvPr/>
        </p:nvPicPr>
        <p:blipFill rotWithShape="1">
          <a:blip r:embed="rId2">
            <a:alphaModFix/>
          </a:blip>
          <a:srcRect b="0" l="0" r="0" t="0"/>
          <a:stretch/>
        </p:blipFill>
        <p:spPr>
          <a:xfrm>
            <a:off x="0" y="0"/>
            <a:ext cx="9145304" cy="5139507"/>
          </a:xfrm>
          <a:prstGeom prst="rect">
            <a:avLst/>
          </a:prstGeom>
          <a:noFill/>
          <a:ln>
            <a:noFill/>
          </a:ln>
        </p:spPr>
      </p:pic>
      <p:sp>
        <p:nvSpPr>
          <p:cNvPr id="298" name="Google Shape;298;p52"/>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299" name="Google Shape;299;p52"/>
          <p:cNvPicPr preferRelativeResize="0"/>
          <p:nvPr/>
        </p:nvPicPr>
        <p:blipFill rotWithShape="1">
          <a:blip r:embed="rId3">
            <a:alphaModFix/>
          </a:blip>
          <a:srcRect b="0" l="0" r="0" t="0"/>
          <a:stretch/>
        </p:blipFill>
        <p:spPr>
          <a:xfrm>
            <a:off x="1588884" y="-876942"/>
            <a:ext cx="6240889" cy="4933572"/>
          </a:xfrm>
          <a:prstGeom prst="rect">
            <a:avLst/>
          </a:prstGeom>
          <a:noFill/>
          <a:ln>
            <a:noFill/>
          </a:ln>
        </p:spPr>
      </p:pic>
      <p:pic>
        <p:nvPicPr>
          <p:cNvPr id="300" name="Google Shape;300;p52"/>
          <p:cNvPicPr preferRelativeResize="0"/>
          <p:nvPr/>
        </p:nvPicPr>
        <p:blipFill rotWithShape="1">
          <a:blip r:embed="rId3">
            <a:alphaModFix/>
          </a:blip>
          <a:srcRect b="0" l="0" r="0" t="0"/>
          <a:stretch/>
        </p:blipFill>
        <p:spPr>
          <a:xfrm>
            <a:off x="5683558" y="77498"/>
            <a:ext cx="6240889" cy="4933572"/>
          </a:xfrm>
          <a:prstGeom prst="rect">
            <a:avLst/>
          </a:prstGeom>
          <a:noFill/>
          <a:ln>
            <a:noFill/>
          </a:ln>
        </p:spPr>
      </p:pic>
      <p:sp>
        <p:nvSpPr>
          <p:cNvPr id="301" name="Google Shape;301;p52"/>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02" name="Google Shape;302;p52"/>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bg>
      <p:bgPr>
        <a:solidFill>
          <a:schemeClr val="lt1"/>
        </a:solidFill>
      </p:bgPr>
    </p:bg>
    <p:spTree>
      <p:nvGrpSpPr>
        <p:cNvPr id="303" name="Shape 303"/>
        <p:cNvGrpSpPr/>
        <p:nvPr/>
      </p:nvGrpSpPr>
      <p:grpSpPr>
        <a:xfrm>
          <a:off x="0" y="0"/>
          <a:ext cx="0" cy="0"/>
          <a:chOff x="0" y="0"/>
          <a:chExt cx="0" cy="0"/>
        </a:xfrm>
      </p:grpSpPr>
      <p:pic>
        <p:nvPicPr>
          <p:cNvPr id="304" name="Google Shape;304;p53"/>
          <p:cNvPicPr preferRelativeResize="0"/>
          <p:nvPr/>
        </p:nvPicPr>
        <p:blipFill rotWithShape="1">
          <a:blip r:embed="rId2">
            <a:alphaModFix/>
          </a:blip>
          <a:srcRect b="0" l="0" r="0" t="0"/>
          <a:stretch/>
        </p:blipFill>
        <p:spPr>
          <a:xfrm>
            <a:off x="0" y="0"/>
            <a:ext cx="9144005" cy="5138590"/>
          </a:xfrm>
          <a:prstGeom prst="rect">
            <a:avLst/>
          </a:prstGeom>
          <a:noFill/>
          <a:ln>
            <a:noFill/>
          </a:ln>
        </p:spPr>
      </p:pic>
      <p:sp>
        <p:nvSpPr>
          <p:cNvPr id="305" name="Google Shape;305;p53"/>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06" name="Google Shape;306;p53"/>
          <p:cNvPicPr preferRelativeResize="0"/>
          <p:nvPr/>
        </p:nvPicPr>
        <p:blipFill rotWithShape="1">
          <a:blip r:embed="rId3">
            <a:alphaModFix/>
          </a:blip>
          <a:srcRect b="0" l="0" r="0" t="0"/>
          <a:stretch/>
        </p:blipFill>
        <p:spPr>
          <a:xfrm>
            <a:off x="3499675" y="-2195267"/>
            <a:ext cx="6240889" cy="4933572"/>
          </a:xfrm>
          <a:prstGeom prst="rect">
            <a:avLst/>
          </a:prstGeom>
          <a:noFill/>
          <a:ln>
            <a:noFill/>
          </a:ln>
        </p:spPr>
      </p:pic>
      <p:pic>
        <p:nvPicPr>
          <p:cNvPr id="307" name="Google Shape;307;p53"/>
          <p:cNvPicPr preferRelativeResize="0"/>
          <p:nvPr/>
        </p:nvPicPr>
        <p:blipFill rotWithShape="1">
          <a:blip r:embed="rId3">
            <a:alphaModFix/>
          </a:blip>
          <a:srcRect b="0" l="0" r="0" t="0"/>
          <a:stretch/>
        </p:blipFill>
        <p:spPr>
          <a:xfrm>
            <a:off x="2486225" y="1778860"/>
            <a:ext cx="6240889" cy="4933572"/>
          </a:xfrm>
          <a:prstGeom prst="rect">
            <a:avLst/>
          </a:prstGeom>
          <a:noFill/>
          <a:ln>
            <a:noFill/>
          </a:ln>
        </p:spPr>
      </p:pic>
      <p:sp>
        <p:nvSpPr>
          <p:cNvPr id="308" name="Google Shape;308;p53"/>
          <p:cNvSpPr txBox="1"/>
          <p:nvPr>
            <p:ph idx="1" type="subTitle"/>
          </p:nvPr>
        </p:nvSpPr>
        <p:spPr>
          <a:xfrm>
            <a:off x="276391" y="2263477"/>
            <a:ext cx="2998500" cy="1974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09" name="Google Shape;309;p53"/>
          <p:cNvSpPr txBox="1"/>
          <p:nvPr>
            <p:ph type="ctrTitle"/>
          </p:nvPr>
        </p:nvSpPr>
        <p:spPr>
          <a:xfrm>
            <a:off x="276391" y="443059"/>
            <a:ext cx="3273300" cy="12315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4900"/>
              <a:buFont typeface="Michroma"/>
              <a:buNone/>
              <a:defRPr b="0" i="0" sz="49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10" name="Shape 310"/>
        <p:cNvGrpSpPr/>
        <p:nvPr/>
      </p:nvGrpSpPr>
      <p:grpSpPr>
        <a:xfrm>
          <a:off x="0" y="0"/>
          <a:ext cx="0" cy="0"/>
          <a:chOff x="0" y="0"/>
          <a:chExt cx="0" cy="0"/>
        </a:xfrm>
      </p:grpSpPr>
      <p:sp>
        <p:nvSpPr>
          <p:cNvPr id="311" name="Google Shape;311;p54"/>
          <p:cNvSpPr/>
          <p:nvPr>
            <p:ph idx="2" type="pic"/>
          </p:nvPr>
        </p:nvSpPr>
        <p:spPr>
          <a:xfrm>
            <a:off x="0" y="0"/>
            <a:ext cx="9144000" cy="51402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pic>
        <p:nvPicPr>
          <p:cNvPr id="312" name="Google Shape;312;p54"/>
          <p:cNvPicPr preferRelativeResize="0"/>
          <p:nvPr/>
        </p:nvPicPr>
        <p:blipFill rotWithShape="1">
          <a:blip r:embed="rId2">
            <a:alphaModFix/>
          </a:blip>
          <a:srcRect b="0" l="0" r="0" t="0"/>
          <a:stretch/>
        </p:blipFill>
        <p:spPr>
          <a:xfrm>
            <a:off x="-11654" y="-6413"/>
            <a:ext cx="9167310" cy="5158527"/>
          </a:xfrm>
          <a:prstGeom prst="rect">
            <a:avLst/>
          </a:prstGeom>
          <a:noFill/>
          <a:ln>
            <a:noFill/>
          </a:ln>
        </p:spPr>
      </p:pic>
      <p:sp>
        <p:nvSpPr>
          <p:cNvPr id="313" name="Google Shape;313;p54"/>
          <p:cNvSpPr/>
          <p:nvPr/>
        </p:nvSpPr>
        <p:spPr>
          <a:xfrm>
            <a:off x="-5777" y="3127729"/>
            <a:ext cx="6142535" cy="2020426"/>
          </a:xfrm>
          <a:custGeom>
            <a:rect b="b" l="l" r="r" t="t"/>
            <a:pathLst>
              <a:path extrusionOk="0" h="6679093" w="16714381">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b="0" l="0" r="0" t="0"/>
            </a:stretch>
          </a:blipFill>
          <a:ln>
            <a:noFill/>
          </a:ln>
        </p:spPr>
        <p:txBody>
          <a:bodyPr anchorCtr="0" anchor="ctr" bIns="20775" lIns="41550" spcFirstLastPara="1" rIns="41550" wrap="square" tIns="20775">
            <a:noAutofit/>
          </a:bodyPr>
          <a:lstStyle/>
          <a:p>
            <a:pPr indent="0" lvl="0" marL="0" marR="0" rtl="0" algn="ctr">
              <a:lnSpc>
                <a:spcPct val="100000"/>
              </a:lnSpc>
              <a:spcBef>
                <a:spcPts val="0"/>
              </a:spcBef>
              <a:spcAft>
                <a:spcPts val="0"/>
              </a:spcAft>
              <a:buNone/>
            </a:pPr>
            <a:r>
              <a:t/>
            </a:r>
            <a:endParaRPr b="0" i="0" sz="600" u="none" cap="none" strike="noStrike">
              <a:solidFill>
                <a:schemeClr val="lt1"/>
              </a:solidFill>
              <a:latin typeface="Michroma"/>
              <a:ea typeface="Michroma"/>
              <a:cs typeface="Michroma"/>
              <a:sym typeface="Michroma"/>
            </a:endParaRPr>
          </a:p>
        </p:txBody>
      </p:sp>
      <p:sp>
        <p:nvSpPr>
          <p:cNvPr id="314" name="Google Shape;314;p54"/>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15" name="Google Shape;315;p54"/>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pic>
        <p:nvPicPr>
          <p:cNvPr id="316" name="Google Shape;316;p54"/>
          <p:cNvPicPr preferRelativeResize="0"/>
          <p:nvPr/>
        </p:nvPicPr>
        <p:blipFill rotWithShape="1">
          <a:blip r:embed="rId4">
            <a:alphaModFix/>
          </a:blip>
          <a:srcRect b="0" l="0" r="0" t="0"/>
          <a:stretch/>
        </p:blipFill>
        <p:spPr>
          <a:xfrm>
            <a:off x="6883888" y="3354788"/>
            <a:ext cx="2277649" cy="180053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317" name="Shape 317"/>
        <p:cNvGrpSpPr/>
        <p:nvPr/>
      </p:nvGrpSpPr>
      <p:grpSpPr>
        <a:xfrm>
          <a:off x="0" y="0"/>
          <a:ext cx="0" cy="0"/>
          <a:chOff x="0" y="0"/>
          <a:chExt cx="0" cy="0"/>
        </a:xfrm>
      </p:grpSpPr>
      <p:sp>
        <p:nvSpPr>
          <p:cNvPr id="318" name="Google Shape;318;p55"/>
          <p:cNvSpPr/>
          <p:nvPr>
            <p:ph idx="2" type="pic"/>
          </p:nvPr>
        </p:nvSpPr>
        <p:spPr>
          <a:xfrm>
            <a:off x="0" y="0"/>
            <a:ext cx="9144000" cy="51402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pic>
        <p:nvPicPr>
          <p:cNvPr id="319" name="Google Shape;319;p55"/>
          <p:cNvPicPr preferRelativeResize="0"/>
          <p:nvPr/>
        </p:nvPicPr>
        <p:blipFill rotWithShape="1">
          <a:blip r:embed="rId2">
            <a:alphaModFix/>
          </a:blip>
          <a:srcRect b="0" l="0" r="0" t="0"/>
          <a:stretch/>
        </p:blipFill>
        <p:spPr>
          <a:xfrm>
            <a:off x="-6811" y="3430"/>
            <a:ext cx="9170007" cy="5148784"/>
          </a:xfrm>
          <a:prstGeom prst="rect">
            <a:avLst/>
          </a:prstGeom>
          <a:noFill/>
          <a:ln>
            <a:noFill/>
          </a:ln>
        </p:spPr>
      </p:pic>
      <p:pic>
        <p:nvPicPr>
          <p:cNvPr id="320" name="Google Shape;320;p55"/>
          <p:cNvPicPr preferRelativeResize="0"/>
          <p:nvPr/>
        </p:nvPicPr>
        <p:blipFill rotWithShape="1">
          <a:blip r:embed="rId3">
            <a:alphaModFix/>
          </a:blip>
          <a:srcRect b="199" l="0" r="0" t="209"/>
          <a:stretch/>
        </p:blipFill>
        <p:spPr>
          <a:xfrm>
            <a:off x="-6811" y="3129770"/>
            <a:ext cx="6139762" cy="2025429"/>
          </a:xfrm>
          <a:prstGeom prst="rect">
            <a:avLst/>
          </a:prstGeom>
          <a:noFill/>
          <a:ln>
            <a:noFill/>
          </a:ln>
        </p:spPr>
      </p:pic>
      <p:sp>
        <p:nvSpPr>
          <p:cNvPr id="321" name="Google Shape;321;p55"/>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22" name="Google Shape;322;p55"/>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pic>
        <p:nvPicPr>
          <p:cNvPr id="323" name="Google Shape;323;p55"/>
          <p:cNvPicPr preferRelativeResize="0"/>
          <p:nvPr/>
        </p:nvPicPr>
        <p:blipFill rotWithShape="1">
          <a:blip r:embed="rId4">
            <a:alphaModFix/>
          </a:blip>
          <a:srcRect b="0" l="0" r="0" t="0"/>
          <a:stretch/>
        </p:blipFill>
        <p:spPr>
          <a:xfrm>
            <a:off x="6883888" y="3354788"/>
            <a:ext cx="2277649" cy="180053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24" name="Shape 324"/>
        <p:cNvGrpSpPr/>
        <p:nvPr/>
      </p:nvGrpSpPr>
      <p:grpSpPr>
        <a:xfrm>
          <a:off x="0" y="0"/>
          <a:ext cx="0" cy="0"/>
          <a:chOff x="0" y="0"/>
          <a:chExt cx="0" cy="0"/>
        </a:xfrm>
      </p:grpSpPr>
      <p:sp>
        <p:nvSpPr>
          <p:cNvPr id="325" name="Google Shape;325;p56"/>
          <p:cNvSpPr/>
          <p:nvPr>
            <p:ph idx="2" type="pic"/>
          </p:nvPr>
        </p:nvSpPr>
        <p:spPr>
          <a:xfrm>
            <a:off x="0" y="0"/>
            <a:ext cx="9144000" cy="51402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pic>
        <p:nvPicPr>
          <p:cNvPr id="326" name="Google Shape;326;p56"/>
          <p:cNvPicPr preferRelativeResize="0"/>
          <p:nvPr/>
        </p:nvPicPr>
        <p:blipFill rotWithShape="1">
          <a:blip r:embed="rId2">
            <a:alphaModFix/>
          </a:blip>
          <a:srcRect b="0" l="0" r="0" t="0"/>
          <a:stretch/>
        </p:blipFill>
        <p:spPr>
          <a:xfrm>
            <a:off x="-2703" y="0"/>
            <a:ext cx="9146718" cy="5152119"/>
          </a:xfrm>
          <a:prstGeom prst="rect">
            <a:avLst/>
          </a:prstGeom>
          <a:noFill/>
          <a:ln>
            <a:noFill/>
          </a:ln>
        </p:spPr>
      </p:pic>
      <p:sp>
        <p:nvSpPr>
          <p:cNvPr id="327" name="Google Shape;327;p56"/>
          <p:cNvSpPr/>
          <p:nvPr/>
        </p:nvSpPr>
        <p:spPr>
          <a:xfrm>
            <a:off x="-5777" y="3127729"/>
            <a:ext cx="6142535" cy="2020426"/>
          </a:xfrm>
          <a:custGeom>
            <a:rect b="b" l="l" r="r" t="t"/>
            <a:pathLst>
              <a:path extrusionOk="0" h="6679093" w="16714381">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b="0" l="0" r="0" t="0"/>
            </a:stretch>
          </a:blipFill>
          <a:ln>
            <a:noFill/>
          </a:ln>
        </p:spPr>
        <p:txBody>
          <a:bodyPr anchorCtr="0" anchor="ctr" bIns="20775" lIns="41550" spcFirstLastPara="1" rIns="41550" wrap="square" tIns="20775">
            <a:noAutofit/>
          </a:bodyPr>
          <a:lstStyle/>
          <a:p>
            <a:pPr indent="0" lvl="0" marL="0" marR="0" rtl="0" algn="ctr">
              <a:lnSpc>
                <a:spcPct val="100000"/>
              </a:lnSpc>
              <a:spcBef>
                <a:spcPts val="0"/>
              </a:spcBef>
              <a:spcAft>
                <a:spcPts val="0"/>
              </a:spcAft>
              <a:buNone/>
            </a:pPr>
            <a:r>
              <a:t/>
            </a:r>
            <a:endParaRPr b="0" i="0" sz="600" u="none" cap="none" strike="noStrike">
              <a:solidFill>
                <a:schemeClr val="lt1"/>
              </a:solidFill>
              <a:latin typeface="Michroma"/>
              <a:ea typeface="Michroma"/>
              <a:cs typeface="Michroma"/>
              <a:sym typeface="Michroma"/>
            </a:endParaRPr>
          </a:p>
        </p:txBody>
      </p:sp>
      <p:sp>
        <p:nvSpPr>
          <p:cNvPr id="328" name="Google Shape;328;p56"/>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29" name="Google Shape;329;p56"/>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pic>
        <p:nvPicPr>
          <p:cNvPr id="330" name="Google Shape;330;p56"/>
          <p:cNvPicPr preferRelativeResize="0"/>
          <p:nvPr/>
        </p:nvPicPr>
        <p:blipFill rotWithShape="1">
          <a:blip r:embed="rId4">
            <a:alphaModFix/>
          </a:blip>
          <a:srcRect b="0" l="0" r="0" t="0"/>
          <a:stretch/>
        </p:blipFill>
        <p:spPr>
          <a:xfrm>
            <a:off x="6883888" y="3354788"/>
            <a:ext cx="2277649" cy="1800534"/>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331" name="Shape 331"/>
        <p:cNvGrpSpPr/>
        <p:nvPr/>
      </p:nvGrpSpPr>
      <p:grpSpPr>
        <a:xfrm>
          <a:off x="0" y="0"/>
          <a:ext cx="0" cy="0"/>
          <a:chOff x="0" y="0"/>
          <a:chExt cx="0" cy="0"/>
        </a:xfrm>
      </p:grpSpPr>
      <p:sp>
        <p:nvSpPr>
          <p:cNvPr id="332" name="Google Shape;332;p57"/>
          <p:cNvSpPr/>
          <p:nvPr>
            <p:ph idx="2" type="pic"/>
          </p:nvPr>
        </p:nvSpPr>
        <p:spPr>
          <a:xfrm>
            <a:off x="0" y="0"/>
            <a:ext cx="9144000" cy="5140200"/>
          </a:xfrm>
          <a:prstGeom prst="rect">
            <a:avLst/>
          </a:prstGeom>
          <a:solidFill>
            <a:schemeClr val="lt1"/>
          </a:solidFill>
          <a:ln>
            <a:noFill/>
          </a:ln>
        </p:spPr>
        <p:txBody>
          <a:bodyPr anchorCtr="0" anchor="ctr" bIns="41550" lIns="41550" spcFirstLastPara="1" rIns="41550" wrap="square" tIns="41550">
            <a:noAutofit/>
          </a:bodyPr>
          <a:lstStyle>
            <a:lvl1pPr lvl="0" marR="0" rtl="0" algn="ctr">
              <a:lnSpc>
                <a:spcPct val="100000"/>
              </a:lnSpc>
              <a:spcBef>
                <a:spcPts val="0"/>
              </a:spcBef>
              <a:spcAft>
                <a:spcPts val="0"/>
              </a:spcAft>
              <a:buClr>
                <a:srgbClr val="000000"/>
              </a:buClr>
              <a:buSzPts val="600"/>
              <a:buFont typeface="Arial"/>
              <a:buNone/>
              <a:defRPr b="0" i="0" sz="3600" u="none" cap="none" strike="noStrike">
                <a:solidFill>
                  <a:schemeClr val="lt1"/>
                </a:solidFill>
                <a:latin typeface="Michroma"/>
                <a:ea typeface="Michroma"/>
                <a:cs typeface="Michroma"/>
                <a:sym typeface="Michroma"/>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pic>
        <p:nvPicPr>
          <p:cNvPr id="333" name="Google Shape;333;p57"/>
          <p:cNvPicPr preferRelativeResize="0"/>
          <p:nvPr/>
        </p:nvPicPr>
        <p:blipFill rotWithShape="1">
          <a:blip r:embed="rId2">
            <a:alphaModFix/>
          </a:blip>
          <a:srcRect b="0" l="0" r="0" t="0"/>
          <a:stretch/>
        </p:blipFill>
        <p:spPr>
          <a:xfrm>
            <a:off x="0" y="0"/>
            <a:ext cx="9161534" cy="5152120"/>
          </a:xfrm>
          <a:prstGeom prst="rect">
            <a:avLst/>
          </a:prstGeom>
          <a:noFill/>
          <a:ln>
            <a:noFill/>
          </a:ln>
        </p:spPr>
      </p:pic>
      <p:sp>
        <p:nvSpPr>
          <p:cNvPr id="334" name="Google Shape;334;p57"/>
          <p:cNvSpPr/>
          <p:nvPr/>
        </p:nvSpPr>
        <p:spPr>
          <a:xfrm>
            <a:off x="-5777" y="3127729"/>
            <a:ext cx="6142535" cy="2020426"/>
          </a:xfrm>
          <a:custGeom>
            <a:rect b="b" l="l" r="r" t="t"/>
            <a:pathLst>
              <a:path extrusionOk="0" h="6679093" w="16714381">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b="0" l="0" r="0" t="0"/>
            </a:stretch>
          </a:blipFill>
          <a:ln>
            <a:noFill/>
          </a:ln>
        </p:spPr>
        <p:txBody>
          <a:bodyPr anchorCtr="0" anchor="ctr" bIns="20775" lIns="41550" spcFirstLastPara="1" rIns="41550" wrap="square" tIns="20775">
            <a:noAutofit/>
          </a:bodyPr>
          <a:lstStyle/>
          <a:p>
            <a:pPr indent="0" lvl="0" marL="0" marR="0" rtl="0" algn="ctr">
              <a:lnSpc>
                <a:spcPct val="100000"/>
              </a:lnSpc>
              <a:spcBef>
                <a:spcPts val="0"/>
              </a:spcBef>
              <a:spcAft>
                <a:spcPts val="0"/>
              </a:spcAft>
              <a:buNone/>
            </a:pPr>
            <a:r>
              <a:t/>
            </a:r>
            <a:endParaRPr b="0" i="0" sz="600" u="none" cap="none" strike="noStrike">
              <a:solidFill>
                <a:schemeClr val="lt1"/>
              </a:solidFill>
              <a:latin typeface="Michroma"/>
              <a:ea typeface="Michroma"/>
              <a:cs typeface="Michroma"/>
              <a:sym typeface="Michroma"/>
            </a:endParaRPr>
          </a:p>
        </p:txBody>
      </p:sp>
      <p:pic>
        <p:nvPicPr>
          <p:cNvPr id="335" name="Google Shape;335;p57"/>
          <p:cNvPicPr preferRelativeResize="0"/>
          <p:nvPr/>
        </p:nvPicPr>
        <p:blipFill rotWithShape="1">
          <a:blip r:embed="rId4">
            <a:alphaModFix/>
          </a:blip>
          <a:srcRect b="0" l="0" r="0" t="0"/>
          <a:stretch/>
        </p:blipFill>
        <p:spPr>
          <a:xfrm>
            <a:off x="6883888" y="3354788"/>
            <a:ext cx="2277649" cy="1800534"/>
          </a:xfrm>
          <a:prstGeom prst="rect">
            <a:avLst/>
          </a:prstGeom>
          <a:noFill/>
          <a:ln>
            <a:noFill/>
          </a:ln>
        </p:spPr>
      </p:pic>
      <p:sp>
        <p:nvSpPr>
          <p:cNvPr id="336" name="Google Shape;336;p57"/>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37" name="Google Shape;337;p57"/>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solidFill>
          <a:schemeClr val="lt1"/>
        </a:solidFill>
      </p:bgPr>
    </p:bg>
    <p:spTree>
      <p:nvGrpSpPr>
        <p:cNvPr id="338" name="Shape 33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bg>
      <p:bgPr>
        <a:solidFill>
          <a:schemeClr val="lt1"/>
        </a:solidFill>
      </p:bgPr>
    </p:bg>
    <p:spTree>
      <p:nvGrpSpPr>
        <p:cNvPr id="339" name="Shape 339"/>
        <p:cNvGrpSpPr/>
        <p:nvPr/>
      </p:nvGrpSpPr>
      <p:grpSpPr>
        <a:xfrm>
          <a:off x="0" y="0"/>
          <a:ext cx="0" cy="0"/>
          <a:chOff x="0" y="0"/>
          <a:chExt cx="0" cy="0"/>
        </a:xfrm>
      </p:grpSpPr>
      <p:pic>
        <p:nvPicPr>
          <p:cNvPr id="340" name="Google Shape;340;p59"/>
          <p:cNvPicPr preferRelativeResize="0"/>
          <p:nvPr/>
        </p:nvPicPr>
        <p:blipFill rotWithShape="1">
          <a:blip r:embed="rId2">
            <a:alphaModFix/>
          </a:blip>
          <a:srcRect b="0" l="0" r="0" t="0"/>
          <a:stretch/>
        </p:blipFill>
        <p:spPr>
          <a:xfrm flipH="1" rot="10800000">
            <a:off x="335" y="4914"/>
            <a:ext cx="9143672" cy="5141997"/>
          </a:xfrm>
          <a:prstGeom prst="rect">
            <a:avLst/>
          </a:prstGeom>
          <a:noFill/>
          <a:ln>
            <a:noFill/>
          </a:ln>
        </p:spPr>
      </p:pic>
      <p:sp>
        <p:nvSpPr>
          <p:cNvPr id="341" name="Google Shape;341;p59"/>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42" name="Google Shape;342;p59"/>
          <p:cNvPicPr preferRelativeResize="0"/>
          <p:nvPr/>
        </p:nvPicPr>
        <p:blipFill rotWithShape="1">
          <a:blip r:embed="rId3">
            <a:alphaModFix/>
          </a:blip>
          <a:srcRect b="0" l="0" r="0" t="0"/>
          <a:stretch/>
        </p:blipFill>
        <p:spPr>
          <a:xfrm>
            <a:off x="285246" y="-558884"/>
            <a:ext cx="5726122" cy="4526637"/>
          </a:xfrm>
          <a:prstGeom prst="rect">
            <a:avLst/>
          </a:prstGeom>
          <a:noFill/>
          <a:ln>
            <a:noFill/>
          </a:ln>
        </p:spPr>
      </p:pic>
      <p:sp>
        <p:nvSpPr>
          <p:cNvPr id="343" name="Google Shape;343;p59"/>
          <p:cNvSpPr txBox="1"/>
          <p:nvPr>
            <p:ph idx="1" type="subTitle"/>
          </p:nvPr>
        </p:nvSpPr>
        <p:spPr>
          <a:xfrm>
            <a:off x="269769" y="4765732"/>
            <a:ext cx="6181800" cy="1707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300"/>
              <a:buFont typeface="Arial"/>
              <a:buNone/>
              <a:defRPr b="0" i="0" sz="13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44" name="Google Shape;344;p59"/>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2600"/>
              <a:buFont typeface="Michroma"/>
              <a:buNone/>
              <a:defRPr b="0" i="0" sz="26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solidFill>
          <a:schemeClr val="lt1"/>
        </a:solidFill>
      </p:bgPr>
    </p:bg>
    <p:spTree>
      <p:nvGrpSpPr>
        <p:cNvPr id="345" name="Shape 345"/>
        <p:cNvGrpSpPr/>
        <p:nvPr/>
      </p:nvGrpSpPr>
      <p:grpSpPr>
        <a:xfrm>
          <a:off x="0" y="0"/>
          <a:ext cx="0" cy="0"/>
          <a:chOff x="0" y="0"/>
          <a:chExt cx="0" cy="0"/>
        </a:xfrm>
      </p:grpSpPr>
      <p:pic>
        <p:nvPicPr>
          <p:cNvPr id="346" name="Google Shape;346;p60"/>
          <p:cNvPicPr preferRelativeResize="0"/>
          <p:nvPr/>
        </p:nvPicPr>
        <p:blipFill rotWithShape="1">
          <a:blip r:embed="rId2">
            <a:alphaModFix/>
          </a:blip>
          <a:srcRect b="0" l="0" r="0" t="0"/>
          <a:stretch/>
        </p:blipFill>
        <p:spPr>
          <a:xfrm>
            <a:off x="0" y="0"/>
            <a:ext cx="9145302" cy="5138590"/>
          </a:xfrm>
          <a:prstGeom prst="rect">
            <a:avLst/>
          </a:prstGeom>
          <a:noFill/>
          <a:ln>
            <a:noFill/>
          </a:ln>
        </p:spPr>
      </p:pic>
      <p:sp>
        <p:nvSpPr>
          <p:cNvPr id="347" name="Google Shape;347;p60"/>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sp>
        <p:nvSpPr>
          <p:cNvPr id="348" name="Google Shape;348;p60"/>
          <p:cNvSpPr txBox="1"/>
          <p:nvPr>
            <p:ph idx="1" type="subTitle"/>
          </p:nvPr>
        </p:nvSpPr>
        <p:spPr>
          <a:xfrm>
            <a:off x="269769" y="855009"/>
            <a:ext cx="4034400" cy="2850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1600"/>
              <a:buFont typeface="Arial"/>
              <a:buNone/>
              <a:defRPr b="0" i="0" sz="1600" u="none" cap="none" strike="noStrike">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Times New Roman"/>
                <a:ea typeface="Times New Roman"/>
                <a:cs typeface="Times New Roman"/>
                <a:sym typeface="Times New Roman"/>
              </a:defRPr>
            </a:lvl9pPr>
          </a:lstStyle>
          <a:p/>
        </p:txBody>
      </p:sp>
      <p:sp>
        <p:nvSpPr>
          <p:cNvPr id="349" name="Google Shape;349;p60"/>
          <p:cNvSpPr txBox="1"/>
          <p:nvPr>
            <p:ph type="ctrTitle"/>
          </p:nvPr>
        </p:nvSpPr>
        <p:spPr>
          <a:xfrm>
            <a:off x="269769" y="444661"/>
            <a:ext cx="4034400" cy="285000"/>
          </a:xfrm>
          <a:prstGeom prst="rect">
            <a:avLst/>
          </a:prstGeom>
          <a:noFill/>
          <a:ln>
            <a:noFill/>
          </a:ln>
        </p:spPr>
        <p:txBody>
          <a:bodyPr anchorCtr="0" anchor="t" bIns="0" lIns="0" spcFirstLastPara="1" rIns="0" wrap="square" tIns="0">
            <a:noAutofit/>
          </a:bodyPr>
          <a:lstStyle>
            <a:lvl1pPr lvl="0" marR="0" rtl="0" algn="l">
              <a:lnSpc>
                <a:spcPct val="77000"/>
              </a:lnSpc>
              <a:spcBef>
                <a:spcPts val="0"/>
              </a:spcBef>
              <a:spcAft>
                <a:spcPts val="0"/>
              </a:spcAft>
              <a:buClr>
                <a:schemeClr val="lt1"/>
              </a:buClr>
              <a:buSzPts val="3000"/>
              <a:buFont typeface="Michroma"/>
              <a:buNone/>
              <a:defRPr b="0" i="0" sz="3000" u="none" cap="none" strike="noStrik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pic>
        <p:nvPicPr>
          <p:cNvPr id="350" name="Google Shape;350;p60"/>
          <p:cNvPicPr preferRelativeResize="0"/>
          <p:nvPr/>
        </p:nvPicPr>
        <p:blipFill rotWithShape="1">
          <a:blip r:embed="rId3">
            <a:alphaModFix/>
          </a:blip>
          <a:srcRect b="0" l="0" r="0" t="0"/>
          <a:stretch/>
        </p:blipFill>
        <p:spPr>
          <a:xfrm>
            <a:off x="2622280" y="298907"/>
            <a:ext cx="6711485" cy="5305588"/>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bg>
      <p:bgPr>
        <a:solidFill>
          <a:schemeClr val="lt1"/>
        </a:solidFill>
      </p:bgPr>
    </p:bg>
    <p:spTree>
      <p:nvGrpSpPr>
        <p:cNvPr id="351" name="Shape 351"/>
        <p:cNvGrpSpPr/>
        <p:nvPr/>
      </p:nvGrpSpPr>
      <p:grpSpPr>
        <a:xfrm>
          <a:off x="0" y="0"/>
          <a:ext cx="0" cy="0"/>
          <a:chOff x="0" y="0"/>
          <a:chExt cx="0" cy="0"/>
        </a:xfrm>
      </p:grpSpPr>
      <p:pic>
        <p:nvPicPr>
          <p:cNvPr id="352" name="Google Shape;352;p61"/>
          <p:cNvPicPr preferRelativeResize="0"/>
          <p:nvPr/>
        </p:nvPicPr>
        <p:blipFill rotWithShape="1">
          <a:blip r:embed="rId2">
            <a:alphaModFix/>
          </a:blip>
          <a:srcRect b="0" l="0" r="0" t="0"/>
          <a:stretch/>
        </p:blipFill>
        <p:spPr>
          <a:xfrm flipH="1" rot="10800000">
            <a:off x="335" y="4914"/>
            <a:ext cx="9143672" cy="5141997"/>
          </a:xfrm>
          <a:prstGeom prst="rect">
            <a:avLst/>
          </a:prstGeom>
          <a:noFill/>
          <a:ln>
            <a:noFill/>
          </a:ln>
        </p:spPr>
      </p:pic>
      <p:sp>
        <p:nvSpPr>
          <p:cNvPr id="353" name="Google Shape;353;p61"/>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54" name="Google Shape;354;p61"/>
          <p:cNvPicPr preferRelativeResize="0"/>
          <p:nvPr/>
        </p:nvPicPr>
        <p:blipFill rotWithShape="1">
          <a:blip r:embed="rId3">
            <a:alphaModFix/>
          </a:blip>
          <a:srcRect b="0" l="0" r="0" t="0"/>
          <a:stretch/>
        </p:blipFill>
        <p:spPr>
          <a:xfrm>
            <a:off x="6966414" y="-8732"/>
            <a:ext cx="2183151" cy="1725833"/>
          </a:xfrm>
          <a:prstGeom prst="rect">
            <a:avLst/>
          </a:prstGeom>
          <a:noFill/>
          <a:ln>
            <a:noFill/>
          </a:ln>
        </p:spPr>
      </p:pic>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5" name="Shape 355"/>
        <p:cNvGrpSpPr/>
        <p:nvPr/>
      </p:nvGrpSpPr>
      <p:grpSpPr>
        <a:xfrm>
          <a:off x="0" y="0"/>
          <a:ext cx="0" cy="0"/>
          <a:chOff x="0" y="0"/>
          <a:chExt cx="0" cy="0"/>
        </a:xfrm>
      </p:grpSpPr>
      <p:sp>
        <p:nvSpPr>
          <p:cNvPr id="356" name="Google Shape;356;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357" name="Google Shape;357;p6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400"/>
              </a:spcBef>
              <a:spcAft>
                <a:spcPts val="0"/>
              </a:spcAft>
              <a:buClr>
                <a:schemeClr val="dk1"/>
              </a:buClr>
              <a:buSzPts val="1400"/>
              <a:buChar char="○"/>
              <a:defRPr sz="1100"/>
            </a:lvl2pPr>
            <a:lvl3pPr indent="-317500" lvl="2" marL="1371600" rtl="0" algn="l">
              <a:lnSpc>
                <a:spcPct val="90000"/>
              </a:lnSpc>
              <a:spcBef>
                <a:spcPts val="400"/>
              </a:spcBef>
              <a:spcAft>
                <a:spcPts val="0"/>
              </a:spcAft>
              <a:buClr>
                <a:schemeClr val="dk1"/>
              </a:buClr>
              <a:buSzPts val="14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358" name="Google Shape;358;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59" name="Google Shape;359;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60" name="Google Shape;360;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61" name="Shape 361"/>
        <p:cNvGrpSpPr/>
        <p:nvPr/>
      </p:nvGrpSpPr>
      <p:grpSpPr>
        <a:xfrm>
          <a:off x="0" y="0"/>
          <a:ext cx="0" cy="0"/>
          <a:chOff x="0" y="0"/>
          <a:chExt cx="0" cy="0"/>
        </a:xfrm>
      </p:grpSpPr>
      <p:pic>
        <p:nvPicPr>
          <p:cNvPr id="362" name="Google Shape;362;p63"/>
          <p:cNvPicPr preferRelativeResize="0"/>
          <p:nvPr/>
        </p:nvPicPr>
        <p:blipFill rotWithShape="1">
          <a:blip r:embed="rId2">
            <a:alphaModFix/>
          </a:blip>
          <a:srcRect b="0" l="9" r="0" t="0"/>
          <a:stretch/>
        </p:blipFill>
        <p:spPr>
          <a:xfrm>
            <a:off x="-27128" y="1"/>
            <a:ext cx="1907688" cy="5138589"/>
          </a:xfrm>
          <a:prstGeom prst="rect">
            <a:avLst/>
          </a:prstGeom>
          <a:noFill/>
          <a:ln>
            <a:noFill/>
          </a:ln>
        </p:spPr>
      </p:pic>
      <p:pic>
        <p:nvPicPr>
          <p:cNvPr id="363" name="Google Shape;363;p63"/>
          <p:cNvPicPr preferRelativeResize="0"/>
          <p:nvPr/>
        </p:nvPicPr>
        <p:blipFill rotWithShape="1">
          <a:blip r:embed="rId3">
            <a:alphaModFix/>
          </a:blip>
          <a:srcRect b="0" l="0" r="0" t="0"/>
          <a:stretch/>
        </p:blipFill>
        <p:spPr>
          <a:xfrm>
            <a:off x="162929" y="3426405"/>
            <a:ext cx="1975372" cy="1561580"/>
          </a:xfrm>
          <a:prstGeom prst="rect">
            <a:avLst/>
          </a:prstGeom>
          <a:noFill/>
          <a:ln>
            <a:noFill/>
          </a:ln>
        </p:spPr>
      </p:pic>
      <p:sp>
        <p:nvSpPr>
          <p:cNvPr id="364" name="Google Shape;364;p63"/>
          <p:cNvSpPr txBox="1"/>
          <p:nvPr>
            <p:ph idx="1" type="body"/>
          </p:nvPr>
        </p:nvSpPr>
        <p:spPr>
          <a:xfrm>
            <a:off x="2265194" y="426700"/>
            <a:ext cx="6609000" cy="374700"/>
          </a:xfrm>
          <a:prstGeom prst="rect">
            <a:avLst/>
          </a:prstGeom>
          <a:noFill/>
          <a:ln>
            <a:noFill/>
          </a:ln>
        </p:spPr>
        <p:txBody>
          <a:bodyPr anchorCtr="0" anchor="b" bIns="20775" lIns="41550" spcFirstLastPara="1" rIns="41550" wrap="square" tIns="20775">
            <a:noAutofit/>
          </a:bodyPr>
          <a:lstStyle>
            <a:lvl1pPr indent="-228600" lvl="0" marL="457200" marR="0" rtl="0" algn="l">
              <a:lnSpc>
                <a:spcPct val="100000"/>
              </a:lnSpc>
              <a:spcBef>
                <a:spcPts val="500"/>
              </a:spcBef>
              <a:spcAft>
                <a:spcPts val="0"/>
              </a:spcAft>
              <a:buClr>
                <a:schemeClr val="dk1"/>
              </a:buClr>
              <a:buSzPts val="1500"/>
              <a:buFont typeface="Arial"/>
              <a:buNone/>
              <a:defRPr b="0" i="0" sz="1500">
                <a:solidFill>
                  <a:schemeClr val="dk1"/>
                </a:solidFill>
                <a:latin typeface="Michroma"/>
                <a:ea typeface="Michroma"/>
                <a:cs typeface="Michroma"/>
                <a:sym typeface="Michroma"/>
              </a:defRPr>
            </a:lvl1pPr>
            <a:lvl2pPr indent="-228600" lvl="1" marL="914400" marR="0" rtl="0" algn="l">
              <a:lnSpc>
                <a:spcPct val="90000"/>
              </a:lnSpc>
              <a:spcBef>
                <a:spcPts val="200"/>
              </a:spcBef>
              <a:spcAft>
                <a:spcPts val="0"/>
              </a:spcAft>
              <a:buClr>
                <a:schemeClr val="dk1"/>
              </a:buClr>
              <a:buSzPts val="900"/>
              <a:buFont typeface="Arial"/>
              <a:buNone/>
              <a:defRPr b="1" i="0" sz="900" u="none" cap="none" strike="noStrike">
                <a:solidFill>
                  <a:schemeClr val="dk1"/>
                </a:solidFill>
                <a:latin typeface="Montserrat Medium"/>
                <a:ea typeface="Montserrat Medium"/>
                <a:cs typeface="Montserrat Medium"/>
                <a:sym typeface="Montserrat Medium"/>
              </a:defRPr>
            </a:lvl2pPr>
            <a:lvl3pPr indent="-228600" lvl="2" marL="1371600" marR="0" rtl="0" algn="l">
              <a:lnSpc>
                <a:spcPct val="90000"/>
              </a:lnSpc>
              <a:spcBef>
                <a:spcPts val="200"/>
              </a:spcBef>
              <a:spcAft>
                <a:spcPts val="0"/>
              </a:spcAft>
              <a:buClr>
                <a:schemeClr val="dk1"/>
              </a:buClr>
              <a:buSzPts val="800"/>
              <a:buFont typeface="Arial"/>
              <a:buNone/>
              <a:defRPr b="1" i="0" sz="800" u="none" cap="none" strike="noStrike">
                <a:solidFill>
                  <a:schemeClr val="dk1"/>
                </a:solidFill>
                <a:latin typeface="Montserrat Medium"/>
                <a:ea typeface="Montserrat Medium"/>
                <a:cs typeface="Montserrat Medium"/>
                <a:sym typeface="Montserrat Medium"/>
              </a:defRPr>
            </a:lvl3pPr>
            <a:lvl4pPr indent="-228600" lvl="3" marL="1828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4pPr>
            <a:lvl5pPr indent="-228600" lvl="4" marL="22860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Montserrat Medium"/>
                <a:ea typeface="Montserrat Medium"/>
                <a:cs typeface="Montserrat Medium"/>
                <a:sym typeface="Montserrat Medium"/>
              </a:defRPr>
            </a:lvl5pPr>
            <a:lvl6pPr indent="-228600" lvl="5" marL="27432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6pPr>
            <a:lvl7pPr indent="-228600" lvl="6" marL="32004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7pPr>
            <a:lvl8pPr indent="-228600" lvl="7" marL="36576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8pPr>
            <a:lvl9pPr indent="-228600" lvl="8" marL="4114800" marR="0" rtl="0" algn="l">
              <a:lnSpc>
                <a:spcPct val="90000"/>
              </a:lnSpc>
              <a:spcBef>
                <a:spcPts val="200"/>
              </a:spcBef>
              <a:spcAft>
                <a:spcPts val="0"/>
              </a:spcAft>
              <a:buClr>
                <a:schemeClr val="dk1"/>
              </a:buClr>
              <a:buSzPts val="700"/>
              <a:buFont typeface="Arial"/>
              <a:buNone/>
              <a:defRPr b="1" i="0" sz="700" u="none" cap="none" strike="noStrike">
                <a:solidFill>
                  <a:schemeClr val="dk1"/>
                </a:solidFill>
                <a:latin typeface="Calibri"/>
                <a:ea typeface="Calibri"/>
                <a:cs typeface="Calibri"/>
                <a:sym typeface="Calibri"/>
              </a:defRPr>
            </a:lvl9pPr>
          </a:lstStyle>
          <a:p/>
        </p:txBody>
      </p:sp>
      <p:sp>
        <p:nvSpPr>
          <p:cNvPr id="365" name="Google Shape;365;p63"/>
          <p:cNvSpPr txBox="1"/>
          <p:nvPr>
            <p:ph idx="2" type="body"/>
          </p:nvPr>
        </p:nvSpPr>
        <p:spPr>
          <a:xfrm>
            <a:off x="2265194" y="891821"/>
            <a:ext cx="6609000" cy="37434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100000"/>
              </a:lnSpc>
              <a:spcBef>
                <a:spcPts val="500"/>
              </a:spcBef>
              <a:spcAft>
                <a:spcPts val="0"/>
              </a:spcAft>
              <a:buClr>
                <a:schemeClr val="dk1"/>
              </a:buClr>
              <a:buSzPts val="1300"/>
              <a:buFont typeface="Arial"/>
              <a:buChar char="•"/>
              <a:defRPr b="0" i="0" sz="1300">
                <a:solidFill>
                  <a:schemeClr val="dk1"/>
                </a:solidFill>
                <a:latin typeface="Michroma"/>
                <a:ea typeface="Michroma"/>
                <a:cs typeface="Michroma"/>
                <a:sym typeface="Michroma"/>
              </a:defRPr>
            </a:lvl1pPr>
            <a:lvl2pPr indent="-298450" lvl="1" marL="914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366" name="Google Shape;366;p63"/>
          <p:cNvSpPr txBox="1"/>
          <p:nvPr>
            <p:ph idx="3" type="subTitle"/>
          </p:nvPr>
        </p:nvSpPr>
        <p:spPr>
          <a:xfrm>
            <a:off x="269769" y="430309"/>
            <a:ext cx="1419300" cy="2996100"/>
          </a:xfrm>
          <a:prstGeom prst="rect">
            <a:avLst/>
          </a:prstGeom>
          <a:noFill/>
          <a:ln>
            <a:noFill/>
          </a:ln>
        </p:spPr>
        <p:txBody>
          <a:bodyPr anchorCtr="0" anchor="t" bIns="0" lIns="0" spcFirstLastPara="1" rIns="0" wrap="square" tIns="0">
            <a:noAutofit/>
          </a:bodyPr>
          <a:lstStyle>
            <a:lvl1pPr lvl="0" marR="0" rtl="0" algn="l">
              <a:lnSpc>
                <a:spcPct val="90000"/>
              </a:lnSpc>
              <a:spcBef>
                <a:spcPts val="500"/>
              </a:spcBef>
              <a:spcAft>
                <a:spcPts val="0"/>
              </a:spcAft>
              <a:buClr>
                <a:schemeClr val="lt1"/>
              </a:buClr>
              <a:buSzPts val="2000"/>
              <a:buFont typeface="Arial"/>
              <a:buNone/>
              <a:defRPr b="0" i="0" sz="2000">
                <a:solidFill>
                  <a:schemeClr val="lt1"/>
                </a:solidFill>
                <a:latin typeface="Michroma"/>
                <a:ea typeface="Michroma"/>
                <a:cs typeface="Michroma"/>
                <a:sym typeface="Michroma"/>
              </a:defRPr>
            </a:lvl1pPr>
            <a:lvl2pPr lvl="1" marR="0" rtl="0" algn="ctr">
              <a:lnSpc>
                <a:spcPct val="90000"/>
              </a:lnSpc>
              <a:spcBef>
                <a:spcPts val="200"/>
              </a:spcBef>
              <a:spcAft>
                <a:spcPts val="0"/>
              </a:spcAft>
              <a:buClr>
                <a:schemeClr val="dk1"/>
              </a:buClr>
              <a:buSzPts val="1500"/>
              <a:buFont typeface="Arial"/>
              <a:buNone/>
              <a:defRPr b="0" i="0" sz="1500" u="none" cap="none" strike="noStrike">
                <a:solidFill>
                  <a:schemeClr val="dk1"/>
                </a:solidFill>
                <a:latin typeface="Montserrat Medium"/>
                <a:ea typeface="Montserrat Medium"/>
                <a:cs typeface="Montserrat Medium"/>
                <a:sym typeface="Montserrat Medium"/>
              </a:defRPr>
            </a:lvl2pPr>
            <a:lvl3pPr lvl="2" marR="0" rtl="0" algn="ctr">
              <a:lnSpc>
                <a:spcPct val="90000"/>
              </a:lnSpc>
              <a:spcBef>
                <a:spcPts val="200"/>
              </a:spcBef>
              <a:spcAft>
                <a:spcPts val="0"/>
              </a:spcAft>
              <a:buClr>
                <a:schemeClr val="dk1"/>
              </a:buClr>
              <a:buSzPts val="1300"/>
              <a:buFont typeface="Arial"/>
              <a:buNone/>
              <a:defRPr b="0" i="0" sz="1300" u="none" cap="none" strike="noStrike">
                <a:solidFill>
                  <a:schemeClr val="dk1"/>
                </a:solidFill>
                <a:latin typeface="Montserrat Medium"/>
                <a:ea typeface="Montserrat Medium"/>
                <a:cs typeface="Montserrat Medium"/>
                <a:sym typeface="Montserrat Medium"/>
              </a:defRPr>
            </a:lvl3pPr>
            <a:lvl4pPr lvl="3"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4pPr>
            <a:lvl5pPr lvl="4"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Montserrat Medium"/>
                <a:ea typeface="Montserrat Medium"/>
                <a:cs typeface="Montserrat Medium"/>
                <a:sym typeface="Montserrat Medium"/>
              </a:defRPr>
            </a:lvl5pPr>
            <a:lvl6pPr lvl="5"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bg>
      <p:bgPr>
        <a:solidFill>
          <a:schemeClr val="lt1"/>
        </a:solidFill>
      </p:bgPr>
    </p:bg>
    <p:spTree>
      <p:nvGrpSpPr>
        <p:cNvPr id="369" name="Shape 369"/>
        <p:cNvGrpSpPr/>
        <p:nvPr/>
      </p:nvGrpSpPr>
      <p:grpSpPr>
        <a:xfrm>
          <a:off x="0" y="0"/>
          <a:ext cx="0" cy="0"/>
          <a:chOff x="0" y="0"/>
          <a:chExt cx="0" cy="0"/>
        </a:xfrm>
      </p:grpSpPr>
      <p:pic>
        <p:nvPicPr>
          <p:cNvPr id="370" name="Google Shape;370;p65"/>
          <p:cNvPicPr preferRelativeResize="0"/>
          <p:nvPr/>
        </p:nvPicPr>
        <p:blipFill rotWithShape="1">
          <a:blip r:embed="rId2">
            <a:alphaModFix/>
          </a:blip>
          <a:srcRect b="0" l="0" r="0" t="0"/>
          <a:stretch/>
        </p:blipFill>
        <p:spPr>
          <a:xfrm>
            <a:off x="0" y="0"/>
            <a:ext cx="9145304" cy="5139507"/>
          </a:xfrm>
          <a:prstGeom prst="rect">
            <a:avLst/>
          </a:prstGeom>
          <a:noFill/>
          <a:ln>
            <a:noFill/>
          </a:ln>
        </p:spPr>
      </p:pic>
      <p:sp>
        <p:nvSpPr>
          <p:cNvPr id="371" name="Google Shape;371;p65"/>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72" name="Google Shape;372;p65"/>
          <p:cNvPicPr preferRelativeResize="0"/>
          <p:nvPr/>
        </p:nvPicPr>
        <p:blipFill rotWithShape="1">
          <a:blip r:embed="rId3">
            <a:alphaModFix/>
          </a:blip>
          <a:srcRect b="0" l="0" r="0" t="0"/>
          <a:stretch/>
        </p:blipFill>
        <p:spPr>
          <a:xfrm>
            <a:off x="6966414" y="-8732"/>
            <a:ext cx="2183151" cy="1725833"/>
          </a:xfrm>
          <a:prstGeom prst="rect">
            <a:avLst/>
          </a:prstGeom>
          <a:noFill/>
          <a:ln>
            <a:noFill/>
          </a:ln>
        </p:spPr>
      </p:pic>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bg>
      <p:bgPr>
        <a:solidFill>
          <a:schemeClr val="lt1"/>
        </a:solidFill>
      </p:bgPr>
    </p:bg>
    <p:spTree>
      <p:nvGrpSpPr>
        <p:cNvPr id="373" name="Shape 373"/>
        <p:cNvGrpSpPr/>
        <p:nvPr/>
      </p:nvGrpSpPr>
      <p:grpSpPr>
        <a:xfrm>
          <a:off x="0" y="0"/>
          <a:ext cx="0" cy="0"/>
          <a:chOff x="0" y="0"/>
          <a:chExt cx="0" cy="0"/>
        </a:xfrm>
      </p:grpSpPr>
      <p:pic>
        <p:nvPicPr>
          <p:cNvPr id="374" name="Google Shape;374;p66"/>
          <p:cNvPicPr preferRelativeResize="0"/>
          <p:nvPr/>
        </p:nvPicPr>
        <p:blipFill rotWithShape="1">
          <a:blip r:embed="rId2">
            <a:alphaModFix/>
          </a:blip>
          <a:srcRect b="0" l="0" r="0" t="0"/>
          <a:stretch/>
        </p:blipFill>
        <p:spPr>
          <a:xfrm>
            <a:off x="-27128" y="0"/>
            <a:ext cx="9171138" cy="5138589"/>
          </a:xfrm>
          <a:prstGeom prst="rect">
            <a:avLst/>
          </a:prstGeom>
          <a:noFill/>
          <a:ln>
            <a:noFill/>
          </a:ln>
        </p:spPr>
      </p:pic>
      <p:sp>
        <p:nvSpPr>
          <p:cNvPr id="375" name="Google Shape;375;p66"/>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76" name="Google Shape;376;p66"/>
          <p:cNvPicPr preferRelativeResize="0"/>
          <p:nvPr/>
        </p:nvPicPr>
        <p:blipFill rotWithShape="1">
          <a:blip r:embed="rId3">
            <a:alphaModFix/>
          </a:blip>
          <a:srcRect b="0" l="0" r="0" t="0"/>
          <a:stretch/>
        </p:blipFill>
        <p:spPr>
          <a:xfrm>
            <a:off x="6966414" y="-8732"/>
            <a:ext cx="2183151" cy="1725833"/>
          </a:xfrm>
          <a:prstGeom prst="rect">
            <a:avLst/>
          </a:prstGeom>
          <a:noFill/>
          <a:ln>
            <a:noFill/>
          </a:ln>
        </p:spPr>
      </p:pic>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bg>
      <p:bgPr>
        <a:solidFill>
          <a:schemeClr val="lt1"/>
        </a:solidFill>
      </p:bgPr>
    </p:bg>
    <p:spTree>
      <p:nvGrpSpPr>
        <p:cNvPr id="377" name="Shape 377"/>
        <p:cNvGrpSpPr/>
        <p:nvPr/>
      </p:nvGrpSpPr>
      <p:grpSpPr>
        <a:xfrm>
          <a:off x="0" y="0"/>
          <a:ext cx="0" cy="0"/>
          <a:chOff x="0" y="0"/>
          <a:chExt cx="0" cy="0"/>
        </a:xfrm>
      </p:grpSpPr>
      <p:pic>
        <p:nvPicPr>
          <p:cNvPr id="378" name="Google Shape;378;p67"/>
          <p:cNvPicPr preferRelativeResize="0"/>
          <p:nvPr/>
        </p:nvPicPr>
        <p:blipFill rotWithShape="1">
          <a:blip r:embed="rId2">
            <a:alphaModFix/>
          </a:blip>
          <a:srcRect b="0" l="0" r="0" t="0"/>
          <a:stretch/>
        </p:blipFill>
        <p:spPr>
          <a:xfrm flipH="1" rot="10800000">
            <a:off x="335" y="4914"/>
            <a:ext cx="9143672" cy="5141997"/>
          </a:xfrm>
          <a:prstGeom prst="rect">
            <a:avLst/>
          </a:prstGeom>
          <a:noFill/>
          <a:ln>
            <a:noFill/>
          </a:ln>
        </p:spPr>
      </p:pic>
      <p:sp>
        <p:nvSpPr>
          <p:cNvPr id="379" name="Google Shape;379;p67"/>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80" name="Google Shape;380;p67"/>
          <p:cNvPicPr preferRelativeResize="0"/>
          <p:nvPr/>
        </p:nvPicPr>
        <p:blipFill rotWithShape="1">
          <a:blip r:embed="rId3">
            <a:alphaModFix/>
          </a:blip>
          <a:srcRect b="0" l="0" r="0" t="0"/>
          <a:stretch/>
        </p:blipFill>
        <p:spPr>
          <a:xfrm>
            <a:off x="6966414" y="-8732"/>
            <a:ext cx="2183151" cy="1725833"/>
          </a:xfrm>
          <a:prstGeom prst="rect">
            <a:avLst/>
          </a:prstGeom>
          <a:noFill/>
          <a:ln>
            <a:noFill/>
          </a:ln>
        </p:spPr>
      </p:pic>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bg>
      <p:bgPr>
        <a:solidFill>
          <a:schemeClr val="lt1"/>
        </a:solidFill>
      </p:bgPr>
    </p:bg>
    <p:spTree>
      <p:nvGrpSpPr>
        <p:cNvPr id="381" name="Shape 381"/>
        <p:cNvGrpSpPr/>
        <p:nvPr/>
      </p:nvGrpSpPr>
      <p:grpSpPr>
        <a:xfrm>
          <a:off x="0" y="0"/>
          <a:ext cx="0" cy="0"/>
          <a:chOff x="0" y="0"/>
          <a:chExt cx="0" cy="0"/>
        </a:xfrm>
      </p:grpSpPr>
      <p:pic>
        <p:nvPicPr>
          <p:cNvPr id="382" name="Google Shape;382;p68"/>
          <p:cNvPicPr preferRelativeResize="0"/>
          <p:nvPr/>
        </p:nvPicPr>
        <p:blipFill rotWithShape="1">
          <a:blip r:embed="rId2">
            <a:alphaModFix/>
          </a:blip>
          <a:srcRect b="0" l="0" r="0" t="0"/>
          <a:stretch/>
        </p:blipFill>
        <p:spPr>
          <a:xfrm>
            <a:off x="0" y="0"/>
            <a:ext cx="9144002" cy="5138590"/>
          </a:xfrm>
          <a:prstGeom prst="rect">
            <a:avLst/>
          </a:prstGeom>
          <a:noFill/>
          <a:ln>
            <a:noFill/>
          </a:ln>
        </p:spPr>
      </p:pic>
      <p:sp>
        <p:nvSpPr>
          <p:cNvPr id="383" name="Google Shape;383;p68"/>
          <p:cNvSpPr txBox="1"/>
          <p:nvPr/>
        </p:nvSpPr>
        <p:spPr>
          <a:xfrm>
            <a:off x="11507627" y="-1237938"/>
            <a:ext cx="84000" cy="140100"/>
          </a:xfrm>
          <a:prstGeom prst="rect">
            <a:avLst/>
          </a:prstGeom>
          <a:noFill/>
          <a:ln>
            <a:noFill/>
          </a:ln>
        </p:spPr>
        <p:txBody>
          <a:bodyPr anchorCtr="0" anchor="t" bIns="20775" lIns="41550" spcFirstLastPara="1" rIns="41550" wrap="square" tIns="20775">
            <a:noAutofit/>
          </a:bodyPr>
          <a:lstStyle/>
          <a:p>
            <a:pPr indent="0" lvl="0" marL="0" marR="0" rtl="0" algn="l">
              <a:lnSpc>
                <a:spcPct val="100000"/>
              </a:lnSpc>
              <a:spcBef>
                <a:spcPts val="0"/>
              </a:spcBef>
              <a:spcAft>
                <a:spcPts val="0"/>
              </a:spcAft>
              <a:buNone/>
            </a:pPr>
            <a:r>
              <a:t/>
            </a:r>
            <a:endParaRPr b="0" i="0" sz="600" u="none" cap="none" strike="noStrike">
              <a:solidFill>
                <a:srgbClr val="000000"/>
              </a:solidFill>
              <a:latin typeface="Michroma"/>
              <a:ea typeface="Michroma"/>
              <a:cs typeface="Michroma"/>
              <a:sym typeface="Michroma"/>
            </a:endParaRPr>
          </a:p>
        </p:txBody>
      </p:sp>
      <p:pic>
        <p:nvPicPr>
          <p:cNvPr id="384" name="Google Shape;384;p68"/>
          <p:cNvPicPr preferRelativeResize="0"/>
          <p:nvPr/>
        </p:nvPicPr>
        <p:blipFill rotWithShape="1">
          <a:blip r:embed="rId3">
            <a:alphaModFix/>
          </a:blip>
          <a:srcRect b="0" l="0" r="0" t="0"/>
          <a:stretch/>
        </p:blipFill>
        <p:spPr>
          <a:xfrm>
            <a:off x="6966414" y="-8732"/>
            <a:ext cx="2183151" cy="1725833"/>
          </a:xfrm>
          <a:prstGeom prst="rect">
            <a:avLst/>
          </a:prstGeom>
          <a:noFill/>
          <a:ln>
            <a:noFill/>
          </a:ln>
        </p:spPr>
      </p:pic>
    </p:spTree>
  </p:cSld>
  <p:clrMapOvr>
    <a:masterClrMapping/>
  </p:clrMapOvr>
  <p:extLst>
    <p:ext uri="{DCECCB84-F9BA-43D5-87BE-67443E8EF086}">
      <p15:sldGuideLst>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solidFill>
          <a:schemeClr val="lt1"/>
        </a:solidFill>
      </p:bgPr>
    </p:bg>
    <p:spTree>
      <p:nvGrpSpPr>
        <p:cNvPr id="385" name="Shape 3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2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43.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theme" Target="../theme/theme4.xml"/><Relationship Id="rId16" Type="http://schemas.openxmlformats.org/officeDocument/2006/relationships/slideLayout" Target="../slideLayouts/slideLayout59.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2920">
          <p15:clr>
            <a:srgbClr val="F26B43"/>
          </p15:clr>
        </p15:guide>
        <p15:guide id="6" orient="horz" pos="754">
          <p15:clr>
            <a:srgbClr val="F26B43"/>
          </p15:clr>
        </p15:guide>
        <p15:guide id="7" orient="horz" pos="269">
          <p15:clr>
            <a:srgbClr val="F26B43"/>
          </p15:clr>
        </p15:guide>
        <p15:guide id="8" pos="14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36"/>
          <p:cNvSpPr txBox="1"/>
          <p:nvPr>
            <p:ph type="title"/>
          </p:nvPr>
        </p:nvSpPr>
        <p:spPr>
          <a:xfrm>
            <a:off x="628979" y="273637"/>
            <a:ext cx="7886100" cy="994200"/>
          </a:xfrm>
          <a:prstGeom prst="rect">
            <a:avLst/>
          </a:prstGeom>
          <a:noFill/>
          <a:ln>
            <a:noFill/>
          </a:ln>
        </p:spPr>
        <p:txBody>
          <a:bodyPr anchorCtr="0" anchor="ctr" bIns="20775" lIns="41550" spcFirstLastPara="1" rIns="41550" wrap="square" tIns="20775">
            <a:noAutofit/>
          </a:bodyPr>
          <a:lstStyle>
            <a:lvl1pPr lvl="0" marR="0" rtl="0" algn="l">
              <a:lnSpc>
                <a:spcPct val="90000"/>
              </a:lnSpc>
              <a:spcBef>
                <a:spcPts val="0"/>
              </a:spcBef>
              <a:spcAft>
                <a:spcPts val="0"/>
              </a:spcAft>
              <a:buClr>
                <a:schemeClr val="dk1"/>
              </a:buClr>
              <a:buSzPts val="2000"/>
              <a:buFont typeface="Calibri"/>
              <a:buNone/>
              <a:defRPr b="0" i="0" sz="2000" u="none" cap="none" strike="noStrik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p:txBody>
      </p:sp>
      <p:sp>
        <p:nvSpPr>
          <p:cNvPr id="221" name="Google Shape;221;p36"/>
          <p:cNvSpPr txBox="1"/>
          <p:nvPr>
            <p:ph idx="1" type="body"/>
          </p:nvPr>
        </p:nvSpPr>
        <p:spPr>
          <a:xfrm>
            <a:off x="628979" y="1368905"/>
            <a:ext cx="7886100" cy="3264300"/>
          </a:xfrm>
          <a:prstGeom prst="rect">
            <a:avLst/>
          </a:prstGeom>
          <a:noFill/>
          <a:ln>
            <a:noFill/>
          </a:ln>
        </p:spPr>
        <p:txBody>
          <a:bodyPr anchorCtr="0" anchor="t" bIns="20775" lIns="41550" spcFirstLastPara="1" rIns="41550" wrap="square" tIns="20775">
            <a:noAutofit/>
          </a:bodyPr>
          <a:lstStyle>
            <a:lvl1pPr indent="-311150" lvl="0" marL="457200" marR="0" rtl="0" algn="l">
              <a:lnSpc>
                <a:spcPct val="90000"/>
              </a:lnSpc>
              <a:spcBef>
                <a:spcPts val="500"/>
              </a:spcBef>
              <a:spcAft>
                <a:spcPts val="0"/>
              </a:spcAft>
              <a:buClr>
                <a:schemeClr val="dk1"/>
              </a:buClr>
              <a:buSzPts val="1300"/>
              <a:buFont typeface="Arial"/>
              <a:buChar char="•"/>
              <a:defRPr b="0" i="0" sz="1300" u="none" cap="none" strike="noStrike">
                <a:solidFill>
                  <a:schemeClr val="dk1"/>
                </a:solidFill>
                <a:latin typeface="Michroma"/>
                <a:ea typeface="Michroma"/>
                <a:cs typeface="Michroma"/>
                <a:sym typeface="Michroma"/>
              </a:defRPr>
            </a:lvl1pPr>
            <a:lvl2pPr indent="-298450" lvl="1" marL="914400" marR="0" rtl="0" algn="l">
              <a:lnSpc>
                <a:spcPct val="90000"/>
              </a:lnSpc>
              <a:spcBef>
                <a:spcPts val="200"/>
              </a:spcBef>
              <a:spcAft>
                <a:spcPts val="0"/>
              </a:spcAft>
              <a:buClr>
                <a:schemeClr val="dk1"/>
              </a:buClr>
              <a:buSzPts val="1100"/>
              <a:buFont typeface="Arial"/>
              <a:buChar char="•"/>
              <a:defRPr b="0" i="0" sz="1100" u="none" cap="none" strike="noStrike">
                <a:solidFill>
                  <a:schemeClr val="dk1"/>
                </a:solidFill>
                <a:latin typeface="Michroma"/>
                <a:ea typeface="Michroma"/>
                <a:cs typeface="Michroma"/>
                <a:sym typeface="Michroma"/>
              </a:defRPr>
            </a:lvl2pPr>
            <a:lvl3pPr indent="-285750" lvl="2" marL="1371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Michroma"/>
                <a:ea typeface="Michroma"/>
                <a:cs typeface="Michroma"/>
                <a:sym typeface="Michroma"/>
              </a:defRPr>
            </a:lvl3pPr>
            <a:lvl4pPr indent="-279400" lvl="3" marL="1828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4pPr>
            <a:lvl5pPr indent="-279400" lvl="4" marL="22860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Michroma"/>
                <a:ea typeface="Michroma"/>
                <a:cs typeface="Michroma"/>
                <a:sym typeface="Michroma"/>
              </a:defRPr>
            </a:lvl5pPr>
            <a:lvl6pPr indent="-279400" lvl="5" marL="27432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lnSpc>
                <a:spcPct val="90000"/>
              </a:lnSpc>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222" name="Google Shape;222;p36"/>
          <p:cNvSpPr txBox="1"/>
          <p:nvPr>
            <p:ph idx="10" type="dt"/>
          </p:nvPr>
        </p:nvSpPr>
        <p:spPr>
          <a:xfrm>
            <a:off x="628979" y="4767340"/>
            <a:ext cx="2057100" cy="273600"/>
          </a:xfrm>
          <a:prstGeom prst="rect">
            <a:avLst/>
          </a:prstGeom>
          <a:noFill/>
          <a:ln>
            <a:noFill/>
          </a:ln>
        </p:spPr>
        <p:txBody>
          <a:bodyPr anchorCtr="0" anchor="ctr" bIns="20775" lIns="41550" spcFirstLastPara="1" rIns="41550" wrap="square" tIns="20775">
            <a:noAutofit/>
          </a:bodyPr>
          <a:lstStyle>
            <a:lvl1pPr lvl="0" marR="0" rtl="0" algn="l">
              <a:lnSpc>
                <a:spcPct val="100000"/>
              </a:lnSpc>
              <a:spcBef>
                <a:spcPts val="0"/>
              </a:spcBef>
              <a:spcAft>
                <a:spcPts val="0"/>
              </a:spcAft>
              <a:buSzPts val="600"/>
              <a:buNone/>
              <a:defRPr b="0" i="0" sz="500" u="none" cap="none" strike="noStrike">
                <a:solidFill>
                  <a:srgbClr val="888888"/>
                </a:solidFill>
                <a:latin typeface="Michroma"/>
                <a:ea typeface="Michroma"/>
                <a:cs typeface="Michroma"/>
                <a:sym typeface="Michroma"/>
              </a:defRPr>
            </a:lvl1pPr>
            <a:lvl2pPr lvl="1"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9pPr>
          </a:lstStyle>
          <a:p/>
        </p:txBody>
      </p:sp>
      <p:sp>
        <p:nvSpPr>
          <p:cNvPr id="223" name="Google Shape;223;p36"/>
          <p:cNvSpPr txBox="1"/>
          <p:nvPr>
            <p:ph idx="11" type="ftr"/>
          </p:nvPr>
        </p:nvSpPr>
        <p:spPr>
          <a:xfrm>
            <a:off x="3028767" y="4767340"/>
            <a:ext cx="3086400" cy="273600"/>
          </a:xfrm>
          <a:prstGeom prst="rect">
            <a:avLst/>
          </a:prstGeom>
          <a:noFill/>
          <a:ln>
            <a:noFill/>
          </a:ln>
        </p:spPr>
        <p:txBody>
          <a:bodyPr anchorCtr="0" anchor="ctr" bIns="20775" lIns="41550" spcFirstLastPara="1" rIns="41550" wrap="square" tIns="20775">
            <a:noAutofit/>
          </a:bodyPr>
          <a:lstStyle>
            <a:lvl1pPr lvl="0" marR="0" rtl="0" algn="ctr">
              <a:lnSpc>
                <a:spcPct val="100000"/>
              </a:lnSpc>
              <a:spcBef>
                <a:spcPts val="0"/>
              </a:spcBef>
              <a:spcAft>
                <a:spcPts val="0"/>
              </a:spcAft>
              <a:buSzPts val="600"/>
              <a:buNone/>
              <a:defRPr b="0" i="0" sz="500" u="none" cap="none" strike="noStrike">
                <a:solidFill>
                  <a:srgbClr val="888888"/>
                </a:solidFill>
                <a:latin typeface="Michroma"/>
                <a:ea typeface="Michroma"/>
                <a:cs typeface="Michroma"/>
                <a:sym typeface="Michroma"/>
              </a:defRPr>
            </a:lvl1pPr>
            <a:lvl2pPr lvl="1"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600"/>
              <a:buNone/>
              <a:defRPr b="0" i="0" sz="600" u="none" cap="none" strike="noStrike">
                <a:solidFill>
                  <a:srgbClr val="000000"/>
                </a:solidFill>
                <a:latin typeface="Arial"/>
                <a:ea typeface="Arial"/>
                <a:cs typeface="Arial"/>
                <a:sym typeface="Arial"/>
              </a:defRPr>
            </a:lvl9pPr>
          </a:lstStyle>
          <a:p/>
        </p:txBody>
      </p:sp>
      <p:sp>
        <p:nvSpPr>
          <p:cNvPr id="224" name="Google Shape;224;p36"/>
          <p:cNvSpPr txBox="1"/>
          <p:nvPr>
            <p:ph idx="12" type="sldNum"/>
          </p:nvPr>
        </p:nvSpPr>
        <p:spPr>
          <a:xfrm>
            <a:off x="6457859" y="4767340"/>
            <a:ext cx="2057100" cy="273600"/>
          </a:xfrm>
          <a:prstGeom prst="rect">
            <a:avLst/>
          </a:prstGeom>
          <a:noFill/>
          <a:ln>
            <a:noFill/>
          </a:ln>
        </p:spPr>
        <p:txBody>
          <a:bodyPr anchorCtr="0" anchor="ctr" bIns="20775" lIns="41550" spcFirstLastPara="1" rIns="41550" wrap="square" tIns="20775">
            <a:noAutofit/>
          </a:bodyPr>
          <a:lstStyle>
            <a:lvl1pPr indent="0" lvl="0"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1pPr>
            <a:lvl2pPr indent="0" lvl="1"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2pPr>
            <a:lvl3pPr indent="0" lvl="2"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3pPr>
            <a:lvl4pPr indent="0" lvl="3"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4pPr>
            <a:lvl5pPr indent="0" lvl="4"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5pPr>
            <a:lvl6pPr indent="0" lvl="5"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6pPr>
            <a:lvl7pPr indent="0" lvl="6"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7pPr>
            <a:lvl8pPr indent="0" lvl="7"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8pPr>
            <a:lvl9pPr indent="0" lvl="8" marL="0" marR="0" rtl="0" algn="r">
              <a:lnSpc>
                <a:spcPct val="100000"/>
              </a:lnSpc>
              <a:spcBef>
                <a:spcPts val="0"/>
              </a:spcBef>
              <a:spcAft>
                <a:spcPts val="0"/>
              </a:spcAft>
              <a:buNone/>
              <a:defRPr b="0" i="0" sz="500" u="none" cap="none" strike="noStrike">
                <a:solidFill>
                  <a:srgbClr val="888888"/>
                </a:solidFill>
                <a:latin typeface="Michroma"/>
                <a:ea typeface="Michroma"/>
                <a:cs typeface="Michroma"/>
                <a:sym typeface="Michrom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47"/>
          <p:cNvSpPr txBox="1"/>
          <p:nvPr/>
        </p:nvSpPr>
        <p:spPr>
          <a:xfrm>
            <a:off x="0" y="2290917"/>
            <a:ext cx="9144000" cy="561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Arial"/>
              <a:buNone/>
            </a:pPr>
            <a:r>
              <a:rPr b="0" i="0" lang="en-GB" sz="2500" u="none" cap="none" strike="noStrike">
                <a:solidFill>
                  <a:schemeClr val="dk1"/>
                </a:solidFill>
                <a:latin typeface="Michroma"/>
                <a:ea typeface="Michroma"/>
                <a:cs typeface="Michroma"/>
                <a:sym typeface="Michroma"/>
              </a:rPr>
              <a:t>Title pages</a:t>
            </a:r>
            <a:endParaRPr sz="600"/>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3109">
          <p15:clr>
            <a:srgbClr val="F26B43"/>
          </p15:clr>
        </p15:guide>
        <p15:guide id="6" orient="horz" pos="29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64"/>
          <p:cNvSpPr txBox="1"/>
          <p:nvPr/>
        </p:nvSpPr>
        <p:spPr>
          <a:xfrm>
            <a:off x="0" y="2290917"/>
            <a:ext cx="9144000" cy="561600"/>
          </a:xfrm>
          <a:prstGeom prst="rect">
            <a:avLst/>
          </a:prstGeom>
          <a:solidFill>
            <a:schemeClr val="lt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2500"/>
              <a:buFont typeface="Arial"/>
              <a:buNone/>
            </a:pPr>
            <a:r>
              <a:rPr b="0" i="0" lang="en-GB" sz="2500" u="none" cap="none" strike="noStrike">
                <a:solidFill>
                  <a:schemeClr val="dk1"/>
                </a:solidFill>
                <a:latin typeface="Michroma"/>
                <a:ea typeface="Michroma"/>
                <a:cs typeface="Michroma"/>
                <a:sym typeface="Michroma"/>
              </a:rPr>
              <a:t>Agenda pages</a:t>
            </a:r>
            <a:endParaRPr sz="600"/>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 Id="rId3" Type="http://schemas.openxmlformats.org/officeDocument/2006/relationships/image" Target="../media/image59.jp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www.youtube.com/watch?v=0HZftd5F0L0" TargetMode="Externa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hyperlink" Target="http://www.youtube.com/watch?v=1r-IxIrTbWU" TargetMode="Externa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hyperlink" Target="http://www.youtube.com/watch?v=TMrtLsQbaok" TargetMode="External"/><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60.jp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62.jp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www.youtube.com/watch?v=L6ZDm_BKbB8" TargetMode="External"/><Relationship Id="rId4" Type="http://schemas.openxmlformats.org/officeDocument/2006/relationships/image" Target="../media/image4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70"/>
          <p:cNvPicPr preferRelativeResize="0"/>
          <p:nvPr/>
        </p:nvPicPr>
        <p:blipFill rotWithShape="1">
          <a:blip r:embed="rId3">
            <a:alphaModFix/>
          </a:blip>
          <a:srcRect b="19416" l="0" r="0" t="10106"/>
          <a:stretch/>
        </p:blipFill>
        <p:spPr>
          <a:xfrm>
            <a:off x="0" y="0"/>
            <a:ext cx="9144003" cy="4301676"/>
          </a:xfrm>
          <a:prstGeom prst="rect">
            <a:avLst/>
          </a:prstGeom>
          <a:noFill/>
          <a:ln>
            <a:noFill/>
          </a:ln>
        </p:spPr>
      </p:pic>
      <p:sp>
        <p:nvSpPr>
          <p:cNvPr id="392" name="Google Shape;392;p70"/>
          <p:cNvSpPr txBox="1"/>
          <p:nvPr>
            <p:ph type="ctrTitle"/>
          </p:nvPr>
        </p:nvSpPr>
        <p:spPr>
          <a:xfrm>
            <a:off x="269776" y="4450025"/>
            <a:ext cx="6725100" cy="285000"/>
          </a:xfrm>
          <a:prstGeom prst="rect">
            <a:avLst/>
          </a:prstGeom>
          <a:noFill/>
          <a:ln>
            <a:noFill/>
          </a:ln>
        </p:spPr>
        <p:txBody>
          <a:bodyPr anchorCtr="0" anchor="t" bIns="0" lIns="0" spcFirstLastPara="1" rIns="0" wrap="square" tIns="0">
            <a:noAutofit/>
          </a:bodyPr>
          <a:lstStyle/>
          <a:p>
            <a:pPr indent="0" lvl="0" marL="0" rtl="0" algn="l">
              <a:lnSpc>
                <a:spcPct val="77000"/>
              </a:lnSpc>
              <a:spcBef>
                <a:spcPts val="0"/>
              </a:spcBef>
              <a:spcAft>
                <a:spcPts val="0"/>
              </a:spcAft>
              <a:buClr>
                <a:schemeClr val="lt1"/>
              </a:buClr>
              <a:buSzPts val="2600"/>
              <a:buFont typeface="Michroma"/>
              <a:buNone/>
            </a:pPr>
            <a:r>
              <a:rPr lang="en-GB" sz="2400">
                <a:solidFill>
                  <a:srgbClr val="FFFFFF"/>
                </a:solidFill>
              </a:rPr>
              <a:t>Pitching and Presenting</a:t>
            </a:r>
            <a:endParaRPr sz="2400">
              <a:solidFill>
                <a:srgbClr val="FFFFFF"/>
              </a:solidFill>
            </a:endParaRPr>
          </a:p>
        </p:txBody>
      </p:sp>
      <p:pic>
        <p:nvPicPr>
          <p:cNvPr id="393" name="Google Shape;393;p70"/>
          <p:cNvPicPr preferRelativeResize="0"/>
          <p:nvPr/>
        </p:nvPicPr>
        <p:blipFill rotWithShape="1">
          <a:blip r:embed="rId4">
            <a:alphaModFix/>
          </a:blip>
          <a:srcRect b="0" l="0" r="0" t="0"/>
          <a:stretch/>
        </p:blipFill>
        <p:spPr>
          <a:xfrm>
            <a:off x="6994925" y="3433286"/>
            <a:ext cx="2161328" cy="1708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9"/>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Pitch 2</a:t>
            </a:r>
            <a:endParaRPr/>
          </a:p>
        </p:txBody>
      </p:sp>
      <p:sp>
        <p:nvSpPr>
          <p:cNvPr id="459" name="Google Shape;459;p79"/>
          <p:cNvSpPr txBox="1"/>
          <p:nvPr>
            <p:ph idx="2" type="body"/>
          </p:nvPr>
        </p:nvSpPr>
        <p:spPr>
          <a:xfrm>
            <a:off x="2265194" y="801396"/>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Watch this and list 2 WWWs and 2 EBIs</a:t>
            </a:r>
            <a:endParaRPr sz="1600">
              <a:latin typeface="Montserrat"/>
              <a:ea typeface="Montserrat"/>
              <a:cs typeface="Montserrat"/>
              <a:sym typeface="Montserrat"/>
            </a:endParaRPr>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p:txBody>
      </p:sp>
      <p:pic>
        <p:nvPicPr>
          <p:cNvPr descr="Subscribe and 🔔 to OFFICIAL BBC YouTube 👉 https://bit.ly/2IXqEIn&#10;Stream original BBC programmes FIRST on BBC iPlayer 👉 https://bbc.in/2J18jYJ&#10;&#10;There is proof that even Dragons have hearts as a foodie entrepreneur Will, founder of Mak Tok’s Authentic Chilli Pastes, draws the investors into his family story.&#10;&#10;The Dragons are ready to invest in the best as the series continues. Sara Davies, Peter Jones, Deborah Meaden, Touker Suleyman and Tej Lalvani ask the tough questions as a new batch of nervous entrepreneurs make the pitch of their lives.&#10;&#10;Dragons' Den | Series 17 Episode 3 | BBC&#10;&#10;#BBC #DragonsDen&#10;All our TV channels and S4C are available to watch live through BBC iPlayer, although some programmes may not be available to stream online due to rights. If you would like to read more on what types of programmes are available to watch live, check the 'Are all programmes that are broadcast available on BBC iPlayer?' FAQ 👉 https://bbc.in/2m8ks6v." id="460" name="Google Shape;460;p79" title="Inspiring pitch leaves Dragons in tears! | Dragons' Den - BBC">
            <a:hlinkClick r:id="rId3"/>
          </p:cNvPr>
          <p:cNvPicPr preferRelativeResize="0"/>
          <p:nvPr/>
        </p:nvPicPr>
        <p:blipFill>
          <a:blip r:embed="rId4">
            <a:alphaModFix/>
          </a:blip>
          <a:stretch>
            <a:fillRect/>
          </a:stretch>
        </p:blipFill>
        <p:spPr>
          <a:xfrm>
            <a:off x="3856275" y="1336675"/>
            <a:ext cx="4572000" cy="3429000"/>
          </a:xfrm>
          <a:prstGeom prst="rect">
            <a:avLst/>
          </a:prstGeom>
          <a:noFill/>
          <a:ln>
            <a:noFill/>
          </a:ln>
        </p:spPr>
      </p:pic>
      <p:sp>
        <p:nvSpPr>
          <p:cNvPr id="461" name="Google Shape;461;p79"/>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80"/>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Pitch 2</a:t>
            </a:r>
            <a:endParaRPr/>
          </a:p>
        </p:txBody>
      </p:sp>
      <p:sp>
        <p:nvSpPr>
          <p:cNvPr id="467" name="Google Shape;467;p80"/>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WWW</a:t>
            </a:r>
            <a:endParaRPr sz="1600">
              <a:latin typeface="Montserrat"/>
              <a:ea typeface="Montserrat"/>
              <a:cs typeface="Montserrat"/>
              <a:sym typeface="Montserrat"/>
            </a:endParaRPr>
          </a:p>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Character</a:t>
            </a:r>
            <a:r>
              <a:rPr lang="en-GB" sz="1600">
                <a:latin typeface="Montserrat"/>
                <a:ea typeface="Montserrat"/>
                <a:cs typeface="Montserrat"/>
                <a:sym typeface="Montserrat"/>
              </a:rPr>
              <a:t> and </a:t>
            </a:r>
            <a:r>
              <a:rPr lang="en-GB" sz="1600">
                <a:latin typeface="Montserrat"/>
                <a:ea typeface="Montserrat"/>
                <a:cs typeface="Montserrat"/>
                <a:sym typeface="Montserrat"/>
              </a:rPr>
              <a:t>personality</a:t>
            </a:r>
            <a:r>
              <a:rPr lang="en-GB" sz="1600">
                <a:latin typeface="Montserrat"/>
                <a:ea typeface="Montserrat"/>
                <a:cs typeface="Montserrat"/>
                <a:sym typeface="Montserrat"/>
              </a:rPr>
              <a:t>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Passionate - speaks with heart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Gives convincing data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EBI</a:t>
            </a:r>
            <a:endParaRPr sz="1600">
              <a:latin typeface="Montserrat"/>
              <a:ea typeface="Montserrat"/>
              <a:cs typeface="Montserrat"/>
              <a:sym typeface="Montserrat"/>
            </a:endParaRPr>
          </a:p>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Could speak more s</a:t>
            </a:r>
            <a:r>
              <a:rPr lang="en-GB" sz="1600">
                <a:latin typeface="Montserrat"/>
                <a:ea typeface="Montserrat"/>
                <a:cs typeface="Montserrat"/>
                <a:sym typeface="Montserrat"/>
              </a:rPr>
              <a:t>lowly</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Less hand gesturing </a:t>
            </a:r>
            <a:endParaRPr sz="1600">
              <a:latin typeface="Montserrat"/>
              <a:ea typeface="Montserrat"/>
              <a:cs typeface="Montserrat"/>
              <a:sym typeface="Montserrat"/>
            </a:endParaRPr>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p:txBody>
      </p:sp>
      <p:sp>
        <p:nvSpPr>
          <p:cNvPr id="468" name="Google Shape;468;p80"/>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0" st="0"/>
                                            </p:txEl>
                                          </p:spTgt>
                                        </p:tgtEl>
                                        <p:attrNameLst>
                                          <p:attrName>style.visibility</p:attrName>
                                        </p:attrNameLst>
                                      </p:cBhvr>
                                      <p:to>
                                        <p:strVal val="visible"/>
                                      </p:to>
                                    </p:set>
                                    <p:animEffect filter="fade" transition="in">
                                      <p:cBhvr>
                                        <p:cTn dur="1000"/>
                                        <p:tgtEl>
                                          <p:spTgt spid="4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 st="1"/>
                                            </p:txEl>
                                          </p:spTgt>
                                        </p:tgtEl>
                                        <p:attrNameLst>
                                          <p:attrName>style.visibility</p:attrName>
                                        </p:attrNameLst>
                                      </p:cBhvr>
                                      <p:to>
                                        <p:strVal val="visible"/>
                                      </p:to>
                                    </p:set>
                                    <p:animEffect filter="fade" transition="in">
                                      <p:cBhvr>
                                        <p:cTn dur="1000"/>
                                        <p:tgtEl>
                                          <p:spTgt spid="4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2" st="2"/>
                                            </p:txEl>
                                          </p:spTgt>
                                        </p:tgtEl>
                                        <p:attrNameLst>
                                          <p:attrName>style.visibility</p:attrName>
                                        </p:attrNameLst>
                                      </p:cBhvr>
                                      <p:to>
                                        <p:strVal val="visible"/>
                                      </p:to>
                                    </p:set>
                                    <p:animEffect filter="fade" transition="in">
                                      <p:cBhvr>
                                        <p:cTn dur="1000"/>
                                        <p:tgtEl>
                                          <p:spTgt spid="4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3" st="3"/>
                                            </p:txEl>
                                          </p:spTgt>
                                        </p:tgtEl>
                                        <p:attrNameLst>
                                          <p:attrName>style.visibility</p:attrName>
                                        </p:attrNameLst>
                                      </p:cBhvr>
                                      <p:to>
                                        <p:strVal val="visible"/>
                                      </p:to>
                                    </p:set>
                                    <p:animEffect filter="fade" transition="in">
                                      <p:cBhvr>
                                        <p:cTn dur="1000"/>
                                        <p:tgtEl>
                                          <p:spTgt spid="4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4" st="4"/>
                                            </p:txEl>
                                          </p:spTgt>
                                        </p:tgtEl>
                                        <p:attrNameLst>
                                          <p:attrName>style.visibility</p:attrName>
                                        </p:attrNameLst>
                                      </p:cBhvr>
                                      <p:to>
                                        <p:strVal val="visible"/>
                                      </p:to>
                                    </p:set>
                                    <p:animEffect filter="fade" transition="in">
                                      <p:cBhvr>
                                        <p:cTn dur="1000"/>
                                        <p:tgtEl>
                                          <p:spTgt spid="4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5" st="5"/>
                                            </p:txEl>
                                          </p:spTgt>
                                        </p:tgtEl>
                                        <p:attrNameLst>
                                          <p:attrName>style.visibility</p:attrName>
                                        </p:attrNameLst>
                                      </p:cBhvr>
                                      <p:to>
                                        <p:strVal val="visible"/>
                                      </p:to>
                                    </p:set>
                                    <p:animEffect filter="fade" transition="in">
                                      <p:cBhvr>
                                        <p:cTn dur="1000"/>
                                        <p:tgtEl>
                                          <p:spTgt spid="4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6" st="6"/>
                                            </p:txEl>
                                          </p:spTgt>
                                        </p:tgtEl>
                                        <p:attrNameLst>
                                          <p:attrName>style.visibility</p:attrName>
                                        </p:attrNameLst>
                                      </p:cBhvr>
                                      <p:to>
                                        <p:strVal val="visible"/>
                                      </p:to>
                                    </p:set>
                                    <p:animEffect filter="fade" transition="in">
                                      <p:cBhvr>
                                        <p:cTn dur="1000"/>
                                        <p:tgtEl>
                                          <p:spTgt spid="4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7" st="7"/>
                                            </p:txEl>
                                          </p:spTgt>
                                        </p:tgtEl>
                                        <p:attrNameLst>
                                          <p:attrName>style.visibility</p:attrName>
                                        </p:attrNameLst>
                                      </p:cBhvr>
                                      <p:to>
                                        <p:strVal val="visible"/>
                                      </p:to>
                                    </p:set>
                                    <p:animEffect filter="fade" transition="in">
                                      <p:cBhvr>
                                        <p:cTn dur="1000"/>
                                        <p:tgtEl>
                                          <p:spTgt spid="46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8" st="8"/>
                                            </p:txEl>
                                          </p:spTgt>
                                        </p:tgtEl>
                                        <p:attrNameLst>
                                          <p:attrName>style.visibility</p:attrName>
                                        </p:attrNameLst>
                                      </p:cBhvr>
                                      <p:to>
                                        <p:strVal val="visible"/>
                                      </p:to>
                                    </p:set>
                                    <p:animEffect filter="fade" transition="in">
                                      <p:cBhvr>
                                        <p:cTn dur="1000"/>
                                        <p:tgtEl>
                                          <p:spTgt spid="46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9" st="9"/>
                                            </p:txEl>
                                          </p:spTgt>
                                        </p:tgtEl>
                                        <p:attrNameLst>
                                          <p:attrName>style.visibility</p:attrName>
                                        </p:attrNameLst>
                                      </p:cBhvr>
                                      <p:to>
                                        <p:strVal val="visible"/>
                                      </p:to>
                                    </p:set>
                                    <p:animEffect filter="fade" transition="in">
                                      <p:cBhvr>
                                        <p:cTn dur="1000"/>
                                        <p:tgtEl>
                                          <p:spTgt spid="46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0" st="10"/>
                                            </p:txEl>
                                          </p:spTgt>
                                        </p:tgtEl>
                                        <p:attrNameLst>
                                          <p:attrName>style.visibility</p:attrName>
                                        </p:attrNameLst>
                                      </p:cBhvr>
                                      <p:to>
                                        <p:strVal val="visible"/>
                                      </p:to>
                                    </p:set>
                                    <p:animEffect filter="fade" transition="in">
                                      <p:cBhvr>
                                        <p:cTn dur="1000"/>
                                        <p:tgtEl>
                                          <p:spTgt spid="46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1" st="11"/>
                                            </p:txEl>
                                          </p:spTgt>
                                        </p:tgtEl>
                                        <p:attrNameLst>
                                          <p:attrName>style.visibility</p:attrName>
                                        </p:attrNameLst>
                                      </p:cBhvr>
                                      <p:to>
                                        <p:strVal val="visible"/>
                                      </p:to>
                                    </p:set>
                                    <p:animEffect filter="fade" transition="in">
                                      <p:cBhvr>
                                        <p:cTn dur="1000"/>
                                        <p:tgtEl>
                                          <p:spTgt spid="46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2" st="12"/>
                                            </p:txEl>
                                          </p:spTgt>
                                        </p:tgtEl>
                                        <p:attrNameLst>
                                          <p:attrName>style.visibility</p:attrName>
                                        </p:attrNameLst>
                                      </p:cBhvr>
                                      <p:to>
                                        <p:strVal val="visible"/>
                                      </p:to>
                                    </p:set>
                                    <p:animEffect filter="fade" transition="in">
                                      <p:cBhvr>
                                        <p:cTn dur="1000"/>
                                        <p:tgtEl>
                                          <p:spTgt spid="46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xEl>
                                              <p:pRg end="13" st="13"/>
                                            </p:txEl>
                                          </p:spTgt>
                                        </p:tgtEl>
                                        <p:attrNameLst>
                                          <p:attrName>style.visibility</p:attrName>
                                        </p:attrNameLst>
                                      </p:cBhvr>
                                      <p:to>
                                        <p:strVal val="visible"/>
                                      </p:to>
                                    </p:set>
                                    <p:animEffect filter="fade" transition="in">
                                      <p:cBhvr>
                                        <p:cTn dur="1000"/>
                                        <p:tgtEl>
                                          <p:spTgt spid="467">
                                            <p:txEl>
                                              <p:pRg end="13" st="1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81"/>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2000">
                <a:solidFill>
                  <a:srgbClr val="FFFFFF"/>
                </a:solidFill>
              </a:rPr>
              <a:t>What makes a good speech?</a:t>
            </a:r>
            <a:endParaRPr sz="2200">
              <a:solidFill>
                <a:srgbClr val="FFFFFF"/>
              </a:solidFill>
            </a:endParaRPr>
          </a:p>
        </p:txBody>
      </p:sp>
      <p:pic>
        <p:nvPicPr>
          <p:cNvPr id="475" name="Google Shape;475;p81"/>
          <p:cNvPicPr preferRelativeResize="0"/>
          <p:nvPr/>
        </p:nvPicPr>
        <p:blipFill rotWithShape="1">
          <a:blip r:embed="rId3">
            <a:alphaModFix/>
          </a:blip>
          <a:srcRect b="15832" l="0" r="0" t="15832"/>
          <a:stretch/>
        </p:blipFill>
        <p:spPr>
          <a:xfrm>
            <a:off x="0" y="0"/>
            <a:ext cx="9143997" cy="4168727"/>
          </a:xfrm>
          <a:prstGeom prst="rect">
            <a:avLst/>
          </a:prstGeom>
          <a:noFill/>
          <a:ln>
            <a:noFill/>
          </a:ln>
        </p:spPr>
      </p:pic>
      <p:pic>
        <p:nvPicPr>
          <p:cNvPr id="476" name="Google Shape;476;p81"/>
          <p:cNvPicPr preferRelativeResize="0"/>
          <p:nvPr/>
        </p:nvPicPr>
        <p:blipFill rotWithShape="1">
          <a:blip r:embed="rId4">
            <a:alphaModFix/>
          </a:blip>
          <a:srcRect b="0" l="0" r="0" t="0"/>
          <a:stretch/>
        </p:blipFill>
        <p:spPr>
          <a:xfrm>
            <a:off x="6994925" y="3433286"/>
            <a:ext cx="2161328" cy="1708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2"/>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pic>
        <p:nvPicPr>
          <p:cNvPr id="482" name="Google Shape;482;p82"/>
          <p:cNvPicPr preferRelativeResize="0"/>
          <p:nvPr/>
        </p:nvPicPr>
        <p:blipFill rotWithShape="1">
          <a:blip r:embed="rId3">
            <a:alphaModFix/>
          </a:blip>
          <a:srcRect b="0" l="0" r="0" t="0"/>
          <a:stretch/>
        </p:blipFill>
        <p:spPr>
          <a:xfrm>
            <a:off x="2074162" y="188536"/>
            <a:ext cx="849809" cy="849809"/>
          </a:xfrm>
          <a:prstGeom prst="rect">
            <a:avLst/>
          </a:prstGeom>
          <a:noFill/>
          <a:ln>
            <a:noFill/>
          </a:ln>
        </p:spPr>
      </p:pic>
      <p:sp>
        <p:nvSpPr>
          <p:cNvPr id="483" name="Google Shape;483;p82"/>
          <p:cNvSpPr txBox="1"/>
          <p:nvPr/>
        </p:nvSpPr>
        <p:spPr>
          <a:xfrm>
            <a:off x="3041482" y="475453"/>
            <a:ext cx="49977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800">
                <a:solidFill>
                  <a:srgbClr val="E64035"/>
                </a:solidFill>
                <a:latin typeface="Calibri"/>
                <a:ea typeface="Calibri"/>
                <a:cs typeface="Calibri"/>
                <a:sym typeface="Calibri"/>
              </a:rPr>
              <a:t>The oral transmission of information or ideas</a:t>
            </a:r>
            <a:endParaRPr sz="1100"/>
          </a:p>
        </p:txBody>
      </p:sp>
      <p:grpSp>
        <p:nvGrpSpPr>
          <p:cNvPr id="484" name="Google Shape;484;p82"/>
          <p:cNvGrpSpPr/>
          <p:nvPr/>
        </p:nvGrpSpPr>
        <p:grpSpPr>
          <a:xfrm>
            <a:off x="2000670" y="1711948"/>
            <a:ext cx="4378253" cy="438525"/>
            <a:chOff x="2914301" y="2282597"/>
            <a:chExt cx="5837670" cy="584700"/>
          </a:xfrm>
        </p:grpSpPr>
        <p:sp>
          <p:nvSpPr>
            <p:cNvPr id="485" name="Google Shape;485;p82"/>
            <p:cNvSpPr txBox="1"/>
            <p:nvPr/>
          </p:nvSpPr>
          <p:spPr>
            <a:xfrm>
              <a:off x="3933371" y="2282597"/>
              <a:ext cx="4818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adaptively by </a:t>
              </a:r>
              <a:r>
                <a:rPr b="1" lang="en-GB" sz="1200">
                  <a:solidFill>
                    <a:srgbClr val="E9574F"/>
                  </a:solidFill>
                  <a:latin typeface="Calibri"/>
                  <a:ea typeface="Calibri"/>
                  <a:cs typeface="Calibri"/>
                  <a:sym typeface="Calibri"/>
                </a:rPr>
                <a:t>changing my language, tone and expression </a:t>
              </a:r>
              <a:r>
                <a:rPr lang="en-GB" sz="1200">
                  <a:solidFill>
                    <a:schemeClr val="dk1"/>
                  </a:solidFill>
                  <a:latin typeface="Calibri"/>
                  <a:ea typeface="Calibri"/>
                  <a:cs typeface="Calibri"/>
                  <a:sym typeface="Calibri"/>
                </a:rPr>
                <a:t>depending on the response of listeners</a:t>
              </a:r>
              <a:endParaRPr sz="1100"/>
            </a:p>
          </p:txBody>
        </p:sp>
        <p:sp>
          <p:nvSpPr>
            <p:cNvPr id="486" name="Google Shape;486;p82"/>
            <p:cNvSpPr txBox="1"/>
            <p:nvPr/>
          </p:nvSpPr>
          <p:spPr>
            <a:xfrm>
              <a:off x="2914301" y="2405707"/>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10</a:t>
              </a:r>
              <a:endParaRPr sz="1100"/>
            </a:p>
          </p:txBody>
        </p:sp>
      </p:grpSp>
      <p:grpSp>
        <p:nvGrpSpPr>
          <p:cNvPr id="487" name="Google Shape;487;p82"/>
          <p:cNvGrpSpPr/>
          <p:nvPr/>
        </p:nvGrpSpPr>
        <p:grpSpPr>
          <a:xfrm>
            <a:off x="2000670" y="1162661"/>
            <a:ext cx="4182503" cy="438525"/>
            <a:chOff x="2914301" y="1550215"/>
            <a:chExt cx="5576670" cy="584700"/>
          </a:xfrm>
        </p:grpSpPr>
        <p:sp>
          <p:nvSpPr>
            <p:cNvPr id="488" name="Google Shape;488;p82"/>
            <p:cNvSpPr txBox="1"/>
            <p:nvPr/>
          </p:nvSpPr>
          <p:spPr>
            <a:xfrm>
              <a:off x="3933371" y="1550215"/>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engagingly by </a:t>
              </a:r>
              <a:r>
                <a:rPr b="1" lang="en-GB" sz="1200">
                  <a:solidFill>
                    <a:srgbClr val="E9574F"/>
                  </a:solidFill>
                  <a:latin typeface="Calibri"/>
                  <a:ea typeface="Calibri"/>
                  <a:cs typeface="Calibri"/>
                  <a:sym typeface="Calibri"/>
                </a:rPr>
                <a:t>using tone, expression and gesture to engage</a:t>
              </a:r>
              <a:r>
                <a:rPr lang="en-GB" sz="1200">
                  <a:solidFill>
                    <a:schemeClr val="dk1"/>
                  </a:solidFill>
                  <a:latin typeface="Calibri"/>
                  <a:ea typeface="Calibri"/>
                  <a:cs typeface="Calibri"/>
                  <a:sym typeface="Calibri"/>
                </a:rPr>
                <a:t> listeners</a:t>
              </a:r>
              <a:endParaRPr sz="1100"/>
            </a:p>
          </p:txBody>
        </p:sp>
        <p:sp>
          <p:nvSpPr>
            <p:cNvPr id="489" name="Google Shape;489;p82"/>
            <p:cNvSpPr txBox="1"/>
            <p:nvPr/>
          </p:nvSpPr>
          <p:spPr>
            <a:xfrm>
              <a:off x="2914301" y="1673325"/>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9</a:t>
              </a:r>
              <a:endParaRPr sz="1100"/>
            </a:p>
          </p:txBody>
        </p:sp>
      </p:grpSp>
      <p:grpSp>
        <p:nvGrpSpPr>
          <p:cNvPr id="490" name="Google Shape;490;p82"/>
          <p:cNvGrpSpPr/>
          <p:nvPr/>
        </p:nvGrpSpPr>
        <p:grpSpPr>
          <a:xfrm>
            <a:off x="2000670" y="4526422"/>
            <a:ext cx="4182503" cy="438525"/>
            <a:chOff x="2914301" y="6035229"/>
            <a:chExt cx="5576670" cy="584700"/>
          </a:xfrm>
        </p:grpSpPr>
        <p:sp>
          <p:nvSpPr>
            <p:cNvPr id="491" name="Google Shape;491;p82"/>
            <p:cNvSpPr txBox="1"/>
            <p:nvPr/>
          </p:nvSpPr>
          <p:spPr>
            <a:xfrm>
              <a:off x="3933371" y="6035229"/>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influentially by </a:t>
              </a:r>
              <a:r>
                <a:rPr b="1" lang="en-GB" sz="1200">
                  <a:solidFill>
                    <a:srgbClr val="E9574F"/>
                  </a:solidFill>
                  <a:latin typeface="Calibri"/>
                  <a:ea typeface="Calibri"/>
                  <a:cs typeface="Calibri"/>
                  <a:sym typeface="Calibri"/>
                </a:rPr>
                <a:t>articulating a compelling vision</a:t>
              </a:r>
              <a:r>
                <a:rPr b="1" lang="en-GB" sz="1200">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that persuades the listeners</a:t>
              </a:r>
              <a:endParaRPr sz="1100"/>
            </a:p>
          </p:txBody>
        </p:sp>
        <p:sp>
          <p:nvSpPr>
            <p:cNvPr id="492" name="Google Shape;492;p82"/>
            <p:cNvSpPr txBox="1"/>
            <p:nvPr/>
          </p:nvSpPr>
          <p:spPr>
            <a:xfrm>
              <a:off x="2914301" y="6158339"/>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15</a:t>
              </a:r>
              <a:endParaRPr sz="1100"/>
            </a:p>
          </p:txBody>
        </p:sp>
      </p:grpSp>
      <p:grpSp>
        <p:nvGrpSpPr>
          <p:cNvPr id="493" name="Google Shape;493;p82"/>
          <p:cNvGrpSpPr/>
          <p:nvPr/>
        </p:nvGrpSpPr>
        <p:grpSpPr>
          <a:xfrm>
            <a:off x="2000670" y="3963526"/>
            <a:ext cx="4182503" cy="438525"/>
            <a:chOff x="2914301" y="5284701"/>
            <a:chExt cx="5576670" cy="584700"/>
          </a:xfrm>
        </p:grpSpPr>
        <p:sp>
          <p:nvSpPr>
            <p:cNvPr id="494" name="Google Shape;494;p82"/>
            <p:cNvSpPr txBox="1"/>
            <p:nvPr/>
          </p:nvSpPr>
          <p:spPr>
            <a:xfrm>
              <a:off x="3933371" y="5284701"/>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influentially </a:t>
              </a:r>
              <a:r>
                <a:rPr lang="en-GB" sz="1200">
                  <a:latin typeface="Calibri"/>
                  <a:ea typeface="Calibri"/>
                  <a:cs typeface="Calibri"/>
                  <a:sym typeface="Calibri"/>
                </a:rPr>
                <a:t>by changing</a:t>
              </a:r>
              <a:r>
                <a:rPr b="1" lang="en-GB" sz="1200">
                  <a:solidFill>
                    <a:srgbClr val="E9574F"/>
                  </a:solidFill>
                  <a:latin typeface="Calibri"/>
                  <a:ea typeface="Calibri"/>
                  <a:cs typeface="Calibri"/>
                  <a:sym typeface="Calibri"/>
                </a:rPr>
                <a:t> the examples and facts I use to best persuade</a:t>
              </a:r>
              <a:r>
                <a:rPr lang="en-GB" sz="1200">
                  <a:solidFill>
                    <a:srgbClr val="E9574F"/>
                  </a:solidFill>
                  <a:latin typeface="Calibri"/>
                  <a:ea typeface="Calibri"/>
                  <a:cs typeface="Calibri"/>
                  <a:sym typeface="Calibri"/>
                </a:rPr>
                <a:t> </a:t>
              </a:r>
              <a:r>
                <a:rPr lang="en-GB" sz="1200">
                  <a:solidFill>
                    <a:schemeClr val="dk1"/>
                  </a:solidFill>
                  <a:latin typeface="Calibri"/>
                  <a:ea typeface="Calibri"/>
                  <a:cs typeface="Calibri"/>
                  <a:sym typeface="Calibri"/>
                </a:rPr>
                <a:t>the listeners</a:t>
              </a:r>
              <a:endParaRPr sz="1100"/>
            </a:p>
          </p:txBody>
        </p:sp>
        <p:sp>
          <p:nvSpPr>
            <p:cNvPr id="495" name="Google Shape;495;p82"/>
            <p:cNvSpPr txBox="1"/>
            <p:nvPr/>
          </p:nvSpPr>
          <p:spPr>
            <a:xfrm>
              <a:off x="2914301" y="5407811"/>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14</a:t>
              </a:r>
              <a:endParaRPr sz="1100"/>
            </a:p>
          </p:txBody>
        </p:sp>
      </p:grpSp>
      <p:grpSp>
        <p:nvGrpSpPr>
          <p:cNvPr id="496" name="Google Shape;496;p82"/>
          <p:cNvGrpSpPr/>
          <p:nvPr/>
        </p:nvGrpSpPr>
        <p:grpSpPr>
          <a:xfrm>
            <a:off x="2000670" y="3400631"/>
            <a:ext cx="4182503" cy="438525"/>
            <a:chOff x="2914301" y="4534175"/>
            <a:chExt cx="5576670" cy="584700"/>
          </a:xfrm>
        </p:grpSpPr>
        <p:sp>
          <p:nvSpPr>
            <p:cNvPr id="497" name="Google Shape;497;p82"/>
            <p:cNvSpPr txBox="1"/>
            <p:nvPr/>
          </p:nvSpPr>
          <p:spPr>
            <a:xfrm>
              <a:off x="3933371" y="4534175"/>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influentially by changing </a:t>
              </a:r>
              <a:r>
                <a:rPr b="1" lang="en-GB" sz="1200">
                  <a:solidFill>
                    <a:srgbClr val="E9574F"/>
                  </a:solidFill>
                  <a:latin typeface="Calibri"/>
                  <a:ea typeface="Calibri"/>
                  <a:cs typeface="Calibri"/>
                  <a:sym typeface="Calibri"/>
                </a:rPr>
                <a:t>the </a:t>
              </a:r>
              <a:r>
                <a:rPr b="1" lang="en-GB" sz="1200">
                  <a:solidFill>
                    <a:srgbClr val="E9574F"/>
                  </a:solidFill>
                  <a:latin typeface="Calibri"/>
                  <a:ea typeface="Calibri"/>
                  <a:cs typeface="Calibri"/>
                  <a:sym typeface="Calibri"/>
                </a:rPr>
                <a:t>structure of my points to best persuade</a:t>
              </a:r>
              <a:r>
                <a:rPr lang="en-GB" sz="1200">
                  <a:solidFill>
                    <a:schemeClr val="dk1"/>
                  </a:solidFill>
                  <a:latin typeface="Calibri"/>
                  <a:ea typeface="Calibri"/>
                  <a:cs typeface="Calibri"/>
                  <a:sym typeface="Calibri"/>
                </a:rPr>
                <a:t> the listeners</a:t>
              </a:r>
              <a:endParaRPr sz="1100"/>
            </a:p>
          </p:txBody>
        </p:sp>
        <p:sp>
          <p:nvSpPr>
            <p:cNvPr id="498" name="Google Shape;498;p82"/>
            <p:cNvSpPr txBox="1"/>
            <p:nvPr/>
          </p:nvSpPr>
          <p:spPr>
            <a:xfrm>
              <a:off x="2914301" y="4657285"/>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13</a:t>
              </a:r>
              <a:endParaRPr sz="1100"/>
            </a:p>
          </p:txBody>
        </p:sp>
      </p:grpSp>
      <p:grpSp>
        <p:nvGrpSpPr>
          <p:cNvPr id="499" name="Google Shape;499;p82"/>
          <p:cNvGrpSpPr/>
          <p:nvPr/>
        </p:nvGrpSpPr>
        <p:grpSpPr>
          <a:xfrm>
            <a:off x="2000670" y="2274842"/>
            <a:ext cx="4182503" cy="438525"/>
            <a:chOff x="2914301" y="3033123"/>
            <a:chExt cx="5576670" cy="584700"/>
          </a:xfrm>
        </p:grpSpPr>
        <p:sp>
          <p:nvSpPr>
            <p:cNvPr id="500" name="Google Shape;500;p82"/>
            <p:cNvSpPr txBox="1"/>
            <p:nvPr/>
          </p:nvSpPr>
          <p:spPr>
            <a:xfrm>
              <a:off x="3933371" y="3033123"/>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adaptively by </a:t>
              </a:r>
              <a:r>
                <a:rPr b="1" lang="en-GB" sz="1200">
                  <a:solidFill>
                    <a:srgbClr val="FF0000"/>
                  </a:solidFill>
                  <a:latin typeface="Calibri"/>
                  <a:ea typeface="Calibri"/>
                  <a:cs typeface="Calibri"/>
                  <a:sym typeface="Calibri"/>
                </a:rPr>
                <a:t>planning for different possible responses</a:t>
              </a:r>
              <a:r>
                <a:rPr lang="en-GB" sz="1200">
                  <a:solidFill>
                    <a:schemeClr val="dk1"/>
                  </a:solidFill>
                  <a:latin typeface="Calibri"/>
                  <a:ea typeface="Calibri"/>
                  <a:cs typeface="Calibri"/>
                  <a:sym typeface="Calibri"/>
                </a:rPr>
                <a:t> of listeners</a:t>
              </a:r>
              <a:endParaRPr sz="1100"/>
            </a:p>
          </p:txBody>
        </p:sp>
        <p:sp>
          <p:nvSpPr>
            <p:cNvPr id="501" name="Google Shape;501;p82"/>
            <p:cNvSpPr txBox="1"/>
            <p:nvPr/>
          </p:nvSpPr>
          <p:spPr>
            <a:xfrm>
              <a:off x="2914301" y="3156233"/>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11</a:t>
              </a:r>
              <a:endParaRPr sz="1100"/>
            </a:p>
          </p:txBody>
        </p:sp>
      </p:grpSp>
      <p:grpSp>
        <p:nvGrpSpPr>
          <p:cNvPr id="502" name="Google Shape;502;p82"/>
          <p:cNvGrpSpPr/>
          <p:nvPr/>
        </p:nvGrpSpPr>
        <p:grpSpPr>
          <a:xfrm>
            <a:off x="2000670" y="2837737"/>
            <a:ext cx="4182503" cy="438525"/>
            <a:chOff x="2914301" y="3783649"/>
            <a:chExt cx="5576670" cy="584700"/>
          </a:xfrm>
        </p:grpSpPr>
        <p:sp>
          <p:nvSpPr>
            <p:cNvPr id="503" name="Google Shape;503;p82"/>
            <p:cNvSpPr txBox="1"/>
            <p:nvPr/>
          </p:nvSpPr>
          <p:spPr>
            <a:xfrm>
              <a:off x="3933371" y="3783649"/>
              <a:ext cx="4557600" cy="58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I speak adaptively by </a:t>
              </a:r>
              <a:r>
                <a:rPr b="1" lang="en-GB" sz="1200">
                  <a:solidFill>
                    <a:srgbClr val="FF0000"/>
                  </a:solidFill>
                  <a:latin typeface="Calibri"/>
                  <a:ea typeface="Calibri"/>
                  <a:cs typeface="Calibri"/>
                  <a:sym typeface="Calibri"/>
                </a:rPr>
                <a:t>changing my content</a:t>
              </a:r>
              <a:r>
                <a:rPr lang="en-GB" sz="1200">
                  <a:solidFill>
                    <a:schemeClr val="dk1"/>
                  </a:solidFill>
                  <a:latin typeface="Calibri"/>
                  <a:ea typeface="Calibri"/>
                  <a:cs typeface="Calibri"/>
                  <a:sym typeface="Calibri"/>
                </a:rPr>
                <a:t> depending on the response of listeners</a:t>
              </a:r>
              <a:endParaRPr sz="1100"/>
            </a:p>
          </p:txBody>
        </p:sp>
        <p:sp>
          <p:nvSpPr>
            <p:cNvPr id="504" name="Google Shape;504;p82"/>
            <p:cNvSpPr txBox="1"/>
            <p:nvPr/>
          </p:nvSpPr>
          <p:spPr>
            <a:xfrm>
              <a:off x="2914301" y="3906759"/>
              <a:ext cx="1019100" cy="338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200">
                  <a:solidFill>
                    <a:schemeClr val="dk1"/>
                  </a:solidFill>
                  <a:latin typeface="Calibri"/>
                  <a:ea typeface="Calibri"/>
                  <a:cs typeface="Calibri"/>
                  <a:sym typeface="Calibri"/>
                </a:rPr>
                <a:t>Step 12</a:t>
              </a:r>
              <a:endParaRPr sz="1100"/>
            </a:p>
          </p:txBody>
        </p:sp>
      </p:grpSp>
      <p:sp>
        <p:nvSpPr>
          <p:cNvPr id="505" name="Google Shape;505;p82"/>
          <p:cNvSpPr/>
          <p:nvPr/>
        </p:nvSpPr>
        <p:spPr>
          <a:xfrm>
            <a:off x="7371475" y="1380088"/>
            <a:ext cx="1451700" cy="3183900"/>
          </a:xfrm>
          <a:prstGeom prst="rect">
            <a:avLst/>
          </a:prstGeom>
          <a:solidFill>
            <a:srgbClr val="E9574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1100">
                <a:solidFill>
                  <a:schemeClr val="lt1"/>
                </a:solidFill>
                <a:latin typeface="Calibri"/>
                <a:ea typeface="Calibri"/>
                <a:cs typeface="Calibri"/>
                <a:sym typeface="Calibri"/>
              </a:rPr>
              <a:t>Characteristics of </a:t>
            </a:r>
            <a:br>
              <a:rPr b="1" lang="en-GB" sz="1100">
                <a:solidFill>
                  <a:schemeClr val="lt1"/>
                </a:solidFill>
                <a:latin typeface="Calibri"/>
                <a:ea typeface="Calibri"/>
                <a:cs typeface="Calibri"/>
                <a:sym typeface="Calibri"/>
              </a:rPr>
            </a:br>
            <a:r>
              <a:rPr b="1" lang="en-GB" sz="1100">
                <a:solidFill>
                  <a:schemeClr val="lt1"/>
                </a:solidFill>
                <a:latin typeface="Calibri"/>
                <a:ea typeface="Calibri"/>
                <a:cs typeface="Calibri"/>
                <a:sym typeface="Calibri"/>
              </a:rPr>
              <a:t>a good pitch</a:t>
            </a:r>
            <a:endParaRPr sz="1100"/>
          </a:p>
          <a:p>
            <a:pPr indent="0" lvl="0" marL="0" marR="0" rtl="0" algn="ctr">
              <a:spcBef>
                <a:spcPts val="0"/>
              </a:spcBef>
              <a:spcAft>
                <a:spcPts val="0"/>
              </a:spcAft>
              <a:buNone/>
            </a:pPr>
            <a:r>
              <a:t/>
            </a:r>
            <a:endParaRPr b="1" sz="1100">
              <a:solidFill>
                <a:schemeClr val="lt1"/>
              </a:solidFill>
              <a:latin typeface="Calibri"/>
              <a:ea typeface="Calibri"/>
              <a:cs typeface="Calibri"/>
              <a:sym typeface="Calibri"/>
            </a:endParaRPr>
          </a:p>
          <a:p>
            <a:pPr indent="-260350" lvl="0" marL="254000" marR="0" rtl="0" algn="l">
              <a:spcBef>
                <a:spcPts val="0"/>
              </a:spcBef>
              <a:spcAft>
                <a:spcPts val="0"/>
              </a:spcAft>
              <a:buClr>
                <a:schemeClr val="lt1"/>
              </a:buClr>
              <a:buSzPts val="1100"/>
              <a:buFont typeface="Noto Sans Symbols"/>
              <a:buChar char="✔"/>
            </a:pPr>
            <a:r>
              <a:rPr b="1" lang="en-GB" sz="1100">
                <a:solidFill>
                  <a:schemeClr val="lt1"/>
                </a:solidFill>
                <a:latin typeface="Calibri"/>
                <a:ea typeface="Calibri"/>
                <a:cs typeface="Calibri"/>
                <a:sym typeface="Calibri"/>
              </a:rPr>
              <a:t>Engaging tone, expression and gesture</a:t>
            </a:r>
            <a:endParaRPr sz="1100"/>
          </a:p>
          <a:p>
            <a:pPr indent="-190500" lvl="0" marL="254000" marR="0" rtl="0" algn="l">
              <a:spcBef>
                <a:spcPts val="0"/>
              </a:spcBef>
              <a:spcAft>
                <a:spcPts val="0"/>
              </a:spcAft>
              <a:buClr>
                <a:schemeClr val="dk1"/>
              </a:buClr>
              <a:buSzPts val="1100"/>
              <a:buFont typeface="Noto Sans Symbols"/>
              <a:buNone/>
            </a:pPr>
            <a:r>
              <a:t/>
            </a:r>
            <a:endParaRPr b="1" sz="1100">
              <a:solidFill>
                <a:schemeClr val="lt1"/>
              </a:solidFill>
              <a:latin typeface="Calibri"/>
              <a:ea typeface="Calibri"/>
              <a:cs typeface="Calibri"/>
              <a:sym typeface="Calibri"/>
            </a:endParaRPr>
          </a:p>
          <a:p>
            <a:pPr indent="-260350" lvl="0" marL="254000" marR="0" rtl="0" algn="l">
              <a:spcBef>
                <a:spcPts val="0"/>
              </a:spcBef>
              <a:spcAft>
                <a:spcPts val="0"/>
              </a:spcAft>
              <a:buClr>
                <a:schemeClr val="lt1"/>
              </a:buClr>
              <a:buSzPts val="1100"/>
              <a:buFont typeface="Noto Sans Symbols"/>
              <a:buChar char="✔"/>
            </a:pPr>
            <a:r>
              <a:rPr b="1" lang="en-GB" sz="1100">
                <a:solidFill>
                  <a:schemeClr val="lt1"/>
                </a:solidFill>
                <a:latin typeface="Calibri"/>
                <a:ea typeface="Calibri"/>
                <a:cs typeface="Calibri"/>
                <a:sym typeface="Calibri"/>
              </a:rPr>
              <a:t>Responding to the listener</a:t>
            </a:r>
            <a:endParaRPr sz="1100"/>
          </a:p>
          <a:p>
            <a:pPr indent="-190500" lvl="0" marL="254000" marR="0" rtl="0" algn="l">
              <a:spcBef>
                <a:spcPts val="0"/>
              </a:spcBef>
              <a:spcAft>
                <a:spcPts val="0"/>
              </a:spcAft>
              <a:buClr>
                <a:schemeClr val="dk1"/>
              </a:buClr>
              <a:buSzPts val="1100"/>
              <a:buFont typeface="Noto Sans Symbols"/>
              <a:buNone/>
            </a:pPr>
            <a:r>
              <a:t/>
            </a:r>
            <a:endParaRPr b="1" sz="1100">
              <a:solidFill>
                <a:schemeClr val="lt1"/>
              </a:solidFill>
              <a:latin typeface="Calibri"/>
              <a:ea typeface="Calibri"/>
              <a:cs typeface="Calibri"/>
              <a:sym typeface="Calibri"/>
            </a:endParaRPr>
          </a:p>
          <a:p>
            <a:pPr indent="-260350" lvl="0" marL="254000" marR="0" rtl="0" algn="l">
              <a:spcBef>
                <a:spcPts val="0"/>
              </a:spcBef>
              <a:spcAft>
                <a:spcPts val="0"/>
              </a:spcAft>
              <a:buClr>
                <a:schemeClr val="lt1"/>
              </a:buClr>
              <a:buSzPts val="1100"/>
              <a:buFont typeface="Noto Sans Symbols"/>
              <a:buChar char="✔"/>
            </a:pPr>
            <a:r>
              <a:rPr b="1" lang="en-GB" sz="1100">
                <a:solidFill>
                  <a:schemeClr val="lt1"/>
                </a:solidFill>
                <a:latin typeface="Calibri"/>
                <a:ea typeface="Calibri"/>
                <a:cs typeface="Calibri"/>
                <a:sym typeface="Calibri"/>
              </a:rPr>
              <a:t>Clear structure to points</a:t>
            </a:r>
            <a:endParaRPr sz="1100"/>
          </a:p>
          <a:p>
            <a:pPr indent="-190500" lvl="0" marL="254000" marR="0" rtl="0" algn="l">
              <a:spcBef>
                <a:spcPts val="0"/>
              </a:spcBef>
              <a:spcAft>
                <a:spcPts val="0"/>
              </a:spcAft>
              <a:buClr>
                <a:schemeClr val="dk1"/>
              </a:buClr>
              <a:buSzPts val="1100"/>
              <a:buFont typeface="Noto Sans Symbols"/>
              <a:buNone/>
            </a:pPr>
            <a:r>
              <a:t/>
            </a:r>
            <a:endParaRPr b="1" sz="1100">
              <a:solidFill>
                <a:schemeClr val="lt1"/>
              </a:solidFill>
              <a:latin typeface="Calibri"/>
              <a:ea typeface="Calibri"/>
              <a:cs typeface="Calibri"/>
              <a:sym typeface="Calibri"/>
            </a:endParaRPr>
          </a:p>
          <a:p>
            <a:pPr indent="-260350" lvl="0" marL="254000" marR="0" rtl="0" algn="l">
              <a:spcBef>
                <a:spcPts val="0"/>
              </a:spcBef>
              <a:spcAft>
                <a:spcPts val="0"/>
              </a:spcAft>
              <a:buClr>
                <a:schemeClr val="lt1"/>
              </a:buClr>
              <a:buSzPts val="1100"/>
              <a:buFont typeface="Noto Sans Symbols"/>
              <a:buChar char="✔"/>
            </a:pPr>
            <a:r>
              <a:rPr b="1" lang="en-GB" sz="1100">
                <a:solidFill>
                  <a:schemeClr val="lt1"/>
                </a:solidFill>
                <a:latin typeface="Calibri"/>
                <a:ea typeface="Calibri"/>
                <a:cs typeface="Calibri"/>
                <a:sym typeface="Calibri"/>
              </a:rPr>
              <a:t>Appropriate examples and facts</a:t>
            </a:r>
            <a:endParaRPr sz="1100"/>
          </a:p>
          <a:p>
            <a:pPr indent="-190500" lvl="0" marL="254000" marR="0" rtl="0" algn="l">
              <a:spcBef>
                <a:spcPts val="0"/>
              </a:spcBef>
              <a:spcAft>
                <a:spcPts val="0"/>
              </a:spcAft>
              <a:buClr>
                <a:schemeClr val="dk1"/>
              </a:buClr>
              <a:buSzPts val="1100"/>
              <a:buFont typeface="Noto Sans Symbols"/>
              <a:buNone/>
            </a:pPr>
            <a:r>
              <a:t/>
            </a:r>
            <a:endParaRPr b="1" sz="1100">
              <a:solidFill>
                <a:schemeClr val="lt1"/>
              </a:solidFill>
              <a:latin typeface="Calibri"/>
              <a:ea typeface="Calibri"/>
              <a:cs typeface="Calibri"/>
              <a:sym typeface="Calibri"/>
            </a:endParaRPr>
          </a:p>
          <a:p>
            <a:pPr indent="-260350" lvl="0" marL="254000" marR="0" rtl="0" algn="l">
              <a:spcBef>
                <a:spcPts val="0"/>
              </a:spcBef>
              <a:spcAft>
                <a:spcPts val="0"/>
              </a:spcAft>
              <a:buClr>
                <a:schemeClr val="lt1"/>
              </a:buClr>
              <a:buSzPts val="1100"/>
              <a:buFont typeface="Noto Sans Symbols"/>
              <a:buChar char="✔"/>
            </a:pPr>
            <a:r>
              <a:rPr b="1" lang="en-GB" sz="1100">
                <a:solidFill>
                  <a:schemeClr val="lt1"/>
                </a:solidFill>
                <a:latin typeface="Calibri"/>
                <a:ea typeface="Calibri"/>
                <a:cs typeface="Calibri"/>
                <a:sym typeface="Calibri"/>
              </a:rPr>
              <a:t>Compelling and passionate </a:t>
            </a:r>
            <a:endParaRPr sz="1100"/>
          </a:p>
        </p:txBody>
      </p:sp>
      <p:sp>
        <p:nvSpPr>
          <p:cNvPr id="506" name="Google Shape;506;p82"/>
          <p:cNvSpPr/>
          <p:nvPr/>
        </p:nvSpPr>
        <p:spPr>
          <a:xfrm>
            <a:off x="6970805" y="2813398"/>
            <a:ext cx="304800" cy="254100"/>
          </a:xfrm>
          <a:prstGeom prst="rightArrow">
            <a:avLst>
              <a:gd fmla="val 50000" name="adj1"/>
              <a:gd fmla="val 50000" name="adj2"/>
            </a:avLst>
          </a:prstGeom>
          <a:solidFill>
            <a:srgbClr val="E9574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3"/>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Characteristics</a:t>
            </a:r>
            <a:r>
              <a:rPr lang="en-GB"/>
              <a:t> of effective speaking </a:t>
            </a:r>
            <a:endParaRPr/>
          </a:p>
        </p:txBody>
      </p:sp>
      <p:sp>
        <p:nvSpPr>
          <p:cNvPr id="512" name="Google Shape;512;p83"/>
          <p:cNvSpPr txBox="1"/>
          <p:nvPr>
            <p:ph idx="2" type="body"/>
          </p:nvPr>
        </p:nvSpPr>
        <p:spPr>
          <a:xfrm>
            <a:off x="2265194" y="968021"/>
            <a:ext cx="6609000" cy="3743400"/>
          </a:xfrm>
          <a:prstGeom prst="rect">
            <a:avLst/>
          </a:prstGeom>
        </p:spPr>
        <p:txBody>
          <a:bodyPr anchorCtr="0" anchor="t" bIns="20775" lIns="41550" spcFirstLastPara="1" rIns="41550" wrap="square" tIns="20775">
            <a:noAutofit/>
          </a:bodyPr>
          <a:lstStyle/>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Engaging tone, expression and gesture</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Responding to the listener</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Clear structure to points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Appropriate examples and facts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Compelling and passionate </a:t>
            </a:r>
            <a:endParaRPr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p:txBody>
      </p:sp>
      <p:pic>
        <p:nvPicPr>
          <p:cNvPr id="513" name="Google Shape;513;p83"/>
          <p:cNvPicPr preferRelativeResize="0"/>
          <p:nvPr/>
        </p:nvPicPr>
        <p:blipFill rotWithShape="1">
          <a:blip r:embed="rId3">
            <a:alphaModFix/>
          </a:blip>
          <a:srcRect b="0" l="0" r="0" t="0"/>
          <a:stretch/>
        </p:blipFill>
        <p:spPr>
          <a:xfrm>
            <a:off x="7614600" y="211158"/>
            <a:ext cx="1280697" cy="1280697"/>
          </a:xfrm>
          <a:prstGeom prst="rect">
            <a:avLst/>
          </a:prstGeom>
          <a:noFill/>
          <a:ln>
            <a:noFill/>
          </a:ln>
        </p:spPr>
      </p:pic>
      <p:sp>
        <p:nvSpPr>
          <p:cNvPr id="514" name="Google Shape;514;p83"/>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0" st="0"/>
                                            </p:txEl>
                                          </p:spTgt>
                                        </p:tgtEl>
                                        <p:attrNameLst>
                                          <p:attrName>style.visibility</p:attrName>
                                        </p:attrNameLst>
                                      </p:cBhvr>
                                      <p:to>
                                        <p:strVal val="visible"/>
                                      </p:to>
                                    </p:set>
                                    <p:animEffect filter="fade" transition="in">
                                      <p:cBhvr>
                                        <p:cTn dur="1000"/>
                                        <p:tgtEl>
                                          <p:spTgt spid="5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1" st="1"/>
                                            </p:txEl>
                                          </p:spTgt>
                                        </p:tgtEl>
                                        <p:attrNameLst>
                                          <p:attrName>style.visibility</p:attrName>
                                        </p:attrNameLst>
                                      </p:cBhvr>
                                      <p:to>
                                        <p:strVal val="visible"/>
                                      </p:to>
                                    </p:set>
                                    <p:animEffect filter="fade" transition="in">
                                      <p:cBhvr>
                                        <p:cTn dur="1000"/>
                                        <p:tgtEl>
                                          <p:spTgt spid="5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2" st="2"/>
                                            </p:txEl>
                                          </p:spTgt>
                                        </p:tgtEl>
                                        <p:attrNameLst>
                                          <p:attrName>style.visibility</p:attrName>
                                        </p:attrNameLst>
                                      </p:cBhvr>
                                      <p:to>
                                        <p:strVal val="visible"/>
                                      </p:to>
                                    </p:set>
                                    <p:animEffect filter="fade" transition="in">
                                      <p:cBhvr>
                                        <p:cTn dur="1000"/>
                                        <p:tgtEl>
                                          <p:spTgt spid="5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3" st="3"/>
                                            </p:txEl>
                                          </p:spTgt>
                                        </p:tgtEl>
                                        <p:attrNameLst>
                                          <p:attrName>style.visibility</p:attrName>
                                        </p:attrNameLst>
                                      </p:cBhvr>
                                      <p:to>
                                        <p:strVal val="visible"/>
                                      </p:to>
                                    </p:set>
                                    <p:animEffect filter="fade" transition="in">
                                      <p:cBhvr>
                                        <p:cTn dur="1000"/>
                                        <p:tgtEl>
                                          <p:spTgt spid="5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4" st="4"/>
                                            </p:txEl>
                                          </p:spTgt>
                                        </p:tgtEl>
                                        <p:attrNameLst>
                                          <p:attrName>style.visibility</p:attrName>
                                        </p:attrNameLst>
                                      </p:cBhvr>
                                      <p:to>
                                        <p:strVal val="visible"/>
                                      </p:to>
                                    </p:set>
                                    <p:animEffect filter="fade" transition="in">
                                      <p:cBhvr>
                                        <p:cTn dur="1000"/>
                                        <p:tgtEl>
                                          <p:spTgt spid="51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5" st="5"/>
                                            </p:txEl>
                                          </p:spTgt>
                                        </p:tgtEl>
                                        <p:attrNameLst>
                                          <p:attrName>style.visibility</p:attrName>
                                        </p:attrNameLst>
                                      </p:cBhvr>
                                      <p:to>
                                        <p:strVal val="visible"/>
                                      </p:to>
                                    </p:set>
                                    <p:animEffect filter="fade" transition="in">
                                      <p:cBhvr>
                                        <p:cTn dur="1000"/>
                                        <p:tgtEl>
                                          <p:spTgt spid="51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6" st="6"/>
                                            </p:txEl>
                                          </p:spTgt>
                                        </p:tgtEl>
                                        <p:attrNameLst>
                                          <p:attrName>style.visibility</p:attrName>
                                        </p:attrNameLst>
                                      </p:cBhvr>
                                      <p:to>
                                        <p:strVal val="visible"/>
                                      </p:to>
                                    </p:set>
                                    <p:animEffect filter="fade" transition="in">
                                      <p:cBhvr>
                                        <p:cTn dur="1000"/>
                                        <p:tgtEl>
                                          <p:spTgt spid="512">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84"/>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Create your score card </a:t>
            </a:r>
            <a:endParaRPr/>
          </a:p>
        </p:txBody>
      </p:sp>
      <p:graphicFrame>
        <p:nvGraphicFramePr>
          <p:cNvPr id="520" name="Google Shape;520;p84"/>
          <p:cNvGraphicFramePr/>
          <p:nvPr/>
        </p:nvGraphicFramePr>
        <p:xfrm>
          <a:off x="2265625" y="1047750"/>
          <a:ext cx="3000000" cy="3000000"/>
        </p:xfrm>
        <a:graphic>
          <a:graphicData uri="http://schemas.openxmlformats.org/drawingml/2006/table">
            <a:tbl>
              <a:tblPr>
                <a:noFill/>
                <a:tableStyleId>{BCF191E4-47B1-450B-97AA-B39B8BFFE435}</a:tableStyleId>
              </a:tblPr>
              <a:tblGrid>
                <a:gridCol w="2203000"/>
                <a:gridCol w="2203000"/>
                <a:gridCol w="2203000"/>
              </a:tblGrid>
              <a:tr h="387525">
                <a:tc>
                  <a:txBody>
                    <a:bodyPr/>
                    <a:lstStyle/>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Present in speech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Evidence  </a:t>
                      </a:r>
                      <a:endParaRPr sz="1100">
                        <a:latin typeface="Montserrat"/>
                        <a:ea typeface="Montserrat"/>
                        <a:cs typeface="Montserrat"/>
                        <a:sym typeface="Montserrat"/>
                      </a:endParaRPr>
                    </a:p>
                  </a:txBody>
                  <a:tcPr marT="91425" marB="91425" marR="91425" marL="91425"/>
                </a:tc>
              </a:tr>
              <a:tr h="387525">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bl>
          </a:graphicData>
        </a:graphic>
      </p:graphicFrame>
      <p:sp>
        <p:nvSpPr>
          <p:cNvPr id="521" name="Google Shape;521;p84"/>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5"/>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Marcus Rashford</a:t>
            </a:r>
            <a:endParaRPr/>
          </a:p>
        </p:txBody>
      </p:sp>
      <p:pic>
        <p:nvPicPr>
          <p:cNvPr descr="Boris Johnson has executed a humiliating U-turn over free school meals for the poorest families over the summer after pressure from footballer Marcus Rashford. The Manchester United and England player published an open letter to MPs to reconsider cutting the government's food voucher scheme over the holidays, a measure he says he had to rely on as a boy. The following day, despite ministers repeatedly rejecting the idea, the prime minister’s official spokesman announced a new £120m 'Covid summer food fund'. Speaking on BBC Breakfast on Monday, Rashford said: 'What families are going through now, I've once had to go through that and it's very difficult to find a way out. It's very important for me to help people who are struggling'&#10;Subscribe to Guardian Football ► http://is.gd/GuardianFootball&#10;&#10;Boris Johnson makes U-turn on free school meals vouchers ► tel:theguardian.com/politics/2020/jun/16/boris-johnson-faces-tory-rebellion-over-marcus-rashfords-school-meals-call&#10;&#10;Marcus Rashford writes emotional letter on school meals ► https://www.theguardian.com/football/2020/jun/15/protect-the-vulnerable-marcus-rashfords-emotional-letter-to-mps&#10;&#10;Support the Guardian ► https://support.theguardian.com/contribute&#10;&#10;The Guardian on YouTube:&#10;&#10;The Guardian ► http://www.youtube.com/theguardian&#10;Guardian Sport ► http://bit.ly/GDNsport&#10;Guardian News ► http://www.youtube.com/guardianwires &#10;Owen Jones talks ► http://bit.ly/subsowenjones&#10;Guardian Culture ► http://is.gd/guardianculture" id="527" name="Google Shape;527;p85" title="Marcus Rashford opens up about childhood poverty in campaign for free school meals">
            <a:hlinkClick r:id="rId3"/>
          </p:cNvPr>
          <p:cNvPicPr preferRelativeResize="0"/>
          <p:nvPr/>
        </p:nvPicPr>
        <p:blipFill>
          <a:blip r:embed="rId4">
            <a:alphaModFix/>
          </a:blip>
          <a:stretch>
            <a:fillRect/>
          </a:stretch>
        </p:blipFill>
        <p:spPr>
          <a:xfrm>
            <a:off x="2914807" y="939250"/>
            <a:ext cx="4927950" cy="3695975"/>
          </a:xfrm>
          <a:prstGeom prst="rect">
            <a:avLst/>
          </a:prstGeom>
          <a:noFill/>
          <a:ln>
            <a:noFill/>
          </a:ln>
        </p:spPr>
      </p:pic>
      <p:sp>
        <p:nvSpPr>
          <p:cNvPr id="528" name="Google Shape;528;p85"/>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6"/>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Marcus Rashford</a:t>
            </a:r>
            <a:endParaRPr/>
          </a:p>
        </p:txBody>
      </p:sp>
      <p:graphicFrame>
        <p:nvGraphicFramePr>
          <p:cNvPr id="534" name="Google Shape;534;p86"/>
          <p:cNvGraphicFramePr/>
          <p:nvPr/>
        </p:nvGraphicFramePr>
        <p:xfrm>
          <a:off x="2265625" y="1047750"/>
          <a:ext cx="3000000" cy="3000000"/>
        </p:xfrm>
        <a:graphic>
          <a:graphicData uri="http://schemas.openxmlformats.org/drawingml/2006/table">
            <a:tbl>
              <a:tblPr>
                <a:noFill/>
                <a:tableStyleId>{BCF191E4-47B1-450B-97AA-B39B8BFFE435}</a:tableStyleId>
              </a:tblPr>
              <a:tblGrid>
                <a:gridCol w="2203000"/>
                <a:gridCol w="734500"/>
                <a:gridCol w="3671500"/>
              </a:tblGrid>
              <a:tr h="387525">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45720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Appropriate expression for the topic </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Suitably serious</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Makes a point and then refers to the question </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“That’s the main reason the letter was </a:t>
                      </a:r>
                      <a:r>
                        <a:rPr lang="en-GB" sz="1100">
                          <a:latin typeface="Montserrat"/>
                          <a:ea typeface="Montserrat"/>
                          <a:cs typeface="Montserrat"/>
                          <a:sym typeface="Montserrat"/>
                        </a:rPr>
                        <a:t>written</a:t>
                      </a:r>
                      <a:r>
                        <a:rPr lang="en-GB" sz="1100">
                          <a:latin typeface="Montserrat"/>
                          <a:ea typeface="Montserrat"/>
                          <a:cs typeface="Montserrat"/>
                          <a:sym typeface="Montserrat"/>
                        </a:rPr>
                        <a:t>”</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Paints picture/ tells story </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Speaks with </a:t>
                      </a:r>
                      <a:r>
                        <a:rPr lang="en-GB" sz="1100">
                          <a:latin typeface="Montserrat"/>
                          <a:ea typeface="Montserrat"/>
                          <a:cs typeface="Montserrat"/>
                          <a:sym typeface="Montserrat"/>
                        </a:rPr>
                        <a:t>authenticity</a:t>
                      </a:r>
                      <a:r>
                        <a:rPr lang="en-GB" sz="1100">
                          <a:latin typeface="Montserrat"/>
                          <a:ea typeface="Montserrat"/>
                          <a:cs typeface="Montserrat"/>
                          <a:sym typeface="Montserrat"/>
                        </a:rPr>
                        <a:t> </a:t>
                      </a:r>
                      <a:endParaRPr sz="11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“I once had to go through that”</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“We used to go to Poundworld”</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Shows emotion towards it</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“It is crazy that this is still going on”</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Uses own experiences as evidence to make his point</a:t>
                      </a:r>
                      <a:endParaRPr sz="1100">
                        <a:latin typeface="Montserrat"/>
                        <a:ea typeface="Montserrat"/>
                        <a:cs typeface="Montserrat"/>
                        <a:sym typeface="Montserrat"/>
                      </a:endParaRPr>
                    </a:p>
                  </a:txBody>
                  <a:tcPr marT="91425" marB="91425" marR="91425" marL="91425"/>
                </a:tc>
              </a:tr>
            </a:tbl>
          </a:graphicData>
        </a:graphic>
      </p:graphicFrame>
      <p:pic>
        <p:nvPicPr>
          <p:cNvPr id="535" name="Google Shape;535;p86"/>
          <p:cNvPicPr preferRelativeResize="0"/>
          <p:nvPr/>
        </p:nvPicPr>
        <p:blipFill rotWithShape="1">
          <a:blip r:embed="rId3">
            <a:alphaModFix/>
          </a:blip>
          <a:srcRect b="20799" l="0" r="0" t="12812"/>
          <a:stretch/>
        </p:blipFill>
        <p:spPr>
          <a:xfrm>
            <a:off x="4571650" y="4216725"/>
            <a:ext cx="439797" cy="301825"/>
          </a:xfrm>
          <a:prstGeom prst="rect">
            <a:avLst/>
          </a:prstGeom>
          <a:noFill/>
          <a:ln>
            <a:noFill/>
          </a:ln>
        </p:spPr>
      </p:pic>
      <p:pic>
        <p:nvPicPr>
          <p:cNvPr id="536" name="Google Shape;536;p86"/>
          <p:cNvPicPr preferRelativeResize="0"/>
          <p:nvPr/>
        </p:nvPicPr>
        <p:blipFill rotWithShape="1">
          <a:blip r:embed="rId3">
            <a:alphaModFix/>
          </a:blip>
          <a:srcRect b="20799" l="0" r="0" t="12812"/>
          <a:stretch/>
        </p:blipFill>
        <p:spPr>
          <a:xfrm>
            <a:off x="4571650" y="3222100"/>
            <a:ext cx="439797" cy="301825"/>
          </a:xfrm>
          <a:prstGeom prst="rect">
            <a:avLst/>
          </a:prstGeom>
          <a:noFill/>
          <a:ln>
            <a:noFill/>
          </a:ln>
        </p:spPr>
      </p:pic>
      <p:sp>
        <p:nvSpPr>
          <p:cNvPr id="537" name="Google Shape;537;p86"/>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pic>
        <p:nvPicPr>
          <p:cNvPr id="538" name="Google Shape;538;p86"/>
          <p:cNvPicPr preferRelativeResize="0"/>
          <p:nvPr/>
        </p:nvPicPr>
        <p:blipFill rotWithShape="1">
          <a:blip r:embed="rId3">
            <a:alphaModFix/>
          </a:blip>
          <a:srcRect b="20799" l="0" r="0" t="12812"/>
          <a:stretch/>
        </p:blipFill>
        <p:spPr>
          <a:xfrm>
            <a:off x="4632075" y="2538975"/>
            <a:ext cx="439797" cy="301825"/>
          </a:xfrm>
          <a:prstGeom prst="rect">
            <a:avLst/>
          </a:prstGeom>
          <a:noFill/>
          <a:ln>
            <a:noFill/>
          </a:ln>
        </p:spPr>
      </p:pic>
      <p:pic>
        <p:nvPicPr>
          <p:cNvPr id="539" name="Google Shape;539;p86"/>
          <p:cNvPicPr preferRelativeResize="0"/>
          <p:nvPr/>
        </p:nvPicPr>
        <p:blipFill rotWithShape="1">
          <a:blip r:embed="rId3">
            <a:alphaModFix/>
          </a:blip>
          <a:srcRect b="20799" l="0" r="0" t="12812"/>
          <a:stretch/>
        </p:blipFill>
        <p:spPr>
          <a:xfrm>
            <a:off x="4571650" y="1265725"/>
            <a:ext cx="439797" cy="301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7"/>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Greta Thunberg</a:t>
            </a:r>
            <a:endParaRPr/>
          </a:p>
        </p:txBody>
      </p:sp>
      <p:pic>
        <p:nvPicPr>
          <p:cNvPr descr="'You have stolen my dreams and my childhood with your empty words,' climate activist Greta Thunberg has told world leaders at the 2019 UN climate action summit in New York. In an emotionally charged speech, she accused them of ignoring the science behind the climate crisis, saying: 'We are in the beginning of a mass extinction and all you can talk about is money and fairy tales of eternal economic growth - how dare you!'&#10;Subscribe to Guardian News on YouTube ► http://bit.ly/guardianwiressub&#10;&#10;The climate and the cross: the battle between evangelical Christians in the US ► https://www.youtube.com/watch?v=qsUlVk__2sM&#10;&#10;UN secretary general hails 'turning point' in climate crisis fight ► https://www.theguardian.com/world/2019/sep/23/un-secretary-general-antonio-gutteres-turning-point-climate-crisis&#10;&#10;Support the Guardian ► https://support.theguardian.com/contribute&#10;&#10;Today in Focus podcast ► https://www.theguardian.com/news/series/todayinfocus&#10;&#10;The Guardian YouTube network:&#10;&#10;The Guardian ► http://www.youtube.com/theguardian&#10;Owen Jones talks ► http://bit.ly/subsowenjones&#10;Guardian Football ► http://is.gd/guardianfootball&#10;Guardian Sport ► http://bit.ly/GDNsport&#10;Guardian Culture ► http://is.gd/guardianculture" id="545" name="Google Shape;545;p87" title="Greta Thunberg to world leaders: 'How dare you? You have stolen my dreams and my childhood'">
            <a:hlinkClick r:id="rId3"/>
          </p:cNvPr>
          <p:cNvPicPr preferRelativeResize="0"/>
          <p:nvPr/>
        </p:nvPicPr>
        <p:blipFill>
          <a:blip r:embed="rId4">
            <a:alphaModFix/>
          </a:blip>
          <a:stretch>
            <a:fillRect/>
          </a:stretch>
        </p:blipFill>
        <p:spPr>
          <a:xfrm>
            <a:off x="2723494" y="1060075"/>
            <a:ext cx="4572000" cy="3429000"/>
          </a:xfrm>
          <a:prstGeom prst="rect">
            <a:avLst/>
          </a:prstGeom>
          <a:noFill/>
          <a:ln>
            <a:noFill/>
          </a:ln>
        </p:spPr>
      </p:pic>
      <p:sp>
        <p:nvSpPr>
          <p:cNvPr id="546" name="Google Shape;546;p87"/>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8"/>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Greta Thunberg</a:t>
            </a:r>
            <a:endParaRPr/>
          </a:p>
        </p:txBody>
      </p:sp>
      <p:graphicFrame>
        <p:nvGraphicFramePr>
          <p:cNvPr id="552" name="Google Shape;552;p88"/>
          <p:cNvGraphicFramePr/>
          <p:nvPr/>
        </p:nvGraphicFramePr>
        <p:xfrm>
          <a:off x="2265625" y="1047750"/>
          <a:ext cx="3000000" cy="3000000"/>
        </p:xfrm>
        <a:graphic>
          <a:graphicData uri="http://schemas.openxmlformats.org/drawingml/2006/table">
            <a:tbl>
              <a:tblPr>
                <a:noFill/>
                <a:tableStyleId>{BCF191E4-47B1-450B-97AA-B39B8BFFE435}</a:tableStyleId>
              </a:tblPr>
              <a:tblGrid>
                <a:gridCol w="2203000"/>
                <a:gridCol w="920850"/>
                <a:gridCol w="3485150"/>
              </a:tblGrid>
              <a:tr h="387525">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Pauses used to make effect</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Passionate tone throughout</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Points in an authoritative way </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Directs speech to audience </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“How dare you?”  </a:t>
                      </a:r>
                      <a:endParaRPr sz="1100">
                        <a:latin typeface="Montserrat"/>
                        <a:ea typeface="Montserrat"/>
                        <a:cs typeface="Montserrat"/>
                        <a:sym typeface="Montserrat"/>
                      </a:endParaRPr>
                    </a:p>
                    <a:p>
                      <a:pPr indent="0" lvl="0" marL="0" rtl="0" algn="l">
                        <a:spcBef>
                          <a:spcPts val="0"/>
                        </a:spcBef>
                        <a:spcAft>
                          <a:spcPts val="0"/>
                        </a:spcAft>
                        <a:buNone/>
                      </a:pPr>
                      <a:r>
                        <a:rPr lang="en-GB" sz="1100">
                          <a:latin typeface="Montserrat"/>
                          <a:ea typeface="Montserrat"/>
                          <a:cs typeface="Montserrat"/>
                          <a:sym typeface="Montserrat"/>
                        </a:rPr>
                        <a:t>“You’ve stolen my dreams”</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Contrasts her experience with those of the adult audience</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Throughout</a:t>
                      </a:r>
                      <a:endParaRPr sz="1100">
                        <a:latin typeface="Montserrat"/>
                        <a:ea typeface="Montserrat"/>
                        <a:cs typeface="Montserrat"/>
                        <a:sym typeface="Montserrat"/>
                      </a:endParaRPr>
                    </a:p>
                  </a:txBody>
                  <a:tcPr marT="91425" marB="91425" marR="91425" marL="91425"/>
                </a:tc>
              </a:tr>
              <a:tr h="372650">
                <a:tc>
                  <a:txBody>
                    <a:bodyPr/>
                    <a:lstStyle/>
                    <a:p>
                      <a:pPr indent="0" lvl="0" marL="0" rtl="0" algn="l">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100">
                        <a:latin typeface="Montserrat"/>
                        <a:ea typeface="Montserrat"/>
                        <a:cs typeface="Montserrat"/>
                        <a:sym typeface="Montserrat"/>
                      </a:endParaRPr>
                    </a:p>
                  </a:txBody>
                  <a:tcPr marT="91425" marB="91425" marR="91425" marL="91425"/>
                </a:tc>
              </a:tr>
            </a:tbl>
          </a:graphicData>
        </a:graphic>
      </p:graphicFrame>
      <p:pic>
        <p:nvPicPr>
          <p:cNvPr id="553" name="Google Shape;553;p88"/>
          <p:cNvPicPr preferRelativeResize="0"/>
          <p:nvPr/>
        </p:nvPicPr>
        <p:blipFill rotWithShape="1">
          <a:blip r:embed="rId3">
            <a:alphaModFix/>
          </a:blip>
          <a:srcRect b="20799" l="0" r="0" t="12812"/>
          <a:stretch/>
        </p:blipFill>
        <p:spPr>
          <a:xfrm>
            <a:off x="4571650" y="3222100"/>
            <a:ext cx="439797" cy="301825"/>
          </a:xfrm>
          <a:prstGeom prst="rect">
            <a:avLst/>
          </a:prstGeom>
          <a:noFill/>
          <a:ln>
            <a:noFill/>
          </a:ln>
        </p:spPr>
      </p:pic>
      <p:pic>
        <p:nvPicPr>
          <p:cNvPr id="554" name="Google Shape;554;p88"/>
          <p:cNvPicPr preferRelativeResize="0"/>
          <p:nvPr/>
        </p:nvPicPr>
        <p:blipFill rotWithShape="1">
          <a:blip r:embed="rId3">
            <a:alphaModFix/>
          </a:blip>
          <a:srcRect b="20799" l="0" r="0" t="12812"/>
          <a:stretch/>
        </p:blipFill>
        <p:spPr>
          <a:xfrm>
            <a:off x="4616375" y="1946338"/>
            <a:ext cx="439797" cy="301825"/>
          </a:xfrm>
          <a:prstGeom prst="rect">
            <a:avLst/>
          </a:prstGeom>
          <a:noFill/>
          <a:ln>
            <a:noFill/>
          </a:ln>
        </p:spPr>
      </p:pic>
      <p:pic>
        <p:nvPicPr>
          <p:cNvPr id="555" name="Google Shape;555;p88"/>
          <p:cNvPicPr preferRelativeResize="0"/>
          <p:nvPr/>
        </p:nvPicPr>
        <p:blipFill rotWithShape="1">
          <a:blip r:embed="rId3">
            <a:alphaModFix/>
          </a:blip>
          <a:srcRect b="20799" l="0" r="0" t="12812"/>
          <a:stretch/>
        </p:blipFill>
        <p:spPr>
          <a:xfrm>
            <a:off x="4571650" y="1168525"/>
            <a:ext cx="439797" cy="301825"/>
          </a:xfrm>
          <a:prstGeom prst="rect">
            <a:avLst/>
          </a:prstGeom>
          <a:noFill/>
          <a:ln>
            <a:noFill/>
          </a:ln>
        </p:spPr>
      </p:pic>
      <p:pic>
        <p:nvPicPr>
          <p:cNvPr id="556" name="Google Shape;556;p88"/>
          <p:cNvPicPr preferRelativeResize="0"/>
          <p:nvPr/>
        </p:nvPicPr>
        <p:blipFill rotWithShape="1">
          <a:blip r:embed="rId3">
            <a:alphaModFix/>
          </a:blip>
          <a:srcRect b="20799" l="0" r="0" t="12812"/>
          <a:stretch/>
        </p:blipFill>
        <p:spPr>
          <a:xfrm>
            <a:off x="4571650" y="2584213"/>
            <a:ext cx="439797" cy="301825"/>
          </a:xfrm>
          <a:prstGeom prst="rect">
            <a:avLst/>
          </a:prstGeom>
          <a:noFill/>
          <a:ln>
            <a:noFill/>
          </a:ln>
        </p:spPr>
      </p:pic>
      <p:sp>
        <p:nvSpPr>
          <p:cNvPr id="557" name="Google Shape;557;p88"/>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What makes a good speech?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7" name="Shape 397"/>
        <p:cNvGrpSpPr/>
        <p:nvPr/>
      </p:nvGrpSpPr>
      <p:grpSpPr>
        <a:xfrm>
          <a:off x="0" y="0"/>
          <a:ext cx="0" cy="0"/>
          <a:chOff x="0" y="0"/>
          <a:chExt cx="0" cy="0"/>
        </a:xfrm>
      </p:grpSpPr>
      <p:graphicFrame>
        <p:nvGraphicFramePr>
          <p:cNvPr id="398" name="Google Shape;398;p71"/>
          <p:cNvGraphicFramePr/>
          <p:nvPr/>
        </p:nvGraphicFramePr>
        <p:xfrm>
          <a:off x="642741" y="545494"/>
          <a:ext cx="3000000" cy="3000000"/>
        </p:xfrm>
        <a:graphic>
          <a:graphicData uri="http://schemas.openxmlformats.org/drawingml/2006/table">
            <a:tbl>
              <a:tblPr>
                <a:noFill/>
                <a:tableStyleId>{BCF191E4-47B1-450B-97AA-B39B8BFFE435}</a:tableStyleId>
              </a:tblPr>
              <a:tblGrid>
                <a:gridCol w="1059600"/>
                <a:gridCol w="7373750"/>
              </a:tblGrid>
              <a:tr h="636150">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01</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Why do communication  skills </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matter?</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89550">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02</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What makes a good speech?</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89550">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03</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Finding your passion</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60575">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04</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Making your pitch!</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t/>
                      </a:r>
                      <a:endParaRPr sz="2000">
                        <a:solidFill>
                          <a:srgbClr val="FFFFFF"/>
                        </a:solidFill>
                        <a:latin typeface="Michroma"/>
                        <a:ea typeface="Michroma"/>
                        <a:cs typeface="Michroma"/>
                        <a:sym typeface="Michroma"/>
                      </a:endParaRPr>
                    </a:p>
                    <a:p>
                      <a:pPr indent="0" lvl="0" marL="0" rtl="0" algn="l">
                        <a:lnSpc>
                          <a:spcPct val="115000"/>
                        </a:lnSpc>
                        <a:spcBef>
                          <a:spcPts val="0"/>
                        </a:spcBef>
                        <a:spcAft>
                          <a:spcPts val="0"/>
                        </a:spcAft>
                        <a:buNone/>
                      </a:pPr>
                      <a:r>
                        <a:rPr lang="en-GB" sz="2000">
                          <a:solidFill>
                            <a:srgbClr val="FFFFFF"/>
                          </a:solidFill>
                          <a:latin typeface="Michroma"/>
                          <a:ea typeface="Michroma"/>
                          <a:cs typeface="Michroma"/>
                          <a:sym typeface="Michroma"/>
                        </a:rPr>
                        <a:t>You will need: Paper, Pen</a:t>
                      </a:r>
                      <a:endParaRPr sz="2000">
                        <a:solidFill>
                          <a:srgbClr val="FFFFFF"/>
                        </a:solidFill>
                        <a:latin typeface="Michroma"/>
                        <a:ea typeface="Michroma"/>
                        <a:cs typeface="Michroma"/>
                        <a:sym typeface="Michroma"/>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89550">
                <a:tc>
                  <a:txBody>
                    <a:bodyPr/>
                    <a:lstStyle/>
                    <a:p>
                      <a:pPr indent="0" lvl="0" marL="0" rtl="0" algn="l">
                        <a:lnSpc>
                          <a:spcPct val="120000"/>
                        </a:lnSpc>
                        <a:spcBef>
                          <a:spcPts val="300"/>
                        </a:spcBef>
                        <a:spcAft>
                          <a:spcPts val="0"/>
                        </a:spcAft>
                        <a:buNone/>
                      </a:pPr>
                      <a:r>
                        <a:t/>
                      </a:r>
                      <a:endParaRPr sz="2000">
                        <a:latin typeface="Michroma"/>
                        <a:ea typeface="Michroma"/>
                        <a:cs typeface="Michroma"/>
                        <a:sym typeface="Michroma"/>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2000">
                        <a:latin typeface="Michroma"/>
                        <a:ea typeface="Michroma"/>
                        <a:cs typeface="Michroma"/>
                        <a:sym typeface="Michroma"/>
                      </a:endParaRPr>
                    </a:p>
                  </a:txBody>
                  <a:tcPr marT="0" marB="0"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9"/>
          <p:cNvPicPr preferRelativeResize="0"/>
          <p:nvPr/>
        </p:nvPicPr>
        <p:blipFill rotWithShape="1">
          <a:blip r:embed="rId3">
            <a:alphaModFix/>
          </a:blip>
          <a:srcRect b="21187" l="0" r="0" t="11162"/>
          <a:stretch/>
        </p:blipFill>
        <p:spPr>
          <a:xfrm>
            <a:off x="0" y="0"/>
            <a:ext cx="9144003" cy="4123075"/>
          </a:xfrm>
          <a:prstGeom prst="rect">
            <a:avLst/>
          </a:prstGeom>
          <a:noFill/>
          <a:ln>
            <a:noFill/>
          </a:ln>
        </p:spPr>
      </p:pic>
      <p:sp>
        <p:nvSpPr>
          <p:cNvPr id="564" name="Google Shape;564;p89"/>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2000">
                <a:solidFill>
                  <a:srgbClr val="FFFFFF"/>
                </a:solidFill>
              </a:rPr>
              <a:t>Finding your passion</a:t>
            </a:r>
            <a:endParaRPr sz="2200">
              <a:solidFill>
                <a:srgbClr val="FFFFFF"/>
              </a:solidFill>
            </a:endParaRPr>
          </a:p>
        </p:txBody>
      </p:sp>
      <p:pic>
        <p:nvPicPr>
          <p:cNvPr id="565" name="Google Shape;565;p89"/>
          <p:cNvPicPr preferRelativeResize="0"/>
          <p:nvPr/>
        </p:nvPicPr>
        <p:blipFill rotWithShape="1">
          <a:blip r:embed="rId4">
            <a:alphaModFix/>
          </a:blip>
          <a:srcRect b="0" l="0" r="0" t="0"/>
          <a:stretch/>
        </p:blipFill>
        <p:spPr>
          <a:xfrm>
            <a:off x="6994925" y="3433286"/>
            <a:ext cx="2161328" cy="17085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0"/>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What is Social Action?</a:t>
            </a:r>
            <a:endParaRPr/>
          </a:p>
        </p:txBody>
      </p:sp>
      <p:sp>
        <p:nvSpPr>
          <p:cNvPr id="571" name="Google Shape;571;p90"/>
          <p:cNvSpPr txBox="1"/>
          <p:nvPr/>
        </p:nvSpPr>
        <p:spPr>
          <a:xfrm>
            <a:off x="2265200" y="985650"/>
            <a:ext cx="6336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latin typeface="Montserrat"/>
                <a:ea typeface="Montserrat"/>
                <a:cs typeface="Montserrat"/>
                <a:sym typeface="Montserrat"/>
              </a:rPr>
              <a:t>Social action is when you take </a:t>
            </a:r>
            <a:r>
              <a:rPr lang="en-GB" sz="1600" u="sng">
                <a:solidFill>
                  <a:schemeClr val="dk1"/>
                </a:solidFill>
                <a:latin typeface="Montserrat"/>
                <a:ea typeface="Montserrat"/>
                <a:cs typeface="Montserrat"/>
                <a:sym typeface="Montserrat"/>
              </a:rPr>
              <a:t>practical action</a:t>
            </a:r>
            <a:r>
              <a:rPr lang="en-GB" sz="1600">
                <a:solidFill>
                  <a:schemeClr val="dk1"/>
                </a:solidFill>
                <a:latin typeface="Montserrat"/>
                <a:ea typeface="Montserrat"/>
                <a:cs typeface="Montserrat"/>
                <a:sym typeface="Montserrat"/>
              </a:rPr>
              <a:t> in the service of others.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GB" sz="1600">
                <a:solidFill>
                  <a:schemeClr val="dk1"/>
                </a:solidFill>
                <a:latin typeface="Montserrat"/>
                <a:ea typeface="Montserrat"/>
                <a:cs typeface="Montserrat"/>
                <a:sym typeface="Montserrat"/>
              </a:rPr>
              <a:t>It involves activities carried out by </a:t>
            </a:r>
            <a:r>
              <a:rPr lang="en-GB" sz="1600" u="sng">
                <a:solidFill>
                  <a:schemeClr val="dk1"/>
                </a:solidFill>
                <a:latin typeface="Montserrat"/>
                <a:ea typeface="Montserrat"/>
                <a:cs typeface="Montserrat"/>
                <a:sym typeface="Montserrat"/>
              </a:rPr>
              <a:t>individuals</a:t>
            </a:r>
            <a:r>
              <a:rPr lang="en-GB" sz="1600">
                <a:solidFill>
                  <a:schemeClr val="dk1"/>
                </a:solidFill>
                <a:latin typeface="Montserrat"/>
                <a:ea typeface="Montserrat"/>
                <a:cs typeface="Montserrat"/>
                <a:sym typeface="Montserrat"/>
              </a:rPr>
              <a:t> or </a:t>
            </a:r>
            <a:r>
              <a:rPr lang="en-GB" sz="1600" u="sng">
                <a:solidFill>
                  <a:schemeClr val="dk1"/>
                </a:solidFill>
                <a:latin typeface="Montserrat"/>
                <a:ea typeface="Montserrat"/>
                <a:cs typeface="Montserrat"/>
                <a:sym typeface="Montserrat"/>
              </a:rPr>
              <a:t>groups</a:t>
            </a:r>
            <a:r>
              <a:rPr lang="en-GB" sz="1600">
                <a:solidFill>
                  <a:schemeClr val="dk1"/>
                </a:solidFill>
                <a:latin typeface="Montserrat"/>
                <a:ea typeface="Montserrat"/>
                <a:cs typeface="Montserrat"/>
                <a:sym typeface="Montserrat"/>
              </a:rPr>
              <a:t> that are not for profit and aim to </a:t>
            </a:r>
            <a:r>
              <a:rPr lang="en-GB" sz="1600" u="sng">
                <a:solidFill>
                  <a:schemeClr val="dk1"/>
                </a:solidFill>
                <a:latin typeface="Montserrat"/>
                <a:ea typeface="Montserrat"/>
                <a:cs typeface="Montserrat"/>
                <a:sym typeface="Montserrat"/>
              </a:rPr>
              <a:t>bring about a change or benefit for communities</a:t>
            </a:r>
            <a:r>
              <a:rPr lang="en-GB"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GB" sz="1600">
                <a:solidFill>
                  <a:schemeClr val="dk1"/>
                </a:solidFill>
                <a:latin typeface="Montserrat"/>
                <a:ea typeface="Montserrat"/>
                <a:cs typeface="Montserrat"/>
                <a:sym typeface="Montserrat"/>
              </a:rPr>
              <a:t>This might involve giving time and/or money.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GB" sz="1600">
                <a:solidFill>
                  <a:schemeClr val="dk1"/>
                </a:solidFill>
                <a:latin typeface="Montserrat"/>
                <a:ea typeface="Montserrat"/>
                <a:cs typeface="Montserrat"/>
                <a:sym typeface="Montserrat"/>
              </a:rPr>
              <a:t>It includes </a:t>
            </a:r>
            <a:r>
              <a:rPr lang="en-GB" sz="1600" u="sng">
                <a:solidFill>
                  <a:schemeClr val="dk1"/>
                </a:solidFill>
                <a:latin typeface="Montserrat"/>
                <a:ea typeface="Montserrat"/>
                <a:cs typeface="Montserrat"/>
                <a:sym typeface="Montserrat"/>
              </a:rPr>
              <a:t>volunteering</a:t>
            </a:r>
            <a:r>
              <a:rPr lang="en-GB" sz="1600">
                <a:solidFill>
                  <a:schemeClr val="dk1"/>
                </a:solidFill>
                <a:latin typeface="Montserrat"/>
                <a:ea typeface="Montserrat"/>
                <a:cs typeface="Montserrat"/>
                <a:sym typeface="Montserrat"/>
              </a:rPr>
              <a:t> and </a:t>
            </a:r>
            <a:r>
              <a:rPr lang="en-GB" sz="1600" u="sng">
                <a:solidFill>
                  <a:schemeClr val="dk1"/>
                </a:solidFill>
                <a:latin typeface="Montserrat"/>
                <a:ea typeface="Montserrat"/>
                <a:cs typeface="Montserrat"/>
                <a:sym typeface="Montserrat"/>
              </a:rPr>
              <a:t>community</a:t>
            </a:r>
            <a:r>
              <a:rPr lang="en-GB" sz="1600">
                <a:solidFill>
                  <a:schemeClr val="dk1"/>
                </a:solidFill>
                <a:latin typeface="Montserrat"/>
                <a:ea typeface="Montserrat"/>
                <a:cs typeface="Montserrat"/>
                <a:sym typeface="Montserrat"/>
              </a:rPr>
              <a:t> involvement such as taking part in a programme like the National Citizen Service.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GB" sz="1600">
                <a:solidFill>
                  <a:schemeClr val="dk1"/>
                </a:solidFill>
                <a:latin typeface="Montserrat"/>
                <a:ea typeface="Montserrat"/>
                <a:cs typeface="Montserrat"/>
                <a:sym typeface="Montserrat"/>
              </a:rPr>
              <a:t>It is how citizens can influence decision-making through the </a:t>
            </a:r>
            <a:r>
              <a:rPr lang="en-GB" sz="1600" u="sng">
                <a:solidFill>
                  <a:schemeClr val="dk1"/>
                </a:solidFill>
                <a:latin typeface="Montserrat"/>
                <a:ea typeface="Montserrat"/>
                <a:cs typeface="Montserrat"/>
                <a:sym typeface="Montserrat"/>
              </a:rPr>
              <a:t>democratic</a:t>
            </a:r>
            <a:r>
              <a:rPr lang="en-GB" sz="1600">
                <a:solidFill>
                  <a:schemeClr val="dk1"/>
                </a:solidFill>
                <a:latin typeface="Montserrat"/>
                <a:ea typeface="Montserrat"/>
                <a:cs typeface="Montserrat"/>
                <a:sym typeface="Montserrat"/>
              </a:rPr>
              <a:t> process.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p:txBody>
      </p:sp>
      <p:sp>
        <p:nvSpPr>
          <p:cNvPr id="572" name="Google Shape;572;p90"/>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Finding your passion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0" st="0"/>
                                            </p:txEl>
                                          </p:spTgt>
                                        </p:tgtEl>
                                        <p:attrNameLst>
                                          <p:attrName>style.visibility</p:attrName>
                                        </p:attrNameLst>
                                      </p:cBhvr>
                                      <p:to>
                                        <p:strVal val="visible"/>
                                      </p:to>
                                    </p:set>
                                    <p:animEffect filter="fade" transition="in">
                                      <p:cBhvr>
                                        <p:cTn dur="1000"/>
                                        <p:tgtEl>
                                          <p:spTgt spid="5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1" st="1"/>
                                            </p:txEl>
                                          </p:spTgt>
                                        </p:tgtEl>
                                        <p:attrNameLst>
                                          <p:attrName>style.visibility</p:attrName>
                                        </p:attrNameLst>
                                      </p:cBhvr>
                                      <p:to>
                                        <p:strVal val="visible"/>
                                      </p:to>
                                    </p:set>
                                    <p:animEffect filter="fade" transition="in">
                                      <p:cBhvr>
                                        <p:cTn dur="1000"/>
                                        <p:tgtEl>
                                          <p:spTgt spid="5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2" st="2"/>
                                            </p:txEl>
                                          </p:spTgt>
                                        </p:tgtEl>
                                        <p:attrNameLst>
                                          <p:attrName>style.visibility</p:attrName>
                                        </p:attrNameLst>
                                      </p:cBhvr>
                                      <p:to>
                                        <p:strVal val="visible"/>
                                      </p:to>
                                    </p:set>
                                    <p:animEffect filter="fade" transition="in">
                                      <p:cBhvr>
                                        <p:cTn dur="1000"/>
                                        <p:tgtEl>
                                          <p:spTgt spid="5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3" st="3"/>
                                            </p:txEl>
                                          </p:spTgt>
                                        </p:tgtEl>
                                        <p:attrNameLst>
                                          <p:attrName>style.visibility</p:attrName>
                                        </p:attrNameLst>
                                      </p:cBhvr>
                                      <p:to>
                                        <p:strVal val="visible"/>
                                      </p:to>
                                    </p:set>
                                    <p:animEffect filter="fade" transition="in">
                                      <p:cBhvr>
                                        <p:cTn dur="1000"/>
                                        <p:tgtEl>
                                          <p:spTgt spid="5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4" st="4"/>
                                            </p:txEl>
                                          </p:spTgt>
                                        </p:tgtEl>
                                        <p:attrNameLst>
                                          <p:attrName>style.visibility</p:attrName>
                                        </p:attrNameLst>
                                      </p:cBhvr>
                                      <p:to>
                                        <p:strVal val="visible"/>
                                      </p:to>
                                    </p:set>
                                    <p:animEffect filter="fade" transition="in">
                                      <p:cBhvr>
                                        <p:cTn dur="1000"/>
                                        <p:tgtEl>
                                          <p:spTgt spid="57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5" st="5"/>
                                            </p:txEl>
                                          </p:spTgt>
                                        </p:tgtEl>
                                        <p:attrNameLst>
                                          <p:attrName>style.visibility</p:attrName>
                                        </p:attrNameLst>
                                      </p:cBhvr>
                                      <p:to>
                                        <p:strVal val="visible"/>
                                      </p:to>
                                    </p:set>
                                    <p:animEffect filter="fade" transition="in">
                                      <p:cBhvr>
                                        <p:cTn dur="1000"/>
                                        <p:tgtEl>
                                          <p:spTgt spid="57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6" st="6"/>
                                            </p:txEl>
                                          </p:spTgt>
                                        </p:tgtEl>
                                        <p:attrNameLst>
                                          <p:attrName>style.visibility</p:attrName>
                                        </p:attrNameLst>
                                      </p:cBhvr>
                                      <p:to>
                                        <p:strVal val="visible"/>
                                      </p:to>
                                    </p:set>
                                    <p:animEffect filter="fade" transition="in">
                                      <p:cBhvr>
                                        <p:cTn dur="1000"/>
                                        <p:tgtEl>
                                          <p:spTgt spid="57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7" st="7"/>
                                            </p:txEl>
                                          </p:spTgt>
                                        </p:tgtEl>
                                        <p:attrNameLst>
                                          <p:attrName>style.visibility</p:attrName>
                                        </p:attrNameLst>
                                      </p:cBhvr>
                                      <p:to>
                                        <p:strVal val="visible"/>
                                      </p:to>
                                    </p:set>
                                    <p:animEffect filter="fade" transition="in">
                                      <p:cBhvr>
                                        <p:cTn dur="1000"/>
                                        <p:tgtEl>
                                          <p:spTgt spid="57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8" st="8"/>
                                            </p:txEl>
                                          </p:spTgt>
                                        </p:tgtEl>
                                        <p:attrNameLst>
                                          <p:attrName>style.visibility</p:attrName>
                                        </p:attrNameLst>
                                      </p:cBhvr>
                                      <p:to>
                                        <p:strVal val="visible"/>
                                      </p:to>
                                    </p:set>
                                    <p:animEffect filter="fade" transition="in">
                                      <p:cBhvr>
                                        <p:cTn dur="1000"/>
                                        <p:tgtEl>
                                          <p:spTgt spid="57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9" st="9"/>
                                            </p:txEl>
                                          </p:spTgt>
                                        </p:tgtEl>
                                        <p:attrNameLst>
                                          <p:attrName>style.visibility</p:attrName>
                                        </p:attrNameLst>
                                      </p:cBhvr>
                                      <p:to>
                                        <p:strVal val="visible"/>
                                      </p:to>
                                    </p:set>
                                    <p:animEffect filter="fade" transition="in">
                                      <p:cBhvr>
                                        <p:cTn dur="1000"/>
                                        <p:tgtEl>
                                          <p:spTgt spid="57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10" st="10"/>
                                            </p:txEl>
                                          </p:spTgt>
                                        </p:tgtEl>
                                        <p:attrNameLst>
                                          <p:attrName>style.visibility</p:attrName>
                                        </p:attrNameLst>
                                      </p:cBhvr>
                                      <p:to>
                                        <p:strVal val="visible"/>
                                      </p:to>
                                    </p:set>
                                    <p:animEffect filter="fade" transition="in">
                                      <p:cBhvr>
                                        <p:cTn dur="1000"/>
                                        <p:tgtEl>
                                          <p:spTgt spid="57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11" st="11"/>
                                            </p:txEl>
                                          </p:spTgt>
                                        </p:tgtEl>
                                        <p:attrNameLst>
                                          <p:attrName>style.visibility</p:attrName>
                                        </p:attrNameLst>
                                      </p:cBhvr>
                                      <p:to>
                                        <p:strVal val="visible"/>
                                      </p:to>
                                    </p:set>
                                    <p:animEffect filter="fade" transition="in">
                                      <p:cBhvr>
                                        <p:cTn dur="1000"/>
                                        <p:tgtEl>
                                          <p:spTgt spid="57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xEl>
                                              <p:pRg end="12" st="12"/>
                                            </p:txEl>
                                          </p:spTgt>
                                        </p:tgtEl>
                                        <p:attrNameLst>
                                          <p:attrName>style.visibility</p:attrName>
                                        </p:attrNameLst>
                                      </p:cBhvr>
                                      <p:to>
                                        <p:strVal val="visible"/>
                                      </p:to>
                                    </p:set>
                                    <p:animEffect filter="fade" transition="in">
                                      <p:cBhvr>
                                        <p:cTn dur="1000"/>
                                        <p:tgtEl>
                                          <p:spTgt spid="571">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1"/>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Finding your passion</a:t>
            </a:r>
            <a:endParaRPr/>
          </a:p>
        </p:txBody>
      </p:sp>
      <p:pic>
        <p:nvPicPr>
          <p:cNvPr id="578" name="Google Shape;578;p91"/>
          <p:cNvPicPr preferRelativeResize="0"/>
          <p:nvPr/>
        </p:nvPicPr>
        <p:blipFill rotWithShape="1">
          <a:blip r:embed="rId3">
            <a:alphaModFix/>
          </a:blip>
          <a:srcRect b="11126" l="0" r="0" t="0"/>
          <a:stretch/>
        </p:blipFill>
        <p:spPr>
          <a:xfrm>
            <a:off x="2094625" y="111825"/>
            <a:ext cx="3315247" cy="1540000"/>
          </a:xfrm>
          <a:prstGeom prst="rect">
            <a:avLst/>
          </a:prstGeom>
          <a:noFill/>
          <a:ln>
            <a:noFill/>
          </a:ln>
        </p:spPr>
      </p:pic>
      <p:pic>
        <p:nvPicPr>
          <p:cNvPr id="579" name="Google Shape;579;p91"/>
          <p:cNvPicPr preferRelativeResize="0"/>
          <p:nvPr/>
        </p:nvPicPr>
        <p:blipFill rotWithShape="1">
          <a:blip r:embed="rId4">
            <a:alphaModFix/>
          </a:blip>
          <a:srcRect b="28348" l="0" r="0" t="4681"/>
          <a:stretch/>
        </p:blipFill>
        <p:spPr>
          <a:xfrm>
            <a:off x="2088925" y="3466275"/>
            <a:ext cx="3315250" cy="1540001"/>
          </a:xfrm>
          <a:prstGeom prst="rect">
            <a:avLst/>
          </a:prstGeom>
          <a:noFill/>
          <a:ln>
            <a:noFill/>
          </a:ln>
        </p:spPr>
      </p:pic>
      <p:pic>
        <p:nvPicPr>
          <p:cNvPr id="580" name="Google Shape;580;p91"/>
          <p:cNvPicPr preferRelativeResize="0"/>
          <p:nvPr/>
        </p:nvPicPr>
        <p:blipFill rotWithShape="1">
          <a:blip r:embed="rId5">
            <a:alphaModFix/>
          </a:blip>
          <a:srcRect b="18471" l="0" r="0" t="-715"/>
          <a:stretch/>
        </p:blipFill>
        <p:spPr>
          <a:xfrm>
            <a:off x="5397025" y="1789050"/>
            <a:ext cx="3315252" cy="1540000"/>
          </a:xfrm>
          <a:prstGeom prst="rect">
            <a:avLst/>
          </a:prstGeom>
          <a:noFill/>
          <a:ln>
            <a:noFill/>
          </a:ln>
        </p:spPr>
      </p:pic>
      <p:sp>
        <p:nvSpPr>
          <p:cNvPr id="581" name="Google Shape;581;p91"/>
          <p:cNvSpPr txBox="1"/>
          <p:nvPr/>
        </p:nvSpPr>
        <p:spPr>
          <a:xfrm>
            <a:off x="5409425" y="111925"/>
            <a:ext cx="3315300" cy="15399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ontserrat"/>
                <a:ea typeface="Montserrat"/>
                <a:cs typeface="Montserrat"/>
                <a:sym typeface="Montserrat"/>
              </a:rPr>
              <a:t>Young people in Exeter working with local supermarkets to make sure local food banks got the right donations to meet the needs of the community.</a:t>
            </a:r>
            <a:endParaRPr sz="1500">
              <a:latin typeface="Montserrat"/>
              <a:ea typeface="Montserrat"/>
              <a:cs typeface="Montserrat"/>
              <a:sym typeface="Montserrat"/>
            </a:endParaRPr>
          </a:p>
        </p:txBody>
      </p:sp>
      <p:sp>
        <p:nvSpPr>
          <p:cNvPr id="582" name="Google Shape;582;p91"/>
          <p:cNvSpPr txBox="1"/>
          <p:nvPr/>
        </p:nvSpPr>
        <p:spPr>
          <a:xfrm>
            <a:off x="2099475" y="1801838"/>
            <a:ext cx="3315300" cy="15273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ontserrat"/>
                <a:ea typeface="Montserrat"/>
                <a:cs typeface="Montserrat"/>
                <a:sym typeface="Montserrat"/>
              </a:rPr>
              <a:t>Young people in Carlisle developing a patch of waste ground into a green space which will help the local environment.</a:t>
            </a:r>
            <a:endParaRPr sz="1500">
              <a:latin typeface="Montserrat"/>
              <a:ea typeface="Montserrat"/>
              <a:cs typeface="Montserrat"/>
              <a:sym typeface="Montserrat"/>
            </a:endParaRPr>
          </a:p>
        </p:txBody>
      </p:sp>
      <p:sp>
        <p:nvSpPr>
          <p:cNvPr id="583" name="Google Shape;583;p91"/>
          <p:cNvSpPr txBox="1"/>
          <p:nvPr/>
        </p:nvSpPr>
        <p:spPr>
          <a:xfrm>
            <a:off x="5404175" y="3466325"/>
            <a:ext cx="3315300" cy="15399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ontserrat"/>
                <a:ea typeface="Montserrat"/>
                <a:cs typeface="Montserrat"/>
                <a:sym typeface="Montserrat"/>
              </a:rPr>
              <a:t>Young people in Hendon t</a:t>
            </a:r>
            <a:r>
              <a:rPr lang="en-GB" sz="1500">
                <a:latin typeface="Montserrat"/>
                <a:ea typeface="Montserrat"/>
                <a:cs typeface="Montserrat"/>
                <a:sym typeface="Montserrat"/>
              </a:rPr>
              <a:t>eaming up</a:t>
            </a:r>
            <a:r>
              <a:rPr lang="en-GB" sz="1500">
                <a:latin typeface="Montserrat"/>
                <a:ea typeface="Montserrat"/>
                <a:cs typeface="Montserrat"/>
                <a:sym typeface="Montserrat"/>
              </a:rPr>
              <a:t> with local care home residents to </a:t>
            </a:r>
            <a:r>
              <a:rPr lang="en-GB" sz="1500">
                <a:latin typeface="Montserrat"/>
                <a:ea typeface="Montserrat"/>
                <a:cs typeface="Montserrat"/>
                <a:sym typeface="Montserrat"/>
              </a:rPr>
              <a:t>lobby the council to provide opportunities for the generations to work together.</a:t>
            </a:r>
            <a:endParaRPr sz="15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2"/>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b="1" lang="en-GB" sz="1600"/>
              <a:t>The ‘WHAT’</a:t>
            </a:r>
            <a:endParaRPr sz="1600"/>
          </a:p>
        </p:txBody>
      </p:sp>
      <p:sp>
        <p:nvSpPr>
          <p:cNvPr id="589" name="Google Shape;589;p92"/>
          <p:cNvSpPr txBox="1"/>
          <p:nvPr>
            <p:ph idx="2" type="body"/>
          </p:nvPr>
        </p:nvSpPr>
        <p:spPr>
          <a:xfrm>
            <a:off x="2265194" y="891821"/>
            <a:ext cx="6609000" cy="3743400"/>
          </a:xfrm>
          <a:prstGeom prst="rect">
            <a:avLst/>
          </a:prstGeom>
          <a:solidFill>
            <a:srgbClr val="FCE5CD"/>
          </a:solidFill>
        </p:spPr>
        <p:txBody>
          <a:bodyPr anchorCtr="0" anchor="t" bIns="20775" lIns="41550" spcFirstLastPara="1" rIns="41550" wrap="square" tIns="20775">
            <a:noAutofit/>
          </a:bodyPr>
          <a:lstStyle/>
          <a:p>
            <a:pPr indent="0" lvl="0" marL="0" rtl="0" algn="l">
              <a:lnSpc>
                <a:spcPct val="150000"/>
              </a:lnSpc>
              <a:spcBef>
                <a:spcPts val="0"/>
              </a:spcBef>
              <a:spcAft>
                <a:spcPts val="0"/>
              </a:spcAft>
              <a:buClr>
                <a:schemeClr val="dk1"/>
              </a:buClr>
              <a:buSzPts val="500"/>
              <a:buFont typeface="Arial"/>
              <a:buNone/>
            </a:pPr>
            <a:r>
              <a:rPr lang="en-GB" sz="1600">
                <a:latin typeface="Montserrat"/>
                <a:ea typeface="Montserrat"/>
                <a:cs typeface="Montserrat"/>
                <a:sym typeface="Montserrat"/>
              </a:rPr>
              <a:t>You have one minute to decide on a cause that you feel deserves social action</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rPr lang="en-GB" sz="1600">
                <a:latin typeface="Montserrat"/>
                <a:ea typeface="Montserrat"/>
                <a:cs typeface="Montserrat"/>
                <a:sym typeface="Montserrat"/>
              </a:rPr>
              <a:t>Choose a campaign that is </a:t>
            </a:r>
            <a:r>
              <a:rPr b="1" lang="en-GB" sz="1600">
                <a:latin typeface="Montserrat"/>
                <a:ea typeface="Montserrat"/>
                <a:cs typeface="Montserrat"/>
                <a:sym typeface="Montserrat"/>
              </a:rPr>
              <a:t>local </a:t>
            </a:r>
            <a:r>
              <a:rPr lang="en-GB" sz="1600">
                <a:latin typeface="Montserrat"/>
                <a:ea typeface="Montserrat"/>
                <a:cs typeface="Montserrat"/>
                <a:sym typeface="Montserrat"/>
              </a:rPr>
              <a:t>to your immediate community</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b="1"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rPr b="1" lang="en-GB" sz="1600">
                <a:latin typeface="Montserrat"/>
                <a:ea typeface="Montserrat"/>
                <a:cs typeface="Montserrat"/>
                <a:sym typeface="Montserrat"/>
              </a:rPr>
              <a:t>If you're struggling, you might like to think about;</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Your local food bank</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Your local environment (e.g. protecting woodland, doing a beach clean, tackling graffiti or litter)</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Your local care home</a:t>
            </a:r>
            <a:endParaRPr b="1"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b="1"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b="1"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500"/>
              <a:buFont typeface="Arial"/>
              <a:buNone/>
            </a:pPr>
            <a:r>
              <a:t/>
            </a:r>
            <a:endParaRPr sz="1600">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p>
        </p:txBody>
      </p:sp>
      <p:sp>
        <p:nvSpPr>
          <p:cNvPr id="590" name="Google Shape;590;p92"/>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Finding your passion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3"/>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0"/>
              </a:spcBef>
              <a:spcAft>
                <a:spcPts val="0"/>
              </a:spcAft>
              <a:buClr>
                <a:schemeClr val="dk1"/>
              </a:buClr>
              <a:buSzPts val="1100"/>
              <a:buFont typeface="Arial"/>
              <a:buNone/>
            </a:pPr>
            <a:r>
              <a:rPr b="1" lang="en-GB" sz="1600"/>
              <a:t>The ‘HOW’  </a:t>
            </a:r>
            <a:endParaRPr/>
          </a:p>
        </p:txBody>
      </p:sp>
      <p:sp>
        <p:nvSpPr>
          <p:cNvPr id="596" name="Google Shape;596;p93"/>
          <p:cNvSpPr txBox="1"/>
          <p:nvPr>
            <p:ph idx="2" type="body"/>
          </p:nvPr>
        </p:nvSpPr>
        <p:spPr>
          <a:xfrm>
            <a:off x="2265200" y="891825"/>
            <a:ext cx="6609000" cy="3332100"/>
          </a:xfrm>
          <a:prstGeom prst="rect">
            <a:avLst/>
          </a:prstGeom>
          <a:solidFill>
            <a:srgbClr val="FCE5CD"/>
          </a:solidFill>
        </p:spPr>
        <p:txBody>
          <a:bodyPr anchorCtr="0" anchor="t" bIns="20775" lIns="41550" spcFirstLastPara="1" rIns="41550" wrap="square" tIns="20775">
            <a:noAutofit/>
          </a:bodyPr>
          <a:lstStyle/>
          <a:p>
            <a:pPr indent="0" lvl="0" marL="0" rtl="0" algn="l">
              <a:spcBef>
                <a:spcPts val="0"/>
              </a:spcBef>
              <a:spcAft>
                <a:spcPts val="0"/>
              </a:spcAft>
              <a:buClr>
                <a:schemeClr val="dk1"/>
              </a:buClr>
              <a:buSzPts val="500"/>
              <a:buFont typeface="Arial"/>
              <a:buNone/>
            </a:pPr>
            <a:r>
              <a:rPr lang="en-GB" sz="1600">
                <a:latin typeface="Montserrat"/>
                <a:ea typeface="Montserrat"/>
                <a:cs typeface="Montserrat"/>
                <a:sym typeface="Montserrat"/>
              </a:rPr>
              <a:t>Now that you know what issue you care about, you need to decide </a:t>
            </a:r>
            <a:r>
              <a:rPr b="1" lang="en-GB" sz="1600" u="sng">
                <a:latin typeface="Montserrat"/>
                <a:ea typeface="Montserrat"/>
                <a:cs typeface="Montserrat"/>
                <a:sym typeface="Montserrat"/>
              </a:rPr>
              <a:t>how</a:t>
            </a:r>
            <a:r>
              <a:rPr lang="en-GB" sz="1600">
                <a:latin typeface="Montserrat"/>
                <a:ea typeface="Montserrat"/>
                <a:cs typeface="Montserrat"/>
                <a:sym typeface="Montserrat"/>
              </a:rPr>
              <a:t> you are going to make a difference.</a:t>
            </a:r>
            <a:endParaRPr sz="1600">
              <a:latin typeface="Montserrat"/>
              <a:ea typeface="Montserrat"/>
              <a:cs typeface="Montserrat"/>
              <a:sym typeface="Montserrat"/>
            </a:endParaRPr>
          </a:p>
          <a:p>
            <a:pPr indent="0" lvl="0" marL="0" rtl="0" algn="l">
              <a:spcBef>
                <a:spcPts val="0"/>
              </a:spcBef>
              <a:spcAft>
                <a:spcPts val="0"/>
              </a:spcAft>
              <a:buClr>
                <a:schemeClr val="dk1"/>
              </a:buClr>
              <a:buSzPts val="500"/>
              <a:buFont typeface="Arial"/>
              <a:buNone/>
            </a:pPr>
            <a:r>
              <a:t/>
            </a:r>
            <a:endParaRPr sz="1600">
              <a:latin typeface="Montserrat"/>
              <a:ea typeface="Montserrat"/>
              <a:cs typeface="Montserrat"/>
              <a:sym typeface="Montserrat"/>
            </a:endParaRPr>
          </a:p>
          <a:p>
            <a:pPr indent="0" lvl="0" marL="0" rtl="0" algn="l">
              <a:spcBef>
                <a:spcPts val="0"/>
              </a:spcBef>
              <a:spcAft>
                <a:spcPts val="0"/>
              </a:spcAft>
              <a:buClr>
                <a:schemeClr val="dk1"/>
              </a:buClr>
              <a:buSzPts val="500"/>
              <a:buFont typeface="Arial"/>
              <a:buNone/>
            </a:pPr>
            <a:r>
              <a:rPr lang="en-GB" sz="1600">
                <a:latin typeface="Montserrat"/>
                <a:ea typeface="Montserrat"/>
                <a:cs typeface="Montserrat"/>
                <a:sym typeface="Montserrat"/>
              </a:rPr>
              <a:t>You now have time to write down</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b="1" lang="en-GB" sz="1600">
                <a:latin typeface="Montserrat"/>
                <a:ea typeface="Montserrat"/>
                <a:cs typeface="Montserrat"/>
                <a:sym typeface="Montserrat"/>
              </a:rPr>
              <a:t>WHAT</a:t>
            </a:r>
            <a:r>
              <a:rPr lang="en-GB" sz="1600">
                <a:latin typeface="Montserrat"/>
                <a:ea typeface="Montserrat"/>
                <a:cs typeface="Montserrat"/>
                <a:sym typeface="Montserrat"/>
              </a:rPr>
              <a:t> is the problem you are choosing?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b="1" lang="en-GB" sz="1600">
                <a:latin typeface="Montserrat"/>
                <a:ea typeface="Montserrat"/>
                <a:cs typeface="Montserrat"/>
                <a:sym typeface="Montserrat"/>
              </a:rPr>
              <a:t>WHY</a:t>
            </a:r>
            <a:r>
              <a:rPr lang="en-GB" sz="1600">
                <a:latin typeface="Montserrat"/>
                <a:ea typeface="Montserrat"/>
                <a:cs typeface="Montserrat"/>
                <a:sym typeface="Montserrat"/>
              </a:rPr>
              <a:t> is it an issue?</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AutoNum type="alphaLcPeriod"/>
            </a:pPr>
            <a:r>
              <a:rPr lang="en-GB" sz="1600">
                <a:latin typeface="Montserrat"/>
                <a:ea typeface="Montserrat"/>
                <a:cs typeface="Montserrat"/>
                <a:sym typeface="Montserrat"/>
              </a:rPr>
              <a:t>who is impacted and how</a:t>
            </a:r>
            <a:endParaRPr sz="1600">
              <a:latin typeface="Montserrat"/>
              <a:ea typeface="Montserrat"/>
              <a:cs typeface="Montserrat"/>
              <a:sym typeface="Montserrat"/>
            </a:endParaRPr>
          </a:p>
          <a:p>
            <a:pPr indent="-330200" lvl="1" marL="914400" rtl="0" algn="l">
              <a:spcBef>
                <a:spcPts val="0"/>
              </a:spcBef>
              <a:spcAft>
                <a:spcPts val="0"/>
              </a:spcAft>
              <a:buSzPts val="1600"/>
              <a:buFont typeface="Montserrat"/>
              <a:buAutoNum type="alphaLcPeriod"/>
            </a:pPr>
            <a:r>
              <a:rPr lang="en-GB" sz="1600">
                <a:latin typeface="Montserrat"/>
                <a:ea typeface="Montserrat"/>
                <a:cs typeface="Montserrat"/>
                <a:sym typeface="Montserrat"/>
              </a:rPr>
              <a:t>what will happen if nothing is done?</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b="1" lang="en-GB" sz="1600">
                <a:latin typeface="Montserrat"/>
                <a:ea typeface="Montserrat"/>
                <a:cs typeface="Montserrat"/>
                <a:sym typeface="Montserrat"/>
              </a:rPr>
              <a:t>SOLUTION </a:t>
            </a:r>
            <a:r>
              <a:rPr lang="en-GB" sz="1600">
                <a:latin typeface="Montserrat"/>
                <a:ea typeface="Montserrat"/>
                <a:cs typeface="Montserrat"/>
                <a:sym typeface="Montserrat"/>
              </a:rPr>
              <a:t>what can you do about it?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b="1" lang="en-GB" sz="1600">
                <a:latin typeface="Montserrat"/>
                <a:ea typeface="Montserrat"/>
                <a:cs typeface="Montserrat"/>
                <a:sym typeface="Montserrat"/>
              </a:rPr>
              <a:t>STAKEHOLDERS</a:t>
            </a:r>
            <a:r>
              <a:rPr lang="en-GB" sz="1600">
                <a:latin typeface="Montserrat"/>
                <a:ea typeface="Montserrat"/>
                <a:cs typeface="Montserrat"/>
                <a:sym typeface="Montserrat"/>
              </a:rPr>
              <a:t> who can help you?</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b="1" lang="en-GB" sz="1600">
                <a:latin typeface="Montserrat"/>
                <a:ea typeface="Montserrat"/>
                <a:cs typeface="Montserrat"/>
                <a:sym typeface="Montserrat"/>
              </a:rPr>
              <a:t>IMPACT </a:t>
            </a:r>
            <a:r>
              <a:rPr lang="en-GB" sz="1600">
                <a:latin typeface="Montserrat"/>
                <a:ea typeface="Montserrat"/>
                <a:cs typeface="Montserrat"/>
                <a:sym typeface="Montserrat"/>
              </a:rPr>
              <a:t>what do you hope to achieve? </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Clr>
                <a:schemeClr val="dk1"/>
              </a:buClr>
              <a:buSzPts val="500"/>
              <a:buFont typeface="Arial"/>
              <a:buNone/>
            </a:pPr>
            <a:r>
              <a:t/>
            </a:r>
            <a:endParaRPr sz="1600"/>
          </a:p>
          <a:p>
            <a:pPr indent="0" lvl="0" marL="0" rtl="0" algn="l">
              <a:spcBef>
                <a:spcPts val="0"/>
              </a:spcBef>
              <a:spcAft>
                <a:spcPts val="0"/>
              </a:spcAft>
              <a:buClr>
                <a:schemeClr val="dk1"/>
              </a:buClr>
              <a:buSzPts val="1300"/>
              <a:buFont typeface="Arial"/>
              <a:buNone/>
            </a:pPr>
            <a:r>
              <a:t/>
            </a:r>
            <a:endParaRPr sz="1600"/>
          </a:p>
        </p:txBody>
      </p:sp>
      <p:sp>
        <p:nvSpPr>
          <p:cNvPr id="597" name="Google Shape;597;p93"/>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Finding your passion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4"/>
          <p:cNvPicPr preferRelativeResize="0"/>
          <p:nvPr/>
        </p:nvPicPr>
        <p:blipFill rotWithShape="1">
          <a:blip r:embed="rId3">
            <a:alphaModFix/>
          </a:blip>
          <a:srcRect b="30905" l="0" r="0" t="0"/>
          <a:stretch/>
        </p:blipFill>
        <p:spPr>
          <a:xfrm>
            <a:off x="-140225" y="-151300"/>
            <a:ext cx="9284224" cy="4275426"/>
          </a:xfrm>
          <a:prstGeom prst="rect">
            <a:avLst/>
          </a:prstGeom>
          <a:noFill/>
          <a:ln>
            <a:noFill/>
          </a:ln>
        </p:spPr>
      </p:pic>
      <p:sp>
        <p:nvSpPr>
          <p:cNvPr id="604" name="Google Shape;604;p94"/>
          <p:cNvSpPr txBox="1"/>
          <p:nvPr>
            <p:ph type="ctrTitle"/>
          </p:nvPr>
        </p:nvSpPr>
        <p:spPr>
          <a:xfrm>
            <a:off x="269769" y="4450022"/>
            <a:ext cx="6181800" cy="28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2000">
                <a:solidFill>
                  <a:srgbClr val="FFFFFF"/>
                </a:solidFill>
              </a:rPr>
              <a:t>Making your pitch!</a:t>
            </a:r>
            <a:endParaRPr sz="2000">
              <a:solidFill>
                <a:srgbClr val="FFFFFF"/>
              </a:solidFill>
            </a:endParaRPr>
          </a:p>
        </p:txBody>
      </p:sp>
      <p:pic>
        <p:nvPicPr>
          <p:cNvPr id="605" name="Google Shape;605;p94"/>
          <p:cNvPicPr preferRelativeResize="0"/>
          <p:nvPr/>
        </p:nvPicPr>
        <p:blipFill rotWithShape="1">
          <a:blip r:embed="rId4">
            <a:alphaModFix/>
          </a:blip>
          <a:srcRect b="0" l="0" r="0" t="0"/>
          <a:stretch/>
        </p:blipFill>
        <p:spPr>
          <a:xfrm>
            <a:off x="6994925" y="3433286"/>
            <a:ext cx="2161328" cy="1708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5"/>
          <p:cNvSpPr txBox="1"/>
          <p:nvPr>
            <p:ph idx="2" type="body"/>
          </p:nvPr>
        </p:nvSpPr>
        <p:spPr>
          <a:xfrm>
            <a:off x="2265194" y="739421"/>
            <a:ext cx="6609000" cy="3743400"/>
          </a:xfrm>
          <a:prstGeom prst="rect">
            <a:avLst/>
          </a:prstGeom>
        </p:spPr>
        <p:txBody>
          <a:bodyPr anchorCtr="0" anchor="t" bIns="20775" lIns="41550" spcFirstLastPara="1" rIns="41550" wrap="square" tIns="20775">
            <a:noAutofit/>
          </a:bodyPr>
          <a:lstStyle/>
          <a:p>
            <a:pPr indent="-304800" lvl="0" marL="457200" rtl="0" algn="l">
              <a:spcBef>
                <a:spcPts val="0"/>
              </a:spcBef>
              <a:spcAft>
                <a:spcPts val="0"/>
              </a:spcAft>
              <a:buSzPts val="1200"/>
              <a:buFont typeface="Montserrat"/>
              <a:buAutoNum type="arabicPeriod"/>
            </a:pPr>
            <a:r>
              <a:rPr b="1" lang="en-GB" sz="1200">
                <a:latin typeface="Montserrat"/>
                <a:ea typeface="Montserrat"/>
                <a:cs typeface="Montserrat"/>
                <a:sym typeface="Montserrat"/>
              </a:rPr>
              <a:t>WHAT </a:t>
            </a:r>
            <a:r>
              <a:rPr lang="en-GB" sz="1200">
                <a:latin typeface="Montserrat"/>
                <a:ea typeface="Montserrat"/>
                <a:cs typeface="Montserrat"/>
                <a:sym typeface="Montserrat"/>
              </a:rPr>
              <a:t>- what is the problem you are choosing?</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Litter in the local park</a:t>
            </a:r>
            <a:endParaRPr sz="12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b="1" lang="en-GB" sz="1200">
                <a:latin typeface="Montserrat"/>
                <a:ea typeface="Montserrat"/>
                <a:cs typeface="Montserrat"/>
                <a:sym typeface="Montserrat"/>
              </a:rPr>
              <a:t>WHY</a:t>
            </a:r>
            <a:r>
              <a:rPr lang="en-GB" sz="1200">
                <a:latin typeface="Montserrat"/>
                <a:ea typeface="Montserrat"/>
                <a:cs typeface="Montserrat"/>
                <a:sym typeface="Montserrat"/>
              </a:rPr>
              <a:t> is it an issue?</a:t>
            </a:r>
            <a:endParaRPr sz="1200">
              <a:latin typeface="Montserrat"/>
              <a:ea typeface="Montserrat"/>
              <a:cs typeface="Montserrat"/>
              <a:sym typeface="Montserrat"/>
            </a:endParaRPr>
          </a:p>
          <a:p>
            <a:pPr indent="-304800" lvl="1" marL="914400" rtl="0" algn="l">
              <a:spcBef>
                <a:spcPts val="0"/>
              </a:spcBef>
              <a:spcAft>
                <a:spcPts val="0"/>
              </a:spcAft>
              <a:buSzPts val="1200"/>
              <a:buFont typeface="Montserrat"/>
              <a:buAutoNum type="alphaLcPeriod"/>
            </a:pPr>
            <a:r>
              <a:rPr lang="en-GB" sz="1200">
                <a:latin typeface="Montserrat"/>
                <a:ea typeface="Montserrat"/>
                <a:cs typeface="Montserrat"/>
                <a:sym typeface="Montserrat"/>
              </a:rPr>
              <a:t>who is impacted and how</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Local residents - Unpleasant, e.g. smells, attracts mice/rats</a:t>
            </a:r>
            <a:endParaRPr sz="1200">
              <a:solidFill>
                <a:srgbClr val="FF0000"/>
              </a:solidFill>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Wildlife and the environment</a:t>
            </a:r>
            <a:endParaRPr sz="1200">
              <a:solidFill>
                <a:srgbClr val="FF0000"/>
              </a:solidFill>
              <a:latin typeface="Montserrat"/>
              <a:ea typeface="Montserrat"/>
              <a:cs typeface="Montserrat"/>
              <a:sym typeface="Montserrat"/>
            </a:endParaRPr>
          </a:p>
          <a:p>
            <a:pPr indent="-304800" lvl="1" marL="914400" rtl="0" algn="l">
              <a:spcBef>
                <a:spcPts val="0"/>
              </a:spcBef>
              <a:spcAft>
                <a:spcPts val="0"/>
              </a:spcAft>
              <a:buSzPts val="1200"/>
              <a:buFont typeface="Montserrat"/>
              <a:buAutoNum type="alphaLcPeriod"/>
            </a:pPr>
            <a:r>
              <a:rPr lang="en-GB" sz="1200">
                <a:latin typeface="Montserrat"/>
                <a:ea typeface="Montserrat"/>
                <a:cs typeface="Montserrat"/>
                <a:sym typeface="Montserrat"/>
              </a:rPr>
              <a:t>what will happen if nothing is done?</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The problem will continue and will have a negative impact on the local environment.</a:t>
            </a:r>
            <a:endParaRPr sz="1200">
              <a:solidFill>
                <a:srgbClr val="FF00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b="1" lang="en-GB" sz="1200">
                <a:latin typeface="Montserrat"/>
                <a:ea typeface="Montserrat"/>
                <a:cs typeface="Montserrat"/>
                <a:sym typeface="Montserrat"/>
              </a:rPr>
              <a:t>SOLUTION </a:t>
            </a:r>
            <a:r>
              <a:rPr lang="en-GB" sz="1200">
                <a:latin typeface="Montserrat"/>
                <a:ea typeface="Montserrat"/>
                <a:cs typeface="Montserrat"/>
                <a:sym typeface="Montserrat"/>
              </a:rPr>
              <a:t>what can you do about it?</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Request more bins from the council (or more regular collections)</a:t>
            </a:r>
            <a:endParaRPr sz="1200">
              <a:solidFill>
                <a:srgbClr val="FF0000"/>
              </a:solidFill>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Assemble a local committee of residents to arrange litter picks </a:t>
            </a:r>
            <a:endParaRPr sz="1200">
              <a:solidFill>
                <a:srgbClr val="FF0000"/>
              </a:solidFill>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Better signage to encourage people not to litter</a:t>
            </a:r>
            <a:endParaRPr sz="1200">
              <a:solidFill>
                <a:srgbClr val="FF00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b="1" lang="en-GB" sz="1200">
                <a:latin typeface="Montserrat"/>
                <a:ea typeface="Montserrat"/>
                <a:cs typeface="Montserrat"/>
                <a:sym typeface="Montserrat"/>
              </a:rPr>
              <a:t>STAKEHOLDERS </a:t>
            </a:r>
            <a:r>
              <a:rPr lang="en-GB" sz="1200">
                <a:latin typeface="Montserrat"/>
                <a:ea typeface="Montserrat"/>
                <a:cs typeface="Montserrat"/>
                <a:sym typeface="Montserrat"/>
              </a:rPr>
              <a:t>who can help you?</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Local residents/MP/local council/Environmental groups/Wildlife enthusiasts/people who have solved this issue elsewhere </a:t>
            </a:r>
            <a:endParaRPr sz="1200">
              <a:solidFill>
                <a:srgbClr val="FF00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0000"/>
              </a:solidFill>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b="1" lang="en-GB" sz="1200">
                <a:latin typeface="Montserrat"/>
                <a:ea typeface="Montserrat"/>
                <a:cs typeface="Montserrat"/>
                <a:sym typeface="Montserrat"/>
              </a:rPr>
              <a:t>IMPACT </a:t>
            </a:r>
            <a:r>
              <a:rPr lang="en-GB" sz="1200">
                <a:latin typeface="Montserrat"/>
                <a:ea typeface="Montserrat"/>
                <a:cs typeface="Montserrat"/>
                <a:sym typeface="Montserrat"/>
              </a:rPr>
              <a:t>what do you hope to achieve?  </a:t>
            </a:r>
            <a:endParaRPr sz="1200">
              <a:latin typeface="Montserrat"/>
              <a:ea typeface="Montserrat"/>
              <a:cs typeface="Montserrat"/>
              <a:sym typeface="Montserrat"/>
            </a:endParaRPr>
          </a:p>
          <a:p>
            <a:pPr indent="0" lvl="0" marL="0" rtl="0" algn="l">
              <a:spcBef>
                <a:spcPts val="0"/>
              </a:spcBef>
              <a:spcAft>
                <a:spcPts val="0"/>
              </a:spcAft>
              <a:buNone/>
            </a:pPr>
            <a:r>
              <a:rPr lang="en-GB" sz="1200">
                <a:solidFill>
                  <a:srgbClr val="FF0000"/>
                </a:solidFill>
                <a:latin typeface="Montserrat"/>
                <a:ea typeface="Montserrat"/>
                <a:cs typeface="Montserrat"/>
                <a:sym typeface="Montserrat"/>
              </a:rPr>
              <a:t>More pleasant environment, which will encourage more people to use the park and be healthier</a:t>
            </a:r>
            <a:endParaRPr sz="1200">
              <a:solidFill>
                <a:srgbClr val="FF00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00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500"/>
              </a:spcBef>
              <a:spcAft>
                <a:spcPts val="0"/>
              </a:spcAft>
              <a:buNone/>
            </a:pPr>
            <a:r>
              <a:t/>
            </a:r>
            <a:endParaRPr sz="1200">
              <a:latin typeface="Montserrat"/>
              <a:ea typeface="Montserrat"/>
              <a:cs typeface="Montserrat"/>
              <a:sym typeface="Montserrat"/>
            </a:endParaRPr>
          </a:p>
        </p:txBody>
      </p:sp>
      <p:sp>
        <p:nvSpPr>
          <p:cNvPr id="611" name="Google Shape;611;p95"/>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Making your pitch!</a:t>
            </a:r>
            <a:endParaRPr/>
          </a:p>
        </p:txBody>
      </p:sp>
      <p:sp>
        <p:nvSpPr>
          <p:cNvPr id="612" name="Google Shape;612;p95"/>
          <p:cNvSpPr txBox="1"/>
          <p:nvPr>
            <p:ph idx="1" type="body"/>
          </p:nvPr>
        </p:nvSpPr>
        <p:spPr>
          <a:xfrm>
            <a:off x="2001500" y="278175"/>
            <a:ext cx="68727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Example problem: Litter in local park during lockdown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6"/>
          <p:cNvSpPr txBox="1"/>
          <p:nvPr>
            <p:ph idx="1" type="body"/>
          </p:nvPr>
        </p:nvSpPr>
        <p:spPr>
          <a:xfrm>
            <a:off x="2182050" y="278175"/>
            <a:ext cx="71181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So how do we turn </a:t>
            </a:r>
            <a:r>
              <a:rPr lang="en-GB"/>
              <a:t>this</a:t>
            </a:r>
            <a:r>
              <a:rPr lang="en-GB"/>
              <a:t> into a pitch?</a:t>
            </a:r>
            <a:endParaRPr/>
          </a:p>
        </p:txBody>
      </p:sp>
      <p:sp>
        <p:nvSpPr>
          <p:cNvPr id="618" name="Google Shape;618;p96"/>
          <p:cNvSpPr txBox="1"/>
          <p:nvPr>
            <p:ph idx="2" type="body"/>
          </p:nvPr>
        </p:nvSpPr>
        <p:spPr>
          <a:xfrm>
            <a:off x="2191700" y="877550"/>
            <a:ext cx="5874300" cy="2948100"/>
          </a:xfrm>
          <a:prstGeom prst="rect">
            <a:avLst/>
          </a:prstGeom>
        </p:spPr>
        <p:txBody>
          <a:bodyPr anchorCtr="0" anchor="t" bIns="20775" lIns="41550" spcFirstLastPara="1" rIns="41550" wrap="square" tIns="20775">
            <a:noAutofit/>
          </a:bodyPr>
          <a:lstStyle/>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Introduce yourself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Explain your cause</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Be snappy and </a:t>
            </a:r>
            <a:r>
              <a:rPr lang="en-GB" sz="1600">
                <a:latin typeface="Montserrat"/>
                <a:ea typeface="Montserrat"/>
                <a:cs typeface="Montserrat"/>
                <a:sym typeface="Montserrat"/>
              </a:rPr>
              <a:t>succinct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Describe your campaign - what will you do and what do you hope the outcome i</a:t>
            </a:r>
            <a:r>
              <a:rPr lang="en-GB" sz="1600">
                <a:latin typeface="Montserrat"/>
                <a:ea typeface="Montserrat"/>
                <a:cs typeface="Montserrat"/>
                <a:sym typeface="Montserrat"/>
              </a:rPr>
              <a:t>s</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b="1" lang="en-GB" sz="1600">
                <a:latin typeface="Montserrat"/>
                <a:ea typeface="Montserrat"/>
                <a:cs typeface="Montserrat"/>
                <a:sym typeface="Montserrat"/>
              </a:rPr>
              <a:t>AND REMEMBER THE </a:t>
            </a:r>
            <a:r>
              <a:rPr b="1" lang="en-GB" sz="1600">
                <a:latin typeface="Montserrat"/>
                <a:ea typeface="Montserrat"/>
                <a:cs typeface="Montserrat"/>
                <a:sym typeface="Montserrat"/>
              </a:rPr>
              <a:t>CHARACTERISTICS</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Engaging tone, expression and gesture</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Responding to the listener</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Clear structure to points</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Compelling and passionate </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Appropriate examples and facts</a:t>
            </a:r>
            <a:endParaRPr b="1"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600"/>
          </a:p>
          <a:p>
            <a:pPr indent="0" lvl="0" marL="0" rtl="0" algn="l">
              <a:spcBef>
                <a:spcPts val="500"/>
              </a:spcBef>
              <a:spcAft>
                <a:spcPts val="0"/>
              </a:spcAft>
              <a:buNone/>
            </a:pPr>
            <a:r>
              <a:t/>
            </a:r>
            <a:endParaRPr sz="1600">
              <a:latin typeface="Montserrat"/>
              <a:ea typeface="Montserrat"/>
              <a:cs typeface="Montserrat"/>
              <a:sym typeface="Montserrat"/>
            </a:endParaRPr>
          </a:p>
        </p:txBody>
      </p:sp>
      <p:sp>
        <p:nvSpPr>
          <p:cNvPr id="619" name="Google Shape;619;p96"/>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Making your pitch!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0" st="0"/>
                                            </p:txEl>
                                          </p:spTgt>
                                        </p:tgtEl>
                                        <p:attrNameLst>
                                          <p:attrName>style.visibility</p:attrName>
                                        </p:attrNameLst>
                                      </p:cBhvr>
                                      <p:to>
                                        <p:strVal val="visible"/>
                                      </p:to>
                                    </p:set>
                                    <p:animEffect filter="fade" transition="in">
                                      <p:cBhvr>
                                        <p:cTn dur="1000"/>
                                        <p:tgtEl>
                                          <p:spTgt spid="6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 st="1"/>
                                            </p:txEl>
                                          </p:spTgt>
                                        </p:tgtEl>
                                        <p:attrNameLst>
                                          <p:attrName>style.visibility</p:attrName>
                                        </p:attrNameLst>
                                      </p:cBhvr>
                                      <p:to>
                                        <p:strVal val="visible"/>
                                      </p:to>
                                    </p:set>
                                    <p:animEffect filter="fade" transition="in">
                                      <p:cBhvr>
                                        <p:cTn dur="1000"/>
                                        <p:tgtEl>
                                          <p:spTgt spid="6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2" st="2"/>
                                            </p:txEl>
                                          </p:spTgt>
                                        </p:tgtEl>
                                        <p:attrNameLst>
                                          <p:attrName>style.visibility</p:attrName>
                                        </p:attrNameLst>
                                      </p:cBhvr>
                                      <p:to>
                                        <p:strVal val="visible"/>
                                      </p:to>
                                    </p:set>
                                    <p:animEffect filter="fade" transition="in">
                                      <p:cBhvr>
                                        <p:cTn dur="1000"/>
                                        <p:tgtEl>
                                          <p:spTgt spid="6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3" st="3"/>
                                            </p:txEl>
                                          </p:spTgt>
                                        </p:tgtEl>
                                        <p:attrNameLst>
                                          <p:attrName>style.visibility</p:attrName>
                                        </p:attrNameLst>
                                      </p:cBhvr>
                                      <p:to>
                                        <p:strVal val="visible"/>
                                      </p:to>
                                    </p:set>
                                    <p:animEffect filter="fade" transition="in">
                                      <p:cBhvr>
                                        <p:cTn dur="1000"/>
                                        <p:tgtEl>
                                          <p:spTgt spid="6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4" st="4"/>
                                            </p:txEl>
                                          </p:spTgt>
                                        </p:tgtEl>
                                        <p:attrNameLst>
                                          <p:attrName>style.visibility</p:attrName>
                                        </p:attrNameLst>
                                      </p:cBhvr>
                                      <p:to>
                                        <p:strVal val="visible"/>
                                      </p:to>
                                    </p:set>
                                    <p:animEffect filter="fade" transition="in">
                                      <p:cBhvr>
                                        <p:cTn dur="1000"/>
                                        <p:tgtEl>
                                          <p:spTgt spid="6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5" st="5"/>
                                            </p:txEl>
                                          </p:spTgt>
                                        </p:tgtEl>
                                        <p:attrNameLst>
                                          <p:attrName>style.visibility</p:attrName>
                                        </p:attrNameLst>
                                      </p:cBhvr>
                                      <p:to>
                                        <p:strVal val="visible"/>
                                      </p:to>
                                    </p:set>
                                    <p:animEffect filter="fade" transition="in">
                                      <p:cBhvr>
                                        <p:cTn dur="1000"/>
                                        <p:tgtEl>
                                          <p:spTgt spid="6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6" st="6"/>
                                            </p:txEl>
                                          </p:spTgt>
                                        </p:tgtEl>
                                        <p:attrNameLst>
                                          <p:attrName>style.visibility</p:attrName>
                                        </p:attrNameLst>
                                      </p:cBhvr>
                                      <p:to>
                                        <p:strVal val="visible"/>
                                      </p:to>
                                    </p:set>
                                    <p:animEffect filter="fade" transition="in">
                                      <p:cBhvr>
                                        <p:cTn dur="1000"/>
                                        <p:tgtEl>
                                          <p:spTgt spid="61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7" st="7"/>
                                            </p:txEl>
                                          </p:spTgt>
                                        </p:tgtEl>
                                        <p:attrNameLst>
                                          <p:attrName>style.visibility</p:attrName>
                                        </p:attrNameLst>
                                      </p:cBhvr>
                                      <p:to>
                                        <p:strVal val="visible"/>
                                      </p:to>
                                    </p:set>
                                    <p:animEffect filter="fade" transition="in">
                                      <p:cBhvr>
                                        <p:cTn dur="1000"/>
                                        <p:tgtEl>
                                          <p:spTgt spid="61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8" st="8"/>
                                            </p:txEl>
                                          </p:spTgt>
                                        </p:tgtEl>
                                        <p:attrNameLst>
                                          <p:attrName>style.visibility</p:attrName>
                                        </p:attrNameLst>
                                      </p:cBhvr>
                                      <p:to>
                                        <p:strVal val="visible"/>
                                      </p:to>
                                    </p:set>
                                    <p:animEffect filter="fade" transition="in">
                                      <p:cBhvr>
                                        <p:cTn dur="1000"/>
                                        <p:tgtEl>
                                          <p:spTgt spid="61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9" st="9"/>
                                            </p:txEl>
                                          </p:spTgt>
                                        </p:tgtEl>
                                        <p:attrNameLst>
                                          <p:attrName>style.visibility</p:attrName>
                                        </p:attrNameLst>
                                      </p:cBhvr>
                                      <p:to>
                                        <p:strVal val="visible"/>
                                      </p:to>
                                    </p:set>
                                    <p:animEffect filter="fade" transition="in">
                                      <p:cBhvr>
                                        <p:cTn dur="1000"/>
                                        <p:tgtEl>
                                          <p:spTgt spid="61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0" st="10"/>
                                            </p:txEl>
                                          </p:spTgt>
                                        </p:tgtEl>
                                        <p:attrNameLst>
                                          <p:attrName>style.visibility</p:attrName>
                                        </p:attrNameLst>
                                      </p:cBhvr>
                                      <p:to>
                                        <p:strVal val="visible"/>
                                      </p:to>
                                    </p:set>
                                    <p:animEffect filter="fade" transition="in">
                                      <p:cBhvr>
                                        <p:cTn dur="1000"/>
                                        <p:tgtEl>
                                          <p:spTgt spid="61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1" st="11"/>
                                            </p:txEl>
                                          </p:spTgt>
                                        </p:tgtEl>
                                        <p:attrNameLst>
                                          <p:attrName>style.visibility</p:attrName>
                                        </p:attrNameLst>
                                      </p:cBhvr>
                                      <p:to>
                                        <p:strVal val="visible"/>
                                      </p:to>
                                    </p:set>
                                    <p:animEffect filter="fade" transition="in">
                                      <p:cBhvr>
                                        <p:cTn dur="1000"/>
                                        <p:tgtEl>
                                          <p:spTgt spid="61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2" st="12"/>
                                            </p:txEl>
                                          </p:spTgt>
                                        </p:tgtEl>
                                        <p:attrNameLst>
                                          <p:attrName>style.visibility</p:attrName>
                                        </p:attrNameLst>
                                      </p:cBhvr>
                                      <p:to>
                                        <p:strVal val="visible"/>
                                      </p:to>
                                    </p:set>
                                    <p:animEffect filter="fade" transition="in">
                                      <p:cBhvr>
                                        <p:cTn dur="1000"/>
                                        <p:tgtEl>
                                          <p:spTgt spid="618">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3" st="13"/>
                                            </p:txEl>
                                          </p:spTgt>
                                        </p:tgtEl>
                                        <p:attrNameLst>
                                          <p:attrName>style.visibility</p:attrName>
                                        </p:attrNameLst>
                                      </p:cBhvr>
                                      <p:to>
                                        <p:strVal val="visible"/>
                                      </p:to>
                                    </p:set>
                                    <p:animEffect filter="fade" transition="in">
                                      <p:cBhvr>
                                        <p:cTn dur="1000"/>
                                        <p:tgtEl>
                                          <p:spTgt spid="618">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4" st="14"/>
                                            </p:txEl>
                                          </p:spTgt>
                                        </p:tgtEl>
                                        <p:attrNameLst>
                                          <p:attrName>style.visibility</p:attrName>
                                        </p:attrNameLst>
                                      </p:cBhvr>
                                      <p:to>
                                        <p:strVal val="visible"/>
                                      </p:to>
                                    </p:set>
                                    <p:animEffect filter="fade" transition="in">
                                      <p:cBhvr>
                                        <p:cTn dur="1000"/>
                                        <p:tgtEl>
                                          <p:spTgt spid="618">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xEl>
                                              <p:pRg end="15" st="15"/>
                                            </p:txEl>
                                          </p:spTgt>
                                        </p:tgtEl>
                                        <p:attrNameLst>
                                          <p:attrName>style.visibility</p:attrName>
                                        </p:attrNameLst>
                                      </p:cBhvr>
                                      <p:to>
                                        <p:strVal val="visible"/>
                                      </p:to>
                                    </p:set>
                                    <p:animEffect filter="fade" transition="in">
                                      <p:cBhvr>
                                        <p:cTn dur="1000"/>
                                        <p:tgtEl>
                                          <p:spTgt spid="618">
                                            <p:txEl>
                                              <p:pRg end="15" st="1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7"/>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Making your pitch!</a:t>
            </a:r>
            <a:endParaRPr/>
          </a:p>
        </p:txBody>
      </p:sp>
      <p:sp>
        <p:nvSpPr>
          <p:cNvPr id="625" name="Google Shape;625;p97"/>
          <p:cNvSpPr txBox="1"/>
          <p:nvPr>
            <p:ph idx="2" type="body"/>
          </p:nvPr>
        </p:nvSpPr>
        <p:spPr>
          <a:xfrm>
            <a:off x="2265625" y="722875"/>
            <a:ext cx="6609000" cy="4193700"/>
          </a:xfrm>
          <a:prstGeom prst="rect">
            <a:avLst/>
          </a:prstGeom>
        </p:spPr>
        <p:txBody>
          <a:bodyPr anchorCtr="0" anchor="t" bIns="20775" lIns="41550" spcFirstLastPara="1" rIns="41550" wrap="square" tIns="20775">
            <a:noAutofit/>
          </a:bodyPr>
          <a:lstStyle/>
          <a:p>
            <a:pPr indent="0" lvl="0" marL="0" rtl="0" algn="l">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Hi, my name is X and I am here today to talk about an issue that is affecting the community. As a local resident, I have become aware of the growing litter issue in the park. </a:t>
            </a:r>
            <a:endParaRPr sz="1200">
              <a:solidFill>
                <a:srgbClr val="6AA84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6AA84F"/>
              </a:solidFill>
              <a:latin typeface="Montserrat"/>
              <a:ea typeface="Montserrat"/>
              <a:cs typeface="Montserrat"/>
              <a:sym typeface="Montserrat"/>
            </a:endParaRPr>
          </a:p>
          <a:p>
            <a:pPr indent="0" lvl="0" marL="0" rtl="0" algn="l">
              <a:spcBef>
                <a:spcPts val="0"/>
              </a:spcBef>
              <a:spcAft>
                <a:spcPts val="0"/>
              </a:spcAft>
              <a:buNone/>
            </a:pPr>
            <a:r>
              <a:rPr lang="en-GB" sz="1200">
                <a:solidFill>
                  <a:srgbClr val="6AA84F"/>
                </a:solidFill>
                <a:latin typeface="Montserrat"/>
                <a:ea typeface="Montserrat"/>
                <a:cs typeface="Montserrat"/>
                <a:sym typeface="Montserrat"/>
              </a:rPr>
              <a:t>This is an issue for residents because it is attracting mice and rats, it has an unpleasant smell and it will have negative impact on the local wildlife and environment. If this problem is not addressed it will only worsen and people will not respect the park.</a:t>
            </a:r>
            <a:endParaRPr sz="1200">
              <a:solidFill>
                <a:srgbClr val="6AA84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6AA84F"/>
              </a:solidFill>
              <a:latin typeface="Montserrat"/>
              <a:ea typeface="Montserrat"/>
              <a:cs typeface="Montserrat"/>
              <a:sym typeface="Montserrat"/>
            </a:endParaRPr>
          </a:p>
          <a:p>
            <a:pPr indent="0" lvl="0" marL="0" rtl="0" algn="l">
              <a:spcBef>
                <a:spcPts val="0"/>
              </a:spcBef>
              <a:spcAft>
                <a:spcPts val="0"/>
              </a:spcAft>
              <a:buNone/>
            </a:pPr>
            <a:r>
              <a:rPr lang="en-GB" sz="1200">
                <a:solidFill>
                  <a:srgbClr val="6AA84F"/>
                </a:solidFill>
                <a:latin typeface="Montserrat"/>
                <a:ea typeface="Montserrat"/>
                <a:cs typeface="Montserrat"/>
                <a:sym typeface="Montserrat"/>
              </a:rPr>
              <a:t>I am here today to ask for your support with this. I have thought of a few suggestions that I hope you might be able to help me with:</a:t>
            </a:r>
            <a:endParaRPr sz="1200">
              <a:solidFill>
                <a:srgbClr val="6AA84F"/>
              </a:solidFill>
              <a:latin typeface="Montserrat"/>
              <a:ea typeface="Montserrat"/>
              <a:cs typeface="Montserrat"/>
              <a:sym typeface="Montserrat"/>
            </a:endParaRPr>
          </a:p>
          <a:p>
            <a:pPr indent="-304800" lvl="0" marL="457200" rtl="0" algn="l">
              <a:spcBef>
                <a:spcPts val="0"/>
              </a:spcBef>
              <a:spcAft>
                <a:spcPts val="0"/>
              </a:spcAft>
              <a:buClr>
                <a:srgbClr val="6AA84F"/>
              </a:buClr>
              <a:buSzPts val="1200"/>
              <a:buFont typeface="Montserrat"/>
              <a:buAutoNum type="arabicParenR"/>
            </a:pPr>
            <a:r>
              <a:rPr lang="en-GB" sz="1200">
                <a:solidFill>
                  <a:srgbClr val="6AA84F"/>
                </a:solidFill>
                <a:latin typeface="Montserrat"/>
                <a:ea typeface="Montserrat"/>
                <a:cs typeface="Montserrat"/>
                <a:sym typeface="Montserrat"/>
              </a:rPr>
              <a:t>more bins would reduce this problem as people have more opportunity to dispose of their litter responsibly</a:t>
            </a:r>
            <a:endParaRPr sz="1200">
              <a:solidFill>
                <a:srgbClr val="6AA84F"/>
              </a:solidFill>
              <a:latin typeface="Montserrat"/>
              <a:ea typeface="Montserrat"/>
              <a:cs typeface="Montserrat"/>
              <a:sym typeface="Montserrat"/>
            </a:endParaRPr>
          </a:p>
          <a:p>
            <a:pPr indent="-304800" lvl="0" marL="457200" rtl="0" algn="l">
              <a:spcBef>
                <a:spcPts val="0"/>
              </a:spcBef>
              <a:spcAft>
                <a:spcPts val="0"/>
              </a:spcAft>
              <a:buClr>
                <a:srgbClr val="6AA84F"/>
              </a:buClr>
              <a:buSzPts val="1200"/>
              <a:buFont typeface="Montserrat"/>
              <a:buAutoNum type="arabicParenR"/>
            </a:pPr>
            <a:r>
              <a:rPr lang="en-GB" sz="1200">
                <a:solidFill>
                  <a:srgbClr val="6AA84F"/>
                </a:solidFill>
                <a:latin typeface="Montserrat"/>
                <a:ea typeface="Montserrat"/>
                <a:cs typeface="Montserrat"/>
                <a:sym typeface="Montserrat"/>
              </a:rPr>
              <a:t>perhaps a sign to show the impact this can have on the local wildlife - it might make people think before dropping their litter. </a:t>
            </a:r>
            <a:endParaRPr sz="1200">
              <a:solidFill>
                <a:srgbClr val="6AA84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6AA84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I am coming to you as my MP because I know that you have the best interests of the residents at heart, and I know that you are the best-placed person to help with this, and that you have the power to make things happen. </a:t>
            </a:r>
            <a:endParaRPr sz="1200">
              <a:solidFill>
                <a:srgbClr val="6AA84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6AA84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I would hope that with these simple and low-cost measures that we would see vast improvements in the local community and more people would be able to enjoy the park.</a:t>
            </a:r>
            <a:endParaRPr sz="1200">
              <a:solidFill>
                <a:srgbClr val="6AA84F"/>
              </a:solidFill>
              <a:latin typeface="Montserrat"/>
              <a:ea typeface="Montserrat"/>
              <a:cs typeface="Montserrat"/>
              <a:sym typeface="Montserrat"/>
            </a:endParaRPr>
          </a:p>
          <a:p>
            <a:pPr indent="0" lvl="0" marL="0" rtl="0" algn="l">
              <a:spcBef>
                <a:spcPts val="500"/>
              </a:spcBef>
              <a:spcAft>
                <a:spcPts val="0"/>
              </a:spcAft>
              <a:buClr>
                <a:schemeClr val="dk1"/>
              </a:buClr>
              <a:buSzPts val="1100"/>
              <a:buFont typeface="Arial"/>
              <a:buNone/>
            </a:pPr>
            <a:r>
              <a:t/>
            </a:r>
            <a:endParaRPr sz="1200">
              <a:solidFill>
                <a:srgbClr val="6AA84F"/>
              </a:solidFill>
              <a:latin typeface="Montserrat"/>
              <a:ea typeface="Montserrat"/>
              <a:cs typeface="Montserrat"/>
              <a:sym typeface="Montserrat"/>
            </a:endParaRPr>
          </a:p>
          <a:p>
            <a:pPr indent="0" lvl="0" marL="0" rtl="0" algn="l">
              <a:spcBef>
                <a:spcPts val="500"/>
              </a:spcBef>
              <a:spcAft>
                <a:spcPts val="0"/>
              </a:spcAft>
              <a:buNone/>
            </a:pPr>
            <a:r>
              <a:t/>
            </a:r>
            <a:endParaRPr b="1" sz="1200">
              <a:solidFill>
                <a:srgbClr val="6AA84F"/>
              </a:solidFill>
              <a:latin typeface="Montserrat"/>
              <a:ea typeface="Montserrat"/>
              <a:cs typeface="Montserrat"/>
              <a:sym typeface="Montserrat"/>
            </a:endParaRPr>
          </a:p>
        </p:txBody>
      </p:sp>
      <p:sp>
        <p:nvSpPr>
          <p:cNvPr id="626" name="Google Shape;626;p97"/>
          <p:cNvSpPr txBox="1"/>
          <p:nvPr>
            <p:ph idx="1" type="body"/>
          </p:nvPr>
        </p:nvSpPr>
        <p:spPr>
          <a:xfrm>
            <a:off x="2041225" y="278175"/>
            <a:ext cx="68334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Example problem: Litter in local park during lockdown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0" name="Shape 630"/>
        <p:cNvGrpSpPr/>
        <p:nvPr/>
      </p:nvGrpSpPr>
      <p:grpSpPr>
        <a:xfrm>
          <a:off x="0" y="0"/>
          <a:ext cx="0" cy="0"/>
          <a:chOff x="0" y="0"/>
          <a:chExt cx="0" cy="0"/>
        </a:xfrm>
      </p:grpSpPr>
      <p:sp>
        <p:nvSpPr>
          <p:cNvPr id="631" name="Google Shape;631;p98"/>
          <p:cNvSpPr txBox="1"/>
          <p:nvPr>
            <p:ph idx="1" type="subTitle"/>
          </p:nvPr>
        </p:nvSpPr>
        <p:spPr>
          <a:xfrm>
            <a:off x="269777" y="234075"/>
            <a:ext cx="7771500" cy="4629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a:solidFill>
                  <a:srgbClr val="F3F3F3"/>
                </a:solidFill>
              </a:rPr>
              <a:t>Dragons’ Den</a:t>
            </a:r>
            <a:endParaRPr>
              <a:solidFill>
                <a:srgbClr val="F3F3F3"/>
              </a:solidFill>
            </a:endParaRPr>
          </a:p>
          <a:p>
            <a:pPr indent="0" lvl="0" marL="0" rtl="0" algn="l">
              <a:spcBef>
                <a:spcPts val="500"/>
              </a:spcBef>
              <a:spcAft>
                <a:spcPts val="0"/>
              </a:spcAft>
              <a:buNone/>
            </a:pPr>
            <a:r>
              <a:t/>
            </a:r>
            <a:endParaRPr>
              <a:solidFill>
                <a:srgbClr val="F3F3F3"/>
              </a:solidFill>
            </a:endParaRPr>
          </a:p>
        </p:txBody>
      </p:sp>
      <p:pic>
        <p:nvPicPr>
          <p:cNvPr id="632" name="Google Shape;632;p98"/>
          <p:cNvPicPr preferRelativeResize="0"/>
          <p:nvPr/>
        </p:nvPicPr>
        <p:blipFill rotWithShape="1">
          <a:blip r:embed="rId4">
            <a:alphaModFix/>
          </a:blip>
          <a:srcRect b="0" l="0" r="0" t="0"/>
          <a:stretch/>
        </p:blipFill>
        <p:spPr>
          <a:xfrm>
            <a:off x="7058875" y="-76189"/>
            <a:ext cx="2161328" cy="1708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72"/>
          <p:cNvPicPr preferRelativeResize="0"/>
          <p:nvPr/>
        </p:nvPicPr>
        <p:blipFill rotWithShape="1">
          <a:blip r:embed="rId3">
            <a:alphaModFix/>
          </a:blip>
          <a:srcRect b="21728" l="-410" r="409" t="11332"/>
          <a:stretch/>
        </p:blipFill>
        <p:spPr>
          <a:xfrm>
            <a:off x="-46600" y="0"/>
            <a:ext cx="9202499" cy="4118526"/>
          </a:xfrm>
          <a:prstGeom prst="rect">
            <a:avLst/>
          </a:prstGeom>
          <a:noFill/>
          <a:ln>
            <a:noFill/>
          </a:ln>
        </p:spPr>
      </p:pic>
      <p:sp>
        <p:nvSpPr>
          <p:cNvPr id="405" name="Google Shape;405;p72"/>
          <p:cNvSpPr txBox="1"/>
          <p:nvPr>
            <p:ph type="ctrTitle"/>
          </p:nvPr>
        </p:nvSpPr>
        <p:spPr>
          <a:xfrm>
            <a:off x="269776" y="4450025"/>
            <a:ext cx="6725100" cy="28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GB" sz="2000">
                <a:solidFill>
                  <a:srgbClr val="FFFFFF"/>
                </a:solidFill>
              </a:rPr>
              <a:t>Why do communication  skills matter?</a:t>
            </a:r>
            <a:endParaRPr sz="2000">
              <a:solidFill>
                <a:srgbClr val="FFFFFF"/>
              </a:solidFill>
            </a:endParaRPr>
          </a:p>
        </p:txBody>
      </p:sp>
      <p:pic>
        <p:nvPicPr>
          <p:cNvPr id="406" name="Google Shape;406;p72"/>
          <p:cNvPicPr preferRelativeResize="0"/>
          <p:nvPr/>
        </p:nvPicPr>
        <p:blipFill rotWithShape="1">
          <a:blip r:embed="rId4">
            <a:alphaModFix/>
          </a:blip>
          <a:srcRect b="0" l="0" r="0" t="0"/>
          <a:stretch/>
        </p:blipFill>
        <p:spPr>
          <a:xfrm>
            <a:off x="6994925" y="3433286"/>
            <a:ext cx="2161328" cy="17085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9"/>
          <p:cNvSpPr txBox="1"/>
          <p:nvPr>
            <p:ph idx="1" type="body"/>
          </p:nvPr>
        </p:nvSpPr>
        <p:spPr>
          <a:xfrm>
            <a:off x="2000401" y="278169"/>
            <a:ext cx="85953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Your turn</a:t>
            </a:r>
            <a:endParaRPr/>
          </a:p>
        </p:txBody>
      </p:sp>
      <p:sp>
        <p:nvSpPr>
          <p:cNvPr id="638" name="Google Shape;638;p99"/>
          <p:cNvSpPr txBox="1"/>
          <p:nvPr>
            <p:ph idx="2" type="body"/>
          </p:nvPr>
        </p:nvSpPr>
        <p:spPr>
          <a:xfrm>
            <a:off x="2191700" y="877550"/>
            <a:ext cx="5874300" cy="2948100"/>
          </a:xfrm>
          <a:prstGeom prst="rect">
            <a:avLst/>
          </a:prstGeom>
        </p:spPr>
        <p:txBody>
          <a:bodyPr anchorCtr="0" anchor="t" bIns="20775" lIns="41550" spcFirstLastPara="1" rIns="41550" wrap="square" tIns="20775">
            <a:noAutofit/>
          </a:bodyPr>
          <a:lstStyle/>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Introduce yourself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Explain your cause</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Be snappy and succinct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Describe your campaign - what will you do and what do you hope the outcome is</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b="1" lang="en-GB" sz="1600">
                <a:latin typeface="Montserrat"/>
                <a:ea typeface="Montserrat"/>
                <a:cs typeface="Montserrat"/>
                <a:sym typeface="Montserrat"/>
              </a:rPr>
              <a:t>AND REMEMBER THE CHARACTERISTICS</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Engaging tone, expression and gesture</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Responding to the listener</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Clear structure to points</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Compelling and passionate </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Appropriate examples and facts</a:t>
            </a:r>
            <a:endParaRPr b="1"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600"/>
          </a:p>
          <a:p>
            <a:pPr indent="0" lvl="0" marL="0" rtl="0" algn="l">
              <a:spcBef>
                <a:spcPts val="500"/>
              </a:spcBef>
              <a:spcAft>
                <a:spcPts val="0"/>
              </a:spcAft>
              <a:buNone/>
            </a:pPr>
            <a:r>
              <a:t/>
            </a:r>
            <a:endParaRPr sz="1600">
              <a:latin typeface="Montserrat"/>
              <a:ea typeface="Montserrat"/>
              <a:cs typeface="Montserrat"/>
              <a:sym typeface="Montserrat"/>
            </a:endParaRPr>
          </a:p>
        </p:txBody>
      </p:sp>
      <p:sp>
        <p:nvSpPr>
          <p:cNvPr id="639" name="Google Shape;639;p99"/>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Making your pitch!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100"/>
          <p:cNvSpPr txBox="1"/>
          <p:nvPr>
            <p:ph idx="1" type="body"/>
          </p:nvPr>
        </p:nvSpPr>
        <p:spPr>
          <a:xfrm>
            <a:off x="2000401" y="278169"/>
            <a:ext cx="85953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Reviewing your performance</a:t>
            </a:r>
            <a:endParaRPr/>
          </a:p>
        </p:txBody>
      </p:sp>
      <p:sp>
        <p:nvSpPr>
          <p:cNvPr id="645" name="Google Shape;645;p100"/>
          <p:cNvSpPr txBox="1"/>
          <p:nvPr>
            <p:ph idx="2" type="body"/>
          </p:nvPr>
        </p:nvSpPr>
        <p:spPr>
          <a:xfrm>
            <a:off x="2191700" y="877550"/>
            <a:ext cx="5874300" cy="29481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Reflect on your pitch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List 3 WWWs and 2 EBIs</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b="1" lang="en-GB" sz="1600">
                <a:latin typeface="Montserrat"/>
                <a:ea typeface="Montserrat"/>
                <a:cs typeface="Montserrat"/>
                <a:sym typeface="Montserrat"/>
              </a:rPr>
              <a:t>How many of these characteristics did you include?</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Engaging tone, expression and gesture</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Responding to the listener</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Clear structure to points</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Compelling and passionate </a:t>
            </a:r>
            <a:endParaRPr b="1"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b="1" lang="en-GB" sz="1600">
                <a:latin typeface="Montserrat"/>
                <a:ea typeface="Montserrat"/>
                <a:cs typeface="Montserrat"/>
                <a:sym typeface="Montserrat"/>
              </a:rPr>
              <a:t>Appropriate examples and facts</a:t>
            </a:r>
            <a:endParaRPr b="1"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600"/>
          </a:p>
          <a:p>
            <a:pPr indent="0" lvl="0" marL="0" rtl="0" algn="l">
              <a:spcBef>
                <a:spcPts val="500"/>
              </a:spcBef>
              <a:spcAft>
                <a:spcPts val="0"/>
              </a:spcAft>
              <a:buNone/>
            </a:pPr>
            <a:r>
              <a:t/>
            </a:r>
            <a:endParaRPr sz="1600">
              <a:latin typeface="Montserrat"/>
              <a:ea typeface="Montserrat"/>
              <a:cs typeface="Montserrat"/>
              <a:sym typeface="Montserrat"/>
            </a:endParaRPr>
          </a:p>
        </p:txBody>
      </p:sp>
      <p:sp>
        <p:nvSpPr>
          <p:cNvPr id="646" name="Google Shape;646;p100"/>
          <p:cNvSpPr txBox="1"/>
          <p:nvPr>
            <p:ph idx="3" type="subTitle"/>
          </p:nvPr>
        </p:nvSpPr>
        <p:spPr>
          <a:xfrm>
            <a:off x="269769" y="430309"/>
            <a:ext cx="14193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a:t>Making your pitch!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0" st="0"/>
                                            </p:txEl>
                                          </p:spTgt>
                                        </p:tgtEl>
                                        <p:attrNameLst>
                                          <p:attrName>style.visibility</p:attrName>
                                        </p:attrNameLst>
                                      </p:cBhvr>
                                      <p:to>
                                        <p:strVal val="visible"/>
                                      </p:to>
                                    </p:set>
                                    <p:animEffect filter="fade" transition="in">
                                      <p:cBhvr>
                                        <p:cTn dur="1000"/>
                                        <p:tgtEl>
                                          <p:spTgt spid="6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1" st="1"/>
                                            </p:txEl>
                                          </p:spTgt>
                                        </p:tgtEl>
                                        <p:attrNameLst>
                                          <p:attrName>style.visibility</p:attrName>
                                        </p:attrNameLst>
                                      </p:cBhvr>
                                      <p:to>
                                        <p:strVal val="visible"/>
                                      </p:to>
                                    </p:set>
                                    <p:animEffect filter="fade" transition="in">
                                      <p:cBhvr>
                                        <p:cTn dur="1000"/>
                                        <p:tgtEl>
                                          <p:spTgt spid="6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2" st="2"/>
                                            </p:txEl>
                                          </p:spTgt>
                                        </p:tgtEl>
                                        <p:attrNameLst>
                                          <p:attrName>style.visibility</p:attrName>
                                        </p:attrNameLst>
                                      </p:cBhvr>
                                      <p:to>
                                        <p:strVal val="visible"/>
                                      </p:to>
                                    </p:set>
                                    <p:animEffect filter="fade" transition="in">
                                      <p:cBhvr>
                                        <p:cTn dur="1000"/>
                                        <p:tgtEl>
                                          <p:spTgt spid="6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3" st="3"/>
                                            </p:txEl>
                                          </p:spTgt>
                                        </p:tgtEl>
                                        <p:attrNameLst>
                                          <p:attrName>style.visibility</p:attrName>
                                        </p:attrNameLst>
                                      </p:cBhvr>
                                      <p:to>
                                        <p:strVal val="visible"/>
                                      </p:to>
                                    </p:set>
                                    <p:animEffect filter="fade" transition="in">
                                      <p:cBhvr>
                                        <p:cTn dur="1000"/>
                                        <p:tgtEl>
                                          <p:spTgt spid="6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4" st="4"/>
                                            </p:txEl>
                                          </p:spTgt>
                                        </p:tgtEl>
                                        <p:attrNameLst>
                                          <p:attrName>style.visibility</p:attrName>
                                        </p:attrNameLst>
                                      </p:cBhvr>
                                      <p:to>
                                        <p:strVal val="visible"/>
                                      </p:to>
                                    </p:set>
                                    <p:animEffect filter="fade" transition="in">
                                      <p:cBhvr>
                                        <p:cTn dur="1000"/>
                                        <p:tgtEl>
                                          <p:spTgt spid="6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5" st="5"/>
                                            </p:txEl>
                                          </p:spTgt>
                                        </p:tgtEl>
                                        <p:attrNameLst>
                                          <p:attrName>style.visibility</p:attrName>
                                        </p:attrNameLst>
                                      </p:cBhvr>
                                      <p:to>
                                        <p:strVal val="visible"/>
                                      </p:to>
                                    </p:set>
                                    <p:animEffect filter="fade" transition="in">
                                      <p:cBhvr>
                                        <p:cTn dur="1000"/>
                                        <p:tgtEl>
                                          <p:spTgt spid="64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6" st="6"/>
                                            </p:txEl>
                                          </p:spTgt>
                                        </p:tgtEl>
                                        <p:attrNameLst>
                                          <p:attrName>style.visibility</p:attrName>
                                        </p:attrNameLst>
                                      </p:cBhvr>
                                      <p:to>
                                        <p:strVal val="visible"/>
                                      </p:to>
                                    </p:set>
                                    <p:animEffect filter="fade" transition="in">
                                      <p:cBhvr>
                                        <p:cTn dur="1000"/>
                                        <p:tgtEl>
                                          <p:spTgt spid="64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7" st="7"/>
                                            </p:txEl>
                                          </p:spTgt>
                                        </p:tgtEl>
                                        <p:attrNameLst>
                                          <p:attrName>style.visibility</p:attrName>
                                        </p:attrNameLst>
                                      </p:cBhvr>
                                      <p:to>
                                        <p:strVal val="visible"/>
                                      </p:to>
                                    </p:set>
                                    <p:animEffect filter="fade" transition="in">
                                      <p:cBhvr>
                                        <p:cTn dur="1000"/>
                                        <p:tgtEl>
                                          <p:spTgt spid="64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8" st="8"/>
                                            </p:txEl>
                                          </p:spTgt>
                                        </p:tgtEl>
                                        <p:attrNameLst>
                                          <p:attrName>style.visibility</p:attrName>
                                        </p:attrNameLst>
                                      </p:cBhvr>
                                      <p:to>
                                        <p:strVal val="visible"/>
                                      </p:to>
                                    </p:set>
                                    <p:animEffect filter="fade" transition="in">
                                      <p:cBhvr>
                                        <p:cTn dur="1000"/>
                                        <p:tgtEl>
                                          <p:spTgt spid="64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9" st="9"/>
                                            </p:txEl>
                                          </p:spTgt>
                                        </p:tgtEl>
                                        <p:attrNameLst>
                                          <p:attrName>style.visibility</p:attrName>
                                        </p:attrNameLst>
                                      </p:cBhvr>
                                      <p:to>
                                        <p:strVal val="visible"/>
                                      </p:to>
                                    </p:set>
                                    <p:animEffect filter="fade" transition="in">
                                      <p:cBhvr>
                                        <p:cTn dur="1000"/>
                                        <p:tgtEl>
                                          <p:spTgt spid="64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10" st="10"/>
                                            </p:txEl>
                                          </p:spTgt>
                                        </p:tgtEl>
                                        <p:attrNameLst>
                                          <p:attrName>style.visibility</p:attrName>
                                        </p:attrNameLst>
                                      </p:cBhvr>
                                      <p:to>
                                        <p:strVal val="visible"/>
                                      </p:to>
                                    </p:set>
                                    <p:animEffect filter="fade" transition="in">
                                      <p:cBhvr>
                                        <p:cTn dur="1000"/>
                                        <p:tgtEl>
                                          <p:spTgt spid="64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11" st="11"/>
                                            </p:txEl>
                                          </p:spTgt>
                                        </p:tgtEl>
                                        <p:attrNameLst>
                                          <p:attrName>style.visibility</p:attrName>
                                        </p:attrNameLst>
                                      </p:cBhvr>
                                      <p:to>
                                        <p:strVal val="visible"/>
                                      </p:to>
                                    </p:set>
                                    <p:animEffect filter="fade" transition="in">
                                      <p:cBhvr>
                                        <p:cTn dur="1000"/>
                                        <p:tgtEl>
                                          <p:spTgt spid="645">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12" st="12"/>
                                            </p:txEl>
                                          </p:spTgt>
                                        </p:tgtEl>
                                        <p:attrNameLst>
                                          <p:attrName>style.visibility</p:attrName>
                                        </p:attrNameLst>
                                      </p:cBhvr>
                                      <p:to>
                                        <p:strVal val="visible"/>
                                      </p:to>
                                    </p:set>
                                    <p:animEffect filter="fade" transition="in">
                                      <p:cBhvr>
                                        <p:cTn dur="1000"/>
                                        <p:tgtEl>
                                          <p:spTgt spid="645">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3"/>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Communication skills </a:t>
            </a:r>
            <a:endParaRPr/>
          </a:p>
        </p:txBody>
      </p:sp>
      <p:sp>
        <p:nvSpPr>
          <p:cNvPr id="412" name="Google Shape;412;p73"/>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Communication skills involve </a:t>
            </a:r>
            <a:r>
              <a:rPr b="1" lang="en-GB" sz="1600">
                <a:latin typeface="Montserrat"/>
                <a:ea typeface="Montserrat"/>
                <a:cs typeface="Montserrat"/>
                <a:sym typeface="Montserrat"/>
              </a:rPr>
              <a:t>listening, speaking, observing</a:t>
            </a:r>
            <a:r>
              <a:rPr lang="en-GB" sz="1600">
                <a:latin typeface="Montserrat"/>
                <a:ea typeface="Montserrat"/>
                <a:cs typeface="Montserrat"/>
                <a:sym typeface="Montserrat"/>
              </a:rPr>
              <a:t> and </a:t>
            </a:r>
            <a:r>
              <a:rPr b="1" lang="en-GB" sz="1600">
                <a:latin typeface="Montserrat"/>
                <a:ea typeface="Montserrat"/>
                <a:cs typeface="Montserrat"/>
                <a:sym typeface="Montserrat"/>
              </a:rPr>
              <a:t>empathising. </a:t>
            </a:r>
            <a:endParaRPr b="1"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There are </a:t>
            </a:r>
            <a:r>
              <a:rPr lang="en-GB" sz="1600">
                <a:latin typeface="Montserrat"/>
                <a:ea typeface="Montserrat"/>
                <a:cs typeface="Montserrat"/>
                <a:sym typeface="Montserrat"/>
              </a:rPr>
              <a:t>different</a:t>
            </a:r>
            <a:r>
              <a:rPr lang="en-GB" sz="1600">
                <a:latin typeface="Montserrat"/>
                <a:ea typeface="Montserrat"/>
                <a:cs typeface="Montserrat"/>
                <a:sym typeface="Montserrat"/>
              </a:rPr>
              <a:t> ways to </a:t>
            </a:r>
            <a:r>
              <a:rPr lang="en-GB" sz="1600">
                <a:latin typeface="Montserrat"/>
                <a:ea typeface="Montserrat"/>
                <a:cs typeface="Montserrat"/>
                <a:sym typeface="Montserrat"/>
              </a:rPr>
              <a:t>communicate</a:t>
            </a:r>
            <a:r>
              <a:rPr lang="en-GB" sz="1600">
                <a:latin typeface="Montserrat"/>
                <a:ea typeface="Montserrat"/>
                <a:cs typeface="Montserrat"/>
                <a:sym typeface="Montserrat"/>
              </a:rPr>
              <a:t>; </a:t>
            </a:r>
            <a:r>
              <a:rPr lang="en-GB" sz="1600">
                <a:latin typeface="Montserrat"/>
                <a:ea typeface="Montserrat"/>
                <a:cs typeface="Montserrat"/>
                <a:sym typeface="Montserrat"/>
              </a:rPr>
              <a:t>through</a:t>
            </a:r>
            <a:r>
              <a:rPr lang="en-GB" sz="1600">
                <a:latin typeface="Montserrat"/>
                <a:ea typeface="Montserrat"/>
                <a:cs typeface="Montserrat"/>
                <a:sym typeface="Montserrat"/>
              </a:rPr>
              <a:t> face-to-face interactions, phone conversations and digital communications, like email and social media.</a:t>
            </a:r>
            <a:endParaRPr sz="1600">
              <a:latin typeface="Montserrat"/>
              <a:ea typeface="Montserrat"/>
              <a:cs typeface="Montserrat"/>
              <a:sym typeface="Montserrat"/>
            </a:endParaRPr>
          </a:p>
        </p:txBody>
      </p:sp>
      <p:sp>
        <p:nvSpPr>
          <p:cNvPr id="413" name="Google Shape;413;p73"/>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pic>
        <p:nvPicPr>
          <p:cNvPr id="414" name="Google Shape;414;p73"/>
          <p:cNvPicPr preferRelativeResize="0"/>
          <p:nvPr/>
        </p:nvPicPr>
        <p:blipFill>
          <a:blip r:embed="rId3">
            <a:alphaModFix/>
          </a:blip>
          <a:stretch>
            <a:fillRect/>
          </a:stretch>
        </p:blipFill>
        <p:spPr>
          <a:xfrm>
            <a:off x="4174425" y="2571750"/>
            <a:ext cx="2184826" cy="2184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74"/>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Employers are asking for them </a:t>
            </a:r>
            <a:endParaRPr/>
          </a:p>
        </p:txBody>
      </p:sp>
      <p:sp>
        <p:nvSpPr>
          <p:cNvPr id="420" name="Google Shape;420;p74"/>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Broader skills such as resilience, communication and problem-solving are also highly important when recruiting, with over half (60%) rating these skills as among their top three priorities. (CBI 2018)</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For employers, formal qualifications are valuable indicators of application, achievement and ability. But businesses are clear that key drivers of success for young people in their working lives are attitudes and attributes such as resilience, enthusiasm, creativity and </a:t>
            </a:r>
            <a:r>
              <a:rPr b="1" lang="en-GB" sz="1600">
                <a:latin typeface="Montserrat"/>
                <a:ea typeface="Montserrat"/>
                <a:cs typeface="Montserrat"/>
                <a:sym typeface="Montserrat"/>
              </a:rPr>
              <a:t>communication skills.</a:t>
            </a:r>
            <a:endParaRPr b="1" sz="1600">
              <a:latin typeface="Montserrat"/>
              <a:ea typeface="Montserrat"/>
              <a:cs typeface="Montserrat"/>
              <a:sym typeface="Montserrat"/>
            </a:endParaRPr>
          </a:p>
        </p:txBody>
      </p:sp>
      <p:sp>
        <p:nvSpPr>
          <p:cNvPr id="421" name="Google Shape;421;p74"/>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
        <p:nvSpPr>
          <p:cNvPr id="422" name="Google Shape;422;p74"/>
          <p:cNvSpPr txBox="1"/>
          <p:nvPr/>
        </p:nvSpPr>
        <p:spPr>
          <a:xfrm>
            <a:off x="2265375" y="3735925"/>
            <a:ext cx="6609000" cy="1280400"/>
          </a:xfrm>
          <a:prstGeom prst="rect">
            <a:avLst/>
          </a:prstGeom>
          <a:solidFill>
            <a:srgbClr val="FCE5CD"/>
          </a:solidFill>
          <a:ln>
            <a:noFill/>
          </a:ln>
        </p:spPr>
        <p:txBody>
          <a:bodyPr anchorCtr="0" anchor="t" bIns="20775" lIns="41550" spcFirstLastPara="1" rIns="41550" wrap="square" tIns="20775">
            <a:noAutofit/>
          </a:bodyPr>
          <a:lstStyle/>
          <a:p>
            <a:pPr indent="0" lvl="0" marL="0" rtl="0" algn="l">
              <a:spcBef>
                <a:spcPts val="500"/>
              </a:spcBef>
              <a:spcAft>
                <a:spcPts val="0"/>
              </a:spcAft>
              <a:buNone/>
            </a:pPr>
            <a:r>
              <a:rPr lang="en-GB" sz="1600">
                <a:solidFill>
                  <a:schemeClr val="dk1"/>
                </a:solidFill>
                <a:latin typeface="Montserrat"/>
                <a:ea typeface="Montserrat"/>
                <a:cs typeface="Montserrat"/>
                <a:sym typeface="Montserrat"/>
              </a:rPr>
              <a:t>TASK: Thinking about the world of work , college or university;</a:t>
            </a:r>
            <a:endParaRPr sz="1600">
              <a:solidFill>
                <a:schemeClr val="dk1"/>
              </a:solidFill>
              <a:latin typeface="Montserrat"/>
              <a:ea typeface="Montserrat"/>
              <a:cs typeface="Montserrat"/>
              <a:sym typeface="Montserrat"/>
            </a:endParaRPr>
          </a:p>
          <a:p>
            <a:pPr indent="0" lvl="0" marL="0" rtl="0" algn="l">
              <a:spcBef>
                <a:spcPts val="50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500"/>
              </a:spcBef>
              <a:spcAft>
                <a:spcPts val="0"/>
              </a:spcAft>
              <a:buNone/>
            </a:pPr>
            <a:r>
              <a:rPr lang="en-GB" sz="1600">
                <a:solidFill>
                  <a:schemeClr val="dk1"/>
                </a:solidFill>
                <a:latin typeface="Montserrat"/>
                <a:ea typeface="Montserrat"/>
                <a:cs typeface="Montserrat"/>
                <a:sym typeface="Montserrat"/>
              </a:rPr>
              <a:t>On your piece of paper list </a:t>
            </a:r>
            <a:r>
              <a:rPr b="1" lang="en-GB" sz="1600">
                <a:solidFill>
                  <a:schemeClr val="dk1"/>
                </a:solidFill>
                <a:latin typeface="Montserrat"/>
                <a:ea typeface="Montserrat"/>
                <a:cs typeface="Montserrat"/>
                <a:sym typeface="Montserrat"/>
              </a:rPr>
              <a:t>five</a:t>
            </a:r>
            <a:r>
              <a:rPr b="1" lang="en-GB" sz="1600">
                <a:solidFill>
                  <a:schemeClr val="dk1"/>
                </a:solidFill>
                <a:latin typeface="Montserrat"/>
                <a:ea typeface="Montserrat"/>
                <a:cs typeface="Montserrat"/>
                <a:sym typeface="Montserrat"/>
              </a:rPr>
              <a:t> situations </a:t>
            </a:r>
            <a:r>
              <a:rPr lang="en-GB" sz="1600">
                <a:solidFill>
                  <a:schemeClr val="dk1"/>
                </a:solidFill>
                <a:latin typeface="Montserrat"/>
                <a:ea typeface="Montserrat"/>
                <a:cs typeface="Montserrat"/>
                <a:sym typeface="Montserrat"/>
              </a:rPr>
              <a:t>where you might need good verbal communication in the future.</a:t>
            </a:r>
            <a:endParaRPr sz="1600">
              <a:solidFill>
                <a:schemeClr val="dk1"/>
              </a:solidFill>
              <a:latin typeface="Montserrat"/>
              <a:ea typeface="Montserrat"/>
              <a:cs typeface="Montserrat"/>
              <a:sym typeface="Montserrat"/>
            </a:endParaRPr>
          </a:p>
          <a:p>
            <a:pPr indent="0" lvl="0" marL="0" rtl="0" algn="l">
              <a:spcBef>
                <a:spcPts val="50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500"/>
              </a:spcBef>
              <a:spcAft>
                <a:spcPts val="0"/>
              </a:spcAft>
              <a:buNone/>
            </a:pPr>
            <a:r>
              <a:t/>
            </a:r>
            <a:endParaRPr b="1" sz="16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0" st="0"/>
                                            </p:txEl>
                                          </p:spTgt>
                                        </p:tgtEl>
                                        <p:attrNameLst>
                                          <p:attrName>style.visibility</p:attrName>
                                        </p:attrNameLst>
                                      </p:cBhvr>
                                      <p:to>
                                        <p:strVal val="visible"/>
                                      </p:to>
                                    </p:set>
                                    <p:animEffect filter="fade" transition="in">
                                      <p:cBhvr>
                                        <p:cTn dur="1000"/>
                                        <p:tgtEl>
                                          <p:spTgt spid="4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1" st="1"/>
                                            </p:txEl>
                                          </p:spTgt>
                                        </p:tgtEl>
                                        <p:attrNameLst>
                                          <p:attrName>style.visibility</p:attrName>
                                        </p:attrNameLst>
                                      </p:cBhvr>
                                      <p:to>
                                        <p:strVal val="visible"/>
                                      </p:to>
                                    </p:set>
                                    <p:animEffect filter="fade" transition="in">
                                      <p:cBhvr>
                                        <p:cTn dur="1000"/>
                                        <p:tgtEl>
                                          <p:spTgt spid="4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xEl>
                                              <p:pRg end="2" st="2"/>
                                            </p:txEl>
                                          </p:spTgt>
                                        </p:tgtEl>
                                        <p:attrNameLst>
                                          <p:attrName>style.visibility</p:attrName>
                                        </p:attrNameLst>
                                      </p:cBhvr>
                                      <p:to>
                                        <p:strVal val="visible"/>
                                      </p:to>
                                    </p:set>
                                    <p:animEffect filter="fade" transition="in">
                                      <p:cBhvr>
                                        <p:cTn dur="1000"/>
                                        <p:tgtEl>
                                          <p:spTgt spid="4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75"/>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a:t>Interview                                   </a:t>
            </a:r>
            <a:r>
              <a:rPr lang="en-GB"/>
              <a:t>Presentations                Meetings</a:t>
            </a:r>
            <a:endParaRPr/>
          </a:p>
          <a:p>
            <a:pPr indent="0" lvl="0" marL="457200" rtl="0" algn="l">
              <a:spcBef>
                <a:spcPts val="500"/>
              </a:spcBef>
              <a:spcAft>
                <a:spcPts val="0"/>
              </a:spcAft>
              <a:buNone/>
            </a:pPr>
            <a:r>
              <a:rPr lang="en-GB"/>
              <a:t>  </a:t>
            </a:r>
            <a:endParaRPr/>
          </a:p>
        </p:txBody>
      </p:sp>
      <p:pic>
        <p:nvPicPr>
          <p:cNvPr id="428" name="Google Shape;428;p75"/>
          <p:cNvPicPr preferRelativeResize="0"/>
          <p:nvPr/>
        </p:nvPicPr>
        <p:blipFill>
          <a:blip r:embed="rId3">
            <a:alphaModFix/>
          </a:blip>
          <a:stretch>
            <a:fillRect/>
          </a:stretch>
        </p:blipFill>
        <p:spPr>
          <a:xfrm>
            <a:off x="2159450" y="1495300"/>
            <a:ext cx="1612300" cy="1612300"/>
          </a:xfrm>
          <a:prstGeom prst="rect">
            <a:avLst/>
          </a:prstGeom>
          <a:noFill/>
          <a:ln>
            <a:noFill/>
          </a:ln>
        </p:spPr>
      </p:pic>
      <p:pic>
        <p:nvPicPr>
          <p:cNvPr id="429" name="Google Shape;429;p75"/>
          <p:cNvPicPr preferRelativeResize="0"/>
          <p:nvPr/>
        </p:nvPicPr>
        <p:blipFill>
          <a:blip r:embed="rId4">
            <a:alphaModFix/>
          </a:blip>
          <a:stretch>
            <a:fillRect/>
          </a:stretch>
        </p:blipFill>
        <p:spPr>
          <a:xfrm>
            <a:off x="4571650" y="1410250"/>
            <a:ext cx="1612300" cy="1612300"/>
          </a:xfrm>
          <a:prstGeom prst="rect">
            <a:avLst/>
          </a:prstGeom>
          <a:noFill/>
          <a:ln>
            <a:noFill/>
          </a:ln>
        </p:spPr>
      </p:pic>
      <p:pic>
        <p:nvPicPr>
          <p:cNvPr id="430" name="Google Shape;430;p75"/>
          <p:cNvPicPr preferRelativeResize="0"/>
          <p:nvPr/>
        </p:nvPicPr>
        <p:blipFill>
          <a:blip r:embed="rId5">
            <a:alphaModFix/>
          </a:blip>
          <a:stretch>
            <a:fillRect/>
          </a:stretch>
        </p:blipFill>
        <p:spPr>
          <a:xfrm>
            <a:off x="6664200" y="1309700"/>
            <a:ext cx="1712850" cy="1712850"/>
          </a:xfrm>
          <a:prstGeom prst="rect">
            <a:avLst/>
          </a:prstGeom>
          <a:noFill/>
          <a:ln>
            <a:noFill/>
          </a:ln>
        </p:spPr>
      </p:pic>
      <p:sp>
        <p:nvSpPr>
          <p:cNvPr id="431" name="Google Shape;431;p75"/>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6"/>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What is a pitch?</a:t>
            </a:r>
            <a:endParaRPr/>
          </a:p>
        </p:txBody>
      </p:sp>
      <p:sp>
        <p:nvSpPr>
          <p:cNvPr id="437" name="Google Shape;437;p76"/>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solidFill>
                  <a:srgbClr val="333333"/>
                </a:solidFill>
                <a:highlight>
                  <a:srgbClr val="FFFFFF"/>
                </a:highlight>
                <a:latin typeface="Montserrat"/>
                <a:ea typeface="Montserrat"/>
                <a:cs typeface="Montserrat"/>
                <a:sym typeface="Montserrat"/>
              </a:rPr>
              <a:t>A business pitch is a presentation by one or more people to an investor or group of investors. The goal of a business pitch is generally to secure the resources and funding necessary to move forward with a business plan.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They must be:</a:t>
            </a:r>
            <a:endParaRPr sz="1600">
              <a:latin typeface="Montserrat"/>
              <a:ea typeface="Montserrat"/>
              <a:cs typeface="Montserrat"/>
              <a:sym typeface="Montserrat"/>
            </a:endParaRPr>
          </a:p>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Succinct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Personalised</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Appealing to the audience</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Persuasive</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p:txBody>
      </p:sp>
      <p:sp>
        <p:nvSpPr>
          <p:cNvPr id="438" name="Google Shape;438;p76"/>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0" st="0"/>
                                            </p:txEl>
                                          </p:spTgt>
                                        </p:tgtEl>
                                        <p:attrNameLst>
                                          <p:attrName>style.visibility</p:attrName>
                                        </p:attrNameLst>
                                      </p:cBhvr>
                                      <p:to>
                                        <p:strVal val="visible"/>
                                      </p:to>
                                    </p:set>
                                    <p:animEffect filter="fade" transition="in">
                                      <p:cBhvr>
                                        <p:cTn dur="1000"/>
                                        <p:tgtEl>
                                          <p:spTgt spid="4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 st="1"/>
                                            </p:txEl>
                                          </p:spTgt>
                                        </p:tgtEl>
                                        <p:attrNameLst>
                                          <p:attrName>style.visibility</p:attrName>
                                        </p:attrNameLst>
                                      </p:cBhvr>
                                      <p:to>
                                        <p:strVal val="visible"/>
                                      </p:to>
                                    </p:set>
                                    <p:animEffect filter="fade" transition="in">
                                      <p:cBhvr>
                                        <p:cTn dur="1000"/>
                                        <p:tgtEl>
                                          <p:spTgt spid="4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2" st="2"/>
                                            </p:txEl>
                                          </p:spTgt>
                                        </p:tgtEl>
                                        <p:attrNameLst>
                                          <p:attrName>style.visibility</p:attrName>
                                        </p:attrNameLst>
                                      </p:cBhvr>
                                      <p:to>
                                        <p:strVal val="visible"/>
                                      </p:to>
                                    </p:set>
                                    <p:animEffect filter="fade" transition="in">
                                      <p:cBhvr>
                                        <p:cTn dur="1000"/>
                                        <p:tgtEl>
                                          <p:spTgt spid="4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3" st="3"/>
                                            </p:txEl>
                                          </p:spTgt>
                                        </p:tgtEl>
                                        <p:attrNameLst>
                                          <p:attrName>style.visibility</p:attrName>
                                        </p:attrNameLst>
                                      </p:cBhvr>
                                      <p:to>
                                        <p:strVal val="visible"/>
                                      </p:to>
                                    </p:set>
                                    <p:animEffect filter="fade" transition="in">
                                      <p:cBhvr>
                                        <p:cTn dur="1000"/>
                                        <p:tgtEl>
                                          <p:spTgt spid="4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4" st="4"/>
                                            </p:txEl>
                                          </p:spTgt>
                                        </p:tgtEl>
                                        <p:attrNameLst>
                                          <p:attrName>style.visibility</p:attrName>
                                        </p:attrNameLst>
                                      </p:cBhvr>
                                      <p:to>
                                        <p:strVal val="visible"/>
                                      </p:to>
                                    </p:set>
                                    <p:animEffect filter="fade" transition="in">
                                      <p:cBhvr>
                                        <p:cTn dur="1000"/>
                                        <p:tgtEl>
                                          <p:spTgt spid="4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5" st="5"/>
                                            </p:txEl>
                                          </p:spTgt>
                                        </p:tgtEl>
                                        <p:attrNameLst>
                                          <p:attrName>style.visibility</p:attrName>
                                        </p:attrNameLst>
                                      </p:cBhvr>
                                      <p:to>
                                        <p:strVal val="visible"/>
                                      </p:to>
                                    </p:set>
                                    <p:animEffect filter="fade" transition="in">
                                      <p:cBhvr>
                                        <p:cTn dur="1000"/>
                                        <p:tgtEl>
                                          <p:spTgt spid="43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6" st="6"/>
                                            </p:txEl>
                                          </p:spTgt>
                                        </p:tgtEl>
                                        <p:attrNameLst>
                                          <p:attrName>style.visibility</p:attrName>
                                        </p:attrNameLst>
                                      </p:cBhvr>
                                      <p:to>
                                        <p:strVal val="visible"/>
                                      </p:to>
                                    </p:set>
                                    <p:animEffect filter="fade" transition="in">
                                      <p:cBhvr>
                                        <p:cTn dur="1000"/>
                                        <p:tgtEl>
                                          <p:spTgt spid="43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7" st="7"/>
                                            </p:txEl>
                                          </p:spTgt>
                                        </p:tgtEl>
                                        <p:attrNameLst>
                                          <p:attrName>style.visibility</p:attrName>
                                        </p:attrNameLst>
                                      </p:cBhvr>
                                      <p:to>
                                        <p:strVal val="visible"/>
                                      </p:to>
                                    </p:set>
                                    <p:animEffect filter="fade" transition="in">
                                      <p:cBhvr>
                                        <p:cTn dur="1000"/>
                                        <p:tgtEl>
                                          <p:spTgt spid="43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8" st="8"/>
                                            </p:txEl>
                                          </p:spTgt>
                                        </p:tgtEl>
                                        <p:attrNameLst>
                                          <p:attrName>style.visibility</p:attrName>
                                        </p:attrNameLst>
                                      </p:cBhvr>
                                      <p:to>
                                        <p:strVal val="visible"/>
                                      </p:to>
                                    </p:set>
                                    <p:animEffect filter="fade" transition="in">
                                      <p:cBhvr>
                                        <p:cTn dur="1000"/>
                                        <p:tgtEl>
                                          <p:spTgt spid="43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9" st="9"/>
                                            </p:txEl>
                                          </p:spTgt>
                                        </p:tgtEl>
                                        <p:attrNameLst>
                                          <p:attrName>style.visibility</p:attrName>
                                        </p:attrNameLst>
                                      </p:cBhvr>
                                      <p:to>
                                        <p:strVal val="visible"/>
                                      </p:to>
                                    </p:set>
                                    <p:animEffect filter="fade" transition="in">
                                      <p:cBhvr>
                                        <p:cTn dur="1000"/>
                                        <p:tgtEl>
                                          <p:spTgt spid="43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0" st="10"/>
                                            </p:txEl>
                                          </p:spTgt>
                                        </p:tgtEl>
                                        <p:attrNameLst>
                                          <p:attrName>style.visibility</p:attrName>
                                        </p:attrNameLst>
                                      </p:cBhvr>
                                      <p:to>
                                        <p:strVal val="visible"/>
                                      </p:to>
                                    </p:set>
                                    <p:animEffect filter="fade" transition="in">
                                      <p:cBhvr>
                                        <p:cTn dur="1000"/>
                                        <p:tgtEl>
                                          <p:spTgt spid="43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1" st="11"/>
                                            </p:txEl>
                                          </p:spTgt>
                                        </p:tgtEl>
                                        <p:attrNameLst>
                                          <p:attrName>style.visibility</p:attrName>
                                        </p:attrNameLst>
                                      </p:cBhvr>
                                      <p:to>
                                        <p:strVal val="visible"/>
                                      </p:to>
                                    </p:set>
                                    <p:animEffect filter="fade" transition="in">
                                      <p:cBhvr>
                                        <p:cTn dur="1000"/>
                                        <p:tgtEl>
                                          <p:spTgt spid="43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2" st="12"/>
                                            </p:txEl>
                                          </p:spTgt>
                                        </p:tgtEl>
                                        <p:attrNameLst>
                                          <p:attrName>style.visibility</p:attrName>
                                        </p:attrNameLst>
                                      </p:cBhvr>
                                      <p:to>
                                        <p:strVal val="visible"/>
                                      </p:to>
                                    </p:set>
                                    <p:animEffect filter="fade" transition="in">
                                      <p:cBhvr>
                                        <p:cTn dur="1000"/>
                                        <p:tgtEl>
                                          <p:spTgt spid="43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3" st="13"/>
                                            </p:txEl>
                                          </p:spTgt>
                                        </p:tgtEl>
                                        <p:attrNameLst>
                                          <p:attrName>style.visibility</p:attrName>
                                        </p:attrNameLst>
                                      </p:cBhvr>
                                      <p:to>
                                        <p:strVal val="visible"/>
                                      </p:to>
                                    </p:set>
                                    <p:animEffect filter="fade" transition="in">
                                      <p:cBhvr>
                                        <p:cTn dur="1000"/>
                                        <p:tgtEl>
                                          <p:spTgt spid="437">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xEl>
                                              <p:pRg end="14" st="14"/>
                                            </p:txEl>
                                          </p:spTgt>
                                        </p:tgtEl>
                                        <p:attrNameLst>
                                          <p:attrName>style.visibility</p:attrName>
                                        </p:attrNameLst>
                                      </p:cBhvr>
                                      <p:to>
                                        <p:strVal val="visible"/>
                                      </p:to>
                                    </p:set>
                                    <p:animEffect filter="fade" transition="in">
                                      <p:cBhvr>
                                        <p:cTn dur="1000"/>
                                        <p:tgtEl>
                                          <p:spTgt spid="437">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7"/>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Pitch 1</a:t>
            </a:r>
            <a:endParaRPr/>
          </a:p>
        </p:txBody>
      </p:sp>
      <p:sp>
        <p:nvSpPr>
          <p:cNvPr id="444" name="Google Shape;444;p77"/>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Watch this and list 2 WWW (What went well) and 2 EBI (Even better if)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Clr>
                <a:schemeClr val="dk1"/>
              </a:buClr>
              <a:buSzPts val="1100"/>
              <a:buFont typeface="Arial"/>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p:txBody>
      </p:sp>
      <p:pic>
        <p:nvPicPr>
          <p:cNvPr descr="Chika Russell and her entourage of West African dancers are seeking an investment of £30,000 to grow her food range offering a “taste of the exotic”, she's willing to give away 5% of her West-African inspired snacks company - Chika's. With five deals on the table, which of our Dragons will snatch this deal?&#10;&#10;An international sensation, Dragon's Den features entrepreneurs pitching for investment in the Den from our Dragons, five venture capitalists willing to invest their own money in exchange for equity.&#10;&#10;#DragonsDen #FreeForAll #Confusing #Fustrating" id="445" name="Google Shape;445;p77" title="Businesswoman's Swamped By FIVE Eager Offers! | Dragons’ Den">
            <a:hlinkClick r:id="rId3"/>
          </p:cNvPr>
          <p:cNvPicPr preferRelativeResize="0"/>
          <p:nvPr/>
        </p:nvPicPr>
        <p:blipFill>
          <a:blip r:embed="rId4">
            <a:alphaModFix/>
          </a:blip>
          <a:stretch>
            <a:fillRect/>
          </a:stretch>
        </p:blipFill>
        <p:spPr>
          <a:xfrm>
            <a:off x="3737425" y="1327575"/>
            <a:ext cx="4572000" cy="3429000"/>
          </a:xfrm>
          <a:prstGeom prst="rect">
            <a:avLst/>
          </a:prstGeom>
          <a:noFill/>
          <a:ln>
            <a:noFill/>
          </a:ln>
        </p:spPr>
      </p:pic>
      <p:sp>
        <p:nvSpPr>
          <p:cNvPr id="446" name="Google Shape;446;p77"/>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8"/>
          <p:cNvSpPr txBox="1"/>
          <p:nvPr>
            <p:ph idx="1" type="body"/>
          </p:nvPr>
        </p:nvSpPr>
        <p:spPr>
          <a:xfrm>
            <a:off x="2265194" y="426700"/>
            <a:ext cx="6609000" cy="374700"/>
          </a:xfrm>
          <a:prstGeom prst="rect">
            <a:avLst/>
          </a:prstGeom>
        </p:spPr>
        <p:txBody>
          <a:bodyPr anchorCtr="0" anchor="b" bIns="20775" lIns="41550" spcFirstLastPara="1" rIns="41550" wrap="square" tIns="20775">
            <a:noAutofit/>
          </a:bodyPr>
          <a:lstStyle/>
          <a:p>
            <a:pPr indent="0" lvl="0" marL="0" rtl="0" algn="l">
              <a:spcBef>
                <a:spcPts val="500"/>
              </a:spcBef>
              <a:spcAft>
                <a:spcPts val="0"/>
              </a:spcAft>
              <a:buNone/>
            </a:pPr>
            <a:r>
              <a:rPr lang="en-GB"/>
              <a:t>Pitch 1</a:t>
            </a:r>
            <a:endParaRPr/>
          </a:p>
        </p:txBody>
      </p:sp>
      <p:sp>
        <p:nvSpPr>
          <p:cNvPr id="452" name="Google Shape;452;p78"/>
          <p:cNvSpPr txBox="1"/>
          <p:nvPr>
            <p:ph idx="2" type="body"/>
          </p:nvPr>
        </p:nvSpPr>
        <p:spPr>
          <a:xfrm>
            <a:off x="2265194" y="891821"/>
            <a:ext cx="6609000" cy="3743400"/>
          </a:xfrm>
          <a:prstGeom prst="rect">
            <a:avLst/>
          </a:prstGeom>
        </p:spPr>
        <p:txBody>
          <a:bodyPr anchorCtr="0" anchor="t" bIns="20775" lIns="41550" spcFirstLastPara="1" rIns="41550" wrap="square" tIns="20775">
            <a:noAutofit/>
          </a:bodyPr>
          <a:lstStyle/>
          <a:p>
            <a:pPr indent="0" lvl="0" marL="0" rtl="0" algn="l">
              <a:spcBef>
                <a:spcPts val="500"/>
              </a:spcBef>
              <a:spcAft>
                <a:spcPts val="0"/>
              </a:spcAft>
              <a:buNone/>
            </a:pPr>
            <a:r>
              <a:rPr lang="en-GB" sz="1600">
                <a:latin typeface="Montserrat"/>
                <a:ea typeface="Montserrat"/>
                <a:cs typeface="Montserrat"/>
                <a:sym typeface="Montserrat"/>
              </a:rPr>
              <a:t>WWW</a:t>
            </a:r>
            <a:endParaRPr sz="1600">
              <a:latin typeface="Montserrat"/>
              <a:ea typeface="Montserrat"/>
              <a:cs typeface="Montserrat"/>
              <a:sym typeface="Montserrat"/>
            </a:endParaRPr>
          </a:p>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Professional pitch</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Personal connection/ telling a story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Sets out a vision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rPr lang="en-GB" sz="1600">
                <a:latin typeface="Montserrat"/>
                <a:ea typeface="Montserrat"/>
                <a:cs typeface="Montserrat"/>
                <a:sym typeface="Montserrat"/>
              </a:rPr>
              <a:t>EBI</a:t>
            </a:r>
            <a:endParaRPr sz="1600">
              <a:latin typeface="Montserrat"/>
              <a:ea typeface="Montserrat"/>
              <a:cs typeface="Montserrat"/>
              <a:sym typeface="Montserrat"/>
            </a:endParaRPr>
          </a:p>
          <a:p>
            <a:pPr indent="-330200" lvl="0" marL="457200" rtl="0" algn="l">
              <a:spcBef>
                <a:spcPts val="500"/>
              </a:spcBef>
              <a:spcAft>
                <a:spcPts val="0"/>
              </a:spcAft>
              <a:buSzPts val="1600"/>
              <a:buFont typeface="Montserrat"/>
              <a:buChar char="●"/>
            </a:pPr>
            <a:r>
              <a:rPr lang="en-GB" sz="1600">
                <a:latin typeface="Montserrat"/>
                <a:ea typeface="Montserrat"/>
                <a:cs typeface="Montserrat"/>
                <a:sym typeface="Montserrat"/>
              </a:rPr>
              <a:t>Slower pace at times would land points better</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GB" sz="1600">
                <a:latin typeface="Montserrat"/>
                <a:ea typeface="Montserrat"/>
                <a:cs typeface="Montserrat"/>
                <a:sym typeface="Montserrat"/>
              </a:rPr>
              <a:t>More </a:t>
            </a:r>
            <a:r>
              <a:rPr lang="en-GB" sz="1600">
                <a:latin typeface="Montserrat"/>
                <a:ea typeface="Montserrat"/>
                <a:cs typeface="Montserrat"/>
                <a:sym typeface="Montserrat"/>
              </a:rPr>
              <a:t>information</a:t>
            </a:r>
            <a:r>
              <a:rPr lang="en-GB" sz="1600">
                <a:latin typeface="Montserrat"/>
                <a:ea typeface="Montserrat"/>
                <a:cs typeface="Montserrat"/>
                <a:sym typeface="Montserrat"/>
              </a:rPr>
              <a:t> on the market could help show research</a:t>
            </a:r>
            <a:endParaRPr sz="1600">
              <a:latin typeface="Montserrat"/>
              <a:ea typeface="Montserrat"/>
              <a:cs typeface="Montserrat"/>
              <a:sym typeface="Montserrat"/>
            </a:endParaRPr>
          </a:p>
          <a:p>
            <a:pPr indent="0" lvl="0" marL="457200" rtl="0" algn="l">
              <a:spcBef>
                <a:spcPts val="500"/>
              </a:spcBef>
              <a:spcAft>
                <a:spcPts val="0"/>
              </a:spcAft>
              <a:buNone/>
            </a:pPr>
            <a:r>
              <a:t/>
            </a:r>
            <a:endParaRPr sz="1600">
              <a:latin typeface="Montserrat"/>
              <a:ea typeface="Montserrat"/>
              <a:cs typeface="Montserrat"/>
              <a:sym typeface="Montserrat"/>
            </a:endParaRPr>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a:p>
            <a:pPr indent="0" lvl="0" marL="0" rtl="0" algn="l">
              <a:spcBef>
                <a:spcPts val="500"/>
              </a:spcBef>
              <a:spcAft>
                <a:spcPts val="0"/>
              </a:spcAft>
              <a:buNone/>
            </a:pPr>
            <a:r>
              <a:t/>
            </a:r>
            <a:endParaRPr sz="1600"/>
          </a:p>
        </p:txBody>
      </p:sp>
      <p:sp>
        <p:nvSpPr>
          <p:cNvPr id="453" name="Google Shape;453;p78"/>
          <p:cNvSpPr txBox="1"/>
          <p:nvPr>
            <p:ph idx="3" type="subTitle"/>
          </p:nvPr>
        </p:nvSpPr>
        <p:spPr>
          <a:xfrm>
            <a:off x="44700" y="426700"/>
            <a:ext cx="1960500" cy="29961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en-GB" sz="1400"/>
              <a:t>Why do communication  skills matter?</a:t>
            </a:r>
            <a:endParaRPr sz="1400"/>
          </a:p>
          <a:p>
            <a:pPr indent="0" lvl="0" marL="0" rtl="0" algn="l">
              <a:spcBef>
                <a:spcPts val="500"/>
              </a:spcBef>
              <a:spcAft>
                <a:spcPts val="0"/>
              </a:spcAft>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0" st="0"/>
                                            </p:txEl>
                                          </p:spTgt>
                                        </p:tgtEl>
                                        <p:attrNameLst>
                                          <p:attrName>style.visibility</p:attrName>
                                        </p:attrNameLst>
                                      </p:cBhvr>
                                      <p:to>
                                        <p:strVal val="visible"/>
                                      </p:to>
                                    </p:set>
                                    <p:animEffect filter="fade" transition="in">
                                      <p:cBhvr>
                                        <p:cTn dur="1000"/>
                                        <p:tgtEl>
                                          <p:spTgt spid="4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 st="1"/>
                                            </p:txEl>
                                          </p:spTgt>
                                        </p:tgtEl>
                                        <p:attrNameLst>
                                          <p:attrName>style.visibility</p:attrName>
                                        </p:attrNameLst>
                                      </p:cBhvr>
                                      <p:to>
                                        <p:strVal val="visible"/>
                                      </p:to>
                                    </p:set>
                                    <p:animEffect filter="fade" transition="in">
                                      <p:cBhvr>
                                        <p:cTn dur="1000"/>
                                        <p:tgtEl>
                                          <p:spTgt spid="4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2" st="2"/>
                                            </p:txEl>
                                          </p:spTgt>
                                        </p:tgtEl>
                                        <p:attrNameLst>
                                          <p:attrName>style.visibility</p:attrName>
                                        </p:attrNameLst>
                                      </p:cBhvr>
                                      <p:to>
                                        <p:strVal val="visible"/>
                                      </p:to>
                                    </p:set>
                                    <p:animEffect filter="fade" transition="in">
                                      <p:cBhvr>
                                        <p:cTn dur="1000"/>
                                        <p:tgtEl>
                                          <p:spTgt spid="4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3" st="3"/>
                                            </p:txEl>
                                          </p:spTgt>
                                        </p:tgtEl>
                                        <p:attrNameLst>
                                          <p:attrName>style.visibility</p:attrName>
                                        </p:attrNameLst>
                                      </p:cBhvr>
                                      <p:to>
                                        <p:strVal val="visible"/>
                                      </p:to>
                                    </p:set>
                                    <p:animEffect filter="fade" transition="in">
                                      <p:cBhvr>
                                        <p:cTn dur="1000"/>
                                        <p:tgtEl>
                                          <p:spTgt spid="4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4" st="4"/>
                                            </p:txEl>
                                          </p:spTgt>
                                        </p:tgtEl>
                                        <p:attrNameLst>
                                          <p:attrName>style.visibility</p:attrName>
                                        </p:attrNameLst>
                                      </p:cBhvr>
                                      <p:to>
                                        <p:strVal val="visible"/>
                                      </p:to>
                                    </p:set>
                                    <p:animEffect filter="fade" transition="in">
                                      <p:cBhvr>
                                        <p:cTn dur="1000"/>
                                        <p:tgtEl>
                                          <p:spTgt spid="45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5" st="5"/>
                                            </p:txEl>
                                          </p:spTgt>
                                        </p:tgtEl>
                                        <p:attrNameLst>
                                          <p:attrName>style.visibility</p:attrName>
                                        </p:attrNameLst>
                                      </p:cBhvr>
                                      <p:to>
                                        <p:strVal val="visible"/>
                                      </p:to>
                                    </p:set>
                                    <p:animEffect filter="fade" transition="in">
                                      <p:cBhvr>
                                        <p:cTn dur="1000"/>
                                        <p:tgtEl>
                                          <p:spTgt spid="45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6" st="6"/>
                                            </p:txEl>
                                          </p:spTgt>
                                        </p:tgtEl>
                                        <p:attrNameLst>
                                          <p:attrName>style.visibility</p:attrName>
                                        </p:attrNameLst>
                                      </p:cBhvr>
                                      <p:to>
                                        <p:strVal val="visible"/>
                                      </p:to>
                                    </p:set>
                                    <p:animEffect filter="fade" transition="in">
                                      <p:cBhvr>
                                        <p:cTn dur="1000"/>
                                        <p:tgtEl>
                                          <p:spTgt spid="45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7" st="7"/>
                                            </p:txEl>
                                          </p:spTgt>
                                        </p:tgtEl>
                                        <p:attrNameLst>
                                          <p:attrName>style.visibility</p:attrName>
                                        </p:attrNameLst>
                                      </p:cBhvr>
                                      <p:to>
                                        <p:strVal val="visible"/>
                                      </p:to>
                                    </p:set>
                                    <p:animEffect filter="fade" transition="in">
                                      <p:cBhvr>
                                        <p:cTn dur="1000"/>
                                        <p:tgtEl>
                                          <p:spTgt spid="45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8" st="8"/>
                                            </p:txEl>
                                          </p:spTgt>
                                        </p:tgtEl>
                                        <p:attrNameLst>
                                          <p:attrName>style.visibility</p:attrName>
                                        </p:attrNameLst>
                                      </p:cBhvr>
                                      <p:to>
                                        <p:strVal val="visible"/>
                                      </p:to>
                                    </p:set>
                                    <p:animEffect filter="fade" transition="in">
                                      <p:cBhvr>
                                        <p:cTn dur="1000"/>
                                        <p:tgtEl>
                                          <p:spTgt spid="45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9" st="9"/>
                                            </p:txEl>
                                          </p:spTgt>
                                        </p:tgtEl>
                                        <p:attrNameLst>
                                          <p:attrName>style.visibility</p:attrName>
                                        </p:attrNameLst>
                                      </p:cBhvr>
                                      <p:to>
                                        <p:strVal val="visible"/>
                                      </p:to>
                                    </p:set>
                                    <p:animEffect filter="fade" transition="in">
                                      <p:cBhvr>
                                        <p:cTn dur="1000"/>
                                        <p:tgtEl>
                                          <p:spTgt spid="45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0" st="10"/>
                                            </p:txEl>
                                          </p:spTgt>
                                        </p:tgtEl>
                                        <p:attrNameLst>
                                          <p:attrName>style.visibility</p:attrName>
                                        </p:attrNameLst>
                                      </p:cBhvr>
                                      <p:to>
                                        <p:strVal val="visible"/>
                                      </p:to>
                                    </p:set>
                                    <p:animEffect filter="fade" transition="in">
                                      <p:cBhvr>
                                        <p:cTn dur="1000"/>
                                        <p:tgtEl>
                                          <p:spTgt spid="45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1" st="11"/>
                                            </p:txEl>
                                          </p:spTgt>
                                        </p:tgtEl>
                                        <p:attrNameLst>
                                          <p:attrName>style.visibility</p:attrName>
                                        </p:attrNameLst>
                                      </p:cBhvr>
                                      <p:to>
                                        <p:strVal val="visible"/>
                                      </p:to>
                                    </p:set>
                                    <p:animEffect filter="fade" transition="in">
                                      <p:cBhvr>
                                        <p:cTn dur="1000"/>
                                        <p:tgtEl>
                                          <p:spTgt spid="452">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2" st="12"/>
                                            </p:txEl>
                                          </p:spTgt>
                                        </p:tgtEl>
                                        <p:attrNameLst>
                                          <p:attrName>style.visibility</p:attrName>
                                        </p:attrNameLst>
                                      </p:cBhvr>
                                      <p:to>
                                        <p:strVal val="visible"/>
                                      </p:to>
                                    </p:set>
                                    <p:animEffect filter="fade" transition="in">
                                      <p:cBhvr>
                                        <p:cTn dur="1000"/>
                                        <p:tgtEl>
                                          <p:spTgt spid="452">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3" st="13"/>
                                            </p:txEl>
                                          </p:spTgt>
                                        </p:tgtEl>
                                        <p:attrNameLst>
                                          <p:attrName>style.visibility</p:attrName>
                                        </p:attrNameLst>
                                      </p:cBhvr>
                                      <p:to>
                                        <p:strVal val="visible"/>
                                      </p:to>
                                    </p:set>
                                    <p:animEffect filter="fade" transition="in">
                                      <p:cBhvr>
                                        <p:cTn dur="1000"/>
                                        <p:tgtEl>
                                          <p:spTgt spid="452">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xEl>
                                              <p:pRg end="14" st="14"/>
                                            </p:txEl>
                                          </p:spTgt>
                                        </p:tgtEl>
                                        <p:attrNameLst>
                                          <p:attrName>style.visibility</p:attrName>
                                        </p:attrNameLst>
                                      </p:cBhvr>
                                      <p:to>
                                        <p:strVal val="visible"/>
                                      </p:to>
                                    </p:set>
                                    <p:animEffect filter="fade" transition="in">
                                      <p:cBhvr>
                                        <p:cTn dur="1000"/>
                                        <p:tgtEl>
                                          <p:spTgt spid="452">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General header slide">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Title master page">
  <a:themeElements>
    <a:clrScheme name="NCS">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Agenda">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