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2" r:id="rId5"/>
    <p:sldMasterId id="2147483703" r:id="rId6"/>
    <p:sldMasterId id="2147483704" r:id="rId7"/>
    <p:sldMasterId id="2147483705"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Lst>
  <p:sldSz cy="5143500" cx="9144000"/>
  <p:notesSz cx="6858000" cy="9144000"/>
  <p:embeddedFontLst>
    <p:embeddedFont>
      <p:font typeface="Michroma"/>
      <p:regular r:id="rId27"/>
    </p:embeddedFont>
    <p:embeddedFont>
      <p:font typeface="Montserrat Medium"/>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A8199DE-E4B8-4EFB-9CC2-4EF677E1E509}">
  <a:tblStyle styleId="{BA8199DE-E4B8-4EFB-9CC2-4EF677E1E50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notesMaster" Target="notesMasters/notesMaster1.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font" Target="fonts/MontserratMedium-regular.fntdata"/><Relationship Id="rId27" Type="http://schemas.openxmlformats.org/officeDocument/2006/relationships/font" Target="fonts/Michroma-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MontserratMedium-bold.fntdata"/><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font" Target="fonts/MontserratMedium-boldItalic.fntdata"/><Relationship Id="rId30" Type="http://schemas.openxmlformats.org/officeDocument/2006/relationships/font" Target="fonts/MontserratMedium-italic.fntdata"/><Relationship Id="rId11" Type="http://schemas.openxmlformats.org/officeDocument/2006/relationships/slide" Target="slides/slide2.xml"/><Relationship Id="rId10" Type="http://schemas.openxmlformats.org/officeDocument/2006/relationships/slide" Target="slides/slide1.xml"/><Relationship Id="rId13" Type="http://schemas.openxmlformats.org/officeDocument/2006/relationships/slide" Target="slides/slide4.xml"/><Relationship Id="rId12" Type="http://schemas.openxmlformats.org/officeDocument/2006/relationships/slide" Target="slides/slide3.xml"/><Relationship Id="rId15" Type="http://schemas.openxmlformats.org/officeDocument/2006/relationships/slide" Target="slides/slide6.xml"/><Relationship Id="rId14" Type="http://schemas.openxmlformats.org/officeDocument/2006/relationships/slide" Target="slides/slide5.xml"/><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93a0c8809c_0_221:notes"/>
          <p:cNvSpPr/>
          <p:nvPr>
            <p:ph idx="2" type="sldImg"/>
          </p:nvPr>
        </p:nvSpPr>
        <p:spPr>
          <a:xfrm>
            <a:off x="2272303" y="1143642"/>
            <a:ext cx="23133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0" name="Google Shape;330;g93a0c8809c_0_221:notes"/>
          <p:cNvSpPr txBox="1"/>
          <p:nvPr>
            <p:ph idx="1" type="body"/>
          </p:nvPr>
        </p:nvSpPr>
        <p:spPr>
          <a:xfrm>
            <a:off x="685583" y="4400004"/>
            <a:ext cx="5486700" cy="3601500"/>
          </a:xfrm>
          <a:prstGeom prst="rect">
            <a:avLst/>
          </a:prstGeom>
          <a:noFill/>
          <a:ln>
            <a:noFill/>
          </a:ln>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331" name="Google Shape;331;g93a0c8809c_0_221:notes"/>
          <p:cNvSpPr txBox="1"/>
          <p:nvPr>
            <p:ph idx="12" type="sldNum"/>
          </p:nvPr>
        </p:nvSpPr>
        <p:spPr>
          <a:xfrm>
            <a:off x="3884431" y="8685774"/>
            <a:ext cx="2972100" cy="458100"/>
          </a:xfrm>
          <a:prstGeom prst="rect">
            <a:avLst/>
          </a:prstGeom>
          <a:noFill/>
          <a:ln>
            <a:noFill/>
          </a:ln>
        </p:spPr>
        <p:txBody>
          <a:bodyPr anchorCtr="0" anchor="b" bIns="22700" lIns="45425" spcFirstLastPara="1" rIns="45425" wrap="square" tIns="22700">
            <a:noAutofit/>
          </a:bodyPr>
          <a:lstStyle/>
          <a:p>
            <a:pPr indent="0" lvl="0" marL="0" marR="0" rtl="0" algn="r">
              <a:lnSpc>
                <a:spcPct val="100000"/>
              </a:lnSpc>
              <a:spcBef>
                <a:spcPts val="0"/>
              </a:spcBef>
              <a:spcAft>
                <a:spcPts val="0"/>
              </a:spcAft>
              <a:buClr>
                <a:srgbClr val="000000"/>
              </a:buClr>
              <a:buSzPts val="600"/>
              <a:buFont typeface="Arial"/>
              <a:buNone/>
            </a:pPr>
            <a:fld id="{00000000-1234-1234-1234-123412341234}" type="slidenum">
              <a:rPr lang="en-GB" sz="600" u="none" cap="none" strike="noStrike">
                <a:solidFill>
                  <a:schemeClr val="dk1"/>
                </a:solidFill>
              </a:rPr>
              <a:t>‹#›</a:t>
            </a:fld>
            <a:endParaRPr sz="600" u="none" cap="none" strike="noStrike">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93ab3452fd_0_38:notes"/>
          <p:cNvSpPr txBox="1"/>
          <p:nvPr>
            <p:ph idx="1" type="body"/>
          </p:nvPr>
        </p:nvSpPr>
        <p:spPr>
          <a:xfrm>
            <a:off x="685583" y="4400004"/>
            <a:ext cx="5486700" cy="360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g93ab3452fd_0_38:notes"/>
          <p:cNvSpPr/>
          <p:nvPr>
            <p:ph idx="2" type="sldImg"/>
          </p:nvPr>
        </p:nvSpPr>
        <p:spPr>
          <a:xfrm>
            <a:off x="2272303" y="1143642"/>
            <a:ext cx="23133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93a0c8809c_0_1076:notes"/>
          <p:cNvSpPr/>
          <p:nvPr>
            <p:ph idx="2" type="sldImg"/>
          </p:nvPr>
        </p:nvSpPr>
        <p:spPr>
          <a:xfrm>
            <a:off x="2272303" y="1143642"/>
            <a:ext cx="23133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2" name="Google Shape;402;g93a0c8809c_0_1076:notes"/>
          <p:cNvSpPr txBox="1"/>
          <p:nvPr>
            <p:ph idx="1" type="body"/>
          </p:nvPr>
        </p:nvSpPr>
        <p:spPr>
          <a:xfrm>
            <a:off x="685583" y="4400004"/>
            <a:ext cx="5486700" cy="3601500"/>
          </a:xfrm>
          <a:prstGeom prst="rect">
            <a:avLst/>
          </a:prstGeom>
          <a:noFill/>
          <a:ln>
            <a:noFill/>
          </a:ln>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403" name="Google Shape;403;g93a0c8809c_0_1076:notes"/>
          <p:cNvSpPr txBox="1"/>
          <p:nvPr>
            <p:ph idx="12" type="sldNum"/>
          </p:nvPr>
        </p:nvSpPr>
        <p:spPr>
          <a:xfrm>
            <a:off x="3884431" y="8685774"/>
            <a:ext cx="2972100" cy="458100"/>
          </a:xfrm>
          <a:prstGeom prst="rect">
            <a:avLst/>
          </a:prstGeom>
          <a:noFill/>
          <a:ln>
            <a:noFill/>
          </a:ln>
        </p:spPr>
        <p:txBody>
          <a:bodyPr anchorCtr="0" anchor="b" bIns="22700" lIns="45425" spcFirstLastPara="1" rIns="45425" wrap="square" tIns="22700">
            <a:noAutofit/>
          </a:bodyPr>
          <a:lstStyle/>
          <a:p>
            <a:pPr indent="0" lvl="0" marL="0" marR="0" rtl="0" algn="r">
              <a:lnSpc>
                <a:spcPct val="100000"/>
              </a:lnSpc>
              <a:spcBef>
                <a:spcPts val="0"/>
              </a:spcBef>
              <a:spcAft>
                <a:spcPts val="0"/>
              </a:spcAft>
              <a:buClr>
                <a:srgbClr val="000000"/>
              </a:buClr>
              <a:buSzPts val="600"/>
              <a:buFont typeface="Arial"/>
              <a:buNone/>
            </a:pPr>
            <a:fld id="{00000000-1234-1234-1234-123412341234}" type="slidenum">
              <a:rPr lang="en-GB" sz="600" u="none" cap="none" strike="noStrike">
                <a:solidFill>
                  <a:schemeClr val="dk1"/>
                </a:solidFill>
              </a:rPr>
              <a:t>‹#›</a:t>
            </a:fld>
            <a:endParaRPr sz="600" u="none" cap="none" strike="noStrike">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93a0c8809c_0_1716:notes"/>
          <p:cNvSpPr txBox="1"/>
          <p:nvPr>
            <p:ph idx="1" type="body"/>
          </p:nvPr>
        </p:nvSpPr>
        <p:spPr>
          <a:xfrm>
            <a:off x="685583" y="4400004"/>
            <a:ext cx="5486700" cy="360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g93a0c8809c_0_1716:notes"/>
          <p:cNvSpPr/>
          <p:nvPr>
            <p:ph idx="2" type="sldImg"/>
          </p:nvPr>
        </p:nvSpPr>
        <p:spPr>
          <a:xfrm>
            <a:off x="2272303" y="1143642"/>
            <a:ext cx="23133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93ab3452fd_0_45:notes"/>
          <p:cNvSpPr txBox="1"/>
          <p:nvPr>
            <p:ph idx="1" type="body"/>
          </p:nvPr>
        </p:nvSpPr>
        <p:spPr>
          <a:xfrm>
            <a:off x="685583" y="4400004"/>
            <a:ext cx="5486700" cy="360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g93ab3452fd_0_45:notes"/>
          <p:cNvSpPr/>
          <p:nvPr>
            <p:ph idx="2" type="sldImg"/>
          </p:nvPr>
        </p:nvSpPr>
        <p:spPr>
          <a:xfrm>
            <a:off x="2272303" y="1143642"/>
            <a:ext cx="23133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93ab3452fd_0_52:notes"/>
          <p:cNvSpPr txBox="1"/>
          <p:nvPr>
            <p:ph idx="1" type="body"/>
          </p:nvPr>
        </p:nvSpPr>
        <p:spPr>
          <a:xfrm>
            <a:off x="685583" y="4400004"/>
            <a:ext cx="5486700" cy="360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g93ab3452fd_0_52:notes"/>
          <p:cNvSpPr/>
          <p:nvPr>
            <p:ph idx="2" type="sldImg"/>
          </p:nvPr>
        </p:nvSpPr>
        <p:spPr>
          <a:xfrm>
            <a:off x="2272303" y="1143642"/>
            <a:ext cx="23133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93a0c8809c_0_1269:notes"/>
          <p:cNvSpPr/>
          <p:nvPr>
            <p:ph idx="2" type="sldImg"/>
          </p:nvPr>
        </p:nvSpPr>
        <p:spPr>
          <a:xfrm>
            <a:off x="2272303" y="1143642"/>
            <a:ext cx="23133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0" name="Google Shape;430;g93a0c8809c_0_1269:notes"/>
          <p:cNvSpPr txBox="1"/>
          <p:nvPr>
            <p:ph idx="1" type="body"/>
          </p:nvPr>
        </p:nvSpPr>
        <p:spPr>
          <a:xfrm>
            <a:off x="685583" y="4400004"/>
            <a:ext cx="5486700" cy="3601500"/>
          </a:xfrm>
          <a:prstGeom prst="rect">
            <a:avLst/>
          </a:prstGeom>
          <a:noFill/>
          <a:ln>
            <a:noFill/>
          </a:ln>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431" name="Google Shape;431;g93a0c8809c_0_1269:notes"/>
          <p:cNvSpPr txBox="1"/>
          <p:nvPr>
            <p:ph idx="12" type="sldNum"/>
          </p:nvPr>
        </p:nvSpPr>
        <p:spPr>
          <a:xfrm>
            <a:off x="3884431" y="8685774"/>
            <a:ext cx="2972100" cy="458100"/>
          </a:xfrm>
          <a:prstGeom prst="rect">
            <a:avLst/>
          </a:prstGeom>
          <a:noFill/>
          <a:ln>
            <a:noFill/>
          </a:ln>
        </p:spPr>
        <p:txBody>
          <a:bodyPr anchorCtr="0" anchor="b" bIns="22700" lIns="45425" spcFirstLastPara="1" rIns="45425" wrap="square" tIns="22700">
            <a:noAutofit/>
          </a:bodyPr>
          <a:lstStyle/>
          <a:p>
            <a:pPr indent="0" lvl="0" marL="0" marR="0" rtl="0" algn="r">
              <a:lnSpc>
                <a:spcPct val="100000"/>
              </a:lnSpc>
              <a:spcBef>
                <a:spcPts val="0"/>
              </a:spcBef>
              <a:spcAft>
                <a:spcPts val="0"/>
              </a:spcAft>
              <a:buClr>
                <a:srgbClr val="000000"/>
              </a:buClr>
              <a:buSzPts val="600"/>
              <a:buFont typeface="Arial"/>
              <a:buNone/>
            </a:pPr>
            <a:fld id="{00000000-1234-1234-1234-123412341234}" type="slidenum">
              <a:rPr lang="en-GB" sz="600" u="none" cap="none" strike="noStrike">
                <a:solidFill>
                  <a:schemeClr val="dk1"/>
                </a:solidFill>
              </a:rPr>
              <a:t>‹#›</a:t>
            </a:fld>
            <a:endParaRPr sz="600" u="none" cap="none" strike="noStrike">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93a0c8809c_0_1722:notes"/>
          <p:cNvSpPr txBox="1"/>
          <p:nvPr>
            <p:ph idx="1" type="body"/>
          </p:nvPr>
        </p:nvSpPr>
        <p:spPr>
          <a:xfrm>
            <a:off x="685583" y="4400004"/>
            <a:ext cx="5486700" cy="360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g93a0c8809c_0_1722:notes"/>
          <p:cNvSpPr/>
          <p:nvPr>
            <p:ph idx="2" type="sldImg"/>
          </p:nvPr>
        </p:nvSpPr>
        <p:spPr>
          <a:xfrm>
            <a:off x="2272303" y="1143642"/>
            <a:ext cx="23133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93a0c8809c_0_1541:notes"/>
          <p:cNvSpPr txBox="1"/>
          <p:nvPr>
            <p:ph idx="1" type="body"/>
          </p:nvPr>
        </p:nvSpPr>
        <p:spPr>
          <a:xfrm>
            <a:off x="685583" y="4400004"/>
            <a:ext cx="5486700" cy="360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g93a0c8809c_0_1541:notes"/>
          <p:cNvSpPr/>
          <p:nvPr>
            <p:ph idx="2" type="sldImg"/>
          </p:nvPr>
        </p:nvSpPr>
        <p:spPr>
          <a:xfrm>
            <a:off x="2272303" y="1143642"/>
            <a:ext cx="23133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93a0c8809c_0_217:notes"/>
          <p:cNvSpPr txBox="1"/>
          <p:nvPr>
            <p:ph idx="1" type="body"/>
          </p:nvPr>
        </p:nvSpPr>
        <p:spPr>
          <a:xfrm>
            <a:off x="685583" y="4400004"/>
            <a:ext cx="5486700" cy="360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g93a0c8809c_0_217:notes"/>
          <p:cNvSpPr/>
          <p:nvPr>
            <p:ph idx="2" type="sldImg"/>
          </p:nvPr>
        </p:nvSpPr>
        <p:spPr>
          <a:xfrm>
            <a:off x="2272303" y="1143642"/>
            <a:ext cx="23133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93a0c8809c_0_210:notes"/>
          <p:cNvSpPr/>
          <p:nvPr>
            <p:ph idx="2" type="sldImg"/>
          </p:nvPr>
        </p:nvSpPr>
        <p:spPr>
          <a:xfrm>
            <a:off x="2272303" y="1143642"/>
            <a:ext cx="23133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4" name="Google Shape;344;g93a0c8809c_0_210:notes"/>
          <p:cNvSpPr txBox="1"/>
          <p:nvPr>
            <p:ph idx="1" type="body"/>
          </p:nvPr>
        </p:nvSpPr>
        <p:spPr>
          <a:xfrm>
            <a:off x="685583" y="4400004"/>
            <a:ext cx="5486700" cy="3601500"/>
          </a:xfrm>
          <a:prstGeom prst="rect">
            <a:avLst/>
          </a:prstGeom>
          <a:noFill/>
          <a:ln>
            <a:noFill/>
          </a:ln>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345" name="Google Shape;345;g93a0c8809c_0_210:notes"/>
          <p:cNvSpPr txBox="1"/>
          <p:nvPr>
            <p:ph idx="12" type="sldNum"/>
          </p:nvPr>
        </p:nvSpPr>
        <p:spPr>
          <a:xfrm>
            <a:off x="3884431" y="8685774"/>
            <a:ext cx="2972100" cy="458100"/>
          </a:xfrm>
          <a:prstGeom prst="rect">
            <a:avLst/>
          </a:prstGeom>
          <a:noFill/>
          <a:ln>
            <a:noFill/>
          </a:ln>
        </p:spPr>
        <p:txBody>
          <a:bodyPr anchorCtr="0" anchor="b" bIns="22700" lIns="45425" spcFirstLastPara="1" rIns="45425" wrap="square" tIns="22700">
            <a:noAutofit/>
          </a:bodyPr>
          <a:lstStyle/>
          <a:p>
            <a:pPr indent="0" lvl="0" marL="0" marR="0" rtl="0" algn="r">
              <a:lnSpc>
                <a:spcPct val="100000"/>
              </a:lnSpc>
              <a:spcBef>
                <a:spcPts val="0"/>
              </a:spcBef>
              <a:spcAft>
                <a:spcPts val="0"/>
              </a:spcAft>
              <a:buClr>
                <a:srgbClr val="000000"/>
              </a:buClr>
              <a:buSzPts val="600"/>
              <a:buFont typeface="Arial"/>
              <a:buNone/>
            </a:pPr>
            <a:fld id="{00000000-1234-1234-1234-123412341234}" type="slidenum">
              <a:rPr lang="en-GB" sz="600" u="none" cap="none" strike="noStrike">
                <a:solidFill>
                  <a:schemeClr val="dk1"/>
                </a:solidFill>
              </a:rPr>
              <a:t>‹#›</a:t>
            </a:fld>
            <a:endParaRPr sz="600" u="none" cap="none" strike="noStrike">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93a0c8809c_0_600:notes"/>
          <p:cNvSpPr txBox="1"/>
          <p:nvPr>
            <p:ph idx="1" type="body"/>
          </p:nvPr>
        </p:nvSpPr>
        <p:spPr>
          <a:xfrm>
            <a:off x="685583" y="4400004"/>
            <a:ext cx="5486700" cy="360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g93a0c8809c_0_600:notes"/>
          <p:cNvSpPr/>
          <p:nvPr>
            <p:ph idx="2" type="sldImg"/>
          </p:nvPr>
        </p:nvSpPr>
        <p:spPr>
          <a:xfrm>
            <a:off x="2272303" y="1143642"/>
            <a:ext cx="23133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93ab3452fd_0_0:notes"/>
          <p:cNvSpPr txBox="1"/>
          <p:nvPr>
            <p:ph idx="1" type="body"/>
          </p:nvPr>
        </p:nvSpPr>
        <p:spPr>
          <a:xfrm>
            <a:off x="685583" y="4400004"/>
            <a:ext cx="5486700" cy="360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g93ab3452fd_0_0:notes"/>
          <p:cNvSpPr/>
          <p:nvPr>
            <p:ph idx="2" type="sldImg"/>
          </p:nvPr>
        </p:nvSpPr>
        <p:spPr>
          <a:xfrm>
            <a:off x="2272303" y="1143642"/>
            <a:ext cx="23133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93a0c8809c_0_877:notes"/>
          <p:cNvSpPr/>
          <p:nvPr>
            <p:ph idx="2" type="sldImg"/>
          </p:nvPr>
        </p:nvSpPr>
        <p:spPr>
          <a:xfrm>
            <a:off x="2272303" y="1143642"/>
            <a:ext cx="23133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7" name="Google Shape;367;g93a0c8809c_0_877:notes"/>
          <p:cNvSpPr txBox="1"/>
          <p:nvPr>
            <p:ph idx="1" type="body"/>
          </p:nvPr>
        </p:nvSpPr>
        <p:spPr>
          <a:xfrm>
            <a:off x="685583" y="4400004"/>
            <a:ext cx="5486700" cy="3601500"/>
          </a:xfrm>
          <a:prstGeom prst="rect">
            <a:avLst/>
          </a:prstGeom>
          <a:noFill/>
          <a:ln>
            <a:noFill/>
          </a:ln>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368" name="Google Shape;368;g93a0c8809c_0_877:notes"/>
          <p:cNvSpPr txBox="1"/>
          <p:nvPr>
            <p:ph idx="12" type="sldNum"/>
          </p:nvPr>
        </p:nvSpPr>
        <p:spPr>
          <a:xfrm>
            <a:off x="3884431" y="8685774"/>
            <a:ext cx="2972100" cy="458100"/>
          </a:xfrm>
          <a:prstGeom prst="rect">
            <a:avLst/>
          </a:prstGeom>
          <a:noFill/>
          <a:ln>
            <a:noFill/>
          </a:ln>
        </p:spPr>
        <p:txBody>
          <a:bodyPr anchorCtr="0" anchor="b" bIns="22700" lIns="45425" spcFirstLastPara="1" rIns="45425" wrap="square" tIns="22700">
            <a:noAutofit/>
          </a:bodyPr>
          <a:lstStyle/>
          <a:p>
            <a:pPr indent="0" lvl="0" marL="0" marR="0" rtl="0" algn="r">
              <a:lnSpc>
                <a:spcPct val="100000"/>
              </a:lnSpc>
              <a:spcBef>
                <a:spcPts val="0"/>
              </a:spcBef>
              <a:spcAft>
                <a:spcPts val="0"/>
              </a:spcAft>
              <a:buClr>
                <a:srgbClr val="000000"/>
              </a:buClr>
              <a:buSzPts val="600"/>
              <a:buFont typeface="Arial"/>
              <a:buNone/>
            </a:pPr>
            <a:fld id="{00000000-1234-1234-1234-123412341234}" type="slidenum">
              <a:rPr lang="en-GB" sz="600" u="none" cap="none" strike="noStrike">
                <a:solidFill>
                  <a:schemeClr val="dk1"/>
                </a:solidFill>
              </a:rPr>
              <a:t>‹#›</a:t>
            </a:fld>
            <a:endParaRPr sz="600" u="none" cap="none" strike="noStrike">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93a0c8809c_0_971:notes"/>
          <p:cNvSpPr txBox="1"/>
          <p:nvPr>
            <p:ph idx="1" type="body"/>
          </p:nvPr>
        </p:nvSpPr>
        <p:spPr>
          <a:xfrm>
            <a:off x="685583" y="4400004"/>
            <a:ext cx="5486700" cy="360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g93a0c8809c_0_971:notes"/>
          <p:cNvSpPr/>
          <p:nvPr>
            <p:ph idx="2" type="sldImg"/>
          </p:nvPr>
        </p:nvSpPr>
        <p:spPr>
          <a:xfrm>
            <a:off x="2272303" y="1143642"/>
            <a:ext cx="23133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93ab3452fd_0_10:notes"/>
          <p:cNvSpPr txBox="1"/>
          <p:nvPr>
            <p:ph idx="1" type="body"/>
          </p:nvPr>
        </p:nvSpPr>
        <p:spPr>
          <a:xfrm>
            <a:off x="685583" y="4400004"/>
            <a:ext cx="5486700" cy="360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g93ab3452fd_0_10:notes"/>
          <p:cNvSpPr/>
          <p:nvPr>
            <p:ph idx="2" type="sldImg"/>
          </p:nvPr>
        </p:nvSpPr>
        <p:spPr>
          <a:xfrm>
            <a:off x="2272303" y="1143642"/>
            <a:ext cx="23133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93ab3452fd_0_20:notes"/>
          <p:cNvSpPr txBox="1"/>
          <p:nvPr>
            <p:ph idx="1" type="body"/>
          </p:nvPr>
        </p:nvSpPr>
        <p:spPr>
          <a:xfrm>
            <a:off x="685583" y="4400004"/>
            <a:ext cx="5486700" cy="360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g93ab3452fd_0_20:notes"/>
          <p:cNvSpPr/>
          <p:nvPr>
            <p:ph idx="2" type="sldImg"/>
          </p:nvPr>
        </p:nvSpPr>
        <p:spPr>
          <a:xfrm>
            <a:off x="2272303" y="1143642"/>
            <a:ext cx="23133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 Id="rId3"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 Id="rId3"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jpg"/><Relationship Id="rId3"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jpg"/><Relationship Id="rId3"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jpg"/><Relationship Id="rId3"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jpg"/><Relationship Id="rId3"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2.jpg"/><Relationship Id="rId3" Type="http://schemas.openxmlformats.org/officeDocument/2006/relationships/image" Target="../media/image2.png"/><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jpg"/><Relationship Id="rId3" Type="http://schemas.openxmlformats.org/officeDocument/2006/relationships/image" Target="../media/image15.png"/><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6.jpg"/><Relationship Id="rId3" Type="http://schemas.openxmlformats.org/officeDocument/2006/relationships/image" Target="../media/image10.jpg"/><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3.jpg"/><Relationship Id="rId3" Type="http://schemas.openxmlformats.org/officeDocument/2006/relationships/image" Target="../media/image14.jpg"/><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7.jpg"/><Relationship Id="rId3"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jp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7.jpg"/><Relationship Id="rId3"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2.png"/><Relationship Id="rId3"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0.jpg"/><Relationship Id="rId3"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1.jpg"/><Relationship Id="rId3"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2.png"/><Relationship Id="rId3"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0.jpg"/><Relationship Id="rId3"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1.jpg"/><Relationship Id="rId3" Type="http://schemas.openxmlformats.org/officeDocument/2006/relationships/image" Target="../media/image6.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1.png"/><Relationship Id="rId3"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9.png"/><Relationship Id="rId3"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8.jpg"/><Relationship Id="rId3" Type="http://schemas.openxmlformats.org/officeDocument/2006/relationships/image" Target="../media/image6.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4.jpg"/><Relationship Id="rId3" Type="http://schemas.openxmlformats.org/officeDocument/2006/relationships/image" Target="../media/image6.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5.png"/><Relationship Id="rId3" Type="http://schemas.openxmlformats.org/officeDocument/2006/relationships/image" Target="../media/image6.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0.jpg"/><Relationship Id="rId3" Type="http://schemas.openxmlformats.org/officeDocument/2006/relationships/image" Target="../media/image6.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1.jpg"/><Relationship Id="rId3" Type="http://schemas.openxmlformats.org/officeDocument/2006/relationships/image" Target="../media/image6.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1.png"/><Relationship Id="rId3" Type="http://schemas.openxmlformats.org/officeDocument/2006/relationships/image" Target="../media/image6.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2.png"/><Relationship Id="rId3" Type="http://schemas.openxmlformats.org/officeDocument/2006/relationships/image" Target="../media/image6.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1.jpg"/><Relationship Id="rId3" Type="http://schemas.openxmlformats.org/officeDocument/2006/relationships/image" Target="../media/image6.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1.png"/><Relationship Id="rId3"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2.png"/><Relationship Id="rId3" Type="http://schemas.openxmlformats.org/officeDocument/2006/relationships/image" Target="../media/image6.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0.jpg"/><Relationship Id="rId3" Type="http://schemas.openxmlformats.org/officeDocument/2006/relationships/image" Target="../media/image6.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1.png"/><Relationship Id="rId3" Type="http://schemas.openxmlformats.org/officeDocument/2006/relationships/image" Target="../media/image6.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9.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Slide">
  <p:cSld name="9_Title Slide">
    <p:bg>
      <p:bgPr>
        <a:solidFill>
          <a:schemeClr val="lt1"/>
        </a:solidFill>
      </p:bgPr>
    </p:bg>
    <p:spTree>
      <p:nvGrpSpPr>
        <p:cNvPr id="52" name="Shape 52"/>
        <p:cNvGrpSpPr/>
        <p:nvPr/>
      </p:nvGrpSpPr>
      <p:grpSpPr>
        <a:xfrm>
          <a:off x="0" y="0"/>
          <a:ext cx="0" cy="0"/>
          <a:chOff x="0" y="0"/>
          <a:chExt cx="0" cy="0"/>
        </a:xfrm>
      </p:grpSpPr>
      <p:pic>
        <p:nvPicPr>
          <p:cNvPr id="53" name="Google Shape;53;p14"/>
          <p:cNvPicPr preferRelativeResize="0"/>
          <p:nvPr/>
        </p:nvPicPr>
        <p:blipFill rotWithShape="1">
          <a:blip r:embed="rId2">
            <a:alphaModFix/>
          </a:blip>
          <a:srcRect b="0" l="0" r="0" t="0"/>
          <a:stretch/>
        </p:blipFill>
        <p:spPr>
          <a:xfrm>
            <a:off x="0" y="0"/>
            <a:ext cx="9145304" cy="5139507"/>
          </a:xfrm>
          <a:prstGeom prst="rect">
            <a:avLst/>
          </a:prstGeom>
          <a:noFill/>
          <a:ln>
            <a:noFill/>
          </a:ln>
        </p:spPr>
      </p:pic>
      <p:sp>
        <p:nvSpPr>
          <p:cNvPr id="54" name="Google Shape;54;p14"/>
          <p:cNvSpPr txBox="1"/>
          <p:nvPr/>
        </p:nvSpPr>
        <p:spPr>
          <a:xfrm>
            <a:off x="11507627" y="-1237938"/>
            <a:ext cx="84000" cy="140100"/>
          </a:xfrm>
          <a:prstGeom prst="rect">
            <a:avLst/>
          </a:prstGeom>
          <a:noFill/>
          <a:ln>
            <a:noFill/>
          </a:ln>
        </p:spPr>
        <p:txBody>
          <a:bodyPr anchorCtr="0" anchor="t" bIns="20775" lIns="41550" spcFirstLastPara="1" rIns="41550" wrap="square" tIns="20775">
            <a:noAutofit/>
          </a:bodyPr>
          <a:lstStyle/>
          <a:p>
            <a:pPr indent="0" lvl="0" marL="0" marR="0" rtl="0" algn="l">
              <a:lnSpc>
                <a:spcPct val="100000"/>
              </a:lnSpc>
              <a:spcBef>
                <a:spcPts val="0"/>
              </a:spcBef>
              <a:spcAft>
                <a:spcPts val="0"/>
              </a:spcAft>
              <a:buNone/>
            </a:pPr>
            <a:r>
              <a:t/>
            </a:r>
            <a:endParaRPr b="0" i="0" sz="600" u="none" cap="none" strike="noStrike">
              <a:solidFill>
                <a:srgbClr val="000000"/>
              </a:solidFill>
              <a:latin typeface="Michroma"/>
              <a:ea typeface="Michroma"/>
              <a:cs typeface="Michroma"/>
              <a:sym typeface="Michroma"/>
            </a:endParaRPr>
          </a:p>
        </p:txBody>
      </p:sp>
      <p:pic>
        <p:nvPicPr>
          <p:cNvPr id="55" name="Google Shape;55;p14"/>
          <p:cNvPicPr preferRelativeResize="0"/>
          <p:nvPr/>
        </p:nvPicPr>
        <p:blipFill rotWithShape="1">
          <a:blip r:embed="rId3">
            <a:alphaModFix/>
          </a:blip>
          <a:srcRect b="0" l="0" r="0" t="0"/>
          <a:stretch/>
        </p:blipFill>
        <p:spPr>
          <a:xfrm>
            <a:off x="6966414" y="-8732"/>
            <a:ext cx="2183151" cy="1725833"/>
          </a:xfrm>
          <a:prstGeom prst="rect">
            <a:avLst/>
          </a:prstGeom>
          <a:noFill/>
          <a:ln>
            <a:noFill/>
          </a:ln>
        </p:spPr>
      </p:pic>
    </p:spTree>
  </p:cSld>
  <p:clrMapOvr>
    <a:masterClrMapping/>
  </p:clrMapOvr>
  <p:extLst>
    <p:ext uri="{DCECCB84-F9BA-43D5-87BE-67443E8EF086}">
      <p15:sldGuideLst>
        <p15:guide id="1" orient="horz" pos="1610">
          <p15:clr>
            <a:srgbClr val="FBAE40"/>
          </p15:clr>
        </p15:guide>
        <p15:guide id="2" pos="2880">
          <p15:clr>
            <a:srgbClr val="FBAE40"/>
          </p15:clr>
        </p15:guide>
        <p15:guide id="3" pos="170">
          <p15:clr>
            <a:srgbClr val="FBAE40"/>
          </p15:clr>
        </p15:guide>
        <p15:guide id="4" orient="horz" pos="271">
          <p15:clr>
            <a:srgbClr val="FBAE40"/>
          </p15:clr>
        </p15:guide>
        <p15:guide id="5" orient="horz" pos="310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itle Slide">
  <p:cSld name="10_Title Slide">
    <p:bg>
      <p:bgPr>
        <a:solidFill>
          <a:schemeClr val="lt1"/>
        </a:solidFill>
      </p:bgPr>
    </p:bg>
    <p:spTree>
      <p:nvGrpSpPr>
        <p:cNvPr id="56" name="Shape 56"/>
        <p:cNvGrpSpPr/>
        <p:nvPr/>
      </p:nvGrpSpPr>
      <p:grpSpPr>
        <a:xfrm>
          <a:off x="0" y="0"/>
          <a:ext cx="0" cy="0"/>
          <a:chOff x="0" y="0"/>
          <a:chExt cx="0" cy="0"/>
        </a:xfrm>
      </p:grpSpPr>
      <p:pic>
        <p:nvPicPr>
          <p:cNvPr id="57" name="Google Shape;57;p15"/>
          <p:cNvPicPr preferRelativeResize="0"/>
          <p:nvPr/>
        </p:nvPicPr>
        <p:blipFill rotWithShape="1">
          <a:blip r:embed="rId2">
            <a:alphaModFix/>
          </a:blip>
          <a:srcRect b="0" l="0" r="0" t="0"/>
          <a:stretch/>
        </p:blipFill>
        <p:spPr>
          <a:xfrm>
            <a:off x="-27128" y="0"/>
            <a:ext cx="9171138" cy="5138589"/>
          </a:xfrm>
          <a:prstGeom prst="rect">
            <a:avLst/>
          </a:prstGeom>
          <a:noFill/>
          <a:ln>
            <a:noFill/>
          </a:ln>
        </p:spPr>
      </p:pic>
      <p:sp>
        <p:nvSpPr>
          <p:cNvPr id="58" name="Google Shape;58;p15"/>
          <p:cNvSpPr txBox="1"/>
          <p:nvPr/>
        </p:nvSpPr>
        <p:spPr>
          <a:xfrm>
            <a:off x="11507627" y="-1237938"/>
            <a:ext cx="84000" cy="140100"/>
          </a:xfrm>
          <a:prstGeom prst="rect">
            <a:avLst/>
          </a:prstGeom>
          <a:noFill/>
          <a:ln>
            <a:noFill/>
          </a:ln>
        </p:spPr>
        <p:txBody>
          <a:bodyPr anchorCtr="0" anchor="t" bIns="20775" lIns="41550" spcFirstLastPara="1" rIns="41550" wrap="square" tIns="20775">
            <a:noAutofit/>
          </a:bodyPr>
          <a:lstStyle/>
          <a:p>
            <a:pPr indent="0" lvl="0" marL="0" marR="0" rtl="0" algn="l">
              <a:lnSpc>
                <a:spcPct val="100000"/>
              </a:lnSpc>
              <a:spcBef>
                <a:spcPts val="0"/>
              </a:spcBef>
              <a:spcAft>
                <a:spcPts val="0"/>
              </a:spcAft>
              <a:buNone/>
            </a:pPr>
            <a:r>
              <a:t/>
            </a:r>
            <a:endParaRPr b="0" i="0" sz="600" u="none" cap="none" strike="noStrike">
              <a:solidFill>
                <a:srgbClr val="000000"/>
              </a:solidFill>
              <a:latin typeface="Michroma"/>
              <a:ea typeface="Michroma"/>
              <a:cs typeface="Michroma"/>
              <a:sym typeface="Michroma"/>
            </a:endParaRPr>
          </a:p>
        </p:txBody>
      </p:sp>
      <p:pic>
        <p:nvPicPr>
          <p:cNvPr id="59" name="Google Shape;59;p15"/>
          <p:cNvPicPr preferRelativeResize="0"/>
          <p:nvPr/>
        </p:nvPicPr>
        <p:blipFill rotWithShape="1">
          <a:blip r:embed="rId3">
            <a:alphaModFix/>
          </a:blip>
          <a:srcRect b="0" l="0" r="0" t="0"/>
          <a:stretch/>
        </p:blipFill>
        <p:spPr>
          <a:xfrm>
            <a:off x="6966414" y="-8732"/>
            <a:ext cx="2183151" cy="1725833"/>
          </a:xfrm>
          <a:prstGeom prst="rect">
            <a:avLst/>
          </a:prstGeom>
          <a:noFill/>
          <a:ln>
            <a:noFill/>
          </a:ln>
        </p:spPr>
      </p:pic>
    </p:spTree>
  </p:cSld>
  <p:clrMapOvr>
    <a:masterClrMapping/>
  </p:clrMapOvr>
  <p:extLst>
    <p:ext uri="{DCECCB84-F9BA-43D5-87BE-67443E8EF086}">
      <p15:sldGuideLst>
        <p15:guide id="1" orient="horz" pos="1610">
          <p15:clr>
            <a:srgbClr val="FBAE40"/>
          </p15:clr>
        </p15:guide>
        <p15:guide id="2" pos="2880">
          <p15:clr>
            <a:srgbClr val="FBAE40"/>
          </p15:clr>
        </p15:guide>
        <p15:guide id="3" pos="170">
          <p15:clr>
            <a:srgbClr val="FBAE40"/>
          </p15:clr>
        </p15:guide>
        <p15:guide id="4" orient="horz" pos="271">
          <p15:clr>
            <a:srgbClr val="FBAE40"/>
          </p15:clr>
        </p15:guide>
        <p15:guide id="5" orient="horz" pos="310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Title Slide">
  <p:cSld name="11_Title Slide">
    <p:bg>
      <p:bgPr>
        <a:solidFill>
          <a:schemeClr val="lt1"/>
        </a:solidFill>
      </p:bgPr>
    </p:bg>
    <p:spTree>
      <p:nvGrpSpPr>
        <p:cNvPr id="60" name="Shape 60"/>
        <p:cNvGrpSpPr/>
        <p:nvPr/>
      </p:nvGrpSpPr>
      <p:grpSpPr>
        <a:xfrm>
          <a:off x="0" y="0"/>
          <a:ext cx="0" cy="0"/>
          <a:chOff x="0" y="0"/>
          <a:chExt cx="0" cy="0"/>
        </a:xfrm>
      </p:grpSpPr>
      <p:pic>
        <p:nvPicPr>
          <p:cNvPr id="61" name="Google Shape;61;p16"/>
          <p:cNvPicPr preferRelativeResize="0"/>
          <p:nvPr/>
        </p:nvPicPr>
        <p:blipFill rotWithShape="1">
          <a:blip r:embed="rId2">
            <a:alphaModFix/>
          </a:blip>
          <a:srcRect b="0" l="0" r="0" t="0"/>
          <a:stretch/>
        </p:blipFill>
        <p:spPr>
          <a:xfrm flipH="1" rot="10800000">
            <a:off x="335" y="4914"/>
            <a:ext cx="9143672" cy="5141997"/>
          </a:xfrm>
          <a:prstGeom prst="rect">
            <a:avLst/>
          </a:prstGeom>
          <a:noFill/>
          <a:ln>
            <a:noFill/>
          </a:ln>
        </p:spPr>
      </p:pic>
      <p:sp>
        <p:nvSpPr>
          <p:cNvPr id="62" name="Google Shape;62;p16"/>
          <p:cNvSpPr txBox="1"/>
          <p:nvPr/>
        </p:nvSpPr>
        <p:spPr>
          <a:xfrm>
            <a:off x="11507627" y="-1237938"/>
            <a:ext cx="84000" cy="140100"/>
          </a:xfrm>
          <a:prstGeom prst="rect">
            <a:avLst/>
          </a:prstGeom>
          <a:noFill/>
          <a:ln>
            <a:noFill/>
          </a:ln>
        </p:spPr>
        <p:txBody>
          <a:bodyPr anchorCtr="0" anchor="t" bIns="20775" lIns="41550" spcFirstLastPara="1" rIns="41550" wrap="square" tIns="20775">
            <a:noAutofit/>
          </a:bodyPr>
          <a:lstStyle/>
          <a:p>
            <a:pPr indent="0" lvl="0" marL="0" marR="0" rtl="0" algn="l">
              <a:lnSpc>
                <a:spcPct val="100000"/>
              </a:lnSpc>
              <a:spcBef>
                <a:spcPts val="0"/>
              </a:spcBef>
              <a:spcAft>
                <a:spcPts val="0"/>
              </a:spcAft>
              <a:buNone/>
            </a:pPr>
            <a:r>
              <a:t/>
            </a:r>
            <a:endParaRPr b="0" i="0" sz="600" u="none" cap="none" strike="noStrike">
              <a:solidFill>
                <a:srgbClr val="000000"/>
              </a:solidFill>
              <a:latin typeface="Michroma"/>
              <a:ea typeface="Michroma"/>
              <a:cs typeface="Michroma"/>
              <a:sym typeface="Michroma"/>
            </a:endParaRPr>
          </a:p>
        </p:txBody>
      </p:sp>
      <p:pic>
        <p:nvPicPr>
          <p:cNvPr id="63" name="Google Shape;63;p16"/>
          <p:cNvPicPr preferRelativeResize="0"/>
          <p:nvPr/>
        </p:nvPicPr>
        <p:blipFill rotWithShape="1">
          <a:blip r:embed="rId3">
            <a:alphaModFix/>
          </a:blip>
          <a:srcRect b="0" l="0" r="0" t="0"/>
          <a:stretch/>
        </p:blipFill>
        <p:spPr>
          <a:xfrm>
            <a:off x="6966414" y="-8732"/>
            <a:ext cx="2183151" cy="1725833"/>
          </a:xfrm>
          <a:prstGeom prst="rect">
            <a:avLst/>
          </a:prstGeom>
          <a:noFill/>
          <a:ln>
            <a:noFill/>
          </a:ln>
        </p:spPr>
      </p:pic>
    </p:spTree>
  </p:cSld>
  <p:clrMapOvr>
    <a:masterClrMapping/>
  </p:clrMapOvr>
  <p:extLst>
    <p:ext uri="{DCECCB84-F9BA-43D5-87BE-67443E8EF086}">
      <p15:sldGuideLst>
        <p15:guide id="1" orient="horz" pos="1610">
          <p15:clr>
            <a:srgbClr val="FBAE40"/>
          </p15:clr>
        </p15:guide>
        <p15:guide id="2" pos="2880">
          <p15:clr>
            <a:srgbClr val="FBAE40"/>
          </p15:clr>
        </p15:guide>
        <p15:guide id="3" pos="170">
          <p15:clr>
            <a:srgbClr val="FBAE40"/>
          </p15:clr>
        </p15:guide>
        <p15:guide id="4" orient="horz" pos="271">
          <p15:clr>
            <a:srgbClr val="FBAE40"/>
          </p15:clr>
        </p15:guide>
        <p15:guide id="5" orient="horz" pos="310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Title Slide">
  <p:cSld name="12_Title Slide">
    <p:bg>
      <p:bgPr>
        <a:solidFill>
          <a:schemeClr val="lt1"/>
        </a:solidFill>
      </p:bgPr>
    </p:bg>
    <p:spTree>
      <p:nvGrpSpPr>
        <p:cNvPr id="64" name="Shape 64"/>
        <p:cNvGrpSpPr/>
        <p:nvPr/>
      </p:nvGrpSpPr>
      <p:grpSpPr>
        <a:xfrm>
          <a:off x="0" y="0"/>
          <a:ext cx="0" cy="0"/>
          <a:chOff x="0" y="0"/>
          <a:chExt cx="0" cy="0"/>
        </a:xfrm>
      </p:grpSpPr>
      <p:pic>
        <p:nvPicPr>
          <p:cNvPr id="65" name="Google Shape;65;p17"/>
          <p:cNvPicPr preferRelativeResize="0"/>
          <p:nvPr/>
        </p:nvPicPr>
        <p:blipFill rotWithShape="1">
          <a:blip r:embed="rId2">
            <a:alphaModFix/>
          </a:blip>
          <a:srcRect b="0" l="0" r="0" t="0"/>
          <a:stretch/>
        </p:blipFill>
        <p:spPr>
          <a:xfrm>
            <a:off x="0" y="0"/>
            <a:ext cx="9144002" cy="5138590"/>
          </a:xfrm>
          <a:prstGeom prst="rect">
            <a:avLst/>
          </a:prstGeom>
          <a:noFill/>
          <a:ln>
            <a:noFill/>
          </a:ln>
        </p:spPr>
      </p:pic>
      <p:sp>
        <p:nvSpPr>
          <p:cNvPr id="66" name="Google Shape;66;p17"/>
          <p:cNvSpPr txBox="1"/>
          <p:nvPr/>
        </p:nvSpPr>
        <p:spPr>
          <a:xfrm>
            <a:off x="11507627" y="-1237938"/>
            <a:ext cx="84000" cy="140100"/>
          </a:xfrm>
          <a:prstGeom prst="rect">
            <a:avLst/>
          </a:prstGeom>
          <a:noFill/>
          <a:ln>
            <a:noFill/>
          </a:ln>
        </p:spPr>
        <p:txBody>
          <a:bodyPr anchorCtr="0" anchor="t" bIns="20775" lIns="41550" spcFirstLastPara="1" rIns="41550" wrap="square" tIns="20775">
            <a:noAutofit/>
          </a:bodyPr>
          <a:lstStyle/>
          <a:p>
            <a:pPr indent="0" lvl="0" marL="0" marR="0" rtl="0" algn="l">
              <a:lnSpc>
                <a:spcPct val="100000"/>
              </a:lnSpc>
              <a:spcBef>
                <a:spcPts val="0"/>
              </a:spcBef>
              <a:spcAft>
                <a:spcPts val="0"/>
              </a:spcAft>
              <a:buNone/>
            </a:pPr>
            <a:r>
              <a:t/>
            </a:r>
            <a:endParaRPr b="0" i="0" sz="600" u="none" cap="none" strike="noStrike">
              <a:solidFill>
                <a:srgbClr val="000000"/>
              </a:solidFill>
              <a:latin typeface="Michroma"/>
              <a:ea typeface="Michroma"/>
              <a:cs typeface="Michroma"/>
              <a:sym typeface="Michroma"/>
            </a:endParaRPr>
          </a:p>
        </p:txBody>
      </p:sp>
      <p:pic>
        <p:nvPicPr>
          <p:cNvPr id="67" name="Google Shape;67;p17"/>
          <p:cNvPicPr preferRelativeResize="0"/>
          <p:nvPr/>
        </p:nvPicPr>
        <p:blipFill rotWithShape="1">
          <a:blip r:embed="rId3">
            <a:alphaModFix/>
          </a:blip>
          <a:srcRect b="0" l="0" r="0" t="0"/>
          <a:stretch/>
        </p:blipFill>
        <p:spPr>
          <a:xfrm>
            <a:off x="6966414" y="-8732"/>
            <a:ext cx="2183151" cy="1725833"/>
          </a:xfrm>
          <a:prstGeom prst="rect">
            <a:avLst/>
          </a:prstGeom>
          <a:noFill/>
          <a:ln>
            <a:noFill/>
          </a:ln>
        </p:spPr>
      </p:pic>
    </p:spTree>
  </p:cSld>
  <p:clrMapOvr>
    <a:masterClrMapping/>
  </p:clrMapOvr>
  <p:extLst>
    <p:ext uri="{DCECCB84-F9BA-43D5-87BE-67443E8EF086}">
      <p15:sldGuideLst>
        <p15:guide id="1" orient="horz" pos="1610">
          <p15:clr>
            <a:srgbClr val="FBAE40"/>
          </p15:clr>
        </p15:guide>
        <p15:guide id="2" pos="2880">
          <p15:clr>
            <a:srgbClr val="FBAE40"/>
          </p15:clr>
        </p15:guide>
        <p15:guide id="3" pos="170">
          <p15:clr>
            <a:srgbClr val="FBAE40"/>
          </p15:clr>
        </p15:guide>
        <p15:guide id="4" orient="horz" pos="271">
          <p15:clr>
            <a:srgbClr val="FBAE40"/>
          </p15:clr>
        </p15:guide>
        <p15:guide id="5" orient="horz" pos="310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bg>
      <p:bgPr>
        <a:solidFill>
          <a:schemeClr val="lt1"/>
        </a:solidFill>
      </p:bgPr>
    </p:bg>
    <p:spTree>
      <p:nvGrpSpPr>
        <p:cNvPr id="68" name="Shape 68"/>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71" name="Shape 71"/>
        <p:cNvGrpSpPr/>
        <p:nvPr/>
      </p:nvGrpSpPr>
      <p:grpSpPr>
        <a:xfrm>
          <a:off x="0" y="0"/>
          <a:ext cx="0" cy="0"/>
          <a:chOff x="0" y="0"/>
          <a:chExt cx="0" cy="0"/>
        </a:xfrm>
      </p:grpSpPr>
      <p:pic>
        <p:nvPicPr>
          <p:cNvPr id="72" name="Google Shape;72;p20"/>
          <p:cNvPicPr preferRelativeResize="0"/>
          <p:nvPr/>
        </p:nvPicPr>
        <p:blipFill rotWithShape="1">
          <a:blip r:embed="rId2">
            <a:alphaModFix/>
          </a:blip>
          <a:srcRect b="0" l="0" r="0" t="0"/>
          <a:stretch/>
        </p:blipFill>
        <p:spPr>
          <a:xfrm>
            <a:off x="0" y="4112012"/>
            <a:ext cx="9144005" cy="1030503"/>
          </a:xfrm>
          <a:prstGeom prst="rect">
            <a:avLst/>
          </a:prstGeom>
          <a:noFill/>
          <a:ln>
            <a:noFill/>
          </a:ln>
        </p:spPr>
      </p:pic>
      <p:sp>
        <p:nvSpPr>
          <p:cNvPr id="73" name="Google Shape;73;p20"/>
          <p:cNvSpPr txBox="1"/>
          <p:nvPr>
            <p:ph idx="1" type="subTitle"/>
          </p:nvPr>
        </p:nvSpPr>
        <p:spPr>
          <a:xfrm>
            <a:off x="269769" y="4765732"/>
            <a:ext cx="6181800" cy="170700"/>
          </a:xfrm>
          <a:prstGeom prst="rect">
            <a:avLst/>
          </a:prstGeom>
          <a:noFill/>
          <a:ln>
            <a:noFill/>
          </a:ln>
        </p:spPr>
        <p:txBody>
          <a:bodyPr anchorCtr="0" anchor="t" bIns="0" lIns="0" spcFirstLastPara="1" rIns="0" wrap="square" tIns="0">
            <a:noAutofit/>
          </a:bodyPr>
          <a:lstStyle>
            <a:lvl1pPr lvl="0" marR="0" rtl="0" algn="l">
              <a:lnSpc>
                <a:spcPct val="90000"/>
              </a:lnSpc>
              <a:spcBef>
                <a:spcPts val="500"/>
              </a:spcBef>
              <a:spcAft>
                <a:spcPts val="0"/>
              </a:spcAft>
              <a:buClr>
                <a:schemeClr val="lt1"/>
              </a:buClr>
              <a:buSzPts val="1300"/>
              <a:buFont typeface="Arial"/>
              <a:buNone/>
              <a:defRPr b="0" i="0" sz="1300" u="none" cap="none" strike="noStrike">
                <a:solidFill>
                  <a:schemeClr val="lt1"/>
                </a:solidFill>
                <a:latin typeface="Michroma"/>
                <a:ea typeface="Michroma"/>
                <a:cs typeface="Michroma"/>
                <a:sym typeface="Michroma"/>
              </a:defRPr>
            </a:lvl1pPr>
            <a:lvl2pPr lvl="1" marR="0" rtl="0" algn="ctr">
              <a:lnSpc>
                <a:spcPct val="90000"/>
              </a:lnSpc>
              <a:spcBef>
                <a:spcPts val="200"/>
              </a:spcBef>
              <a:spcAft>
                <a:spcPts val="0"/>
              </a:spcAft>
              <a:buClr>
                <a:schemeClr val="dk1"/>
              </a:buClr>
              <a:buSzPts val="1500"/>
              <a:buFont typeface="Arial"/>
              <a:buNone/>
              <a:defRPr b="0" i="0" sz="1500" u="none" cap="none" strike="noStrike">
                <a:solidFill>
                  <a:schemeClr val="dk1"/>
                </a:solidFill>
                <a:latin typeface="Montserrat Medium"/>
                <a:ea typeface="Montserrat Medium"/>
                <a:cs typeface="Montserrat Medium"/>
                <a:sym typeface="Montserrat Medium"/>
              </a:defRPr>
            </a:lvl2pPr>
            <a:lvl3pPr lvl="2" marR="0" rtl="0" algn="ctr">
              <a:lnSpc>
                <a:spcPct val="90000"/>
              </a:lnSpc>
              <a:spcBef>
                <a:spcPts val="200"/>
              </a:spcBef>
              <a:spcAft>
                <a:spcPts val="0"/>
              </a:spcAft>
              <a:buClr>
                <a:schemeClr val="dk1"/>
              </a:buClr>
              <a:buSzPts val="1300"/>
              <a:buFont typeface="Arial"/>
              <a:buNone/>
              <a:defRPr b="0" i="0" sz="1300" u="none" cap="none" strike="noStrike">
                <a:solidFill>
                  <a:schemeClr val="dk1"/>
                </a:solidFill>
                <a:latin typeface="Montserrat Medium"/>
                <a:ea typeface="Montserrat Medium"/>
                <a:cs typeface="Montserrat Medium"/>
                <a:sym typeface="Montserrat Medium"/>
              </a:defRPr>
            </a:lvl3pPr>
            <a:lvl4pPr lvl="3"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4pPr>
            <a:lvl5pPr lvl="4"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5pPr>
            <a:lvl6pPr lvl="5"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6pPr>
            <a:lvl7pPr lvl="6"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7pPr>
            <a:lvl8pPr lvl="7"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8pPr>
            <a:lvl9pPr lvl="8"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9pPr>
          </a:lstStyle>
          <a:p/>
        </p:txBody>
      </p:sp>
      <p:sp>
        <p:nvSpPr>
          <p:cNvPr id="74" name="Google Shape;74;p20"/>
          <p:cNvSpPr txBox="1"/>
          <p:nvPr>
            <p:ph type="ctrTitle"/>
          </p:nvPr>
        </p:nvSpPr>
        <p:spPr>
          <a:xfrm>
            <a:off x="269769" y="4450022"/>
            <a:ext cx="6181800" cy="285000"/>
          </a:xfrm>
          <a:prstGeom prst="rect">
            <a:avLst/>
          </a:prstGeom>
          <a:noFill/>
          <a:ln>
            <a:noFill/>
          </a:ln>
        </p:spPr>
        <p:txBody>
          <a:bodyPr anchorCtr="0" anchor="t" bIns="0" lIns="0" spcFirstLastPara="1" rIns="0" wrap="square" tIns="0">
            <a:noAutofit/>
          </a:bodyPr>
          <a:lstStyle>
            <a:lvl1pPr lvl="0" marR="0" rtl="0" algn="l">
              <a:lnSpc>
                <a:spcPct val="77000"/>
              </a:lnSpc>
              <a:spcBef>
                <a:spcPts val="0"/>
              </a:spcBef>
              <a:spcAft>
                <a:spcPts val="0"/>
              </a:spcAft>
              <a:buClr>
                <a:schemeClr val="lt1"/>
              </a:buClr>
              <a:buSzPts val="2600"/>
              <a:buFont typeface="Michroma"/>
              <a:buNone/>
              <a:defRPr b="0" i="0" sz="2600" u="none" cap="none" strike="noStrike">
                <a:solidFill>
                  <a:schemeClr val="lt1"/>
                </a:solidFill>
                <a:latin typeface="Michroma"/>
                <a:ea typeface="Michroma"/>
                <a:cs typeface="Michroma"/>
                <a:sym typeface="Michroma"/>
              </a:defRPr>
            </a:lvl1pPr>
            <a:lvl2pPr lvl="1" rtl="0">
              <a:spcBef>
                <a:spcPts val="0"/>
              </a:spcBef>
              <a:spcAft>
                <a:spcPts val="0"/>
              </a:spcAft>
              <a:buSzPts val="600"/>
              <a:buNone/>
              <a:defRPr sz="800"/>
            </a:lvl2pPr>
            <a:lvl3pPr lvl="2" rtl="0">
              <a:spcBef>
                <a:spcPts val="0"/>
              </a:spcBef>
              <a:spcAft>
                <a:spcPts val="0"/>
              </a:spcAft>
              <a:buSzPts val="600"/>
              <a:buNone/>
              <a:defRPr sz="800"/>
            </a:lvl3pPr>
            <a:lvl4pPr lvl="3" rtl="0">
              <a:spcBef>
                <a:spcPts val="0"/>
              </a:spcBef>
              <a:spcAft>
                <a:spcPts val="0"/>
              </a:spcAft>
              <a:buSzPts val="600"/>
              <a:buNone/>
              <a:defRPr sz="800"/>
            </a:lvl4pPr>
            <a:lvl5pPr lvl="4" rtl="0">
              <a:spcBef>
                <a:spcPts val="0"/>
              </a:spcBef>
              <a:spcAft>
                <a:spcPts val="0"/>
              </a:spcAft>
              <a:buSzPts val="600"/>
              <a:buNone/>
              <a:defRPr sz="800"/>
            </a:lvl5pPr>
            <a:lvl6pPr lvl="5" rtl="0">
              <a:spcBef>
                <a:spcPts val="0"/>
              </a:spcBef>
              <a:spcAft>
                <a:spcPts val="0"/>
              </a:spcAft>
              <a:buSzPts val="600"/>
              <a:buNone/>
              <a:defRPr sz="800"/>
            </a:lvl6pPr>
            <a:lvl7pPr lvl="6" rtl="0">
              <a:spcBef>
                <a:spcPts val="0"/>
              </a:spcBef>
              <a:spcAft>
                <a:spcPts val="0"/>
              </a:spcAft>
              <a:buSzPts val="600"/>
              <a:buNone/>
              <a:defRPr sz="800"/>
            </a:lvl7pPr>
            <a:lvl8pPr lvl="7" rtl="0">
              <a:spcBef>
                <a:spcPts val="0"/>
              </a:spcBef>
              <a:spcAft>
                <a:spcPts val="0"/>
              </a:spcAft>
              <a:buSzPts val="600"/>
              <a:buNone/>
              <a:defRPr sz="800"/>
            </a:lvl8pPr>
            <a:lvl9pPr lvl="8" rtl="0">
              <a:spcBef>
                <a:spcPts val="0"/>
              </a:spcBef>
              <a:spcAft>
                <a:spcPts val="0"/>
              </a:spcAft>
              <a:buSzPts val="600"/>
              <a:buNone/>
              <a:defRPr sz="800"/>
            </a:lvl9pPr>
          </a:lstStyle>
          <a:p/>
        </p:txBody>
      </p:sp>
      <p:sp>
        <p:nvSpPr>
          <p:cNvPr id="75" name="Google Shape;75;p20"/>
          <p:cNvSpPr/>
          <p:nvPr>
            <p:ph idx="2" type="pic"/>
          </p:nvPr>
        </p:nvSpPr>
        <p:spPr>
          <a:xfrm>
            <a:off x="0" y="0"/>
            <a:ext cx="9144000" cy="4112100"/>
          </a:xfrm>
          <a:prstGeom prst="rect">
            <a:avLst/>
          </a:prstGeom>
          <a:solidFill>
            <a:schemeClr val="lt1"/>
          </a:solidFill>
          <a:ln>
            <a:noFill/>
          </a:ln>
        </p:spPr>
        <p:txBody>
          <a:bodyPr anchorCtr="0" anchor="ctr" bIns="41550" lIns="41550" spcFirstLastPara="1" rIns="41550" wrap="square" tIns="41550">
            <a:noAutofit/>
          </a:bodyPr>
          <a:lstStyle>
            <a:lvl1pPr lvl="0" marR="0" rtl="0" algn="ctr">
              <a:lnSpc>
                <a:spcPct val="100000"/>
              </a:lnSpc>
              <a:spcBef>
                <a:spcPts val="0"/>
              </a:spcBef>
              <a:spcAft>
                <a:spcPts val="0"/>
              </a:spcAft>
              <a:buClr>
                <a:srgbClr val="000000"/>
              </a:buClr>
              <a:buSzPts val="600"/>
              <a:buFont typeface="Arial"/>
              <a:buNone/>
              <a:defRPr b="0" i="0" sz="3600" u="none" cap="none" strike="noStrike">
                <a:solidFill>
                  <a:schemeClr val="lt1"/>
                </a:solidFill>
                <a:latin typeface="Michroma"/>
                <a:ea typeface="Michroma"/>
                <a:cs typeface="Michroma"/>
                <a:sym typeface="Michroma"/>
              </a:defRPr>
            </a:lvl1pPr>
            <a:lvl2pPr lvl="1"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guide id="3" orient="horz" pos="27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76" name="Shape 76"/>
        <p:cNvGrpSpPr/>
        <p:nvPr/>
      </p:nvGrpSpPr>
      <p:grpSpPr>
        <a:xfrm>
          <a:off x="0" y="0"/>
          <a:ext cx="0" cy="0"/>
          <a:chOff x="0" y="0"/>
          <a:chExt cx="0" cy="0"/>
        </a:xfrm>
      </p:grpSpPr>
      <p:sp>
        <p:nvSpPr>
          <p:cNvPr id="77" name="Google Shape;77;p21"/>
          <p:cNvSpPr/>
          <p:nvPr>
            <p:ph idx="2" type="pic"/>
          </p:nvPr>
        </p:nvSpPr>
        <p:spPr>
          <a:xfrm>
            <a:off x="0" y="0"/>
            <a:ext cx="9144000" cy="4112100"/>
          </a:xfrm>
          <a:prstGeom prst="rect">
            <a:avLst/>
          </a:prstGeom>
          <a:solidFill>
            <a:schemeClr val="lt1"/>
          </a:solidFill>
          <a:ln>
            <a:noFill/>
          </a:ln>
        </p:spPr>
        <p:txBody>
          <a:bodyPr anchorCtr="0" anchor="ctr" bIns="41550" lIns="41550" spcFirstLastPara="1" rIns="41550" wrap="square" tIns="41550">
            <a:noAutofit/>
          </a:bodyPr>
          <a:lstStyle>
            <a:lvl1pPr lvl="0" marR="0" rtl="0" algn="ctr">
              <a:lnSpc>
                <a:spcPct val="100000"/>
              </a:lnSpc>
              <a:spcBef>
                <a:spcPts val="0"/>
              </a:spcBef>
              <a:spcAft>
                <a:spcPts val="0"/>
              </a:spcAft>
              <a:buClr>
                <a:srgbClr val="000000"/>
              </a:buClr>
              <a:buSzPts val="600"/>
              <a:buFont typeface="Arial"/>
              <a:buNone/>
              <a:defRPr b="0" i="0" sz="3600" u="none" cap="none" strike="noStrike">
                <a:solidFill>
                  <a:schemeClr val="lt1"/>
                </a:solidFill>
                <a:latin typeface="Michroma"/>
                <a:ea typeface="Michroma"/>
                <a:cs typeface="Michroma"/>
                <a:sym typeface="Michroma"/>
              </a:defRPr>
            </a:lvl1pPr>
            <a:lvl2pPr lvl="1"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9pPr>
          </a:lstStyle>
          <a:p/>
        </p:txBody>
      </p:sp>
      <p:pic>
        <p:nvPicPr>
          <p:cNvPr id="78" name="Google Shape;78;p21"/>
          <p:cNvPicPr preferRelativeResize="0"/>
          <p:nvPr/>
        </p:nvPicPr>
        <p:blipFill rotWithShape="1">
          <a:blip r:embed="rId2">
            <a:alphaModFix/>
          </a:blip>
          <a:srcRect b="0" l="179" r="179" t="0"/>
          <a:stretch/>
        </p:blipFill>
        <p:spPr>
          <a:xfrm>
            <a:off x="0" y="4111216"/>
            <a:ext cx="9144010" cy="1036456"/>
          </a:xfrm>
          <a:prstGeom prst="rect">
            <a:avLst/>
          </a:prstGeom>
          <a:noFill/>
          <a:ln>
            <a:noFill/>
          </a:ln>
        </p:spPr>
      </p:pic>
      <p:sp>
        <p:nvSpPr>
          <p:cNvPr id="79" name="Google Shape;79;p21"/>
          <p:cNvSpPr txBox="1"/>
          <p:nvPr>
            <p:ph idx="1" type="subTitle"/>
          </p:nvPr>
        </p:nvSpPr>
        <p:spPr>
          <a:xfrm>
            <a:off x="269769" y="4765732"/>
            <a:ext cx="6181800" cy="170700"/>
          </a:xfrm>
          <a:prstGeom prst="rect">
            <a:avLst/>
          </a:prstGeom>
          <a:noFill/>
          <a:ln>
            <a:noFill/>
          </a:ln>
        </p:spPr>
        <p:txBody>
          <a:bodyPr anchorCtr="0" anchor="t" bIns="0" lIns="0" spcFirstLastPara="1" rIns="0" wrap="square" tIns="0">
            <a:noAutofit/>
          </a:bodyPr>
          <a:lstStyle>
            <a:lvl1pPr lvl="0" marR="0" rtl="0" algn="l">
              <a:lnSpc>
                <a:spcPct val="90000"/>
              </a:lnSpc>
              <a:spcBef>
                <a:spcPts val="500"/>
              </a:spcBef>
              <a:spcAft>
                <a:spcPts val="0"/>
              </a:spcAft>
              <a:buClr>
                <a:schemeClr val="lt1"/>
              </a:buClr>
              <a:buSzPts val="1300"/>
              <a:buFont typeface="Arial"/>
              <a:buNone/>
              <a:defRPr b="0" i="0" sz="1300" u="none" cap="none" strike="noStrike">
                <a:solidFill>
                  <a:schemeClr val="lt1"/>
                </a:solidFill>
                <a:latin typeface="Michroma"/>
                <a:ea typeface="Michroma"/>
                <a:cs typeface="Michroma"/>
                <a:sym typeface="Michroma"/>
              </a:defRPr>
            </a:lvl1pPr>
            <a:lvl2pPr lvl="1" marR="0" rtl="0" algn="ctr">
              <a:lnSpc>
                <a:spcPct val="90000"/>
              </a:lnSpc>
              <a:spcBef>
                <a:spcPts val="200"/>
              </a:spcBef>
              <a:spcAft>
                <a:spcPts val="0"/>
              </a:spcAft>
              <a:buClr>
                <a:schemeClr val="dk1"/>
              </a:buClr>
              <a:buSzPts val="1500"/>
              <a:buFont typeface="Arial"/>
              <a:buNone/>
              <a:defRPr b="0" i="0" sz="1500" u="none" cap="none" strike="noStrike">
                <a:solidFill>
                  <a:schemeClr val="dk1"/>
                </a:solidFill>
                <a:latin typeface="Montserrat Medium"/>
                <a:ea typeface="Montserrat Medium"/>
                <a:cs typeface="Montserrat Medium"/>
                <a:sym typeface="Montserrat Medium"/>
              </a:defRPr>
            </a:lvl2pPr>
            <a:lvl3pPr lvl="2" marR="0" rtl="0" algn="ctr">
              <a:lnSpc>
                <a:spcPct val="90000"/>
              </a:lnSpc>
              <a:spcBef>
                <a:spcPts val="200"/>
              </a:spcBef>
              <a:spcAft>
                <a:spcPts val="0"/>
              </a:spcAft>
              <a:buClr>
                <a:schemeClr val="dk1"/>
              </a:buClr>
              <a:buSzPts val="1300"/>
              <a:buFont typeface="Arial"/>
              <a:buNone/>
              <a:defRPr b="0" i="0" sz="1300" u="none" cap="none" strike="noStrike">
                <a:solidFill>
                  <a:schemeClr val="dk1"/>
                </a:solidFill>
                <a:latin typeface="Montserrat Medium"/>
                <a:ea typeface="Montserrat Medium"/>
                <a:cs typeface="Montserrat Medium"/>
                <a:sym typeface="Montserrat Medium"/>
              </a:defRPr>
            </a:lvl3pPr>
            <a:lvl4pPr lvl="3"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4pPr>
            <a:lvl5pPr lvl="4"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5pPr>
            <a:lvl6pPr lvl="5"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6pPr>
            <a:lvl7pPr lvl="6"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7pPr>
            <a:lvl8pPr lvl="7"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8pPr>
            <a:lvl9pPr lvl="8"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9pPr>
          </a:lstStyle>
          <a:p/>
        </p:txBody>
      </p:sp>
      <p:sp>
        <p:nvSpPr>
          <p:cNvPr id="80" name="Google Shape;80;p21"/>
          <p:cNvSpPr txBox="1"/>
          <p:nvPr>
            <p:ph type="ctrTitle"/>
          </p:nvPr>
        </p:nvSpPr>
        <p:spPr>
          <a:xfrm>
            <a:off x="269769" y="4450022"/>
            <a:ext cx="6181800" cy="285000"/>
          </a:xfrm>
          <a:prstGeom prst="rect">
            <a:avLst/>
          </a:prstGeom>
          <a:noFill/>
          <a:ln>
            <a:noFill/>
          </a:ln>
        </p:spPr>
        <p:txBody>
          <a:bodyPr anchorCtr="0" anchor="t" bIns="0" lIns="0" spcFirstLastPara="1" rIns="0" wrap="square" tIns="0">
            <a:noAutofit/>
          </a:bodyPr>
          <a:lstStyle>
            <a:lvl1pPr lvl="0" marR="0" rtl="0" algn="l">
              <a:lnSpc>
                <a:spcPct val="77000"/>
              </a:lnSpc>
              <a:spcBef>
                <a:spcPts val="0"/>
              </a:spcBef>
              <a:spcAft>
                <a:spcPts val="0"/>
              </a:spcAft>
              <a:buClr>
                <a:schemeClr val="lt1"/>
              </a:buClr>
              <a:buSzPts val="2600"/>
              <a:buFont typeface="Michroma"/>
              <a:buNone/>
              <a:defRPr b="0" i="0" sz="2600" u="none" cap="none" strike="noStrike">
                <a:solidFill>
                  <a:schemeClr val="lt1"/>
                </a:solidFill>
                <a:latin typeface="Michroma"/>
                <a:ea typeface="Michroma"/>
                <a:cs typeface="Michroma"/>
                <a:sym typeface="Michroma"/>
              </a:defRPr>
            </a:lvl1pPr>
            <a:lvl2pPr lvl="1" rtl="0">
              <a:spcBef>
                <a:spcPts val="0"/>
              </a:spcBef>
              <a:spcAft>
                <a:spcPts val="0"/>
              </a:spcAft>
              <a:buSzPts val="600"/>
              <a:buNone/>
              <a:defRPr sz="800"/>
            </a:lvl2pPr>
            <a:lvl3pPr lvl="2" rtl="0">
              <a:spcBef>
                <a:spcPts val="0"/>
              </a:spcBef>
              <a:spcAft>
                <a:spcPts val="0"/>
              </a:spcAft>
              <a:buSzPts val="600"/>
              <a:buNone/>
              <a:defRPr sz="800"/>
            </a:lvl3pPr>
            <a:lvl4pPr lvl="3" rtl="0">
              <a:spcBef>
                <a:spcPts val="0"/>
              </a:spcBef>
              <a:spcAft>
                <a:spcPts val="0"/>
              </a:spcAft>
              <a:buSzPts val="600"/>
              <a:buNone/>
              <a:defRPr sz="800"/>
            </a:lvl4pPr>
            <a:lvl5pPr lvl="4" rtl="0">
              <a:spcBef>
                <a:spcPts val="0"/>
              </a:spcBef>
              <a:spcAft>
                <a:spcPts val="0"/>
              </a:spcAft>
              <a:buSzPts val="600"/>
              <a:buNone/>
              <a:defRPr sz="800"/>
            </a:lvl5pPr>
            <a:lvl6pPr lvl="5" rtl="0">
              <a:spcBef>
                <a:spcPts val="0"/>
              </a:spcBef>
              <a:spcAft>
                <a:spcPts val="0"/>
              </a:spcAft>
              <a:buSzPts val="600"/>
              <a:buNone/>
              <a:defRPr sz="800"/>
            </a:lvl6pPr>
            <a:lvl7pPr lvl="6" rtl="0">
              <a:spcBef>
                <a:spcPts val="0"/>
              </a:spcBef>
              <a:spcAft>
                <a:spcPts val="0"/>
              </a:spcAft>
              <a:buSzPts val="600"/>
              <a:buNone/>
              <a:defRPr sz="800"/>
            </a:lvl7pPr>
            <a:lvl8pPr lvl="7" rtl="0">
              <a:spcBef>
                <a:spcPts val="0"/>
              </a:spcBef>
              <a:spcAft>
                <a:spcPts val="0"/>
              </a:spcAft>
              <a:buSzPts val="600"/>
              <a:buNone/>
              <a:defRPr sz="800"/>
            </a:lvl8pPr>
            <a:lvl9pPr lvl="8" rtl="0">
              <a:spcBef>
                <a:spcPts val="0"/>
              </a:spcBef>
              <a:spcAft>
                <a:spcPts val="0"/>
              </a:spcAft>
              <a:buSzPts val="600"/>
              <a:buNone/>
              <a:defRPr sz="800"/>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guide id="3" orient="horz" pos="27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81" name="Shape 81"/>
        <p:cNvGrpSpPr/>
        <p:nvPr/>
      </p:nvGrpSpPr>
      <p:grpSpPr>
        <a:xfrm>
          <a:off x="0" y="0"/>
          <a:ext cx="0" cy="0"/>
          <a:chOff x="0" y="0"/>
          <a:chExt cx="0" cy="0"/>
        </a:xfrm>
      </p:grpSpPr>
      <p:pic>
        <p:nvPicPr>
          <p:cNvPr id="82" name="Google Shape;82;p22"/>
          <p:cNvPicPr preferRelativeResize="0"/>
          <p:nvPr/>
        </p:nvPicPr>
        <p:blipFill rotWithShape="1">
          <a:blip r:embed="rId2">
            <a:alphaModFix/>
          </a:blip>
          <a:srcRect b="0" l="0" r="0" t="0"/>
          <a:stretch/>
        </p:blipFill>
        <p:spPr>
          <a:xfrm flipH="1" rot="10800000">
            <a:off x="0" y="4112201"/>
            <a:ext cx="9143673" cy="1030503"/>
          </a:xfrm>
          <a:prstGeom prst="rect">
            <a:avLst/>
          </a:prstGeom>
          <a:noFill/>
          <a:ln>
            <a:noFill/>
          </a:ln>
        </p:spPr>
      </p:pic>
      <p:sp>
        <p:nvSpPr>
          <p:cNvPr id="83" name="Google Shape;83;p22"/>
          <p:cNvSpPr/>
          <p:nvPr>
            <p:ph idx="2" type="pic"/>
          </p:nvPr>
        </p:nvSpPr>
        <p:spPr>
          <a:xfrm>
            <a:off x="0" y="0"/>
            <a:ext cx="9144000" cy="4112100"/>
          </a:xfrm>
          <a:prstGeom prst="rect">
            <a:avLst/>
          </a:prstGeom>
          <a:solidFill>
            <a:schemeClr val="lt1"/>
          </a:solidFill>
          <a:ln>
            <a:noFill/>
          </a:ln>
        </p:spPr>
        <p:txBody>
          <a:bodyPr anchorCtr="0" anchor="ctr" bIns="41550" lIns="41550" spcFirstLastPara="1" rIns="41550" wrap="square" tIns="41550">
            <a:noAutofit/>
          </a:bodyPr>
          <a:lstStyle>
            <a:lvl1pPr lvl="0" marR="0" rtl="0" algn="ctr">
              <a:lnSpc>
                <a:spcPct val="100000"/>
              </a:lnSpc>
              <a:spcBef>
                <a:spcPts val="0"/>
              </a:spcBef>
              <a:spcAft>
                <a:spcPts val="0"/>
              </a:spcAft>
              <a:buClr>
                <a:srgbClr val="000000"/>
              </a:buClr>
              <a:buSzPts val="600"/>
              <a:buFont typeface="Arial"/>
              <a:buNone/>
              <a:defRPr b="0" i="0" sz="3600" u="none" cap="none" strike="noStrike">
                <a:solidFill>
                  <a:schemeClr val="lt1"/>
                </a:solidFill>
                <a:latin typeface="Michroma"/>
                <a:ea typeface="Michroma"/>
                <a:cs typeface="Michroma"/>
                <a:sym typeface="Michroma"/>
              </a:defRPr>
            </a:lvl1pPr>
            <a:lvl2pPr lvl="1"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9pPr>
          </a:lstStyle>
          <a:p/>
        </p:txBody>
      </p:sp>
      <p:sp>
        <p:nvSpPr>
          <p:cNvPr id="84" name="Google Shape;84;p22"/>
          <p:cNvSpPr txBox="1"/>
          <p:nvPr>
            <p:ph idx="1" type="subTitle"/>
          </p:nvPr>
        </p:nvSpPr>
        <p:spPr>
          <a:xfrm>
            <a:off x="269769" y="4765732"/>
            <a:ext cx="6181800" cy="170700"/>
          </a:xfrm>
          <a:prstGeom prst="rect">
            <a:avLst/>
          </a:prstGeom>
          <a:noFill/>
          <a:ln>
            <a:noFill/>
          </a:ln>
        </p:spPr>
        <p:txBody>
          <a:bodyPr anchorCtr="0" anchor="t" bIns="0" lIns="0" spcFirstLastPara="1" rIns="0" wrap="square" tIns="0">
            <a:noAutofit/>
          </a:bodyPr>
          <a:lstStyle>
            <a:lvl1pPr lvl="0" marR="0" rtl="0" algn="l">
              <a:lnSpc>
                <a:spcPct val="90000"/>
              </a:lnSpc>
              <a:spcBef>
                <a:spcPts val="500"/>
              </a:spcBef>
              <a:spcAft>
                <a:spcPts val="0"/>
              </a:spcAft>
              <a:buClr>
                <a:schemeClr val="lt1"/>
              </a:buClr>
              <a:buSzPts val="1300"/>
              <a:buFont typeface="Arial"/>
              <a:buNone/>
              <a:defRPr b="0" i="0" sz="1300" u="none" cap="none" strike="noStrike">
                <a:solidFill>
                  <a:schemeClr val="lt1"/>
                </a:solidFill>
                <a:latin typeface="Michroma"/>
                <a:ea typeface="Michroma"/>
                <a:cs typeface="Michroma"/>
                <a:sym typeface="Michroma"/>
              </a:defRPr>
            </a:lvl1pPr>
            <a:lvl2pPr lvl="1" marR="0" rtl="0" algn="ctr">
              <a:lnSpc>
                <a:spcPct val="90000"/>
              </a:lnSpc>
              <a:spcBef>
                <a:spcPts val="200"/>
              </a:spcBef>
              <a:spcAft>
                <a:spcPts val="0"/>
              </a:spcAft>
              <a:buClr>
                <a:schemeClr val="dk1"/>
              </a:buClr>
              <a:buSzPts val="1500"/>
              <a:buFont typeface="Arial"/>
              <a:buNone/>
              <a:defRPr b="0" i="0" sz="1500" u="none" cap="none" strike="noStrike">
                <a:solidFill>
                  <a:schemeClr val="dk1"/>
                </a:solidFill>
                <a:latin typeface="Montserrat Medium"/>
                <a:ea typeface="Montserrat Medium"/>
                <a:cs typeface="Montserrat Medium"/>
                <a:sym typeface="Montserrat Medium"/>
              </a:defRPr>
            </a:lvl2pPr>
            <a:lvl3pPr lvl="2" marR="0" rtl="0" algn="ctr">
              <a:lnSpc>
                <a:spcPct val="90000"/>
              </a:lnSpc>
              <a:spcBef>
                <a:spcPts val="200"/>
              </a:spcBef>
              <a:spcAft>
                <a:spcPts val="0"/>
              </a:spcAft>
              <a:buClr>
                <a:schemeClr val="dk1"/>
              </a:buClr>
              <a:buSzPts val="1300"/>
              <a:buFont typeface="Arial"/>
              <a:buNone/>
              <a:defRPr b="0" i="0" sz="1300" u="none" cap="none" strike="noStrike">
                <a:solidFill>
                  <a:schemeClr val="dk1"/>
                </a:solidFill>
                <a:latin typeface="Montserrat Medium"/>
                <a:ea typeface="Montserrat Medium"/>
                <a:cs typeface="Montserrat Medium"/>
                <a:sym typeface="Montserrat Medium"/>
              </a:defRPr>
            </a:lvl3pPr>
            <a:lvl4pPr lvl="3"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4pPr>
            <a:lvl5pPr lvl="4"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5pPr>
            <a:lvl6pPr lvl="5"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6pPr>
            <a:lvl7pPr lvl="6"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7pPr>
            <a:lvl8pPr lvl="7"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8pPr>
            <a:lvl9pPr lvl="8"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9pPr>
          </a:lstStyle>
          <a:p/>
        </p:txBody>
      </p:sp>
      <p:sp>
        <p:nvSpPr>
          <p:cNvPr id="85" name="Google Shape;85;p22"/>
          <p:cNvSpPr txBox="1"/>
          <p:nvPr>
            <p:ph type="ctrTitle"/>
          </p:nvPr>
        </p:nvSpPr>
        <p:spPr>
          <a:xfrm>
            <a:off x="269769" y="4450022"/>
            <a:ext cx="6181800" cy="285000"/>
          </a:xfrm>
          <a:prstGeom prst="rect">
            <a:avLst/>
          </a:prstGeom>
          <a:noFill/>
          <a:ln>
            <a:noFill/>
          </a:ln>
        </p:spPr>
        <p:txBody>
          <a:bodyPr anchorCtr="0" anchor="t" bIns="0" lIns="0" spcFirstLastPara="1" rIns="0" wrap="square" tIns="0">
            <a:noAutofit/>
          </a:bodyPr>
          <a:lstStyle>
            <a:lvl1pPr lvl="0" marR="0" rtl="0" algn="l">
              <a:lnSpc>
                <a:spcPct val="77000"/>
              </a:lnSpc>
              <a:spcBef>
                <a:spcPts val="0"/>
              </a:spcBef>
              <a:spcAft>
                <a:spcPts val="0"/>
              </a:spcAft>
              <a:buClr>
                <a:schemeClr val="lt1"/>
              </a:buClr>
              <a:buSzPts val="2600"/>
              <a:buFont typeface="Michroma"/>
              <a:buNone/>
              <a:defRPr b="0" i="0" sz="2600" u="none" cap="none" strike="noStrike">
                <a:solidFill>
                  <a:schemeClr val="lt1"/>
                </a:solidFill>
                <a:latin typeface="Michroma"/>
                <a:ea typeface="Michroma"/>
                <a:cs typeface="Michroma"/>
                <a:sym typeface="Michroma"/>
              </a:defRPr>
            </a:lvl1pPr>
            <a:lvl2pPr lvl="1" rtl="0">
              <a:spcBef>
                <a:spcPts val="0"/>
              </a:spcBef>
              <a:spcAft>
                <a:spcPts val="0"/>
              </a:spcAft>
              <a:buSzPts val="600"/>
              <a:buNone/>
              <a:defRPr sz="800"/>
            </a:lvl2pPr>
            <a:lvl3pPr lvl="2" rtl="0">
              <a:spcBef>
                <a:spcPts val="0"/>
              </a:spcBef>
              <a:spcAft>
                <a:spcPts val="0"/>
              </a:spcAft>
              <a:buSzPts val="600"/>
              <a:buNone/>
              <a:defRPr sz="800"/>
            </a:lvl3pPr>
            <a:lvl4pPr lvl="3" rtl="0">
              <a:spcBef>
                <a:spcPts val="0"/>
              </a:spcBef>
              <a:spcAft>
                <a:spcPts val="0"/>
              </a:spcAft>
              <a:buSzPts val="600"/>
              <a:buNone/>
              <a:defRPr sz="800"/>
            </a:lvl4pPr>
            <a:lvl5pPr lvl="4" rtl="0">
              <a:spcBef>
                <a:spcPts val="0"/>
              </a:spcBef>
              <a:spcAft>
                <a:spcPts val="0"/>
              </a:spcAft>
              <a:buSzPts val="600"/>
              <a:buNone/>
              <a:defRPr sz="800"/>
            </a:lvl5pPr>
            <a:lvl6pPr lvl="5" rtl="0">
              <a:spcBef>
                <a:spcPts val="0"/>
              </a:spcBef>
              <a:spcAft>
                <a:spcPts val="0"/>
              </a:spcAft>
              <a:buSzPts val="600"/>
              <a:buNone/>
              <a:defRPr sz="800"/>
            </a:lvl6pPr>
            <a:lvl7pPr lvl="6" rtl="0">
              <a:spcBef>
                <a:spcPts val="0"/>
              </a:spcBef>
              <a:spcAft>
                <a:spcPts val="0"/>
              </a:spcAft>
              <a:buSzPts val="600"/>
              <a:buNone/>
              <a:defRPr sz="800"/>
            </a:lvl7pPr>
            <a:lvl8pPr lvl="7" rtl="0">
              <a:spcBef>
                <a:spcPts val="0"/>
              </a:spcBef>
              <a:spcAft>
                <a:spcPts val="0"/>
              </a:spcAft>
              <a:buSzPts val="600"/>
              <a:buNone/>
              <a:defRPr sz="800"/>
            </a:lvl8pPr>
            <a:lvl9pPr lvl="8" rtl="0">
              <a:spcBef>
                <a:spcPts val="0"/>
              </a:spcBef>
              <a:spcAft>
                <a:spcPts val="0"/>
              </a:spcAft>
              <a:buSzPts val="600"/>
              <a:buNone/>
              <a:defRPr sz="800"/>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guide id="3" orient="horz" pos="271">
          <p15:clr>
            <a:srgbClr val="FBAE40"/>
          </p15:clr>
        </p15:guide>
        <p15:guide id="4" orient="horz" pos="244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Title Slide">
  <p:cSld name="20_Title Slide">
    <p:spTree>
      <p:nvGrpSpPr>
        <p:cNvPr id="86" name="Shape 86"/>
        <p:cNvGrpSpPr/>
        <p:nvPr/>
      </p:nvGrpSpPr>
      <p:grpSpPr>
        <a:xfrm>
          <a:off x="0" y="0"/>
          <a:ext cx="0" cy="0"/>
          <a:chOff x="0" y="0"/>
          <a:chExt cx="0" cy="0"/>
        </a:xfrm>
      </p:grpSpPr>
      <p:pic>
        <p:nvPicPr>
          <p:cNvPr id="87" name="Google Shape;87;p23"/>
          <p:cNvPicPr preferRelativeResize="0"/>
          <p:nvPr/>
        </p:nvPicPr>
        <p:blipFill rotWithShape="1">
          <a:blip r:embed="rId2">
            <a:alphaModFix/>
          </a:blip>
          <a:srcRect b="0" l="0" r="0" t="0"/>
          <a:stretch/>
        </p:blipFill>
        <p:spPr>
          <a:xfrm>
            <a:off x="0" y="4112011"/>
            <a:ext cx="9145303" cy="1030503"/>
          </a:xfrm>
          <a:prstGeom prst="rect">
            <a:avLst/>
          </a:prstGeom>
          <a:noFill/>
          <a:ln>
            <a:noFill/>
          </a:ln>
        </p:spPr>
      </p:pic>
      <p:sp>
        <p:nvSpPr>
          <p:cNvPr id="88" name="Google Shape;88;p23"/>
          <p:cNvSpPr/>
          <p:nvPr>
            <p:ph idx="2" type="pic"/>
          </p:nvPr>
        </p:nvSpPr>
        <p:spPr>
          <a:xfrm>
            <a:off x="0" y="0"/>
            <a:ext cx="9144000" cy="4112100"/>
          </a:xfrm>
          <a:prstGeom prst="rect">
            <a:avLst/>
          </a:prstGeom>
          <a:solidFill>
            <a:schemeClr val="lt1"/>
          </a:solidFill>
          <a:ln>
            <a:noFill/>
          </a:ln>
        </p:spPr>
        <p:txBody>
          <a:bodyPr anchorCtr="0" anchor="ctr" bIns="41550" lIns="41550" spcFirstLastPara="1" rIns="41550" wrap="square" tIns="41550">
            <a:noAutofit/>
          </a:bodyPr>
          <a:lstStyle>
            <a:lvl1pPr lvl="0" marR="0" rtl="0" algn="ctr">
              <a:lnSpc>
                <a:spcPct val="100000"/>
              </a:lnSpc>
              <a:spcBef>
                <a:spcPts val="0"/>
              </a:spcBef>
              <a:spcAft>
                <a:spcPts val="0"/>
              </a:spcAft>
              <a:buClr>
                <a:srgbClr val="000000"/>
              </a:buClr>
              <a:buSzPts val="600"/>
              <a:buFont typeface="Arial"/>
              <a:buNone/>
              <a:defRPr b="0" i="0" sz="3600" u="none" cap="none" strike="noStrike">
                <a:solidFill>
                  <a:schemeClr val="lt1"/>
                </a:solidFill>
                <a:latin typeface="Michroma"/>
                <a:ea typeface="Michroma"/>
                <a:cs typeface="Michroma"/>
                <a:sym typeface="Michroma"/>
              </a:defRPr>
            </a:lvl1pPr>
            <a:lvl2pPr lvl="1"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9pPr>
          </a:lstStyle>
          <a:p/>
        </p:txBody>
      </p:sp>
      <p:sp>
        <p:nvSpPr>
          <p:cNvPr id="89" name="Google Shape;89;p23"/>
          <p:cNvSpPr txBox="1"/>
          <p:nvPr>
            <p:ph idx="1" type="subTitle"/>
          </p:nvPr>
        </p:nvSpPr>
        <p:spPr>
          <a:xfrm>
            <a:off x="269769" y="4765732"/>
            <a:ext cx="6181800" cy="170700"/>
          </a:xfrm>
          <a:prstGeom prst="rect">
            <a:avLst/>
          </a:prstGeom>
          <a:noFill/>
          <a:ln>
            <a:noFill/>
          </a:ln>
        </p:spPr>
        <p:txBody>
          <a:bodyPr anchorCtr="0" anchor="t" bIns="0" lIns="0" spcFirstLastPara="1" rIns="0" wrap="square" tIns="0">
            <a:noAutofit/>
          </a:bodyPr>
          <a:lstStyle>
            <a:lvl1pPr lvl="0" marR="0" rtl="0" algn="l">
              <a:lnSpc>
                <a:spcPct val="90000"/>
              </a:lnSpc>
              <a:spcBef>
                <a:spcPts val="500"/>
              </a:spcBef>
              <a:spcAft>
                <a:spcPts val="0"/>
              </a:spcAft>
              <a:buClr>
                <a:schemeClr val="lt1"/>
              </a:buClr>
              <a:buSzPts val="1300"/>
              <a:buFont typeface="Arial"/>
              <a:buNone/>
              <a:defRPr b="0" i="0" sz="1300" u="none" cap="none" strike="noStrike">
                <a:solidFill>
                  <a:schemeClr val="lt1"/>
                </a:solidFill>
                <a:latin typeface="Michroma"/>
                <a:ea typeface="Michroma"/>
                <a:cs typeface="Michroma"/>
                <a:sym typeface="Michroma"/>
              </a:defRPr>
            </a:lvl1pPr>
            <a:lvl2pPr lvl="1" marR="0" rtl="0" algn="ctr">
              <a:lnSpc>
                <a:spcPct val="90000"/>
              </a:lnSpc>
              <a:spcBef>
                <a:spcPts val="200"/>
              </a:spcBef>
              <a:spcAft>
                <a:spcPts val="0"/>
              </a:spcAft>
              <a:buClr>
                <a:schemeClr val="dk1"/>
              </a:buClr>
              <a:buSzPts val="1500"/>
              <a:buFont typeface="Arial"/>
              <a:buNone/>
              <a:defRPr b="0" i="0" sz="1500" u="none" cap="none" strike="noStrike">
                <a:solidFill>
                  <a:schemeClr val="dk1"/>
                </a:solidFill>
                <a:latin typeface="Montserrat Medium"/>
                <a:ea typeface="Montserrat Medium"/>
                <a:cs typeface="Montserrat Medium"/>
                <a:sym typeface="Montserrat Medium"/>
              </a:defRPr>
            </a:lvl2pPr>
            <a:lvl3pPr lvl="2" marR="0" rtl="0" algn="ctr">
              <a:lnSpc>
                <a:spcPct val="90000"/>
              </a:lnSpc>
              <a:spcBef>
                <a:spcPts val="200"/>
              </a:spcBef>
              <a:spcAft>
                <a:spcPts val="0"/>
              </a:spcAft>
              <a:buClr>
                <a:schemeClr val="dk1"/>
              </a:buClr>
              <a:buSzPts val="1300"/>
              <a:buFont typeface="Arial"/>
              <a:buNone/>
              <a:defRPr b="0" i="0" sz="1300" u="none" cap="none" strike="noStrike">
                <a:solidFill>
                  <a:schemeClr val="dk1"/>
                </a:solidFill>
                <a:latin typeface="Montserrat Medium"/>
                <a:ea typeface="Montserrat Medium"/>
                <a:cs typeface="Montserrat Medium"/>
                <a:sym typeface="Montserrat Medium"/>
              </a:defRPr>
            </a:lvl3pPr>
            <a:lvl4pPr lvl="3"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4pPr>
            <a:lvl5pPr lvl="4"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5pPr>
            <a:lvl6pPr lvl="5"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6pPr>
            <a:lvl7pPr lvl="6"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7pPr>
            <a:lvl8pPr lvl="7"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8pPr>
            <a:lvl9pPr lvl="8"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9pPr>
          </a:lstStyle>
          <a:p/>
        </p:txBody>
      </p:sp>
      <p:sp>
        <p:nvSpPr>
          <p:cNvPr id="90" name="Google Shape;90;p23"/>
          <p:cNvSpPr txBox="1"/>
          <p:nvPr>
            <p:ph type="ctrTitle"/>
          </p:nvPr>
        </p:nvSpPr>
        <p:spPr>
          <a:xfrm>
            <a:off x="269769" y="4450022"/>
            <a:ext cx="6181800" cy="285000"/>
          </a:xfrm>
          <a:prstGeom prst="rect">
            <a:avLst/>
          </a:prstGeom>
          <a:noFill/>
          <a:ln>
            <a:noFill/>
          </a:ln>
        </p:spPr>
        <p:txBody>
          <a:bodyPr anchorCtr="0" anchor="t" bIns="0" lIns="0" spcFirstLastPara="1" rIns="0" wrap="square" tIns="0">
            <a:noAutofit/>
          </a:bodyPr>
          <a:lstStyle>
            <a:lvl1pPr lvl="0" marR="0" rtl="0" algn="l">
              <a:lnSpc>
                <a:spcPct val="77000"/>
              </a:lnSpc>
              <a:spcBef>
                <a:spcPts val="0"/>
              </a:spcBef>
              <a:spcAft>
                <a:spcPts val="0"/>
              </a:spcAft>
              <a:buClr>
                <a:schemeClr val="lt1"/>
              </a:buClr>
              <a:buSzPts val="2600"/>
              <a:buFont typeface="Michroma"/>
              <a:buNone/>
              <a:defRPr b="0" i="0" sz="2600" u="none" cap="none" strike="noStrike">
                <a:solidFill>
                  <a:schemeClr val="lt1"/>
                </a:solidFill>
                <a:latin typeface="Michroma"/>
                <a:ea typeface="Michroma"/>
                <a:cs typeface="Michroma"/>
                <a:sym typeface="Michroma"/>
              </a:defRPr>
            </a:lvl1pPr>
            <a:lvl2pPr lvl="1" rtl="0">
              <a:spcBef>
                <a:spcPts val="0"/>
              </a:spcBef>
              <a:spcAft>
                <a:spcPts val="0"/>
              </a:spcAft>
              <a:buSzPts val="600"/>
              <a:buNone/>
              <a:defRPr sz="800"/>
            </a:lvl2pPr>
            <a:lvl3pPr lvl="2" rtl="0">
              <a:spcBef>
                <a:spcPts val="0"/>
              </a:spcBef>
              <a:spcAft>
                <a:spcPts val="0"/>
              </a:spcAft>
              <a:buSzPts val="600"/>
              <a:buNone/>
              <a:defRPr sz="800"/>
            </a:lvl3pPr>
            <a:lvl4pPr lvl="3" rtl="0">
              <a:spcBef>
                <a:spcPts val="0"/>
              </a:spcBef>
              <a:spcAft>
                <a:spcPts val="0"/>
              </a:spcAft>
              <a:buSzPts val="600"/>
              <a:buNone/>
              <a:defRPr sz="800"/>
            </a:lvl4pPr>
            <a:lvl5pPr lvl="4" rtl="0">
              <a:spcBef>
                <a:spcPts val="0"/>
              </a:spcBef>
              <a:spcAft>
                <a:spcPts val="0"/>
              </a:spcAft>
              <a:buSzPts val="600"/>
              <a:buNone/>
              <a:defRPr sz="800"/>
            </a:lvl5pPr>
            <a:lvl6pPr lvl="5" rtl="0">
              <a:spcBef>
                <a:spcPts val="0"/>
              </a:spcBef>
              <a:spcAft>
                <a:spcPts val="0"/>
              </a:spcAft>
              <a:buSzPts val="600"/>
              <a:buNone/>
              <a:defRPr sz="800"/>
            </a:lvl6pPr>
            <a:lvl7pPr lvl="6" rtl="0">
              <a:spcBef>
                <a:spcPts val="0"/>
              </a:spcBef>
              <a:spcAft>
                <a:spcPts val="0"/>
              </a:spcAft>
              <a:buSzPts val="600"/>
              <a:buNone/>
              <a:defRPr sz="800"/>
            </a:lvl7pPr>
            <a:lvl8pPr lvl="7" rtl="0">
              <a:spcBef>
                <a:spcPts val="0"/>
              </a:spcBef>
              <a:spcAft>
                <a:spcPts val="0"/>
              </a:spcAft>
              <a:buSzPts val="600"/>
              <a:buNone/>
              <a:defRPr sz="800"/>
            </a:lvl8pPr>
            <a:lvl9pPr lvl="8" rtl="0">
              <a:spcBef>
                <a:spcPts val="0"/>
              </a:spcBef>
              <a:spcAft>
                <a:spcPts val="0"/>
              </a:spcAft>
              <a:buSzPts val="600"/>
              <a:buNone/>
              <a:defRPr sz="800"/>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guide id="3" orient="horz" pos="27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Title Slide">
  <p:cSld name="24_Title Slide">
    <p:bg>
      <p:bgPr>
        <a:solidFill>
          <a:schemeClr val="lt1"/>
        </a:solidFill>
      </p:bgPr>
    </p:bg>
    <p:spTree>
      <p:nvGrpSpPr>
        <p:cNvPr id="91" name="Shape 91"/>
        <p:cNvGrpSpPr/>
        <p:nvPr/>
      </p:nvGrpSpPr>
      <p:grpSpPr>
        <a:xfrm>
          <a:off x="0" y="0"/>
          <a:ext cx="0" cy="0"/>
          <a:chOff x="0" y="0"/>
          <a:chExt cx="0" cy="0"/>
        </a:xfrm>
      </p:grpSpPr>
      <p:pic>
        <p:nvPicPr>
          <p:cNvPr id="92" name="Google Shape;92;p24"/>
          <p:cNvPicPr preferRelativeResize="0"/>
          <p:nvPr/>
        </p:nvPicPr>
        <p:blipFill rotWithShape="1">
          <a:blip r:embed="rId2">
            <a:alphaModFix/>
          </a:blip>
          <a:srcRect b="0" l="0" r="0" t="0"/>
          <a:stretch/>
        </p:blipFill>
        <p:spPr>
          <a:xfrm>
            <a:off x="0" y="0"/>
            <a:ext cx="9145304" cy="5139507"/>
          </a:xfrm>
          <a:prstGeom prst="rect">
            <a:avLst/>
          </a:prstGeom>
          <a:noFill/>
          <a:ln>
            <a:noFill/>
          </a:ln>
        </p:spPr>
      </p:pic>
      <p:sp>
        <p:nvSpPr>
          <p:cNvPr id="93" name="Google Shape;93;p24"/>
          <p:cNvSpPr txBox="1"/>
          <p:nvPr/>
        </p:nvSpPr>
        <p:spPr>
          <a:xfrm>
            <a:off x="11507627" y="-1237938"/>
            <a:ext cx="84000" cy="140100"/>
          </a:xfrm>
          <a:prstGeom prst="rect">
            <a:avLst/>
          </a:prstGeom>
          <a:noFill/>
          <a:ln>
            <a:noFill/>
          </a:ln>
        </p:spPr>
        <p:txBody>
          <a:bodyPr anchorCtr="0" anchor="t" bIns="20775" lIns="41550" spcFirstLastPara="1" rIns="41550" wrap="square" tIns="20775">
            <a:noAutofit/>
          </a:bodyPr>
          <a:lstStyle/>
          <a:p>
            <a:pPr indent="0" lvl="0" marL="0" marR="0" rtl="0" algn="l">
              <a:lnSpc>
                <a:spcPct val="100000"/>
              </a:lnSpc>
              <a:spcBef>
                <a:spcPts val="0"/>
              </a:spcBef>
              <a:spcAft>
                <a:spcPts val="0"/>
              </a:spcAft>
              <a:buNone/>
            </a:pPr>
            <a:r>
              <a:t/>
            </a:r>
            <a:endParaRPr b="0" i="0" sz="600" u="none" cap="none" strike="noStrike">
              <a:solidFill>
                <a:srgbClr val="000000"/>
              </a:solidFill>
              <a:latin typeface="Michroma"/>
              <a:ea typeface="Michroma"/>
              <a:cs typeface="Michroma"/>
              <a:sym typeface="Michroma"/>
            </a:endParaRPr>
          </a:p>
        </p:txBody>
      </p:sp>
      <p:pic>
        <p:nvPicPr>
          <p:cNvPr id="94" name="Google Shape;94;p24"/>
          <p:cNvPicPr preferRelativeResize="0"/>
          <p:nvPr/>
        </p:nvPicPr>
        <p:blipFill rotWithShape="1">
          <a:blip r:embed="rId3">
            <a:alphaModFix/>
          </a:blip>
          <a:srcRect b="0" l="0" r="0" t="0"/>
          <a:stretch/>
        </p:blipFill>
        <p:spPr>
          <a:xfrm>
            <a:off x="1588884" y="-876942"/>
            <a:ext cx="6240889" cy="4933572"/>
          </a:xfrm>
          <a:prstGeom prst="rect">
            <a:avLst/>
          </a:prstGeom>
          <a:noFill/>
          <a:ln>
            <a:noFill/>
          </a:ln>
        </p:spPr>
      </p:pic>
      <p:pic>
        <p:nvPicPr>
          <p:cNvPr id="95" name="Google Shape;95;p24"/>
          <p:cNvPicPr preferRelativeResize="0"/>
          <p:nvPr/>
        </p:nvPicPr>
        <p:blipFill rotWithShape="1">
          <a:blip r:embed="rId3">
            <a:alphaModFix/>
          </a:blip>
          <a:srcRect b="0" l="0" r="0" t="0"/>
          <a:stretch/>
        </p:blipFill>
        <p:spPr>
          <a:xfrm>
            <a:off x="5683558" y="77498"/>
            <a:ext cx="6240889" cy="4933572"/>
          </a:xfrm>
          <a:prstGeom prst="rect">
            <a:avLst/>
          </a:prstGeom>
          <a:noFill/>
          <a:ln>
            <a:noFill/>
          </a:ln>
        </p:spPr>
      </p:pic>
      <p:sp>
        <p:nvSpPr>
          <p:cNvPr id="96" name="Google Shape;96;p24"/>
          <p:cNvSpPr txBox="1"/>
          <p:nvPr>
            <p:ph idx="1" type="subTitle"/>
          </p:nvPr>
        </p:nvSpPr>
        <p:spPr>
          <a:xfrm>
            <a:off x="269769" y="4765732"/>
            <a:ext cx="6181800" cy="170700"/>
          </a:xfrm>
          <a:prstGeom prst="rect">
            <a:avLst/>
          </a:prstGeom>
          <a:noFill/>
          <a:ln>
            <a:noFill/>
          </a:ln>
        </p:spPr>
        <p:txBody>
          <a:bodyPr anchorCtr="0" anchor="t" bIns="0" lIns="0" spcFirstLastPara="1" rIns="0" wrap="square" tIns="0">
            <a:noAutofit/>
          </a:bodyPr>
          <a:lstStyle>
            <a:lvl1pPr lvl="0" marR="0" rtl="0" algn="l">
              <a:lnSpc>
                <a:spcPct val="90000"/>
              </a:lnSpc>
              <a:spcBef>
                <a:spcPts val="500"/>
              </a:spcBef>
              <a:spcAft>
                <a:spcPts val="0"/>
              </a:spcAft>
              <a:buClr>
                <a:schemeClr val="lt1"/>
              </a:buClr>
              <a:buSzPts val="1300"/>
              <a:buFont typeface="Arial"/>
              <a:buNone/>
              <a:defRPr b="0" i="0" sz="1300" u="none" cap="none" strike="noStrike">
                <a:solidFill>
                  <a:schemeClr val="lt1"/>
                </a:solidFill>
                <a:latin typeface="Michroma"/>
                <a:ea typeface="Michroma"/>
                <a:cs typeface="Michroma"/>
                <a:sym typeface="Michroma"/>
              </a:defRPr>
            </a:lvl1pPr>
            <a:lvl2pPr lvl="1" marR="0" rtl="0" algn="ctr">
              <a:lnSpc>
                <a:spcPct val="90000"/>
              </a:lnSpc>
              <a:spcBef>
                <a:spcPts val="200"/>
              </a:spcBef>
              <a:spcAft>
                <a:spcPts val="0"/>
              </a:spcAft>
              <a:buClr>
                <a:schemeClr val="dk1"/>
              </a:buClr>
              <a:buSzPts val="1500"/>
              <a:buFont typeface="Arial"/>
              <a:buNone/>
              <a:defRPr b="0" i="0" sz="1500" u="none" cap="none" strike="noStrike">
                <a:solidFill>
                  <a:schemeClr val="dk1"/>
                </a:solidFill>
                <a:latin typeface="Montserrat Medium"/>
                <a:ea typeface="Montserrat Medium"/>
                <a:cs typeface="Montserrat Medium"/>
                <a:sym typeface="Montserrat Medium"/>
              </a:defRPr>
            </a:lvl2pPr>
            <a:lvl3pPr lvl="2" marR="0" rtl="0" algn="ctr">
              <a:lnSpc>
                <a:spcPct val="90000"/>
              </a:lnSpc>
              <a:spcBef>
                <a:spcPts val="200"/>
              </a:spcBef>
              <a:spcAft>
                <a:spcPts val="0"/>
              </a:spcAft>
              <a:buClr>
                <a:schemeClr val="dk1"/>
              </a:buClr>
              <a:buSzPts val="1300"/>
              <a:buFont typeface="Arial"/>
              <a:buNone/>
              <a:defRPr b="0" i="0" sz="1300" u="none" cap="none" strike="noStrike">
                <a:solidFill>
                  <a:schemeClr val="dk1"/>
                </a:solidFill>
                <a:latin typeface="Montserrat Medium"/>
                <a:ea typeface="Montserrat Medium"/>
                <a:cs typeface="Montserrat Medium"/>
                <a:sym typeface="Montserrat Medium"/>
              </a:defRPr>
            </a:lvl3pPr>
            <a:lvl4pPr lvl="3"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4pPr>
            <a:lvl5pPr lvl="4"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5pPr>
            <a:lvl6pPr lvl="5"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6pPr>
            <a:lvl7pPr lvl="6"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7pPr>
            <a:lvl8pPr lvl="7"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8pPr>
            <a:lvl9pPr lvl="8"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9pPr>
          </a:lstStyle>
          <a:p/>
        </p:txBody>
      </p:sp>
      <p:sp>
        <p:nvSpPr>
          <p:cNvPr id="97" name="Google Shape;97;p24"/>
          <p:cNvSpPr txBox="1"/>
          <p:nvPr>
            <p:ph type="ctrTitle"/>
          </p:nvPr>
        </p:nvSpPr>
        <p:spPr>
          <a:xfrm>
            <a:off x="269769" y="4450022"/>
            <a:ext cx="6181800" cy="285000"/>
          </a:xfrm>
          <a:prstGeom prst="rect">
            <a:avLst/>
          </a:prstGeom>
          <a:noFill/>
          <a:ln>
            <a:noFill/>
          </a:ln>
        </p:spPr>
        <p:txBody>
          <a:bodyPr anchorCtr="0" anchor="t" bIns="0" lIns="0" spcFirstLastPara="1" rIns="0" wrap="square" tIns="0">
            <a:noAutofit/>
          </a:bodyPr>
          <a:lstStyle>
            <a:lvl1pPr lvl="0" marR="0" rtl="0" algn="l">
              <a:lnSpc>
                <a:spcPct val="77000"/>
              </a:lnSpc>
              <a:spcBef>
                <a:spcPts val="0"/>
              </a:spcBef>
              <a:spcAft>
                <a:spcPts val="0"/>
              </a:spcAft>
              <a:buClr>
                <a:schemeClr val="lt1"/>
              </a:buClr>
              <a:buSzPts val="2600"/>
              <a:buFont typeface="Michroma"/>
              <a:buNone/>
              <a:defRPr b="0" i="0" sz="2600" u="none" cap="none" strike="noStrike">
                <a:solidFill>
                  <a:schemeClr val="lt1"/>
                </a:solidFill>
                <a:latin typeface="Michroma"/>
                <a:ea typeface="Michroma"/>
                <a:cs typeface="Michroma"/>
                <a:sym typeface="Michroma"/>
              </a:defRPr>
            </a:lvl1pPr>
            <a:lvl2pPr lvl="1" rtl="0">
              <a:spcBef>
                <a:spcPts val="0"/>
              </a:spcBef>
              <a:spcAft>
                <a:spcPts val="0"/>
              </a:spcAft>
              <a:buSzPts val="600"/>
              <a:buNone/>
              <a:defRPr sz="800"/>
            </a:lvl2pPr>
            <a:lvl3pPr lvl="2" rtl="0">
              <a:spcBef>
                <a:spcPts val="0"/>
              </a:spcBef>
              <a:spcAft>
                <a:spcPts val="0"/>
              </a:spcAft>
              <a:buSzPts val="600"/>
              <a:buNone/>
              <a:defRPr sz="800"/>
            </a:lvl3pPr>
            <a:lvl4pPr lvl="3" rtl="0">
              <a:spcBef>
                <a:spcPts val="0"/>
              </a:spcBef>
              <a:spcAft>
                <a:spcPts val="0"/>
              </a:spcAft>
              <a:buSzPts val="600"/>
              <a:buNone/>
              <a:defRPr sz="800"/>
            </a:lvl4pPr>
            <a:lvl5pPr lvl="4" rtl="0">
              <a:spcBef>
                <a:spcPts val="0"/>
              </a:spcBef>
              <a:spcAft>
                <a:spcPts val="0"/>
              </a:spcAft>
              <a:buSzPts val="600"/>
              <a:buNone/>
              <a:defRPr sz="800"/>
            </a:lvl5pPr>
            <a:lvl6pPr lvl="5" rtl="0">
              <a:spcBef>
                <a:spcPts val="0"/>
              </a:spcBef>
              <a:spcAft>
                <a:spcPts val="0"/>
              </a:spcAft>
              <a:buSzPts val="600"/>
              <a:buNone/>
              <a:defRPr sz="800"/>
            </a:lvl6pPr>
            <a:lvl7pPr lvl="6" rtl="0">
              <a:spcBef>
                <a:spcPts val="0"/>
              </a:spcBef>
              <a:spcAft>
                <a:spcPts val="0"/>
              </a:spcAft>
              <a:buSzPts val="600"/>
              <a:buNone/>
              <a:defRPr sz="800"/>
            </a:lvl7pPr>
            <a:lvl8pPr lvl="7" rtl="0">
              <a:spcBef>
                <a:spcPts val="0"/>
              </a:spcBef>
              <a:spcAft>
                <a:spcPts val="0"/>
              </a:spcAft>
              <a:buSzPts val="600"/>
              <a:buNone/>
              <a:defRPr sz="800"/>
            </a:lvl8pPr>
            <a:lvl9pPr lvl="8" rtl="0">
              <a:spcBef>
                <a:spcPts val="0"/>
              </a:spcBef>
              <a:spcAft>
                <a:spcPts val="0"/>
              </a:spcAft>
              <a:buSzPts val="600"/>
              <a:buNone/>
              <a:defRPr sz="800"/>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guide id="3" pos="170">
          <p15:clr>
            <a:srgbClr val="FBAE40"/>
          </p15:clr>
        </p15:guide>
        <p15:guide id="4" orient="horz" pos="271">
          <p15:clr>
            <a:srgbClr val="FBAE40"/>
          </p15:clr>
        </p15:guide>
        <p15:guide id="5" orient="horz" pos="310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Title Slide">
  <p:cSld name="25_Title Slide">
    <p:bg>
      <p:bgPr>
        <a:solidFill>
          <a:schemeClr val="lt1"/>
        </a:solidFill>
      </p:bgPr>
    </p:bg>
    <p:spTree>
      <p:nvGrpSpPr>
        <p:cNvPr id="98" name="Shape 98"/>
        <p:cNvGrpSpPr/>
        <p:nvPr/>
      </p:nvGrpSpPr>
      <p:grpSpPr>
        <a:xfrm>
          <a:off x="0" y="0"/>
          <a:ext cx="0" cy="0"/>
          <a:chOff x="0" y="0"/>
          <a:chExt cx="0" cy="0"/>
        </a:xfrm>
      </p:grpSpPr>
      <p:pic>
        <p:nvPicPr>
          <p:cNvPr id="99" name="Google Shape;99;p25"/>
          <p:cNvPicPr preferRelativeResize="0"/>
          <p:nvPr/>
        </p:nvPicPr>
        <p:blipFill rotWithShape="1">
          <a:blip r:embed="rId2">
            <a:alphaModFix/>
          </a:blip>
          <a:srcRect b="0" l="0" r="0" t="0"/>
          <a:stretch/>
        </p:blipFill>
        <p:spPr>
          <a:xfrm>
            <a:off x="0" y="0"/>
            <a:ext cx="9144005" cy="5138590"/>
          </a:xfrm>
          <a:prstGeom prst="rect">
            <a:avLst/>
          </a:prstGeom>
          <a:noFill/>
          <a:ln>
            <a:noFill/>
          </a:ln>
        </p:spPr>
      </p:pic>
      <p:sp>
        <p:nvSpPr>
          <p:cNvPr id="100" name="Google Shape;100;p25"/>
          <p:cNvSpPr txBox="1"/>
          <p:nvPr/>
        </p:nvSpPr>
        <p:spPr>
          <a:xfrm>
            <a:off x="11507627" y="-1237938"/>
            <a:ext cx="84000" cy="140100"/>
          </a:xfrm>
          <a:prstGeom prst="rect">
            <a:avLst/>
          </a:prstGeom>
          <a:noFill/>
          <a:ln>
            <a:noFill/>
          </a:ln>
        </p:spPr>
        <p:txBody>
          <a:bodyPr anchorCtr="0" anchor="t" bIns="20775" lIns="41550" spcFirstLastPara="1" rIns="41550" wrap="square" tIns="20775">
            <a:noAutofit/>
          </a:bodyPr>
          <a:lstStyle/>
          <a:p>
            <a:pPr indent="0" lvl="0" marL="0" marR="0" rtl="0" algn="l">
              <a:lnSpc>
                <a:spcPct val="100000"/>
              </a:lnSpc>
              <a:spcBef>
                <a:spcPts val="0"/>
              </a:spcBef>
              <a:spcAft>
                <a:spcPts val="0"/>
              </a:spcAft>
              <a:buNone/>
            </a:pPr>
            <a:r>
              <a:t/>
            </a:r>
            <a:endParaRPr b="0" i="0" sz="600" u="none" cap="none" strike="noStrike">
              <a:solidFill>
                <a:srgbClr val="000000"/>
              </a:solidFill>
              <a:latin typeface="Michroma"/>
              <a:ea typeface="Michroma"/>
              <a:cs typeface="Michroma"/>
              <a:sym typeface="Michroma"/>
            </a:endParaRPr>
          </a:p>
        </p:txBody>
      </p:sp>
      <p:pic>
        <p:nvPicPr>
          <p:cNvPr id="101" name="Google Shape;101;p25"/>
          <p:cNvPicPr preferRelativeResize="0"/>
          <p:nvPr/>
        </p:nvPicPr>
        <p:blipFill rotWithShape="1">
          <a:blip r:embed="rId3">
            <a:alphaModFix/>
          </a:blip>
          <a:srcRect b="0" l="0" r="0" t="0"/>
          <a:stretch/>
        </p:blipFill>
        <p:spPr>
          <a:xfrm>
            <a:off x="3499675" y="-2195267"/>
            <a:ext cx="6240889" cy="4933572"/>
          </a:xfrm>
          <a:prstGeom prst="rect">
            <a:avLst/>
          </a:prstGeom>
          <a:noFill/>
          <a:ln>
            <a:noFill/>
          </a:ln>
        </p:spPr>
      </p:pic>
      <p:pic>
        <p:nvPicPr>
          <p:cNvPr id="102" name="Google Shape;102;p25"/>
          <p:cNvPicPr preferRelativeResize="0"/>
          <p:nvPr/>
        </p:nvPicPr>
        <p:blipFill rotWithShape="1">
          <a:blip r:embed="rId3">
            <a:alphaModFix/>
          </a:blip>
          <a:srcRect b="0" l="0" r="0" t="0"/>
          <a:stretch/>
        </p:blipFill>
        <p:spPr>
          <a:xfrm>
            <a:off x="2486225" y="1778860"/>
            <a:ext cx="6240889" cy="4933572"/>
          </a:xfrm>
          <a:prstGeom prst="rect">
            <a:avLst/>
          </a:prstGeom>
          <a:noFill/>
          <a:ln>
            <a:noFill/>
          </a:ln>
        </p:spPr>
      </p:pic>
      <p:sp>
        <p:nvSpPr>
          <p:cNvPr id="103" name="Google Shape;103;p25"/>
          <p:cNvSpPr txBox="1"/>
          <p:nvPr>
            <p:ph idx="1" type="subTitle"/>
          </p:nvPr>
        </p:nvSpPr>
        <p:spPr>
          <a:xfrm>
            <a:off x="276391" y="2263477"/>
            <a:ext cx="2998500" cy="197400"/>
          </a:xfrm>
          <a:prstGeom prst="rect">
            <a:avLst/>
          </a:prstGeom>
          <a:noFill/>
          <a:ln>
            <a:noFill/>
          </a:ln>
        </p:spPr>
        <p:txBody>
          <a:bodyPr anchorCtr="0" anchor="t" bIns="0" lIns="0" spcFirstLastPara="1" rIns="0" wrap="square" tIns="0">
            <a:noAutofit/>
          </a:bodyPr>
          <a:lstStyle>
            <a:lvl1pPr lvl="0" marR="0" rtl="0" algn="l">
              <a:lnSpc>
                <a:spcPct val="90000"/>
              </a:lnSpc>
              <a:spcBef>
                <a:spcPts val="500"/>
              </a:spcBef>
              <a:spcAft>
                <a:spcPts val="0"/>
              </a:spcAft>
              <a:buClr>
                <a:schemeClr val="lt1"/>
              </a:buClr>
              <a:buSzPts val="1300"/>
              <a:buFont typeface="Arial"/>
              <a:buNone/>
              <a:defRPr b="0" i="0" sz="1300" u="none" cap="none" strike="noStrike">
                <a:solidFill>
                  <a:schemeClr val="lt1"/>
                </a:solidFill>
                <a:latin typeface="Michroma"/>
                <a:ea typeface="Michroma"/>
                <a:cs typeface="Michroma"/>
                <a:sym typeface="Michroma"/>
              </a:defRPr>
            </a:lvl1pPr>
            <a:lvl2pPr lvl="1" marR="0" rtl="0" algn="ctr">
              <a:lnSpc>
                <a:spcPct val="90000"/>
              </a:lnSpc>
              <a:spcBef>
                <a:spcPts val="200"/>
              </a:spcBef>
              <a:spcAft>
                <a:spcPts val="0"/>
              </a:spcAft>
              <a:buClr>
                <a:schemeClr val="dk1"/>
              </a:buClr>
              <a:buSzPts val="1500"/>
              <a:buFont typeface="Arial"/>
              <a:buNone/>
              <a:defRPr b="0" i="0" sz="1500" u="none" cap="none" strike="noStrike">
                <a:solidFill>
                  <a:schemeClr val="dk1"/>
                </a:solidFill>
                <a:latin typeface="Montserrat Medium"/>
                <a:ea typeface="Montserrat Medium"/>
                <a:cs typeface="Montserrat Medium"/>
                <a:sym typeface="Montserrat Medium"/>
              </a:defRPr>
            </a:lvl2pPr>
            <a:lvl3pPr lvl="2" marR="0" rtl="0" algn="ctr">
              <a:lnSpc>
                <a:spcPct val="90000"/>
              </a:lnSpc>
              <a:spcBef>
                <a:spcPts val="200"/>
              </a:spcBef>
              <a:spcAft>
                <a:spcPts val="0"/>
              </a:spcAft>
              <a:buClr>
                <a:schemeClr val="dk1"/>
              </a:buClr>
              <a:buSzPts val="1300"/>
              <a:buFont typeface="Arial"/>
              <a:buNone/>
              <a:defRPr b="0" i="0" sz="1300" u="none" cap="none" strike="noStrike">
                <a:solidFill>
                  <a:schemeClr val="dk1"/>
                </a:solidFill>
                <a:latin typeface="Montserrat Medium"/>
                <a:ea typeface="Montserrat Medium"/>
                <a:cs typeface="Montserrat Medium"/>
                <a:sym typeface="Montserrat Medium"/>
              </a:defRPr>
            </a:lvl3pPr>
            <a:lvl4pPr lvl="3"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4pPr>
            <a:lvl5pPr lvl="4"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5pPr>
            <a:lvl6pPr lvl="5"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6pPr>
            <a:lvl7pPr lvl="6"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7pPr>
            <a:lvl8pPr lvl="7"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8pPr>
            <a:lvl9pPr lvl="8"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9pPr>
          </a:lstStyle>
          <a:p/>
        </p:txBody>
      </p:sp>
      <p:sp>
        <p:nvSpPr>
          <p:cNvPr id="104" name="Google Shape;104;p25"/>
          <p:cNvSpPr txBox="1"/>
          <p:nvPr>
            <p:ph type="ctrTitle"/>
          </p:nvPr>
        </p:nvSpPr>
        <p:spPr>
          <a:xfrm>
            <a:off x="276391" y="443059"/>
            <a:ext cx="3273300" cy="1231500"/>
          </a:xfrm>
          <a:prstGeom prst="rect">
            <a:avLst/>
          </a:prstGeom>
          <a:noFill/>
          <a:ln>
            <a:noFill/>
          </a:ln>
        </p:spPr>
        <p:txBody>
          <a:bodyPr anchorCtr="0" anchor="t" bIns="0" lIns="0" spcFirstLastPara="1" rIns="0" wrap="square" tIns="0">
            <a:noAutofit/>
          </a:bodyPr>
          <a:lstStyle>
            <a:lvl1pPr lvl="0" marR="0" rtl="0" algn="l">
              <a:lnSpc>
                <a:spcPct val="77000"/>
              </a:lnSpc>
              <a:spcBef>
                <a:spcPts val="0"/>
              </a:spcBef>
              <a:spcAft>
                <a:spcPts val="0"/>
              </a:spcAft>
              <a:buClr>
                <a:schemeClr val="lt1"/>
              </a:buClr>
              <a:buSzPts val="4900"/>
              <a:buFont typeface="Michroma"/>
              <a:buNone/>
              <a:defRPr b="0" i="0" sz="4900" u="none" cap="none" strike="noStrike">
                <a:solidFill>
                  <a:schemeClr val="lt1"/>
                </a:solidFill>
                <a:latin typeface="Michroma"/>
                <a:ea typeface="Michroma"/>
                <a:cs typeface="Michroma"/>
                <a:sym typeface="Michroma"/>
              </a:defRPr>
            </a:lvl1pPr>
            <a:lvl2pPr lvl="1" rtl="0">
              <a:spcBef>
                <a:spcPts val="0"/>
              </a:spcBef>
              <a:spcAft>
                <a:spcPts val="0"/>
              </a:spcAft>
              <a:buSzPts val="600"/>
              <a:buNone/>
              <a:defRPr sz="800"/>
            </a:lvl2pPr>
            <a:lvl3pPr lvl="2" rtl="0">
              <a:spcBef>
                <a:spcPts val="0"/>
              </a:spcBef>
              <a:spcAft>
                <a:spcPts val="0"/>
              </a:spcAft>
              <a:buSzPts val="600"/>
              <a:buNone/>
              <a:defRPr sz="800"/>
            </a:lvl3pPr>
            <a:lvl4pPr lvl="3" rtl="0">
              <a:spcBef>
                <a:spcPts val="0"/>
              </a:spcBef>
              <a:spcAft>
                <a:spcPts val="0"/>
              </a:spcAft>
              <a:buSzPts val="600"/>
              <a:buNone/>
              <a:defRPr sz="800"/>
            </a:lvl4pPr>
            <a:lvl5pPr lvl="4" rtl="0">
              <a:spcBef>
                <a:spcPts val="0"/>
              </a:spcBef>
              <a:spcAft>
                <a:spcPts val="0"/>
              </a:spcAft>
              <a:buSzPts val="600"/>
              <a:buNone/>
              <a:defRPr sz="800"/>
            </a:lvl5pPr>
            <a:lvl6pPr lvl="5" rtl="0">
              <a:spcBef>
                <a:spcPts val="0"/>
              </a:spcBef>
              <a:spcAft>
                <a:spcPts val="0"/>
              </a:spcAft>
              <a:buSzPts val="600"/>
              <a:buNone/>
              <a:defRPr sz="800"/>
            </a:lvl6pPr>
            <a:lvl7pPr lvl="6" rtl="0">
              <a:spcBef>
                <a:spcPts val="0"/>
              </a:spcBef>
              <a:spcAft>
                <a:spcPts val="0"/>
              </a:spcAft>
              <a:buSzPts val="600"/>
              <a:buNone/>
              <a:defRPr sz="800"/>
            </a:lvl7pPr>
            <a:lvl8pPr lvl="7" rtl="0">
              <a:spcBef>
                <a:spcPts val="0"/>
              </a:spcBef>
              <a:spcAft>
                <a:spcPts val="0"/>
              </a:spcAft>
              <a:buSzPts val="600"/>
              <a:buNone/>
              <a:defRPr sz="800"/>
            </a:lvl8pPr>
            <a:lvl9pPr lvl="8" rtl="0">
              <a:spcBef>
                <a:spcPts val="0"/>
              </a:spcBef>
              <a:spcAft>
                <a:spcPts val="0"/>
              </a:spcAft>
              <a:buSzPts val="600"/>
              <a:buNone/>
              <a:defRPr sz="800"/>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guide id="3" pos="170">
          <p15:clr>
            <a:srgbClr val="FBAE40"/>
          </p15:clr>
        </p15:guide>
        <p15:guide id="4" orient="horz" pos="271">
          <p15:clr>
            <a:srgbClr val="FBAE40"/>
          </p15:clr>
        </p15:guide>
        <p15:guide id="5" orient="horz" pos="3109">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05" name="Shape 105"/>
        <p:cNvGrpSpPr/>
        <p:nvPr/>
      </p:nvGrpSpPr>
      <p:grpSpPr>
        <a:xfrm>
          <a:off x="0" y="0"/>
          <a:ext cx="0" cy="0"/>
          <a:chOff x="0" y="0"/>
          <a:chExt cx="0" cy="0"/>
        </a:xfrm>
      </p:grpSpPr>
      <p:sp>
        <p:nvSpPr>
          <p:cNvPr id="106" name="Google Shape;106;p26"/>
          <p:cNvSpPr/>
          <p:nvPr>
            <p:ph idx="2" type="pic"/>
          </p:nvPr>
        </p:nvSpPr>
        <p:spPr>
          <a:xfrm>
            <a:off x="0" y="0"/>
            <a:ext cx="9144000" cy="5140200"/>
          </a:xfrm>
          <a:prstGeom prst="rect">
            <a:avLst/>
          </a:prstGeom>
          <a:solidFill>
            <a:schemeClr val="lt1"/>
          </a:solidFill>
          <a:ln>
            <a:noFill/>
          </a:ln>
        </p:spPr>
        <p:txBody>
          <a:bodyPr anchorCtr="0" anchor="ctr" bIns="41550" lIns="41550" spcFirstLastPara="1" rIns="41550" wrap="square" tIns="41550">
            <a:noAutofit/>
          </a:bodyPr>
          <a:lstStyle>
            <a:lvl1pPr lvl="0" marR="0" rtl="0" algn="ctr">
              <a:lnSpc>
                <a:spcPct val="100000"/>
              </a:lnSpc>
              <a:spcBef>
                <a:spcPts val="0"/>
              </a:spcBef>
              <a:spcAft>
                <a:spcPts val="0"/>
              </a:spcAft>
              <a:buClr>
                <a:srgbClr val="000000"/>
              </a:buClr>
              <a:buSzPts val="600"/>
              <a:buFont typeface="Arial"/>
              <a:buNone/>
              <a:defRPr b="0" i="0" sz="3600" u="none" cap="none" strike="noStrike">
                <a:solidFill>
                  <a:schemeClr val="lt1"/>
                </a:solidFill>
                <a:latin typeface="Michroma"/>
                <a:ea typeface="Michroma"/>
                <a:cs typeface="Michroma"/>
                <a:sym typeface="Michroma"/>
              </a:defRPr>
            </a:lvl1pPr>
            <a:lvl2pPr lvl="1"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9pPr>
          </a:lstStyle>
          <a:p/>
        </p:txBody>
      </p:sp>
      <p:pic>
        <p:nvPicPr>
          <p:cNvPr id="107" name="Google Shape;107;p26"/>
          <p:cNvPicPr preferRelativeResize="0"/>
          <p:nvPr/>
        </p:nvPicPr>
        <p:blipFill rotWithShape="1">
          <a:blip r:embed="rId2">
            <a:alphaModFix/>
          </a:blip>
          <a:srcRect b="0" l="0" r="0" t="0"/>
          <a:stretch/>
        </p:blipFill>
        <p:spPr>
          <a:xfrm>
            <a:off x="-11654" y="-6413"/>
            <a:ext cx="9167310" cy="5158527"/>
          </a:xfrm>
          <a:prstGeom prst="rect">
            <a:avLst/>
          </a:prstGeom>
          <a:noFill/>
          <a:ln>
            <a:noFill/>
          </a:ln>
        </p:spPr>
      </p:pic>
      <p:sp>
        <p:nvSpPr>
          <p:cNvPr id="108" name="Google Shape;108;p26"/>
          <p:cNvSpPr/>
          <p:nvPr/>
        </p:nvSpPr>
        <p:spPr>
          <a:xfrm>
            <a:off x="-5777" y="3127729"/>
            <a:ext cx="6142535" cy="2020426"/>
          </a:xfrm>
          <a:custGeom>
            <a:rect b="b" l="l" r="r" t="t"/>
            <a:pathLst>
              <a:path extrusionOk="0" h="6679093" w="16714381">
                <a:moveTo>
                  <a:pt x="0" y="6679093"/>
                </a:moveTo>
                <a:cubicBezTo>
                  <a:pt x="7089" y="4452729"/>
                  <a:pt x="14177" y="2226364"/>
                  <a:pt x="21266" y="0"/>
                </a:cubicBezTo>
                <a:lnTo>
                  <a:pt x="16714381" y="6679093"/>
                </a:lnTo>
                <a:lnTo>
                  <a:pt x="0" y="6679093"/>
                </a:lnTo>
                <a:close/>
              </a:path>
            </a:pathLst>
          </a:custGeom>
          <a:blipFill rotWithShape="1">
            <a:blip r:embed="rId3">
              <a:alphaModFix/>
            </a:blip>
            <a:stretch>
              <a:fillRect b="0" l="0" r="0" t="0"/>
            </a:stretch>
          </a:blipFill>
          <a:ln>
            <a:noFill/>
          </a:ln>
        </p:spPr>
        <p:txBody>
          <a:bodyPr anchorCtr="0" anchor="ctr" bIns="20775" lIns="41550" spcFirstLastPara="1" rIns="41550" wrap="square" tIns="20775">
            <a:noAutofit/>
          </a:bodyPr>
          <a:lstStyle/>
          <a:p>
            <a:pPr indent="0" lvl="0" marL="0" marR="0" rtl="0" algn="ctr">
              <a:lnSpc>
                <a:spcPct val="100000"/>
              </a:lnSpc>
              <a:spcBef>
                <a:spcPts val="0"/>
              </a:spcBef>
              <a:spcAft>
                <a:spcPts val="0"/>
              </a:spcAft>
              <a:buNone/>
            </a:pPr>
            <a:r>
              <a:t/>
            </a:r>
            <a:endParaRPr b="0" i="0" sz="600" u="none" cap="none" strike="noStrike">
              <a:solidFill>
                <a:schemeClr val="lt1"/>
              </a:solidFill>
              <a:latin typeface="Michroma"/>
              <a:ea typeface="Michroma"/>
              <a:cs typeface="Michroma"/>
              <a:sym typeface="Michroma"/>
            </a:endParaRPr>
          </a:p>
        </p:txBody>
      </p:sp>
      <p:sp>
        <p:nvSpPr>
          <p:cNvPr id="109" name="Google Shape;109;p26"/>
          <p:cNvSpPr txBox="1"/>
          <p:nvPr>
            <p:ph idx="1" type="subTitle"/>
          </p:nvPr>
        </p:nvSpPr>
        <p:spPr>
          <a:xfrm>
            <a:off x="269769" y="4765732"/>
            <a:ext cx="6181800" cy="170700"/>
          </a:xfrm>
          <a:prstGeom prst="rect">
            <a:avLst/>
          </a:prstGeom>
          <a:noFill/>
          <a:ln>
            <a:noFill/>
          </a:ln>
        </p:spPr>
        <p:txBody>
          <a:bodyPr anchorCtr="0" anchor="t" bIns="0" lIns="0" spcFirstLastPara="1" rIns="0" wrap="square" tIns="0">
            <a:noAutofit/>
          </a:bodyPr>
          <a:lstStyle>
            <a:lvl1pPr lvl="0" marR="0" rtl="0" algn="l">
              <a:lnSpc>
                <a:spcPct val="90000"/>
              </a:lnSpc>
              <a:spcBef>
                <a:spcPts val="500"/>
              </a:spcBef>
              <a:spcAft>
                <a:spcPts val="0"/>
              </a:spcAft>
              <a:buClr>
                <a:schemeClr val="lt1"/>
              </a:buClr>
              <a:buSzPts val="1300"/>
              <a:buFont typeface="Arial"/>
              <a:buNone/>
              <a:defRPr b="0" i="0" sz="1300" u="none" cap="none" strike="noStrike">
                <a:solidFill>
                  <a:schemeClr val="lt1"/>
                </a:solidFill>
                <a:latin typeface="Michroma"/>
                <a:ea typeface="Michroma"/>
                <a:cs typeface="Michroma"/>
                <a:sym typeface="Michroma"/>
              </a:defRPr>
            </a:lvl1pPr>
            <a:lvl2pPr lvl="1" marR="0" rtl="0" algn="ctr">
              <a:lnSpc>
                <a:spcPct val="90000"/>
              </a:lnSpc>
              <a:spcBef>
                <a:spcPts val="200"/>
              </a:spcBef>
              <a:spcAft>
                <a:spcPts val="0"/>
              </a:spcAft>
              <a:buClr>
                <a:schemeClr val="dk1"/>
              </a:buClr>
              <a:buSzPts val="1500"/>
              <a:buFont typeface="Arial"/>
              <a:buNone/>
              <a:defRPr b="0" i="0" sz="1500" u="none" cap="none" strike="noStrike">
                <a:solidFill>
                  <a:schemeClr val="dk1"/>
                </a:solidFill>
                <a:latin typeface="Montserrat Medium"/>
                <a:ea typeface="Montserrat Medium"/>
                <a:cs typeface="Montserrat Medium"/>
                <a:sym typeface="Montserrat Medium"/>
              </a:defRPr>
            </a:lvl2pPr>
            <a:lvl3pPr lvl="2" marR="0" rtl="0" algn="ctr">
              <a:lnSpc>
                <a:spcPct val="90000"/>
              </a:lnSpc>
              <a:spcBef>
                <a:spcPts val="200"/>
              </a:spcBef>
              <a:spcAft>
                <a:spcPts val="0"/>
              </a:spcAft>
              <a:buClr>
                <a:schemeClr val="dk1"/>
              </a:buClr>
              <a:buSzPts val="1300"/>
              <a:buFont typeface="Arial"/>
              <a:buNone/>
              <a:defRPr b="0" i="0" sz="1300" u="none" cap="none" strike="noStrike">
                <a:solidFill>
                  <a:schemeClr val="dk1"/>
                </a:solidFill>
                <a:latin typeface="Montserrat Medium"/>
                <a:ea typeface="Montserrat Medium"/>
                <a:cs typeface="Montserrat Medium"/>
                <a:sym typeface="Montserrat Medium"/>
              </a:defRPr>
            </a:lvl3pPr>
            <a:lvl4pPr lvl="3"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4pPr>
            <a:lvl5pPr lvl="4"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5pPr>
            <a:lvl6pPr lvl="5"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6pPr>
            <a:lvl7pPr lvl="6"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7pPr>
            <a:lvl8pPr lvl="7"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8pPr>
            <a:lvl9pPr lvl="8"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9pPr>
          </a:lstStyle>
          <a:p/>
        </p:txBody>
      </p:sp>
      <p:sp>
        <p:nvSpPr>
          <p:cNvPr id="110" name="Google Shape;110;p26"/>
          <p:cNvSpPr txBox="1"/>
          <p:nvPr>
            <p:ph type="ctrTitle"/>
          </p:nvPr>
        </p:nvSpPr>
        <p:spPr>
          <a:xfrm>
            <a:off x="269769" y="4450022"/>
            <a:ext cx="6181800" cy="285000"/>
          </a:xfrm>
          <a:prstGeom prst="rect">
            <a:avLst/>
          </a:prstGeom>
          <a:noFill/>
          <a:ln>
            <a:noFill/>
          </a:ln>
        </p:spPr>
        <p:txBody>
          <a:bodyPr anchorCtr="0" anchor="t" bIns="0" lIns="0" spcFirstLastPara="1" rIns="0" wrap="square" tIns="0">
            <a:noAutofit/>
          </a:bodyPr>
          <a:lstStyle>
            <a:lvl1pPr lvl="0" marR="0" rtl="0" algn="l">
              <a:lnSpc>
                <a:spcPct val="77000"/>
              </a:lnSpc>
              <a:spcBef>
                <a:spcPts val="0"/>
              </a:spcBef>
              <a:spcAft>
                <a:spcPts val="0"/>
              </a:spcAft>
              <a:buClr>
                <a:schemeClr val="lt1"/>
              </a:buClr>
              <a:buSzPts val="2600"/>
              <a:buFont typeface="Michroma"/>
              <a:buNone/>
              <a:defRPr b="0" i="0" sz="2600" u="none" cap="none" strike="noStrike">
                <a:solidFill>
                  <a:schemeClr val="lt1"/>
                </a:solidFill>
                <a:latin typeface="Michroma"/>
                <a:ea typeface="Michroma"/>
                <a:cs typeface="Michroma"/>
                <a:sym typeface="Michroma"/>
              </a:defRPr>
            </a:lvl1pPr>
            <a:lvl2pPr lvl="1" rtl="0">
              <a:spcBef>
                <a:spcPts val="0"/>
              </a:spcBef>
              <a:spcAft>
                <a:spcPts val="0"/>
              </a:spcAft>
              <a:buSzPts val="600"/>
              <a:buNone/>
              <a:defRPr sz="800"/>
            </a:lvl2pPr>
            <a:lvl3pPr lvl="2" rtl="0">
              <a:spcBef>
                <a:spcPts val="0"/>
              </a:spcBef>
              <a:spcAft>
                <a:spcPts val="0"/>
              </a:spcAft>
              <a:buSzPts val="600"/>
              <a:buNone/>
              <a:defRPr sz="800"/>
            </a:lvl3pPr>
            <a:lvl4pPr lvl="3" rtl="0">
              <a:spcBef>
                <a:spcPts val="0"/>
              </a:spcBef>
              <a:spcAft>
                <a:spcPts val="0"/>
              </a:spcAft>
              <a:buSzPts val="600"/>
              <a:buNone/>
              <a:defRPr sz="800"/>
            </a:lvl4pPr>
            <a:lvl5pPr lvl="4" rtl="0">
              <a:spcBef>
                <a:spcPts val="0"/>
              </a:spcBef>
              <a:spcAft>
                <a:spcPts val="0"/>
              </a:spcAft>
              <a:buSzPts val="600"/>
              <a:buNone/>
              <a:defRPr sz="800"/>
            </a:lvl5pPr>
            <a:lvl6pPr lvl="5" rtl="0">
              <a:spcBef>
                <a:spcPts val="0"/>
              </a:spcBef>
              <a:spcAft>
                <a:spcPts val="0"/>
              </a:spcAft>
              <a:buSzPts val="600"/>
              <a:buNone/>
              <a:defRPr sz="800"/>
            </a:lvl6pPr>
            <a:lvl7pPr lvl="6" rtl="0">
              <a:spcBef>
                <a:spcPts val="0"/>
              </a:spcBef>
              <a:spcAft>
                <a:spcPts val="0"/>
              </a:spcAft>
              <a:buSzPts val="600"/>
              <a:buNone/>
              <a:defRPr sz="800"/>
            </a:lvl7pPr>
            <a:lvl8pPr lvl="7" rtl="0">
              <a:spcBef>
                <a:spcPts val="0"/>
              </a:spcBef>
              <a:spcAft>
                <a:spcPts val="0"/>
              </a:spcAft>
              <a:buSzPts val="600"/>
              <a:buNone/>
              <a:defRPr sz="800"/>
            </a:lvl8pPr>
            <a:lvl9pPr lvl="8" rtl="0">
              <a:spcBef>
                <a:spcPts val="0"/>
              </a:spcBef>
              <a:spcAft>
                <a:spcPts val="0"/>
              </a:spcAft>
              <a:buSzPts val="600"/>
              <a:buNone/>
              <a:defRPr sz="800"/>
            </a:lvl9pPr>
          </a:lstStyle>
          <a:p/>
        </p:txBody>
      </p:sp>
      <p:pic>
        <p:nvPicPr>
          <p:cNvPr id="111" name="Google Shape;111;p26"/>
          <p:cNvPicPr preferRelativeResize="0"/>
          <p:nvPr/>
        </p:nvPicPr>
        <p:blipFill rotWithShape="1">
          <a:blip r:embed="rId4">
            <a:alphaModFix/>
          </a:blip>
          <a:srcRect b="0" l="0" r="0" t="0"/>
          <a:stretch/>
        </p:blipFill>
        <p:spPr>
          <a:xfrm>
            <a:off x="6883888" y="3354788"/>
            <a:ext cx="2277649" cy="1800534"/>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880">
          <p15:clr>
            <a:srgbClr val="FBAE40"/>
          </p15:clr>
        </p15:guide>
        <p15:guide id="3" pos="170">
          <p15:clr>
            <a:srgbClr val="FBAE40"/>
          </p15:clr>
        </p15:guide>
        <p15:guide id="4" orient="horz" pos="271">
          <p15:clr>
            <a:srgbClr val="FBAE40"/>
          </p15:clr>
        </p15:guide>
        <p15:guide id="5" orient="horz" pos="310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Title Slide">
  <p:cSld name="21_Title Slide">
    <p:spTree>
      <p:nvGrpSpPr>
        <p:cNvPr id="112" name="Shape 112"/>
        <p:cNvGrpSpPr/>
        <p:nvPr/>
      </p:nvGrpSpPr>
      <p:grpSpPr>
        <a:xfrm>
          <a:off x="0" y="0"/>
          <a:ext cx="0" cy="0"/>
          <a:chOff x="0" y="0"/>
          <a:chExt cx="0" cy="0"/>
        </a:xfrm>
      </p:grpSpPr>
      <p:sp>
        <p:nvSpPr>
          <p:cNvPr id="113" name="Google Shape;113;p27"/>
          <p:cNvSpPr/>
          <p:nvPr>
            <p:ph idx="2" type="pic"/>
          </p:nvPr>
        </p:nvSpPr>
        <p:spPr>
          <a:xfrm>
            <a:off x="0" y="0"/>
            <a:ext cx="9144000" cy="5140200"/>
          </a:xfrm>
          <a:prstGeom prst="rect">
            <a:avLst/>
          </a:prstGeom>
          <a:solidFill>
            <a:schemeClr val="lt1"/>
          </a:solidFill>
          <a:ln>
            <a:noFill/>
          </a:ln>
        </p:spPr>
        <p:txBody>
          <a:bodyPr anchorCtr="0" anchor="ctr" bIns="41550" lIns="41550" spcFirstLastPara="1" rIns="41550" wrap="square" tIns="41550">
            <a:noAutofit/>
          </a:bodyPr>
          <a:lstStyle>
            <a:lvl1pPr lvl="0" marR="0" rtl="0" algn="ctr">
              <a:lnSpc>
                <a:spcPct val="100000"/>
              </a:lnSpc>
              <a:spcBef>
                <a:spcPts val="0"/>
              </a:spcBef>
              <a:spcAft>
                <a:spcPts val="0"/>
              </a:spcAft>
              <a:buClr>
                <a:srgbClr val="000000"/>
              </a:buClr>
              <a:buSzPts val="600"/>
              <a:buFont typeface="Arial"/>
              <a:buNone/>
              <a:defRPr b="0" i="0" sz="3600" u="none" cap="none" strike="noStrike">
                <a:solidFill>
                  <a:schemeClr val="lt1"/>
                </a:solidFill>
                <a:latin typeface="Michroma"/>
                <a:ea typeface="Michroma"/>
                <a:cs typeface="Michroma"/>
                <a:sym typeface="Michroma"/>
              </a:defRPr>
            </a:lvl1pPr>
            <a:lvl2pPr lvl="1"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9pPr>
          </a:lstStyle>
          <a:p/>
        </p:txBody>
      </p:sp>
      <p:pic>
        <p:nvPicPr>
          <p:cNvPr id="114" name="Google Shape;114;p27"/>
          <p:cNvPicPr preferRelativeResize="0"/>
          <p:nvPr/>
        </p:nvPicPr>
        <p:blipFill rotWithShape="1">
          <a:blip r:embed="rId2">
            <a:alphaModFix/>
          </a:blip>
          <a:srcRect b="0" l="0" r="0" t="0"/>
          <a:stretch/>
        </p:blipFill>
        <p:spPr>
          <a:xfrm>
            <a:off x="-6811" y="3430"/>
            <a:ext cx="9170007" cy="5148784"/>
          </a:xfrm>
          <a:prstGeom prst="rect">
            <a:avLst/>
          </a:prstGeom>
          <a:noFill/>
          <a:ln>
            <a:noFill/>
          </a:ln>
        </p:spPr>
      </p:pic>
      <p:pic>
        <p:nvPicPr>
          <p:cNvPr id="115" name="Google Shape;115;p27"/>
          <p:cNvPicPr preferRelativeResize="0"/>
          <p:nvPr/>
        </p:nvPicPr>
        <p:blipFill rotWithShape="1">
          <a:blip r:embed="rId3">
            <a:alphaModFix/>
          </a:blip>
          <a:srcRect b="199" l="0" r="0" t="209"/>
          <a:stretch/>
        </p:blipFill>
        <p:spPr>
          <a:xfrm>
            <a:off x="-6811" y="3129770"/>
            <a:ext cx="6139762" cy="2025429"/>
          </a:xfrm>
          <a:prstGeom prst="rect">
            <a:avLst/>
          </a:prstGeom>
          <a:noFill/>
          <a:ln>
            <a:noFill/>
          </a:ln>
        </p:spPr>
      </p:pic>
      <p:sp>
        <p:nvSpPr>
          <p:cNvPr id="116" name="Google Shape;116;p27"/>
          <p:cNvSpPr txBox="1"/>
          <p:nvPr>
            <p:ph idx="1" type="subTitle"/>
          </p:nvPr>
        </p:nvSpPr>
        <p:spPr>
          <a:xfrm>
            <a:off x="269769" y="4765732"/>
            <a:ext cx="6181800" cy="170700"/>
          </a:xfrm>
          <a:prstGeom prst="rect">
            <a:avLst/>
          </a:prstGeom>
          <a:noFill/>
          <a:ln>
            <a:noFill/>
          </a:ln>
        </p:spPr>
        <p:txBody>
          <a:bodyPr anchorCtr="0" anchor="t" bIns="0" lIns="0" spcFirstLastPara="1" rIns="0" wrap="square" tIns="0">
            <a:noAutofit/>
          </a:bodyPr>
          <a:lstStyle>
            <a:lvl1pPr lvl="0" marR="0" rtl="0" algn="l">
              <a:lnSpc>
                <a:spcPct val="90000"/>
              </a:lnSpc>
              <a:spcBef>
                <a:spcPts val="500"/>
              </a:spcBef>
              <a:spcAft>
                <a:spcPts val="0"/>
              </a:spcAft>
              <a:buClr>
                <a:schemeClr val="lt1"/>
              </a:buClr>
              <a:buSzPts val="1300"/>
              <a:buFont typeface="Arial"/>
              <a:buNone/>
              <a:defRPr b="0" i="0" sz="1300" u="none" cap="none" strike="noStrike">
                <a:solidFill>
                  <a:schemeClr val="lt1"/>
                </a:solidFill>
                <a:latin typeface="Michroma"/>
                <a:ea typeface="Michroma"/>
                <a:cs typeface="Michroma"/>
                <a:sym typeface="Michroma"/>
              </a:defRPr>
            </a:lvl1pPr>
            <a:lvl2pPr lvl="1" marR="0" rtl="0" algn="ctr">
              <a:lnSpc>
                <a:spcPct val="90000"/>
              </a:lnSpc>
              <a:spcBef>
                <a:spcPts val="200"/>
              </a:spcBef>
              <a:spcAft>
                <a:spcPts val="0"/>
              </a:spcAft>
              <a:buClr>
                <a:schemeClr val="dk1"/>
              </a:buClr>
              <a:buSzPts val="1500"/>
              <a:buFont typeface="Arial"/>
              <a:buNone/>
              <a:defRPr b="0" i="0" sz="1500" u="none" cap="none" strike="noStrike">
                <a:solidFill>
                  <a:schemeClr val="dk1"/>
                </a:solidFill>
                <a:latin typeface="Montserrat Medium"/>
                <a:ea typeface="Montserrat Medium"/>
                <a:cs typeface="Montserrat Medium"/>
                <a:sym typeface="Montserrat Medium"/>
              </a:defRPr>
            </a:lvl2pPr>
            <a:lvl3pPr lvl="2" marR="0" rtl="0" algn="ctr">
              <a:lnSpc>
                <a:spcPct val="90000"/>
              </a:lnSpc>
              <a:spcBef>
                <a:spcPts val="200"/>
              </a:spcBef>
              <a:spcAft>
                <a:spcPts val="0"/>
              </a:spcAft>
              <a:buClr>
                <a:schemeClr val="dk1"/>
              </a:buClr>
              <a:buSzPts val="1300"/>
              <a:buFont typeface="Arial"/>
              <a:buNone/>
              <a:defRPr b="0" i="0" sz="1300" u="none" cap="none" strike="noStrike">
                <a:solidFill>
                  <a:schemeClr val="dk1"/>
                </a:solidFill>
                <a:latin typeface="Montserrat Medium"/>
                <a:ea typeface="Montserrat Medium"/>
                <a:cs typeface="Montserrat Medium"/>
                <a:sym typeface="Montserrat Medium"/>
              </a:defRPr>
            </a:lvl3pPr>
            <a:lvl4pPr lvl="3"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4pPr>
            <a:lvl5pPr lvl="4"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5pPr>
            <a:lvl6pPr lvl="5"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6pPr>
            <a:lvl7pPr lvl="6"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7pPr>
            <a:lvl8pPr lvl="7"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8pPr>
            <a:lvl9pPr lvl="8"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9pPr>
          </a:lstStyle>
          <a:p/>
        </p:txBody>
      </p:sp>
      <p:sp>
        <p:nvSpPr>
          <p:cNvPr id="117" name="Google Shape;117;p27"/>
          <p:cNvSpPr txBox="1"/>
          <p:nvPr>
            <p:ph type="ctrTitle"/>
          </p:nvPr>
        </p:nvSpPr>
        <p:spPr>
          <a:xfrm>
            <a:off x="269769" y="4450022"/>
            <a:ext cx="6181800" cy="285000"/>
          </a:xfrm>
          <a:prstGeom prst="rect">
            <a:avLst/>
          </a:prstGeom>
          <a:noFill/>
          <a:ln>
            <a:noFill/>
          </a:ln>
        </p:spPr>
        <p:txBody>
          <a:bodyPr anchorCtr="0" anchor="t" bIns="0" lIns="0" spcFirstLastPara="1" rIns="0" wrap="square" tIns="0">
            <a:noAutofit/>
          </a:bodyPr>
          <a:lstStyle>
            <a:lvl1pPr lvl="0" marR="0" rtl="0" algn="l">
              <a:lnSpc>
                <a:spcPct val="77000"/>
              </a:lnSpc>
              <a:spcBef>
                <a:spcPts val="0"/>
              </a:spcBef>
              <a:spcAft>
                <a:spcPts val="0"/>
              </a:spcAft>
              <a:buClr>
                <a:schemeClr val="lt1"/>
              </a:buClr>
              <a:buSzPts val="2600"/>
              <a:buFont typeface="Michroma"/>
              <a:buNone/>
              <a:defRPr b="0" i="0" sz="2600" u="none" cap="none" strike="noStrike">
                <a:solidFill>
                  <a:schemeClr val="lt1"/>
                </a:solidFill>
                <a:latin typeface="Michroma"/>
                <a:ea typeface="Michroma"/>
                <a:cs typeface="Michroma"/>
                <a:sym typeface="Michroma"/>
              </a:defRPr>
            </a:lvl1pPr>
            <a:lvl2pPr lvl="1" rtl="0">
              <a:spcBef>
                <a:spcPts val="0"/>
              </a:spcBef>
              <a:spcAft>
                <a:spcPts val="0"/>
              </a:spcAft>
              <a:buSzPts val="600"/>
              <a:buNone/>
              <a:defRPr sz="800"/>
            </a:lvl2pPr>
            <a:lvl3pPr lvl="2" rtl="0">
              <a:spcBef>
                <a:spcPts val="0"/>
              </a:spcBef>
              <a:spcAft>
                <a:spcPts val="0"/>
              </a:spcAft>
              <a:buSzPts val="600"/>
              <a:buNone/>
              <a:defRPr sz="800"/>
            </a:lvl3pPr>
            <a:lvl4pPr lvl="3" rtl="0">
              <a:spcBef>
                <a:spcPts val="0"/>
              </a:spcBef>
              <a:spcAft>
                <a:spcPts val="0"/>
              </a:spcAft>
              <a:buSzPts val="600"/>
              <a:buNone/>
              <a:defRPr sz="800"/>
            </a:lvl4pPr>
            <a:lvl5pPr lvl="4" rtl="0">
              <a:spcBef>
                <a:spcPts val="0"/>
              </a:spcBef>
              <a:spcAft>
                <a:spcPts val="0"/>
              </a:spcAft>
              <a:buSzPts val="600"/>
              <a:buNone/>
              <a:defRPr sz="800"/>
            </a:lvl5pPr>
            <a:lvl6pPr lvl="5" rtl="0">
              <a:spcBef>
                <a:spcPts val="0"/>
              </a:spcBef>
              <a:spcAft>
                <a:spcPts val="0"/>
              </a:spcAft>
              <a:buSzPts val="600"/>
              <a:buNone/>
              <a:defRPr sz="800"/>
            </a:lvl6pPr>
            <a:lvl7pPr lvl="6" rtl="0">
              <a:spcBef>
                <a:spcPts val="0"/>
              </a:spcBef>
              <a:spcAft>
                <a:spcPts val="0"/>
              </a:spcAft>
              <a:buSzPts val="600"/>
              <a:buNone/>
              <a:defRPr sz="800"/>
            </a:lvl7pPr>
            <a:lvl8pPr lvl="7" rtl="0">
              <a:spcBef>
                <a:spcPts val="0"/>
              </a:spcBef>
              <a:spcAft>
                <a:spcPts val="0"/>
              </a:spcAft>
              <a:buSzPts val="600"/>
              <a:buNone/>
              <a:defRPr sz="800"/>
            </a:lvl8pPr>
            <a:lvl9pPr lvl="8" rtl="0">
              <a:spcBef>
                <a:spcPts val="0"/>
              </a:spcBef>
              <a:spcAft>
                <a:spcPts val="0"/>
              </a:spcAft>
              <a:buSzPts val="600"/>
              <a:buNone/>
              <a:defRPr sz="800"/>
            </a:lvl9pPr>
          </a:lstStyle>
          <a:p/>
        </p:txBody>
      </p:sp>
      <p:pic>
        <p:nvPicPr>
          <p:cNvPr id="118" name="Google Shape;118;p27"/>
          <p:cNvPicPr preferRelativeResize="0"/>
          <p:nvPr/>
        </p:nvPicPr>
        <p:blipFill rotWithShape="1">
          <a:blip r:embed="rId4">
            <a:alphaModFix/>
          </a:blip>
          <a:srcRect b="0" l="0" r="0" t="0"/>
          <a:stretch/>
        </p:blipFill>
        <p:spPr>
          <a:xfrm>
            <a:off x="6883888" y="3354788"/>
            <a:ext cx="2277649" cy="1800534"/>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880">
          <p15:clr>
            <a:srgbClr val="FBAE40"/>
          </p15:clr>
        </p15:guide>
        <p15:guide id="3" pos="170">
          <p15:clr>
            <a:srgbClr val="FBAE40"/>
          </p15:clr>
        </p15:guide>
        <p15:guide id="4" orient="horz" pos="271">
          <p15:clr>
            <a:srgbClr val="FBAE40"/>
          </p15:clr>
        </p15:guide>
        <p15:guide id="5" orient="horz" pos="3109">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Title Slide">
  <p:cSld name="22_Title Slide">
    <p:spTree>
      <p:nvGrpSpPr>
        <p:cNvPr id="119" name="Shape 119"/>
        <p:cNvGrpSpPr/>
        <p:nvPr/>
      </p:nvGrpSpPr>
      <p:grpSpPr>
        <a:xfrm>
          <a:off x="0" y="0"/>
          <a:ext cx="0" cy="0"/>
          <a:chOff x="0" y="0"/>
          <a:chExt cx="0" cy="0"/>
        </a:xfrm>
      </p:grpSpPr>
      <p:sp>
        <p:nvSpPr>
          <p:cNvPr id="120" name="Google Shape;120;p28"/>
          <p:cNvSpPr/>
          <p:nvPr>
            <p:ph idx="2" type="pic"/>
          </p:nvPr>
        </p:nvSpPr>
        <p:spPr>
          <a:xfrm>
            <a:off x="0" y="0"/>
            <a:ext cx="9144000" cy="5140200"/>
          </a:xfrm>
          <a:prstGeom prst="rect">
            <a:avLst/>
          </a:prstGeom>
          <a:solidFill>
            <a:schemeClr val="lt1"/>
          </a:solidFill>
          <a:ln>
            <a:noFill/>
          </a:ln>
        </p:spPr>
        <p:txBody>
          <a:bodyPr anchorCtr="0" anchor="ctr" bIns="41550" lIns="41550" spcFirstLastPara="1" rIns="41550" wrap="square" tIns="41550">
            <a:noAutofit/>
          </a:bodyPr>
          <a:lstStyle>
            <a:lvl1pPr lvl="0" marR="0" rtl="0" algn="ctr">
              <a:lnSpc>
                <a:spcPct val="100000"/>
              </a:lnSpc>
              <a:spcBef>
                <a:spcPts val="0"/>
              </a:spcBef>
              <a:spcAft>
                <a:spcPts val="0"/>
              </a:spcAft>
              <a:buClr>
                <a:srgbClr val="000000"/>
              </a:buClr>
              <a:buSzPts val="600"/>
              <a:buFont typeface="Arial"/>
              <a:buNone/>
              <a:defRPr b="0" i="0" sz="3600" u="none" cap="none" strike="noStrike">
                <a:solidFill>
                  <a:schemeClr val="lt1"/>
                </a:solidFill>
                <a:latin typeface="Michroma"/>
                <a:ea typeface="Michroma"/>
                <a:cs typeface="Michroma"/>
                <a:sym typeface="Michroma"/>
              </a:defRPr>
            </a:lvl1pPr>
            <a:lvl2pPr lvl="1"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9pPr>
          </a:lstStyle>
          <a:p/>
        </p:txBody>
      </p:sp>
      <p:pic>
        <p:nvPicPr>
          <p:cNvPr id="121" name="Google Shape;121;p28"/>
          <p:cNvPicPr preferRelativeResize="0"/>
          <p:nvPr/>
        </p:nvPicPr>
        <p:blipFill rotWithShape="1">
          <a:blip r:embed="rId2">
            <a:alphaModFix/>
          </a:blip>
          <a:srcRect b="0" l="0" r="0" t="0"/>
          <a:stretch/>
        </p:blipFill>
        <p:spPr>
          <a:xfrm>
            <a:off x="-2703" y="0"/>
            <a:ext cx="9146718" cy="5152119"/>
          </a:xfrm>
          <a:prstGeom prst="rect">
            <a:avLst/>
          </a:prstGeom>
          <a:noFill/>
          <a:ln>
            <a:noFill/>
          </a:ln>
        </p:spPr>
      </p:pic>
      <p:sp>
        <p:nvSpPr>
          <p:cNvPr id="122" name="Google Shape;122;p28"/>
          <p:cNvSpPr/>
          <p:nvPr/>
        </p:nvSpPr>
        <p:spPr>
          <a:xfrm>
            <a:off x="-5777" y="3127729"/>
            <a:ext cx="6142535" cy="2020426"/>
          </a:xfrm>
          <a:custGeom>
            <a:rect b="b" l="l" r="r" t="t"/>
            <a:pathLst>
              <a:path extrusionOk="0" h="6679093" w="16714381">
                <a:moveTo>
                  <a:pt x="0" y="6679093"/>
                </a:moveTo>
                <a:cubicBezTo>
                  <a:pt x="7089" y="4452729"/>
                  <a:pt x="14177" y="2226364"/>
                  <a:pt x="21266" y="0"/>
                </a:cubicBezTo>
                <a:lnTo>
                  <a:pt x="16714381" y="6679093"/>
                </a:lnTo>
                <a:lnTo>
                  <a:pt x="0" y="6679093"/>
                </a:lnTo>
                <a:close/>
              </a:path>
            </a:pathLst>
          </a:custGeom>
          <a:blipFill rotWithShape="1">
            <a:blip r:embed="rId3">
              <a:alphaModFix/>
            </a:blip>
            <a:stretch>
              <a:fillRect b="0" l="0" r="0" t="0"/>
            </a:stretch>
          </a:blipFill>
          <a:ln>
            <a:noFill/>
          </a:ln>
        </p:spPr>
        <p:txBody>
          <a:bodyPr anchorCtr="0" anchor="ctr" bIns="20775" lIns="41550" spcFirstLastPara="1" rIns="41550" wrap="square" tIns="20775">
            <a:noAutofit/>
          </a:bodyPr>
          <a:lstStyle/>
          <a:p>
            <a:pPr indent="0" lvl="0" marL="0" marR="0" rtl="0" algn="ctr">
              <a:lnSpc>
                <a:spcPct val="100000"/>
              </a:lnSpc>
              <a:spcBef>
                <a:spcPts val="0"/>
              </a:spcBef>
              <a:spcAft>
                <a:spcPts val="0"/>
              </a:spcAft>
              <a:buNone/>
            </a:pPr>
            <a:r>
              <a:t/>
            </a:r>
            <a:endParaRPr b="0" i="0" sz="600" u="none" cap="none" strike="noStrike">
              <a:solidFill>
                <a:schemeClr val="lt1"/>
              </a:solidFill>
              <a:latin typeface="Michroma"/>
              <a:ea typeface="Michroma"/>
              <a:cs typeface="Michroma"/>
              <a:sym typeface="Michroma"/>
            </a:endParaRPr>
          </a:p>
        </p:txBody>
      </p:sp>
      <p:sp>
        <p:nvSpPr>
          <p:cNvPr id="123" name="Google Shape;123;p28"/>
          <p:cNvSpPr txBox="1"/>
          <p:nvPr>
            <p:ph idx="1" type="subTitle"/>
          </p:nvPr>
        </p:nvSpPr>
        <p:spPr>
          <a:xfrm>
            <a:off x="269769" y="4765732"/>
            <a:ext cx="6181800" cy="170700"/>
          </a:xfrm>
          <a:prstGeom prst="rect">
            <a:avLst/>
          </a:prstGeom>
          <a:noFill/>
          <a:ln>
            <a:noFill/>
          </a:ln>
        </p:spPr>
        <p:txBody>
          <a:bodyPr anchorCtr="0" anchor="t" bIns="0" lIns="0" spcFirstLastPara="1" rIns="0" wrap="square" tIns="0">
            <a:noAutofit/>
          </a:bodyPr>
          <a:lstStyle>
            <a:lvl1pPr lvl="0" marR="0" rtl="0" algn="l">
              <a:lnSpc>
                <a:spcPct val="90000"/>
              </a:lnSpc>
              <a:spcBef>
                <a:spcPts val="500"/>
              </a:spcBef>
              <a:spcAft>
                <a:spcPts val="0"/>
              </a:spcAft>
              <a:buClr>
                <a:schemeClr val="lt1"/>
              </a:buClr>
              <a:buSzPts val="1300"/>
              <a:buFont typeface="Arial"/>
              <a:buNone/>
              <a:defRPr b="0" i="0" sz="1300" u="none" cap="none" strike="noStrike">
                <a:solidFill>
                  <a:schemeClr val="lt1"/>
                </a:solidFill>
                <a:latin typeface="Michroma"/>
                <a:ea typeface="Michroma"/>
                <a:cs typeface="Michroma"/>
                <a:sym typeface="Michroma"/>
              </a:defRPr>
            </a:lvl1pPr>
            <a:lvl2pPr lvl="1" marR="0" rtl="0" algn="ctr">
              <a:lnSpc>
                <a:spcPct val="90000"/>
              </a:lnSpc>
              <a:spcBef>
                <a:spcPts val="200"/>
              </a:spcBef>
              <a:spcAft>
                <a:spcPts val="0"/>
              </a:spcAft>
              <a:buClr>
                <a:schemeClr val="dk1"/>
              </a:buClr>
              <a:buSzPts val="1500"/>
              <a:buFont typeface="Arial"/>
              <a:buNone/>
              <a:defRPr b="0" i="0" sz="1500" u="none" cap="none" strike="noStrike">
                <a:solidFill>
                  <a:schemeClr val="dk1"/>
                </a:solidFill>
                <a:latin typeface="Montserrat Medium"/>
                <a:ea typeface="Montserrat Medium"/>
                <a:cs typeface="Montserrat Medium"/>
                <a:sym typeface="Montserrat Medium"/>
              </a:defRPr>
            </a:lvl2pPr>
            <a:lvl3pPr lvl="2" marR="0" rtl="0" algn="ctr">
              <a:lnSpc>
                <a:spcPct val="90000"/>
              </a:lnSpc>
              <a:spcBef>
                <a:spcPts val="200"/>
              </a:spcBef>
              <a:spcAft>
                <a:spcPts val="0"/>
              </a:spcAft>
              <a:buClr>
                <a:schemeClr val="dk1"/>
              </a:buClr>
              <a:buSzPts val="1300"/>
              <a:buFont typeface="Arial"/>
              <a:buNone/>
              <a:defRPr b="0" i="0" sz="1300" u="none" cap="none" strike="noStrike">
                <a:solidFill>
                  <a:schemeClr val="dk1"/>
                </a:solidFill>
                <a:latin typeface="Montserrat Medium"/>
                <a:ea typeface="Montserrat Medium"/>
                <a:cs typeface="Montserrat Medium"/>
                <a:sym typeface="Montserrat Medium"/>
              </a:defRPr>
            </a:lvl3pPr>
            <a:lvl4pPr lvl="3"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4pPr>
            <a:lvl5pPr lvl="4"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5pPr>
            <a:lvl6pPr lvl="5"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6pPr>
            <a:lvl7pPr lvl="6"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7pPr>
            <a:lvl8pPr lvl="7"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8pPr>
            <a:lvl9pPr lvl="8"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9pPr>
          </a:lstStyle>
          <a:p/>
        </p:txBody>
      </p:sp>
      <p:sp>
        <p:nvSpPr>
          <p:cNvPr id="124" name="Google Shape;124;p28"/>
          <p:cNvSpPr txBox="1"/>
          <p:nvPr>
            <p:ph type="ctrTitle"/>
          </p:nvPr>
        </p:nvSpPr>
        <p:spPr>
          <a:xfrm>
            <a:off x="269769" y="4450022"/>
            <a:ext cx="6181800" cy="285000"/>
          </a:xfrm>
          <a:prstGeom prst="rect">
            <a:avLst/>
          </a:prstGeom>
          <a:noFill/>
          <a:ln>
            <a:noFill/>
          </a:ln>
        </p:spPr>
        <p:txBody>
          <a:bodyPr anchorCtr="0" anchor="t" bIns="0" lIns="0" spcFirstLastPara="1" rIns="0" wrap="square" tIns="0">
            <a:noAutofit/>
          </a:bodyPr>
          <a:lstStyle>
            <a:lvl1pPr lvl="0" marR="0" rtl="0" algn="l">
              <a:lnSpc>
                <a:spcPct val="77000"/>
              </a:lnSpc>
              <a:spcBef>
                <a:spcPts val="0"/>
              </a:spcBef>
              <a:spcAft>
                <a:spcPts val="0"/>
              </a:spcAft>
              <a:buClr>
                <a:schemeClr val="lt1"/>
              </a:buClr>
              <a:buSzPts val="2600"/>
              <a:buFont typeface="Michroma"/>
              <a:buNone/>
              <a:defRPr b="0" i="0" sz="2600" u="none" cap="none" strike="noStrike">
                <a:solidFill>
                  <a:schemeClr val="lt1"/>
                </a:solidFill>
                <a:latin typeface="Michroma"/>
                <a:ea typeface="Michroma"/>
                <a:cs typeface="Michroma"/>
                <a:sym typeface="Michroma"/>
              </a:defRPr>
            </a:lvl1pPr>
            <a:lvl2pPr lvl="1" rtl="0">
              <a:spcBef>
                <a:spcPts val="0"/>
              </a:spcBef>
              <a:spcAft>
                <a:spcPts val="0"/>
              </a:spcAft>
              <a:buSzPts val="600"/>
              <a:buNone/>
              <a:defRPr sz="800"/>
            </a:lvl2pPr>
            <a:lvl3pPr lvl="2" rtl="0">
              <a:spcBef>
                <a:spcPts val="0"/>
              </a:spcBef>
              <a:spcAft>
                <a:spcPts val="0"/>
              </a:spcAft>
              <a:buSzPts val="600"/>
              <a:buNone/>
              <a:defRPr sz="800"/>
            </a:lvl3pPr>
            <a:lvl4pPr lvl="3" rtl="0">
              <a:spcBef>
                <a:spcPts val="0"/>
              </a:spcBef>
              <a:spcAft>
                <a:spcPts val="0"/>
              </a:spcAft>
              <a:buSzPts val="600"/>
              <a:buNone/>
              <a:defRPr sz="800"/>
            </a:lvl4pPr>
            <a:lvl5pPr lvl="4" rtl="0">
              <a:spcBef>
                <a:spcPts val="0"/>
              </a:spcBef>
              <a:spcAft>
                <a:spcPts val="0"/>
              </a:spcAft>
              <a:buSzPts val="600"/>
              <a:buNone/>
              <a:defRPr sz="800"/>
            </a:lvl5pPr>
            <a:lvl6pPr lvl="5" rtl="0">
              <a:spcBef>
                <a:spcPts val="0"/>
              </a:spcBef>
              <a:spcAft>
                <a:spcPts val="0"/>
              </a:spcAft>
              <a:buSzPts val="600"/>
              <a:buNone/>
              <a:defRPr sz="800"/>
            </a:lvl6pPr>
            <a:lvl7pPr lvl="6" rtl="0">
              <a:spcBef>
                <a:spcPts val="0"/>
              </a:spcBef>
              <a:spcAft>
                <a:spcPts val="0"/>
              </a:spcAft>
              <a:buSzPts val="600"/>
              <a:buNone/>
              <a:defRPr sz="800"/>
            </a:lvl7pPr>
            <a:lvl8pPr lvl="7" rtl="0">
              <a:spcBef>
                <a:spcPts val="0"/>
              </a:spcBef>
              <a:spcAft>
                <a:spcPts val="0"/>
              </a:spcAft>
              <a:buSzPts val="600"/>
              <a:buNone/>
              <a:defRPr sz="800"/>
            </a:lvl8pPr>
            <a:lvl9pPr lvl="8" rtl="0">
              <a:spcBef>
                <a:spcPts val="0"/>
              </a:spcBef>
              <a:spcAft>
                <a:spcPts val="0"/>
              </a:spcAft>
              <a:buSzPts val="600"/>
              <a:buNone/>
              <a:defRPr sz="800"/>
            </a:lvl9pPr>
          </a:lstStyle>
          <a:p/>
        </p:txBody>
      </p:sp>
      <p:pic>
        <p:nvPicPr>
          <p:cNvPr id="125" name="Google Shape;125;p28"/>
          <p:cNvPicPr preferRelativeResize="0"/>
          <p:nvPr/>
        </p:nvPicPr>
        <p:blipFill rotWithShape="1">
          <a:blip r:embed="rId4">
            <a:alphaModFix/>
          </a:blip>
          <a:srcRect b="0" l="0" r="0" t="0"/>
          <a:stretch/>
        </p:blipFill>
        <p:spPr>
          <a:xfrm>
            <a:off x="6883888" y="3354788"/>
            <a:ext cx="2277649" cy="1800534"/>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880">
          <p15:clr>
            <a:srgbClr val="FBAE40"/>
          </p15:clr>
        </p15:guide>
        <p15:guide id="3" pos="170">
          <p15:clr>
            <a:srgbClr val="FBAE40"/>
          </p15:clr>
        </p15:guide>
        <p15:guide id="4" orient="horz" pos="271">
          <p15:clr>
            <a:srgbClr val="FBAE40"/>
          </p15:clr>
        </p15:guide>
        <p15:guide id="5" orient="horz" pos="3109">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Title Slide">
  <p:cSld name="23_Title Slide">
    <p:spTree>
      <p:nvGrpSpPr>
        <p:cNvPr id="126" name="Shape 126"/>
        <p:cNvGrpSpPr/>
        <p:nvPr/>
      </p:nvGrpSpPr>
      <p:grpSpPr>
        <a:xfrm>
          <a:off x="0" y="0"/>
          <a:ext cx="0" cy="0"/>
          <a:chOff x="0" y="0"/>
          <a:chExt cx="0" cy="0"/>
        </a:xfrm>
      </p:grpSpPr>
      <p:sp>
        <p:nvSpPr>
          <p:cNvPr id="127" name="Google Shape;127;p29"/>
          <p:cNvSpPr/>
          <p:nvPr>
            <p:ph idx="2" type="pic"/>
          </p:nvPr>
        </p:nvSpPr>
        <p:spPr>
          <a:xfrm>
            <a:off x="0" y="0"/>
            <a:ext cx="9144000" cy="5140200"/>
          </a:xfrm>
          <a:prstGeom prst="rect">
            <a:avLst/>
          </a:prstGeom>
          <a:solidFill>
            <a:schemeClr val="lt1"/>
          </a:solidFill>
          <a:ln>
            <a:noFill/>
          </a:ln>
        </p:spPr>
        <p:txBody>
          <a:bodyPr anchorCtr="0" anchor="ctr" bIns="41550" lIns="41550" spcFirstLastPara="1" rIns="41550" wrap="square" tIns="41550">
            <a:noAutofit/>
          </a:bodyPr>
          <a:lstStyle>
            <a:lvl1pPr lvl="0" marR="0" rtl="0" algn="ctr">
              <a:lnSpc>
                <a:spcPct val="100000"/>
              </a:lnSpc>
              <a:spcBef>
                <a:spcPts val="0"/>
              </a:spcBef>
              <a:spcAft>
                <a:spcPts val="0"/>
              </a:spcAft>
              <a:buClr>
                <a:srgbClr val="000000"/>
              </a:buClr>
              <a:buSzPts val="600"/>
              <a:buFont typeface="Arial"/>
              <a:buNone/>
              <a:defRPr b="0" i="0" sz="3600" u="none" cap="none" strike="noStrike">
                <a:solidFill>
                  <a:schemeClr val="lt1"/>
                </a:solidFill>
                <a:latin typeface="Michroma"/>
                <a:ea typeface="Michroma"/>
                <a:cs typeface="Michroma"/>
                <a:sym typeface="Michroma"/>
              </a:defRPr>
            </a:lvl1pPr>
            <a:lvl2pPr lvl="1"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9pPr>
          </a:lstStyle>
          <a:p/>
        </p:txBody>
      </p:sp>
      <p:pic>
        <p:nvPicPr>
          <p:cNvPr id="128" name="Google Shape;128;p29"/>
          <p:cNvPicPr preferRelativeResize="0"/>
          <p:nvPr/>
        </p:nvPicPr>
        <p:blipFill rotWithShape="1">
          <a:blip r:embed="rId2">
            <a:alphaModFix/>
          </a:blip>
          <a:srcRect b="0" l="0" r="0" t="0"/>
          <a:stretch/>
        </p:blipFill>
        <p:spPr>
          <a:xfrm>
            <a:off x="0" y="0"/>
            <a:ext cx="9161534" cy="5152120"/>
          </a:xfrm>
          <a:prstGeom prst="rect">
            <a:avLst/>
          </a:prstGeom>
          <a:noFill/>
          <a:ln>
            <a:noFill/>
          </a:ln>
        </p:spPr>
      </p:pic>
      <p:sp>
        <p:nvSpPr>
          <p:cNvPr id="129" name="Google Shape;129;p29"/>
          <p:cNvSpPr/>
          <p:nvPr/>
        </p:nvSpPr>
        <p:spPr>
          <a:xfrm>
            <a:off x="-5777" y="3127729"/>
            <a:ext cx="6142535" cy="2020426"/>
          </a:xfrm>
          <a:custGeom>
            <a:rect b="b" l="l" r="r" t="t"/>
            <a:pathLst>
              <a:path extrusionOk="0" h="6679093" w="16714381">
                <a:moveTo>
                  <a:pt x="0" y="6679093"/>
                </a:moveTo>
                <a:cubicBezTo>
                  <a:pt x="7089" y="4452729"/>
                  <a:pt x="14177" y="2226364"/>
                  <a:pt x="21266" y="0"/>
                </a:cubicBezTo>
                <a:lnTo>
                  <a:pt x="16714381" y="6679093"/>
                </a:lnTo>
                <a:lnTo>
                  <a:pt x="0" y="6679093"/>
                </a:lnTo>
                <a:close/>
              </a:path>
            </a:pathLst>
          </a:custGeom>
          <a:blipFill rotWithShape="1">
            <a:blip r:embed="rId3">
              <a:alphaModFix/>
            </a:blip>
            <a:stretch>
              <a:fillRect b="0" l="0" r="0" t="0"/>
            </a:stretch>
          </a:blipFill>
          <a:ln>
            <a:noFill/>
          </a:ln>
        </p:spPr>
        <p:txBody>
          <a:bodyPr anchorCtr="0" anchor="ctr" bIns="20775" lIns="41550" spcFirstLastPara="1" rIns="41550" wrap="square" tIns="20775">
            <a:noAutofit/>
          </a:bodyPr>
          <a:lstStyle/>
          <a:p>
            <a:pPr indent="0" lvl="0" marL="0" marR="0" rtl="0" algn="ctr">
              <a:lnSpc>
                <a:spcPct val="100000"/>
              </a:lnSpc>
              <a:spcBef>
                <a:spcPts val="0"/>
              </a:spcBef>
              <a:spcAft>
                <a:spcPts val="0"/>
              </a:spcAft>
              <a:buNone/>
            </a:pPr>
            <a:r>
              <a:t/>
            </a:r>
            <a:endParaRPr b="0" i="0" sz="600" u="none" cap="none" strike="noStrike">
              <a:solidFill>
                <a:schemeClr val="lt1"/>
              </a:solidFill>
              <a:latin typeface="Michroma"/>
              <a:ea typeface="Michroma"/>
              <a:cs typeface="Michroma"/>
              <a:sym typeface="Michroma"/>
            </a:endParaRPr>
          </a:p>
        </p:txBody>
      </p:sp>
      <p:pic>
        <p:nvPicPr>
          <p:cNvPr id="130" name="Google Shape;130;p29"/>
          <p:cNvPicPr preferRelativeResize="0"/>
          <p:nvPr/>
        </p:nvPicPr>
        <p:blipFill rotWithShape="1">
          <a:blip r:embed="rId4">
            <a:alphaModFix/>
          </a:blip>
          <a:srcRect b="0" l="0" r="0" t="0"/>
          <a:stretch/>
        </p:blipFill>
        <p:spPr>
          <a:xfrm>
            <a:off x="6883888" y="3354788"/>
            <a:ext cx="2277649" cy="1800534"/>
          </a:xfrm>
          <a:prstGeom prst="rect">
            <a:avLst/>
          </a:prstGeom>
          <a:noFill/>
          <a:ln>
            <a:noFill/>
          </a:ln>
        </p:spPr>
      </p:pic>
      <p:sp>
        <p:nvSpPr>
          <p:cNvPr id="131" name="Google Shape;131;p29"/>
          <p:cNvSpPr txBox="1"/>
          <p:nvPr>
            <p:ph idx="1" type="subTitle"/>
          </p:nvPr>
        </p:nvSpPr>
        <p:spPr>
          <a:xfrm>
            <a:off x="269769" y="4765732"/>
            <a:ext cx="6181800" cy="170700"/>
          </a:xfrm>
          <a:prstGeom prst="rect">
            <a:avLst/>
          </a:prstGeom>
          <a:noFill/>
          <a:ln>
            <a:noFill/>
          </a:ln>
        </p:spPr>
        <p:txBody>
          <a:bodyPr anchorCtr="0" anchor="t" bIns="0" lIns="0" spcFirstLastPara="1" rIns="0" wrap="square" tIns="0">
            <a:noAutofit/>
          </a:bodyPr>
          <a:lstStyle>
            <a:lvl1pPr lvl="0" marR="0" rtl="0" algn="l">
              <a:lnSpc>
                <a:spcPct val="90000"/>
              </a:lnSpc>
              <a:spcBef>
                <a:spcPts val="500"/>
              </a:spcBef>
              <a:spcAft>
                <a:spcPts val="0"/>
              </a:spcAft>
              <a:buClr>
                <a:schemeClr val="lt1"/>
              </a:buClr>
              <a:buSzPts val="1300"/>
              <a:buFont typeface="Arial"/>
              <a:buNone/>
              <a:defRPr b="0" i="0" sz="1300" u="none" cap="none" strike="noStrike">
                <a:solidFill>
                  <a:schemeClr val="lt1"/>
                </a:solidFill>
                <a:latin typeface="Michroma"/>
                <a:ea typeface="Michroma"/>
                <a:cs typeface="Michroma"/>
                <a:sym typeface="Michroma"/>
              </a:defRPr>
            </a:lvl1pPr>
            <a:lvl2pPr lvl="1" marR="0" rtl="0" algn="ctr">
              <a:lnSpc>
                <a:spcPct val="90000"/>
              </a:lnSpc>
              <a:spcBef>
                <a:spcPts val="200"/>
              </a:spcBef>
              <a:spcAft>
                <a:spcPts val="0"/>
              </a:spcAft>
              <a:buClr>
                <a:schemeClr val="dk1"/>
              </a:buClr>
              <a:buSzPts val="1500"/>
              <a:buFont typeface="Arial"/>
              <a:buNone/>
              <a:defRPr b="0" i="0" sz="1500" u="none" cap="none" strike="noStrike">
                <a:solidFill>
                  <a:schemeClr val="dk1"/>
                </a:solidFill>
                <a:latin typeface="Montserrat Medium"/>
                <a:ea typeface="Montserrat Medium"/>
                <a:cs typeface="Montserrat Medium"/>
                <a:sym typeface="Montserrat Medium"/>
              </a:defRPr>
            </a:lvl2pPr>
            <a:lvl3pPr lvl="2" marR="0" rtl="0" algn="ctr">
              <a:lnSpc>
                <a:spcPct val="90000"/>
              </a:lnSpc>
              <a:spcBef>
                <a:spcPts val="200"/>
              </a:spcBef>
              <a:spcAft>
                <a:spcPts val="0"/>
              </a:spcAft>
              <a:buClr>
                <a:schemeClr val="dk1"/>
              </a:buClr>
              <a:buSzPts val="1300"/>
              <a:buFont typeface="Arial"/>
              <a:buNone/>
              <a:defRPr b="0" i="0" sz="1300" u="none" cap="none" strike="noStrike">
                <a:solidFill>
                  <a:schemeClr val="dk1"/>
                </a:solidFill>
                <a:latin typeface="Montserrat Medium"/>
                <a:ea typeface="Montserrat Medium"/>
                <a:cs typeface="Montserrat Medium"/>
                <a:sym typeface="Montserrat Medium"/>
              </a:defRPr>
            </a:lvl3pPr>
            <a:lvl4pPr lvl="3"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4pPr>
            <a:lvl5pPr lvl="4"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5pPr>
            <a:lvl6pPr lvl="5"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6pPr>
            <a:lvl7pPr lvl="6"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7pPr>
            <a:lvl8pPr lvl="7"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8pPr>
            <a:lvl9pPr lvl="8"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9pPr>
          </a:lstStyle>
          <a:p/>
        </p:txBody>
      </p:sp>
      <p:sp>
        <p:nvSpPr>
          <p:cNvPr id="132" name="Google Shape;132;p29"/>
          <p:cNvSpPr txBox="1"/>
          <p:nvPr>
            <p:ph type="ctrTitle"/>
          </p:nvPr>
        </p:nvSpPr>
        <p:spPr>
          <a:xfrm>
            <a:off x="269769" y="4450022"/>
            <a:ext cx="6181800" cy="285000"/>
          </a:xfrm>
          <a:prstGeom prst="rect">
            <a:avLst/>
          </a:prstGeom>
          <a:noFill/>
          <a:ln>
            <a:noFill/>
          </a:ln>
        </p:spPr>
        <p:txBody>
          <a:bodyPr anchorCtr="0" anchor="t" bIns="0" lIns="0" spcFirstLastPara="1" rIns="0" wrap="square" tIns="0">
            <a:noAutofit/>
          </a:bodyPr>
          <a:lstStyle>
            <a:lvl1pPr lvl="0" marR="0" rtl="0" algn="l">
              <a:lnSpc>
                <a:spcPct val="77000"/>
              </a:lnSpc>
              <a:spcBef>
                <a:spcPts val="0"/>
              </a:spcBef>
              <a:spcAft>
                <a:spcPts val="0"/>
              </a:spcAft>
              <a:buClr>
                <a:schemeClr val="lt1"/>
              </a:buClr>
              <a:buSzPts val="2600"/>
              <a:buFont typeface="Michroma"/>
              <a:buNone/>
              <a:defRPr b="0" i="0" sz="2600" u="none" cap="none" strike="noStrike">
                <a:solidFill>
                  <a:schemeClr val="lt1"/>
                </a:solidFill>
                <a:latin typeface="Michroma"/>
                <a:ea typeface="Michroma"/>
                <a:cs typeface="Michroma"/>
                <a:sym typeface="Michroma"/>
              </a:defRPr>
            </a:lvl1pPr>
            <a:lvl2pPr lvl="1" rtl="0">
              <a:spcBef>
                <a:spcPts val="0"/>
              </a:spcBef>
              <a:spcAft>
                <a:spcPts val="0"/>
              </a:spcAft>
              <a:buSzPts val="600"/>
              <a:buNone/>
              <a:defRPr sz="800"/>
            </a:lvl2pPr>
            <a:lvl3pPr lvl="2" rtl="0">
              <a:spcBef>
                <a:spcPts val="0"/>
              </a:spcBef>
              <a:spcAft>
                <a:spcPts val="0"/>
              </a:spcAft>
              <a:buSzPts val="600"/>
              <a:buNone/>
              <a:defRPr sz="800"/>
            </a:lvl3pPr>
            <a:lvl4pPr lvl="3" rtl="0">
              <a:spcBef>
                <a:spcPts val="0"/>
              </a:spcBef>
              <a:spcAft>
                <a:spcPts val="0"/>
              </a:spcAft>
              <a:buSzPts val="600"/>
              <a:buNone/>
              <a:defRPr sz="800"/>
            </a:lvl4pPr>
            <a:lvl5pPr lvl="4" rtl="0">
              <a:spcBef>
                <a:spcPts val="0"/>
              </a:spcBef>
              <a:spcAft>
                <a:spcPts val="0"/>
              </a:spcAft>
              <a:buSzPts val="600"/>
              <a:buNone/>
              <a:defRPr sz="800"/>
            </a:lvl5pPr>
            <a:lvl6pPr lvl="5" rtl="0">
              <a:spcBef>
                <a:spcPts val="0"/>
              </a:spcBef>
              <a:spcAft>
                <a:spcPts val="0"/>
              </a:spcAft>
              <a:buSzPts val="600"/>
              <a:buNone/>
              <a:defRPr sz="800"/>
            </a:lvl6pPr>
            <a:lvl7pPr lvl="6" rtl="0">
              <a:spcBef>
                <a:spcPts val="0"/>
              </a:spcBef>
              <a:spcAft>
                <a:spcPts val="0"/>
              </a:spcAft>
              <a:buSzPts val="600"/>
              <a:buNone/>
              <a:defRPr sz="800"/>
            </a:lvl7pPr>
            <a:lvl8pPr lvl="7" rtl="0">
              <a:spcBef>
                <a:spcPts val="0"/>
              </a:spcBef>
              <a:spcAft>
                <a:spcPts val="0"/>
              </a:spcAft>
              <a:buSzPts val="600"/>
              <a:buNone/>
              <a:defRPr sz="800"/>
            </a:lvl8pPr>
            <a:lvl9pPr lvl="8" rtl="0">
              <a:spcBef>
                <a:spcPts val="0"/>
              </a:spcBef>
              <a:spcAft>
                <a:spcPts val="0"/>
              </a:spcAft>
              <a:buSzPts val="600"/>
              <a:buNone/>
              <a:defRPr sz="800"/>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guide id="3" pos="170">
          <p15:clr>
            <a:srgbClr val="FBAE40"/>
          </p15:clr>
        </p15:guide>
        <p15:guide id="4" orient="horz" pos="271">
          <p15:clr>
            <a:srgbClr val="FBAE40"/>
          </p15:clr>
        </p15:guide>
        <p15:guide id="5" orient="horz" pos="3109">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bg>
      <p:bgPr>
        <a:solidFill>
          <a:schemeClr val="lt1"/>
        </a:solidFill>
      </p:bgPr>
    </p:bg>
    <p:spTree>
      <p:nvGrpSpPr>
        <p:cNvPr id="133" name="Shape 133"/>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bg>
      <p:bgPr>
        <a:solidFill>
          <a:schemeClr val="lt1"/>
        </a:solidFill>
      </p:bgPr>
    </p:bg>
    <p:spTree>
      <p:nvGrpSpPr>
        <p:cNvPr id="134" name="Shape 134"/>
        <p:cNvGrpSpPr/>
        <p:nvPr/>
      </p:nvGrpSpPr>
      <p:grpSpPr>
        <a:xfrm>
          <a:off x="0" y="0"/>
          <a:ext cx="0" cy="0"/>
          <a:chOff x="0" y="0"/>
          <a:chExt cx="0" cy="0"/>
        </a:xfrm>
      </p:grpSpPr>
      <p:pic>
        <p:nvPicPr>
          <p:cNvPr id="135" name="Google Shape;135;p31"/>
          <p:cNvPicPr preferRelativeResize="0"/>
          <p:nvPr/>
        </p:nvPicPr>
        <p:blipFill rotWithShape="1">
          <a:blip r:embed="rId2">
            <a:alphaModFix/>
          </a:blip>
          <a:srcRect b="0" l="0" r="0" t="0"/>
          <a:stretch/>
        </p:blipFill>
        <p:spPr>
          <a:xfrm flipH="1" rot="10800000">
            <a:off x="335" y="4914"/>
            <a:ext cx="9143672" cy="5141997"/>
          </a:xfrm>
          <a:prstGeom prst="rect">
            <a:avLst/>
          </a:prstGeom>
          <a:noFill/>
          <a:ln>
            <a:noFill/>
          </a:ln>
        </p:spPr>
      </p:pic>
      <p:sp>
        <p:nvSpPr>
          <p:cNvPr id="136" name="Google Shape;136;p31"/>
          <p:cNvSpPr txBox="1"/>
          <p:nvPr/>
        </p:nvSpPr>
        <p:spPr>
          <a:xfrm>
            <a:off x="11507627" y="-1237938"/>
            <a:ext cx="84000" cy="140100"/>
          </a:xfrm>
          <a:prstGeom prst="rect">
            <a:avLst/>
          </a:prstGeom>
          <a:noFill/>
          <a:ln>
            <a:noFill/>
          </a:ln>
        </p:spPr>
        <p:txBody>
          <a:bodyPr anchorCtr="0" anchor="t" bIns="20775" lIns="41550" spcFirstLastPara="1" rIns="41550" wrap="square" tIns="20775">
            <a:noAutofit/>
          </a:bodyPr>
          <a:lstStyle/>
          <a:p>
            <a:pPr indent="0" lvl="0" marL="0" marR="0" rtl="0" algn="l">
              <a:lnSpc>
                <a:spcPct val="100000"/>
              </a:lnSpc>
              <a:spcBef>
                <a:spcPts val="0"/>
              </a:spcBef>
              <a:spcAft>
                <a:spcPts val="0"/>
              </a:spcAft>
              <a:buNone/>
            </a:pPr>
            <a:r>
              <a:t/>
            </a:r>
            <a:endParaRPr b="0" i="0" sz="600" u="none" cap="none" strike="noStrike">
              <a:solidFill>
                <a:srgbClr val="000000"/>
              </a:solidFill>
              <a:latin typeface="Michroma"/>
              <a:ea typeface="Michroma"/>
              <a:cs typeface="Michroma"/>
              <a:sym typeface="Michroma"/>
            </a:endParaRPr>
          </a:p>
        </p:txBody>
      </p:sp>
      <p:pic>
        <p:nvPicPr>
          <p:cNvPr id="137" name="Google Shape;137;p31"/>
          <p:cNvPicPr preferRelativeResize="0"/>
          <p:nvPr/>
        </p:nvPicPr>
        <p:blipFill rotWithShape="1">
          <a:blip r:embed="rId3">
            <a:alphaModFix/>
          </a:blip>
          <a:srcRect b="0" l="0" r="0" t="0"/>
          <a:stretch/>
        </p:blipFill>
        <p:spPr>
          <a:xfrm>
            <a:off x="285246" y="-558884"/>
            <a:ext cx="5726122" cy="4526637"/>
          </a:xfrm>
          <a:prstGeom prst="rect">
            <a:avLst/>
          </a:prstGeom>
          <a:noFill/>
          <a:ln>
            <a:noFill/>
          </a:ln>
        </p:spPr>
      </p:pic>
      <p:sp>
        <p:nvSpPr>
          <p:cNvPr id="138" name="Google Shape;138;p31"/>
          <p:cNvSpPr txBox="1"/>
          <p:nvPr>
            <p:ph idx="1" type="subTitle"/>
          </p:nvPr>
        </p:nvSpPr>
        <p:spPr>
          <a:xfrm>
            <a:off x="269769" y="4765732"/>
            <a:ext cx="6181800" cy="170700"/>
          </a:xfrm>
          <a:prstGeom prst="rect">
            <a:avLst/>
          </a:prstGeom>
          <a:noFill/>
          <a:ln>
            <a:noFill/>
          </a:ln>
        </p:spPr>
        <p:txBody>
          <a:bodyPr anchorCtr="0" anchor="t" bIns="0" lIns="0" spcFirstLastPara="1" rIns="0" wrap="square" tIns="0">
            <a:noAutofit/>
          </a:bodyPr>
          <a:lstStyle>
            <a:lvl1pPr lvl="0" marR="0" rtl="0" algn="l">
              <a:lnSpc>
                <a:spcPct val="90000"/>
              </a:lnSpc>
              <a:spcBef>
                <a:spcPts val="500"/>
              </a:spcBef>
              <a:spcAft>
                <a:spcPts val="0"/>
              </a:spcAft>
              <a:buClr>
                <a:schemeClr val="lt1"/>
              </a:buClr>
              <a:buSzPts val="1300"/>
              <a:buFont typeface="Arial"/>
              <a:buNone/>
              <a:defRPr b="0" i="0" sz="1300" u="none" cap="none" strike="noStrike">
                <a:solidFill>
                  <a:schemeClr val="lt1"/>
                </a:solidFill>
                <a:latin typeface="Michroma"/>
                <a:ea typeface="Michroma"/>
                <a:cs typeface="Michroma"/>
                <a:sym typeface="Michroma"/>
              </a:defRPr>
            </a:lvl1pPr>
            <a:lvl2pPr lvl="1" marR="0" rtl="0" algn="ctr">
              <a:lnSpc>
                <a:spcPct val="90000"/>
              </a:lnSpc>
              <a:spcBef>
                <a:spcPts val="200"/>
              </a:spcBef>
              <a:spcAft>
                <a:spcPts val="0"/>
              </a:spcAft>
              <a:buClr>
                <a:schemeClr val="dk1"/>
              </a:buClr>
              <a:buSzPts val="1500"/>
              <a:buFont typeface="Arial"/>
              <a:buNone/>
              <a:defRPr b="0" i="0" sz="1500" u="none" cap="none" strike="noStrike">
                <a:solidFill>
                  <a:schemeClr val="dk1"/>
                </a:solidFill>
                <a:latin typeface="Montserrat Medium"/>
                <a:ea typeface="Montserrat Medium"/>
                <a:cs typeface="Montserrat Medium"/>
                <a:sym typeface="Montserrat Medium"/>
              </a:defRPr>
            </a:lvl2pPr>
            <a:lvl3pPr lvl="2" marR="0" rtl="0" algn="ctr">
              <a:lnSpc>
                <a:spcPct val="90000"/>
              </a:lnSpc>
              <a:spcBef>
                <a:spcPts val="200"/>
              </a:spcBef>
              <a:spcAft>
                <a:spcPts val="0"/>
              </a:spcAft>
              <a:buClr>
                <a:schemeClr val="dk1"/>
              </a:buClr>
              <a:buSzPts val="1300"/>
              <a:buFont typeface="Arial"/>
              <a:buNone/>
              <a:defRPr b="0" i="0" sz="1300" u="none" cap="none" strike="noStrike">
                <a:solidFill>
                  <a:schemeClr val="dk1"/>
                </a:solidFill>
                <a:latin typeface="Montserrat Medium"/>
                <a:ea typeface="Montserrat Medium"/>
                <a:cs typeface="Montserrat Medium"/>
                <a:sym typeface="Montserrat Medium"/>
              </a:defRPr>
            </a:lvl3pPr>
            <a:lvl4pPr lvl="3"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4pPr>
            <a:lvl5pPr lvl="4"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5pPr>
            <a:lvl6pPr lvl="5"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6pPr>
            <a:lvl7pPr lvl="6"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7pPr>
            <a:lvl8pPr lvl="7"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8pPr>
            <a:lvl9pPr lvl="8"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9pPr>
          </a:lstStyle>
          <a:p/>
        </p:txBody>
      </p:sp>
      <p:sp>
        <p:nvSpPr>
          <p:cNvPr id="139" name="Google Shape;139;p31"/>
          <p:cNvSpPr txBox="1"/>
          <p:nvPr>
            <p:ph type="ctrTitle"/>
          </p:nvPr>
        </p:nvSpPr>
        <p:spPr>
          <a:xfrm>
            <a:off x="269769" y="4450022"/>
            <a:ext cx="6181800" cy="285000"/>
          </a:xfrm>
          <a:prstGeom prst="rect">
            <a:avLst/>
          </a:prstGeom>
          <a:noFill/>
          <a:ln>
            <a:noFill/>
          </a:ln>
        </p:spPr>
        <p:txBody>
          <a:bodyPr anchorCtr="0" anchor="t" bIns="0" lIns="0" spcFirstLastPara="1" rIns="0" wrap="square" tIns="0">
            <a:noAutofit/>
          </a:bodyPr>
          <a:lstStyle>
            <a:lvl1pPr lvl="0" marR="0" rtl="0" algn="l">
              <a:lnSpc>
                <a:spcPct val="77000"/>
              </a:lnSpc>
              <a:spcBef>
                <a:spcPts val="0"/>
              </a:spcBef>
              <a:spcAft>
                <a:spcPts val="0"/>
              </a:spcAft>
              <a:buClr>
                <a:schemeClr val="lt1"/>
              </a:buClr>
              <a:buSzPts val="2600"/>
              <a:buFont typeface="Michroma"/>
              <a:buNone/>
              <a:defRPr b="0" i="0" sz="2600" u="none" cap="none" strike="noStrike">
                <a:solidFill>
                  <a:schemeClr val="lt1"/>
                </a:solidFill>
                <a:latin typeface="Michroma"/>
                <a:ea typeface="Michroma"/>
                <a:cs typeface="Michroma"/>
                <a:sym typeface="Michroma"/>
              </a:defRPr>
            </a:lvl1pPr>
            <a:lvl2pPr lvl="1" rtl="0">
              <a:spcBef>
                <a:spcPts val="0"/>
              </a:spcBef>
              <a:spcAft>
                <a:spcPts val="0"/>
              </a:spcAft>
              <a:buSzPts val="600"/>
              <a:buNone/>
              <a:defRPr sz="800"/>
            </a:lvl2pPr>
            <a:lvl3pPr lvl="2" rtl="0">
              <a:spcBef>
                <a:spcPts val="0"/>
              </a:spcBef>
              <a:spcAft>
                <a:spcPts val="0"/>
              </a:spcAft>
              <a:buSzPts val="600"/>
              <a:buNone/>
              <a:defRPr sz="800"/>
            </a:lvl3pPr>
            <a:lvl4pPr lvl="3" rtl="0">
              <a:spcBef>
                <a:spcPts val="0"/>
              </a:spcBef>
              <a:spcAft>
                <a:spcPts val="0"/>
              </a:spcAft>
              <a:buSzPts val="600"/>
              <a:buNone/>
              <a:defRPr sz="800"/>
            </a:lvl4pPr>
            <a:lvl5pPr lvl="4" rtl="0">
              <a:spcBef>
                <a:spcPts val="0"/>
              </a:spcBef>
              <a:spcAft>
                <a:spcPts val="0"/>
              </a:spcAft>
              <a:buSzPts val="600"/>
              <a:buNone/>
              <a:defRPr sz="800"/>
            </a:lvl5pPr>
            <a:lvl6pPr lvl="5" rtl="0">
              <a:spcBef>
                <a:spcPts val="0"/>
              </a:spcBef>
              <a:spcAft>
                <a:spcPts val="0"/>
              </a:spcAft>
              <a:buSzPts val="600"/>
              <a:buNone/>
              <a:defRPr sz="800"/>
            </a:lvl6pPr>
            <a:lvl7pPr lvl="6" rtl="0">
              <a:spcBef>
                <a:spcPts val="0"/>
              </a:spcBef>
              <a:spcAft>
                <a:spcPts val="0"/>
              </a:spcAft>
              <a:buSzPts val="600"/>
              <a:buNone/>
              <a:defRPr sz="800"/>
            </a:lvl7pPr>
            <a:lvl8pPr lvl="7" rtl="0">
              <a:spcBef>
                <a:spcPts val="0"/>
              </a:spcBef>
              <a:spcAft>
                <a:spcPts val="0"/>
              </a:spcAft>
              <a:buSzPts val="600"/>
              <a:buNone/>
              <a:defRPr sz="800"/>
            </a:lvl8pPr>
            <a:lvl9pPr lvl="8" rtl="0">
              <a:spcBef>
                <a:spcPts val="0"/>
              </a:spcBef>
              <a:spcAft>
                <a:spcPts val="0"/>
              </a:spcAft>
              <a:buSzPts val="600"/>
              <a:buNone/>
              <a:defRPr sz="800"/>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guide id="3" pos="170">
          <p15:clr>
            <a:srgbClr val="FBAE40"/>
          </p15:clr>
        </p15:guide>
        <p15:guide id="4" orient="horz" pos="271">
          <p15:clr>
            <a:srgbClr val="FBAE40"/>
          </p15:clr>
        </p15:guide>
        <p15:guide id="5" orient="horz" pos="3109">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Slide">
  <p:cSld name="5_Title Slide">
    <p:bg>
      <p:bgPr>
        <a:solidFill>
          <a:schemeClr val="lt1"/>
        </a:solidFill>
      </p:bgPr>
    </p:bg>
    <p:spTree>
      <p:nvGrpSpPr>
        <p:cNvPr id="140" name="Shape 140"/>
        <p:cNvGrpSpPr/>
        <p:nvPr/>
      </p:nvGrpSpPr>
      <p:grpSpPr>
        <a:xfrm>
          <a:off x="0" y="0"/>
          <a:ext cx="0" cy="0"/>
          <a:chOff x="0" y="0"/>
          <a:chExt cx="0" cy="0"/>
        </a:xfrm>
      </p:grpSpPr>
      <p:pic>
        <p:nvPicPr>
          <p:cNvPr id="141" name="Google Shape;141;p32"/>
          <p:cNvPicPr preferRelativeResize="0"/>
          <p:nvPr/>
        </p:nvPicPr>
        <p:blipFill rotWithShape="1">
          <a:blip r:embed="rId2">
            <a:alphaModFix/>
          </a:blip>
          <a:srcRect b="0" l="0" r="0" t="0"/>
          <a:stretch/>
        </p:blipFill>
        <p:spPr>
          <a:xfrm>
            <a:off x="0" y="0"/>
            <a:ext cx="9145302" cy="5138590"/>
          </a:xfrm>
          <a:prstGeom prst="rect">
            <a:avLst/>
          </a:prstGeom>
          <a:noFill/>
          <a:ln>
            <a:noFill/>
          </a:ln>
        </p:spPr>
      </p:pic>
      <p:sp>
        <p:nvSpPr>
          <p:cNvPr id="142" name="Google Shape;142;p32"/>
          <p:cNvSpPr txBox="1"/>
          <p:nvPr/>
        </p:nvSpPr>
        <p:spPr>
          <a:xfrm>
            <a:off x="11507627" y="-1237938"/>
            <a:ext cx="84000" cy="140100"/>
          </a:xfrm>
          <a:prstGeom prst="rect">
            <a:avLst/>
          </a:prstGeom>
          <a:noFill/>
          <a:ln>
            <a:noFill/>
          </a:ln>
        </p:spPr>
        <p:txBody>
          <a:bodyPr anchorCtr="0" anchor="t" bIns="20775" lIns="41550" spcFirstLastPara="1" rIns="41550" wrap="square" tIns="20775">
            <a:noAutofit/>
          </a:bodyPr>
          <a:lstStyle/>
          <a:p>
            <a:pPr indent="0" lvl="0" marL="0" marR="0" rtl="0" algn="l">
              <a:lnSpc>
                <a:spcPct val="100000"/>
              </a:lnSpc>
              <a:spcBef>
                <a:spcPts val="0"/>
              </a:spcBef>
              <a:spcAft>
                <a:spcPts val="0"/>
              </a:spcAft>
              <a:buNone/>
            </a:pPr>
            <a:r>
              <a:t/>
            </a:r>
            <a:endParaRPr b="0" i="0" sz="600" u="none" cap="none" strike="noStrike">
              <a:solidFill>
                <a:srgbClr val="000000"/>
              </a:solidFill>
              <a:latin typeface="Michroma"/>
              <a:ea typeface="Michroma"/>
              <a:cs typeface="Michroma"/>
              <a:sym typeface="Michroma"/>
            </a:endParaRPr>
          </a:p>
        </p:txBody>
      </p:sp>
      <p:sp>
        <p:nvSpPr>
          <p:cNvPr id="143" name="Google Shape;143;p32"/>
          <p:cNvSpPr txBox="1"/>
          <p:nvPr>
            <p:ph idx="1" type="subTitle"/>
          </p:nvPr>
        </p:nvSpPr>
        <p:spPr>
          <a:xfrm>
            <a:off x="269769" y="855009"/>
            <a:ext cx="4034400" cy="285000"/>
          </a:xfrm>
          <a:prstGeom prst="rect">
            <a:avLst/>
          </a:prstGeom>
          <a:noFill/>
          <a:ln>
            <a:noFill/>
          </a:ln>
        </p:spPr>
        <p:txBody>
          <a:bodyPr anchorCtr="0" anchor="t" bIns="0" lIns="0" spcFirstLastPara="1" rIns="0" wrap="square" tIns="0">
            <a:noAutofit/>
          </a:bodyPr>
          <a:lstStyle>
            <a:lvl1pPr lvl="0"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Michroma"/>
                <a:ea typeface="Michroma"/>
                <a:cs typeface="Michroma"/>
                <a:sym typeface="Michroma"/>
              </a:defRPr>
            </a:lvl1pPr>
            <a:lvl2pPr lvl="1" marR="0" rtl="0" algn="ctr">
              <a:lnSpc>
                <a:spcPct val="90000"/>
              </a:lnSpc>
              <a:spcBef>
                <a:spcPts val="200"/>
              </a:spcBef>
              <a:spcAft>
                <a:spcPts val="0"/>
              </a:spcAft>
              <a:buClr>
                <a:schemeClr val="dk1"/>
              </a:buClr>
              <a:buSzPts val="1500"/>
              <a:buFont typeface="Arial"/>
              <a:buNone/>
              <a:defRPr b="0" i="0" sz="1500" u="none" cap="none" strike="noStrike">
                <a:solidFill>
                  <a:schemeClr val="dk1"/>
                </a:solidFill>
                <a:latin typeface="Montserrat Medium"/>
                <a:ea typeface="Montserrat Medium"/>
                <a:cs typeface="Montserrat Medium"/>
                <a:sym typeface="Montserrat Medium"/>
              </a:defRPr>
            </a:lvl2pPr>
            <a:lvl3pPr lvl="2" marR="0" rtl="0" algn="ctr">
              <a:lnSpc>
                <a:spcPct val="90000"/>
              </a:lnSpc>
              <a:spcBef>
                <a:spcPts val="200"/>
              </a:spcBef>
              <a:spcAft>
                <a:spcPts val="0"/>
              </a:spcAft>
              <a:buClr>
                <a:schemeClr val="dk1"/>
              </a:buClr>
              <a:buSzPts val="1300"/>
              <a:buFont typeface="Arial"/>
              <a:buNone/>
              <a:defRPr b="0" i="0" sz="1300" u="none" cap="none" strike="noStrike">
                <a:solidFill>
                  <a:schemeClr val="dk1"/>
                </a:solidFill>
                <a:latin typeface="Montserrat Medium"/>
                <a:ea typeface="Montserrat Medium"/>
                <a:cs typeface="Montserrat Medium"/>
                <a:sym typeface="Montserrat Medium"/>
              </a:defRPr>
            </a:lvl3pPr>
            <a:lvl4pPr lvl="3"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4pPr>
            <a:lvl5pPr lvl="4"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5pPr>
            <a:lvl6pPr lvl="5"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6pPr>
            <a:lvl7pPr lvl="6"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7pPr>
            <a:lvl8pPr lvl="7"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8pPr>
            <a:lvl9pPr lvl="8"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9pPr>
          </a:lstStyle>
          <a:p/>
        </p:txBody>
      </p:sp>
      <p:sp>
        <p:nvSpPr>
          <p:cNvPr id="144" name="Google Shape;144;p32"/>
          <p:cNvSpPr txBox="1"/>
          <p:nvPr>
            <p:ph type="ctrTitle"/>
          </p:nvPr>
        </p:nvSpPr>
        <p:spPr>
          <a:xfrm>
            <a:off x="269769" y="444661"/>
            <a:ext cx="4034400" cy="285000"/>
          </a:xfrm>
          <a:prstGeom prst="rect">
            <a:avLst/>
          </a:prstGeom>
          <a:noFill/>
          <a:ln>
            <a:noFill/>
          </a:ln>
        </p:spPr>
        <p:txBody>
          <a:bodyPr anchorCtr="0" anchor="t" bIns="0" lIns="0" spcFirstLastPara="1" rIns="0" wrap="square" tIns="0">
            <a:noAutofit/>
          </a:bodyPr>
          <a:lstStyle>
            <a:lvl1pPr lvl="0" marR="0" rtl="0" algn="l">
              <a:lnSpc>
                <a:spcPct val="77000"/>
              </a:lnSpc>
              <a:spcBef>
                <a:spcPts val="0"/>
              </a:spcBef>
              <a:spcAft>
                <a:spcPts val="0"/>
              </a:spcAft>
              <a:buClr>
                <a:schemeClr val="lt1"/>
              </a:buClr>
              <a:buSzPts val="3000"/>
              <a:buFont typeface="Michroma"/>
              <a:buNone/>
              <a:defRPr b="0" i="0" sz="3000" u="none" cap="none" strike="noStrike">
                <a:solidFill>
                  <a:schemeClr val="lt1"/>
                </a:solidFill>
                <a:latin typeface="Michroma"/>
                <a:ea typeface="Michroma"/>
                <a:cs typeface="Michroma"/>
                <a:sym typeface="Michroma"/>
              </a:defRPr>
            </a:lvl1pPr>
            <a:lvl2pPr lvl="1" rtl="0">
              <a:spcBef>
                <a:spcPts val="0"/>
              </a:spcBef>
              <a:spcAft>
                <a:spcPts val="0"/>
              </a:spcAft>
              <a:buSzPts val="600"/>
              <a:buNone/>
              <a:defRPr sz="800"/>
            </a:lvl2pPr>
            <a:lvl3pPr lvl="2" rtl="0">
              <a:spcBef>
                <a:spcPts val="0"/>
              </a:spcBef>
              <a:spcAft>
                <a:spcPts val="0"/>
              </a:spcAft>
              <a:buSzPts val="600"/>
              <a:buNone/>
              <a:defRPr sz="800"/>
            </a:lvl3pPr>
            <a:lvl4pPr lvl="3" rtl="0">
              <a:spcBef>
                <a:spcPts val="0"/>
              </a:spcBef>
              <a:spcAft>
                <a:spcPts val="0"/>
              </a:spcAft>
              <a:buSzPts val="600"/>
              <a:buNone/>
              <a:defRPr sz="800"/>
            </a:lvl4pPr>
            <a:lvl5pPr lvl="4" rtl="0">
              <a:spcBef>
                <a:spcPts val="0"/>
              </a:spcBef>
              <a:spcAft>
                <a:spcPts val="0"/>
              </a:spcAft>
              <a:buSzPts val="600"/>
              <a:buNone/>
              <a:defRPr sz="800"/>
            </a:lvl5pPr>
            <a:lvl6pPr lvl="5" rtl="0">
              <a:spcBef>
                <a:spcPts val="0"/>
              </a:spcBef>
              <a:spcAft>
                <a:spcPts val="0"/>
              </a:spcAft>
              <a:buSzPts val="600"/>
              <a:buNone/>
              <a:defRPr sz="800"/>
            </a:lvl6pPr>
            <a:lvl7pPr lvl="6" rtl="0">
              <a:spcBef>
                <a:spcPts val="0"/>
              </a:spcBef>
              <a:spcAft>
                <a:spcPts val="0"/>
              </a:spcAft>
              <a:buSzPts val="600"/>
              <a:buNone/>
              <a:defRPr sz="800"/>
            </a:lvl7pPr>
            <a:lvl8pPr lvl="7" rtl="0">
              <a:spcBef>
                <a:spcPts val="0"/>
              </a:spcBef>
              <a:spcAft>
                <a:spcPts val="0"/>
              </a:spcAft>
              <a:buSzPts val="600"/>
              <a:buNone/>
              <a:defRPr sz="800"/>
            </a:lvl8pPr>
            <a:lvl9pPr lvl="8" rtl="0">
              <a:spcBef>
                <a:spcPts val="0"/>
              </a:spcBef>
              <a:spcAft>
                <a:spcPts val="0"/>
              </a:spcAft>
              <a:buSzPts val="600"/>
              <a:buNone/>
              <a:defRPr sz="800"/>
            </a:lvl9pPr>
          </a:lstStyle>
          <a:p/>
        </p:txBody>
      </p:sp>
      <p:pic>
        <p:nvPicPr>
          <p:cNvPr id="145" name="Google Shape;145;p32"/>
          <p:cNvPicPr preferRelativeResize="0"/>
          <p:nvPr/>
        </p:nvPicPr>
        <p:blipFill rotWithShape="1">
          <a:blip r:embed="rId3">
            <a:alphaModFix/>
          </a:blip>
          <a:srcRect b="0" l="0" r="0" t="0"/>
          <a:stretch/>
        </p:blipFill>
        <p:spPr>
          <a:xfrm>
            <a:off x="2622280" y="298907"/>
            <a:ext cx="6711485" cy="5305588"/>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880">
          <p15:clr>
            <a:srgbClr val="FBAE40"/>
          </p15:clr>
        </p15:guide>
        <p15:guide id="3" pos="170">
          <p15:clr>
            <a:srgbClr val="FBAE40"/>
          </p15:clr>
        </p15:guide>
        <p15:guide id="4" orient="horz" pos="271">
          <p15:clr>
            <a:srgbClr val="FBAE40"/>
          </p15:clr>
        </p15:guide>
        <p15:guide id="5" orient="horz" pos="310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Slide">
  <p:cSld name="9_Title Slide">
    <p:bg>
      <p:bgPr>
        <a:solidFill>
          <a:schemeClr val="lt1"/>
        </a:solidFill>
      </p:bgPr>
    </p:bg>
    <p:spTree>
      <p:nvGrpSpPr>
        <p:cNvPr id="146" name="Shape 146"/>
        <p:cNvGrpSpPr/>
        <p:nvPr/>
      </p:nvGrpSpPr>
      <p:grpSpPr>
        <a:xfrm>
          <a:off x="0" y="0"/>
          <a:ext cx="0" cy="0"/>
          <a:chOff x="0" y="0"/>
          <a:chExt cx="0" cy="0"/>
        </a:xfrm>
      </p:grpSpPr>
      <p:pic>
        <p:nvPicPr>
          <p:cNvPr id="147" name="Google Shape;147;p33"/>
          <p:cNvPicPr preferRelativeResize="0"/>
          <p:nvPr/>
        </p:nvPicPr>
        <p:blipFill rotWithShape="1">
          <a:blip r:embed="rId2">
            <a:alphaModFix/>
          </a:blip>
          <a:srcRect b="0" l="0" r="0" t="0"/>
          <a:stretch/>
        </p:blipFill>
        <p:spPr>
          <a:xfrm flipH="1" rot="10800000">
            <a:off x="335" y="4914"/>
            <a:ext cx="9143672" cy="5141997"/>
          </a:xfrm>
          <a:prstGeom prst="rect">
            <a:avLst/>
          </a:prstGeom>
          <a:noFill/>
          <a:ln>
            <a:noFill/>
          </a:ln>
        </p:spPr>
      </p:pic>
      <p:sp>
        <p:nvSpPr>
          <p:cNvPr id="148" name="Google Shape;148;p33"/>
          <p:cNvSpPr txBox="1"/>
          <p:nvPr/>
        </p:nvSpPr>
        <p:spPr>
          <a:xfrm>
            <a:off x="11507627" y="-1237938"/>
            <a:ext cx="84000" cy="140100"/>
          </a:xfrm>
          <a:prstGeom prst="rect">
            <a:avLst/>
          </a:prstGeom>
          <a:noFill/>
          <a:ln>
            <a:noFill/>
          </a:ln>
        </p:spPr>
        <p:txBody>
          <a:bodyPr anchorCtr="0" anchor="t" bIns="20775" lIns="41550" spcFirstLastPara="1" rIns="41550" wrap="square" tIns="20775">
            <a:noAutofit/>
          </a:bodyPr>
          <a:lstStyle/>
          <a:p>
            <a:pPr indent="0" lvl="0" marL="0" marR="0" rtl="0" algn="l">
              <a:lnSpc>
                <a:spcPct val="100000"/>
              </a:lnSpc>
              <a:spcBef>
                <a:spcPts val="0"/>
              </a:spcBef>
              <a:spcAft>
                <a:spcPts val="0"/>
              </a:spcAft>
              <a:buNone/>
            </a:pPr>
            <a:r>
              <a:t/>
            </a:r>
            <a:endParaRPr b="0" i="0" sz="600" u="none" cap="none" strike="noStrike">
              <a:solidFill>
                <a:srgbClr val="000000"/>
              </a:solidFill>
              <a:latin typeface="Michroma"/>
              <a:ea typeface="Michroma"/>
              <a:cs typeface="Michroma"/>
              <a:sym typeface="Michroma"/>
            </a:endParaRPr>
          </a:p>
        </p:txBody>
      </p:sp>
      <p:pic>
        <p:nvPicPr>
          <p:cNvPr id="149" name="Google Shape;149;p33"/>
          <p:cNvPicPr preferRelativeResize="0"/>
          <p:nvPr/>
        </p:nvPicPr>
        <p:blipFill rotWithShape="1">
          <a:blip r:embed="rId3">
            <a:alphaModFix/>
          </a:blip>
          <a:srcRect b="0" l="0" r="0" t="0"/>
          <a:stretch/>
        </p:blipFill>
        <p:spPr>
          <a:xfrm>
            <a:off x="6966414" y="-8732"/>
            <a:ext cx="2183151" cy="1725833"/>
          </a:xfrm>
          <a:prstGeom prst="rect">
            <a:avLst/>
          </a:prstGeom>
          <a:noFill/>
          <a:ln>
            <a:noFill/>
          </a:ln>
        </p:spPr>
      </p:pic>
    </p:spTree>
  </p:cSld>
  <p:clrMapOvr>
    <a:masterClrMapping/>
  </p:clrMapOvr>
  <p:extLst>
    <p:ext uri="{DCECCB84-F9BA-43D5-87BE-67443E8EF086}">
      <p15:sldGuideLst>
        <p15:guide id="1" orient="horz" pos="1610">
          <p15:clr>
            <a:srgbClr val="FBAE40"/>
          </p15:clr>
        </p15:guide>
        <p15:guide id="2" pos="2880">
          <p15:clr>
            <a:srgbClr val="FBAE40"/>
          </p15:clr>
        </p15:guide>
        <p15:guide id="3" pos="170">
          <p15:clr>
            <a:srgbClr val="FBAE40"/>
          </p15:clr>
        </p15:guide>
        <p15:guide id="4" orient="horz" pos="271">
          <p15:clr>
            <a:srgbClr val="FBAE40"/>
          </p15:clr>
        </p15:guide>
        <p15:guide id="5" orient="horz" pos="3109">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0" name="Shape 150"/>
        <p:cNvGrpSpPr/>
        <p:nvPr/>
      </p:nvGrpSpPr>
      <p:grpSpPr>
        <a:xfrm>
          <a:off x="0" y="0"/>
          <a:ext cx="0" cy="0"/>
          <a:chOff x="0" y="0"/>
          <a:chExt cx="0" cy="0"/>
        </a:xfrm>
      </p:grpSpPr>
      <p:sp>
        <p:nvSpPr>
          <p:cNvPr id="151" name="Google Shape;151;p3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Char char="●"/>
              <a:defRPr sz="1000"/>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p:txBody>
      </p:sp>
      <p:sp>
        <p:nvSpPr>
          <p:cNvPr id="152" name="Google Shape;152;p34"/>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sz="1000"/>
            </a:lvl1pPr>
            <a:lvl2pPr indent="-317500" lvl="1" marL="914400" rtl="0" algn="l">
              <a:lnSpc>
                <a:spcPct val="90000"/>
              </a:lnSpc>
              <a:spcBef>
                <a:spcPts val="400"/>
              </a:spcBef>
              <a:spcAft>
                <a:spcPts val="0"/>
              </a:spcAft>
              <a:buClr>
                <a:schemeClr val="dk1"/>
              </a:buClr>
              <a:buSzPts val="1400"/>
              <a:buChar char="○"/>
              <a:defRPr sz="1000"/>
            </a:lvl2pPr>
            <a:lvl3pPr indent="-317500" lvl="2" marL="1371600" rtl="0" algn="l">
              <a:lnSpc>
                <a:spcPct val="90000"/>
              </a:lnSpc>
              <a:spcBef>
                <a:spcPts val="400"/>
              </a:spcBef>
              <a:spcAft>
                <a:spcPts val="0"/>
              </a:spcAft>
              <a:buClr>
                <a:schemeClr val="dk1"/>
              </a:buClr>
              <a:buSzPts val="1400"/>
              <a:buChar char="■"/>
              <a:defRPr sz="1000"/>
            </a:lvl3pPr>
            <a:lvl4pPr indent="-317500" lvl="3" marL="1828800" rtl="0" algn="l">
              <a:lnSpc>
                <a:spcPct val="90000"/>
              </a:lnSpc>
              <a:spcBef>
                <a:spcPts val="400"/>
              </a:spcBef>
              <a:spcAft>
                <a:spcPts val="0"/>
              </a:spcAft>
              <a:buClr>
                <a:schemeClr val="dk1"/>
              </a:buClr>
              <a:buSzPts val="1400"/>
              <a:buChar char="●"/>
              <a:defRPr sz="1000"/>
            </a:lvl4pPr>
            <a:lvl5pPr indent="-317500" lvl="4" marL="2286000" rtl="0" algn="l">
              <a:lnSpc>
                <a:spcPct val="90000"/>
              </a:lnSpc>
              <a:spcBef>
                <a:spcPts val="400"/>
              </a:spcBef>
              <a:spcAft>
                <a:spcPts val="0"/>
              </a:spcAft>
              <a:buClr>
                <a:schemeClr val="dk1"/>
              </a:buClr>
              <a:buSzPts val="1400"/>
              <a:buChar char="○"/>
              <a:defRPr sz="1000"/>
            </a:lvl5pPr>
            <a:lvl6pPr indent="-317500" lvl="5" marL="2743200" rtl="0" algn="l">
              <a:lnSpc>
                <a:spcPct val="90000"/>
              </a:lnSpc>
              <a:spcBef>
                <a:spcPts val="400"/>
              </a:spcBef>
              <a:spcAft>
                <a:spcPts val="0"/>
              </a:spcAft>
              <a:buClr>
                <a:schemeClr val="dk1"/>
              </a:buClr>
              <a:buSzPts val="1400"/>
              <a:buChar char="■"/>
              <a:defRPr sz="1000"/>
            </a:lvl6pPr>
            <a:lvl7pPr indent="-317500" lvl="6" marL="3200400" rtl="0" algn="l">
              <a:lnSpc>
                <a:spcPct val="90000"/>
              </a:lnSpc>
              <a:spcBef>
                <a:spcPts val="400"/>
              </a:spcBef>
              <a:spcAft>
                <a:spcPts val="0"/>
              </a:spcAft>
              <a:buClr>
                <a:schemeClr val="dk1"/>
              </a:buClr>
              <a:buSzPts val="1400"/>
              <a:buChar char="●"/>
              <a:defRPr sz="1000"/>
            </a:lvl7pPr>
            <a:lvl8pPr indent="-317500" lvl="7" marL="3657600" rtl="0" algn="l">
              <a:lnSpc>
                <a:spcPct val="90000"/>
              </a:lnSpc>
              <a:spcBef>
                <a:spcPts val="400"/>
              </a:spcBef>
              <a:spcAft>
                <a:spcPts val="0"/>
              </a:spcAft>
              <a:buClr>
                <a:schemeClr val="dk1"/>
              </a:buClr>
              <a:buSzPts val="1400"/>
              <a:buChar char="○"/>
              <a:defRPr sz="1000"/>
            </a:lvl8pPr>
            <a:lvl9pPr indent="-317500" lvl="8" marL="4114800" rtl="0" algn="l">
              <a:lnSpc>
                <a:spcPct val="90000"/>
              </a:lnSpc>
              <a:spcBef>
                <a:spcPts val="400"/>
              </a:spcBef>
              <a:spcAft>
                <a:spcPts val="0"/>
              </a:spcAft>
              <a:buClr>
                <a:schemeClr val="dk1"/>
              </a:buClr>
              <a:buSzPts val="1400"/>
              <a:buChar char="■"/>
              <a:defRPr sz="1000"/>
            </a:lvl9pPr>
          </a:lstStyle>
          <a:p/>
        </p:txBody>
      </p:sp>
      <p:sp>
        <p:nvSpPr>
          <p:cNvPr id="153" name="Google Shape;153;p3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000"/>
              <a:buNone/>
              <a:defRPr sz="1000"/>
            </a:lvl1pPr>
            <a:lvl2pPr lvl="1" rtl="0" algn="l">
              <a:spcBef>
                <a:spcPts val="0"/>
              </a:spcBef>
              <a:spcAft>
                <a:spcPts val="0"/>
              </a:spcAft>
              <a:buSzPts val="1000"/>
              <a:buNone/>
              <a:defRPr sz="1000"/>
            </a:lvl2pPr>
            <a:lvl3pPr lvl="2" rtl="0" algn="l">
              <a:spcBef>
                <a:spcPts val="0"/>
              </a:spcBef>
              <a:spcAft>
                <a:spcPts val="0"/>
              </a:spcAft>
              <a:buSzPts val="1000"/>
              <a:buNone/>
              <a:defRPr sz="1000"/>
            </a:lvl3pPr>
            <a:lvl4pPr lvl="3" rtl="0" algn="l">
              <a:spcBef>
                <a:spcPts val="0"/>
              </a:spcBef>
              <a:spcAft>
                <a:spcPts val="0"/>
              </a:spcAft>
              <a:buSzPts val="1000"/>
              <a:buNone/>
              <a:defRPr sz="1000"/>
            </a:lvl4pPr>
            <a:lvl5pPr lvl="4" rtl="0" algn="l">
              <a:spcBef>
                <a:spcPts val="0"/>
              </a:spcBef>
              <a:spcAft>
                <a:spcPts val="0"/>
              </a:spcAft>
              <a:buSzPts val="1000"/>
              <a:buNone/>
              <a:defRPr sz="1000"/>
            </a:lvl5pPr>
            <a:lvl6pPr lvl="5" rtl="0" algn="l">
              <a:spcBef>
                <a:spcPts val="0"/>
              </a:spcBef>
              <a:spcAft>
                <a:spcPts val="0"/>
              </a:spcAft>
              <a:buSzPts val="1000"/>
              <a:buNone/>
              <a:defRPr sz="1000"/>
            </a:lvl6pPr>
            <a:lvl7pPr lvl="6" rtl="0" algn="l">
              <a:spcBef>
                <a:spcPts val="0"/>
              </a:spcBef>
              <a:spcAft>
                <a:spcPts val="0"/>
              </a:spcAft>
              <a:buSzPts val="1000"/>
              <a:buNone/>
              <a:defRPr sz="1000"/>
            </a:lvl7pPr>
            <a:lvl8pPr lvl="7" rtl="0" algn="l">
              <a:spcBef>
                <a:spcPts val="0"/>
              </a:spcBef>
              <a:spcAft>
                <a:spcPts val="0"/>
              </a:spcAft>
              <a:buSzPts val="1000"/>
              <a:buNone/>
              <a:defRPr sz="1000"/>
            </a:lvl8pPr>
            <a:lvl9pPr lvl="8" rtl="0" algn="l">
              <a:spcBef>
                <a:spcPts val="0"/>
              </a:spcBef>
              <a:spcAft>
                <a:spcPts val="0"/>
              </a:spcAft>
              <a:buSzPts val="1000"/>
              <a:buNone/>
              <a:defRPr sz="1000"/>
            </a:lvl9pPr>
          </a:lstStyle>
          <a:p/>
        </p:txBody>
      </p:sp>
      <p:sp>
        <p:nvSpPr>
          <p:cNvPr id="154" name="Google Shape;154;p3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000"/>
              <a:buNone/>
              <a:defRPr sz="1000"/>
            </a:lvl1pPr>
            <a:lvl2pPr lvl="1" rtl="0" algn="l">
              <a:spcBef>
                <a:spcPts val="0"/>
              </a:spcBef>
              <a:spcAft>
                <a:spcPts val="0"/>
              </a:spcAft>
              <a:buSzPts val="1000"/>
              <a:buNone/>
              <a:defRPr sz="1000"/>
            </a:lvl2pPr>
            <a:lvl3pPr lvl="2" rtl="0" algn="l">
              <a:spcBef>
                <a:spcPts val="0"/>
              </a:spcBef>
              <a:spcAft>
                <a:spcPts val="0"/>
              </a:spcAft>
              <a:buSzPts val="1000"/>
              <a:buNone/>
              <a:defRPr sz="1000"/>
            </a:lvl3pPr>
            <a:lvl4pPr lvl="3" rtl="0" algn="l">
              <a:spcBef>
                <a:spcPts val="0"/>
              </a:spcBef>
              <a:spcAft>
                <a:spcPts val="0"/>
              </a:spcAft>
              <a:buSzPts val="1000"/>
              <a:buNone/>
              <a:defRPr sz="1000"/>
            </a:lvl4pPr>
            <a:lvl5pPr lvl="4" rtl="0" algn="l">
              <a:spcBef>
                <a:spcPts val="0"/>
              </a:spcBef>
              <a:spcAft>
                <a:spcPts val="0"/>
              </a:spcAft>
              <a:buSzPts val="1000"/>
              <a:buNone/>
              <a:defRPr sz="1000"/>
            </a:lvl5pPr>
            <a:lvl6pPr lvl="5" rtl="0" algn="l">
              <a:spcBef>
                <a:spcPts val="0"/>
              </a:spcBef>
              <a:spcAft>
                <a:spcPts val="0"/>
              </a:spcAft>
              <a:buSzPts val="1000"/>
              <a:buNone/>
              <a:defRPr sz="1000"/>
            </a:lvl6pPr>
            <a:lvl7pPr lvl="6" rtl="0" algn="l">
              <a:spcBef>
                <a:spcPts val="0"/>
              </a:spcBef>
              <a:spcAft>
                <a:spcPts val="0"/>
              </a:spcAft>
              <a:buSzPts val="1000"/>
              <a:buNone/>
              <a:defRPr sz="1000"/>
            </a:lvl7pPr>
            <a:lvl8pPr lvl="7" rtl="0" algn="l">
              <a:spcBef>
                <a:spcPts val="0"/>
              </a:spcBef>
              <a:spcAft>
                <a:spcPts val="0"/>
              </a:spcAft>
              <a:buSzPts val="1000"/>
              <a:buNone/>
              <a:defRPr sz="1000"/>
            </a:lvl8pPr>
            <a:lvl9pPr lvl="8" rtl="0" algn="l">
              <a:spcBef>
                <a:spcPts val="0"/>
              </a:spcBef>
              <a:spcAft>
                <a:spcPts val="0"/>
              </a:spcAft>
              <a:buSzPts val="1000"/>
              <a:buNone/>
              <a:defRPr sz="1000"/>
            </a:lvl9pPr>
          </a:lstStyle>
          <a:p/>
        </p:txBody>
      </p:sp>
      <p:sp>
        <p:nvSpPr>
          <p:cNvPr id="155" name="Google Shape;155;p3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sz="1000"/>
            </a:lvl1pPr>
            <a:lvl2pPr indent="0" lvl="1" marL="0" rtl="0" algn="r">
              <a:spcBef>
                <a:spcPts val="0"/>
              </a:spcBef>
              <a:buNone/>
              <a:defRPr sz="1000"/>
            </a:lvl2pPr>
            <a:lvl3pPr indent="0" lvl="2" marL="0" rtl="0" algn="r">
              <a:spcBef>
                <a:spcPts val="0"/>
              </a:spcBef>
              <a:buNone/>
              <a:defRPr sz="1000"/>
            </a:lvl3pPr>
            <a:lvl4pPr indent="0" lvl="3" marL="0" rtl="0" algn="r">
              <a:spcBef>
                <a:spcPts val="0"/>
              </a:spcBef>
              <a:buNone/>
              <a:defRPr sz="1000"/>
            </a:lvl4pPr>
            <a:lvl5pPr indent="0" lvl="4" marL="0" rtl="0" algn="r">
              <a:spcBef>
                <a:spcPts val="0"/>
              </a:spcBef>
              <a:buNone/>
              <a:defRPr sz="1000"/>
            </a:lvl5pPr>
            <a:lvl6pPr indent="0" lvl="5" marL="0" rtl="0" algn="r">
              <a:spcBef>
                <a:spcPts val="0"/>
              </a:spcBef>
              <a:buNone/>
              <a:defRPr sz="1000"/>
            </a:lvl6pPr>
            <a:lvl7pPr indent="0" lvl="6" marL="0" rtl="0" algn="r">
              <a:spcBef>
                <a:spcPts val="0"/>
              </a:spcBef>
              <a:buNone/>
              <a:defRPr sz="1000"/>
            </a:lvl7pPr>
            <a:lvl8pPr indent="0" lvl="7" marL="0" rtl="0" algn="r">
              <a:spcBef>
                <a:spcPts val="0"/>
              </a:spcBef>
              <a:buNone/>
              <a:defRPr sz="1000"/>
            </a:lvl8pPr>
            <a:lvl9pPr indent="0" lvl="8" marL="0" rtl="0" algn="r">
              <a:spcBef>
                <a:spcPts val="0"/>
              </a:spcBef>
              <a:buNone/>
              <a:defRPr sz="1000"/>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st title, Blue border">
  <p:cSld name="Just title, Blue border">
    <p:spTree>
      <p:nvGrpSpPr>
        <p:cNvPr id="157" name="Shape 157"/>
        <p:cNvGrpSpPr/>
        <p:nvPr/>
      </p:nvGrpSpPr>
      <p:grpSpPr>
        <a:xfrm>
          <a:off x="0" y="0"/>
          <a:ext cx="0" cy="0"/>
          <a:chOff x="0" y="0"/>
          <a:chExt cx="0" cy="0"/>
        </a:xfrm>
      </p:grpSpPr>
      <p:pic>
        <p:nvPicPr>
          <p:cNvPr id="158" name="Google Shape;158;p36"/>
          <p:cNvPicPr preferRelativeResize="0"/>
          <p:nvPr/>
        </p:nvPicPr>
        <p:blipFill rotWithShape="1">
          <a:blip r:embed="rId2">
            <a:alphaModFix/>
          </a:blip>
          <a:srcRect b="0" l="0" r="0" t="0"/>
          <a:stretch/>
        </p:blipFill>
        <p:spPr>
          <a:xfrm>
            <a:off x="0" y="0"/>
            <a:ext cx="9144002" cy="733187"/>
          </a:xfrm>
          <a:prstGeom prst="rect">
            <a:avLst/>
          </a:prstGeom>
          <a:noFill/>
          <a:ln>
            <a:noFill/>
          </a:ln>
        </p:spPr>
      </p:pic>
      <p:pic>
        <p:nvPicPr>
          <p:cNvPr id="159" name="Google Shape;159;p36"/>
          <p:cNvPicPr preferRelativeResize="0"/>
          <p:nvPr/>
        </p:nvPicPr>
        <p:blipFill rotWithShape="1">
          <a:blip r:embed="rId3">
            <a:alphaModFix/>
          </a:blip>
          <a:srcRect b="0" l="0" r="0" t="0"/>
          <a:stretch/>
        </p:blipFill>
        <p:spPr>
          <a:xfrm>
            <a:off x="7676223" y="0"/>
            <a:ext cx="1467251" cy="1159897"/>
          </a:xfrm>
          <a:prstGeom prst="rect">
            <a:avLst/>
          </a:prstGeom>
          <a:noFill/>
          <a:ln>
            <a:noFill/>
          </a:ln>
        </p:spPr>
      </p:pic>
      <p:sp>
        <p:nvSpPr>
          <p:cNvPr id="160" name="Google Shape;160;p36"/>
          <p:cNvSpPr txBox="1"/>
          <p:nvPr>
            <p:ph idx="1" type="subTitle"/>
          </p:nvPr>
        </p:nvSpPr>
        <p:spPr>
          <a:xfrm>
            <a:off x="269769" y="234073"/>
            <a:ext cx="6181800" cy="462900"/>
          </a:xfrm>
          <a:prstGeom prst="rect">
            <a:avLst/>
          </a:prstGeom>
          <a:noFill/>
          <a:ln>
            <a:noFill/>
          </a:ln>
        </p:spPr>
        <p:txBody>
          <a:bodyPr anchorCtr="0" anchor="t" bIns="0" lIns="0" spcFirstLastPara="1" rIns="0" wrap="square" tIns="0">
            <a:noAutofit/>
          </a:bodyPr>
          <a:lstStyle>
            <a:lvl1pPr lvl="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ichroma"/>
                <a:ea typeface="Michroma"/>
                <a:cs typeface="Michroma"/>
                <a:sym typeface="Michroma"/>
              </a:defRPr>
            </a:lvl1pPr>
            <a:lvl2pPr lvl="1" marR="0" rtl="0" algn="ctr">
              <a:lnSpc>
                <a:spcPct val="90000"/>
              </a:lnSpc>
              <a:spcBef>
                <a:spcPts val="200"/>
              </a:spcBef>
              <a:spcAft>
                <a:spcPts val="0"/>
              </a:spcAft>
              <a:buClr>
                <a:schemeClr val="dk1"/>
              </a:buClr>
              <a:buSzPts val="1500"/>
              <a:buFont typeface="Arial"/>
              <a:buNone/>
              <a:defRPr b="0" i="0" sz="1500" u="none" cap="none" strike="noStrike">
                <a:solidFill>
                  <a:schemeClr val="dk1"/>
                </a:solidFill>
                <a:latin typeface="Montserrat Medium"/>
                <a:ea typeface="Montserrat Medium"/>
                <a:cs typeface="Montserrat Medium"/>
                <a:sym typeface="Montserrat Medium"/>
              </a:defRPr>
            </a:lvl2pPr>
            <a:lvl3pPr lvl="2" marR="0" rtl="0" algn="ctr">
              <a:lnSpc>
                <a:spcPct val="90000"/>
              </a:lnSpc>
              <a:spcBef>
                <a:spcPts val="200"/>
              </a:spcBef>
              <a:spcAft>
                <a:spcPts val="0"/>
              </a:spcAft>
              <a:buClr>
                <a:schemeClr val="dk1"/>
              </a:buClr>
              <a:buSzPts val="1300"/>
              <a:buFont typeface="Arial"/>
              <a:buNone/>
              <a:defRPr b="0" i="0" sz="1300" u="none" cap="none" strike="noStrike">
                <a:solidFill>
                  <a:schemeClr val="dk1"/>
                </a:solidFill>
                <a:latin typeface="Montserrat Medium"/>
                <a:ea typeface="Montserrat Medium"/>
                <a:cs typeface="Montserrat Medium"/>
                <a:sym typeface="Montserrat Medium"/>
              </a:defRPr>
            </a:lvl3pPr>
            <a:lvl4pPr lvl="3"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4pPr>
            <a:lvl5pPr lvl="4"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5pPr>
            <a:lvl6pPr lvl="5"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161" name="Google Shape;161;p36"/>
          <p:cNvSpPr txBox="1"/>
          <p:nvPr>
            <p:ph idx="2" type="body"/>
          </p:nvPr>
        </p:nvSpPr>
        <p:spPr>
          <a:xfrm>
            <a:off x="278801" y="1221994"/>
            <a:ext cx="8595300" cy="374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500"/>
              </a:spcBef>
              <a:spcAft>
                <a:spcPts val="0"/>
              </a:spcAft>
              <a:buClr>
                <a:schemeClr val="dk1"/>
              </a:buClr>
              <a:buSzPts val="1300"/>
              <a:buFont typeface="Arial"/>
              <a:buNone/>
              <a:defRPr b="0" i="0" sz="1300" u="none" cap="none" strike="noStrike">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162" name="Google Shape;162;p36"/>
          <p:cNvSpPr txBox="1"/>
          <p:nvPr>
            <p:ph idx="3" type="body"/>
          </p:nvPr>
        </p:nvSpPr>
        <p:spPr>
          <a:xfrm>
            <a:off x="278801" y="1687116"/>
            <a:ext cx="8595300" cy="29481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500"/>
              </a:spcBef>
              <a:spcAft>
                <a:spcPts val="0"/>
              </a:spcAft>
              <a:buClr>
                <a:schemeClr val="dk1"/>
              </a:buClr>
              <a:buSzPts val="800"/>
              <a:buFont typeface="Arial"/>
              <a:buNone/>
              <a:defRPr b="0" i="0" sz="800" u="none" cap="none" strike="noStrike">
                <a:solidFill>
                  <a:schemeClr val="dk1"/>
                </a:solidFill>
                <a:latin typeface="Michroma"/>
                <a:ea typeface="Michroma"/>
                <a:cs typeface="Michroma"/>
                <a:sym typeface="Michroma"/>
              </a:defRPr>
            </a:lvl1pPr>
            <a:lvl2pPr indent="-279400" lvl="1" marL="9144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ontserrat Medium"/>
                <a:ea typeface="Montserrat Medium"/>
                <a:cs typeface="Montserrat Medium"/>
                <a:sym typeface="Montserrat Medium"/>
              </a:defRPr>
            </a:lvl2pPr>
            <a:lvl3pPr indent="-273050" lvl="2" marL="1371600" marR="0" rtl="0" algn="l">
              <a:lnSpc>
                <a:spcPct val="100000"/>
              </a:lnSpc>
              <a:spcBef>
                <a:spcPts val="200"/>
              </a:spcBef>
              <a:spcAft>
                <a:spcPts val="0"/>
              </a:spcAft>
              <a:buClr>
                <a:schemeClr val="dk1"/>
              </a:buClr>
              <a:buSzPts val="700"/>
              <a:buFont typeface="Arial"/>
              <a:buChar char="•"/>
              <a:defRPr b="0" i="0" sz="700" u="none" cap="none" strike="noStrike">
                <a:solidFill>
                  <a:schemeClr val="dk1"/>
                </a:solidFill>
                <a:latin typeface="Montserrat Medium"/>
                <a:ea typeface="Montserrat Medium"/>
                <a:cs typeface="Montserrat Medium"/>
                <a:sym typeface="Montserrat Medium"/>
              </a:defRPr>
            </a:lvl3pPr>
            <a:lvl4pPr indent="-279400" lvl="3" marL="18288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ontserrat Medium"/>
                <a:ea typeface="Montserrat Medium"/>
                <a:cs typeface="Montserrat Medium"/>
                <a:sym typeface="Montserrat Medium"/>
              </a:defRPr>
            </a:lvl4pPr>
            <a:lvl5pPr indent="-279400" lvl="4" marL="22860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ontserrat Medium"/>
                <a:ea typeface="Montserrat Medium"/>
                <a:cs typeface="Montserrat Medium"/>
                <a:sym typeface="Montserrat Medium"/>
              </a:defRPr>
            </a:lvl5pPr>
            <a:lvl6pPr indent="-279400" lvl="5" marL="27432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6pPr>
            <a:lvl7pPr indent="-279400" lvl="6" marL="32004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7pPr>
            <a:lvl8pPr indent="-279400" lvl="7" marL="36576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8pPr>
            <a:lvl9pPr indent="-279400" lvl="8" marL="41148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Just title, Blue border">
  <p:cSld name="5_Just title, Blue border">
    <p:spTree>
      <p:nvGrpSpPr>
        <p:cNvPr id="163" name="Shape 163"/>
        <p:cNvGrpSpPr/>
        <p:nvPr/>
      </p:nvGrpSpPr>
      <p:grpSpPr>
        <a:xfrm>
          <a:off x="0" y="0"/>
          <a:ext cx="0" cy="0"/>
          <a:chOff x="0" y="0"/>
          <a:chExt cx="0" cy="0"/>
        </a:xfrm>
      </p:grpSpPr>
      <p:pic>
        <p:nvPicPr>
          <p:cNvPr id="164" name="Google Shape;164;p37"/>
          <p:cNvPicPr preferRelativeResize="0"/>
          <p:nvPr/>
        </p:nvPicPr>
        <p:blipFill rotWithShape="1">
          <a:blip r:embed="rId2">
            <a:alphaModFix/>
          </a:blip>
          <a:srcRect b="0" l="0" r="0" t="0"/>
          <a:stretch/>
        </p:blipFill>
        <p:spPr>
          <a:xfrm>
            <a:off x="0" y="0"/>
            <a:ext cx="9144002" cy="733186"/>
          </a:xfrm>
          <a:prstGeom prst="rect">
            <a:avLst/>
          </a:prstGeom>
          <a:noFill/>
          <a:ln>
            <a:noFill/>
          </a:ln>
        </p:spPr>
      </p:pic>
      <p:pic>
        <p:nvPicPr>
          <p:cNvPr id="165" name="Google Shape;165;p37"/>
          <p:cNvPicPr preferRelativeResize="0"/>
          <p:nvPr/>
        </p:nvPicPr>
        <p:blipFill rotWithShape="1">
          <a:blip r:embed="rId3">
            <a:alphaModFix/>
          </a:blip>
          <a:srcRect b="0" l="0" r="0" t="0"/>
          <a:stretch/>
        </p:blipFill>
        <p:spPr>
          <a:xfrm>
            <a:off x="7676223" y="0"/>
            <a:ext cx="1467251" cy="1159897"/>
          </a:xfrm>
          <a:prstGeom prst="rect">
            <a:avLst/>
          </a:prstGeom>
          <a:noFill/>
          <a:ln>
            <a:noFill/>
          </a:ln>
        </p:spPr>
      </p:pic>
      <p:sp>
        <p:nvSpPr>
          <p:cNvPr id="166" name="Google Shape;166;p37"/>
          <p:cNvSpPr txBox="1"/>
          <p:nvPr>
            <p:ph idx="1" type="subTitle"/>
          </p:nvPr>
        </p:nvSpPr>
        <p:spPr>
          <a:xfrm>
            <a:off x="269769" y="234073"/>
            <a:ext cx="6181800" cy="462900"/>
          </a:xfrm>
          <a:prstGeom prst="rect">
            <a:avLst/>
          </a:prstGeom>
          <a:noFill/>
          <a:ln>
            <a:noFill/>
          </a:ln>
        </p:spPr>
        <p:txBody>
          <a:bodyPr anchorCtr="0" anchor="t" bIns="0" lIns="0" spcFirstLastPara="1" rIns="0" wrap="square" tIns="0">
            <a:noAutofit/>
          </a:bodyPr>
          <a:lstStyle>
            <a:lvl1pPr lvl="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ichroma"/>
                <a:ea typeface="Michroma"/>
                <a:cs typeface="Michroma"/>
                <a:sym typeface="Michroma"/>
              </a:defRPr>
            </a:lvl1pPr>
            <a:lvl2pPr lvl="1" marR="0" rtl="0" algn="ctr">
              <a:lnSpc>
                <a:spcPct val="90000"/>
              </a:lnSpc>
              <a:spcBef>
                <a:spcPts val="200"/>
              </a:spcBef>
              <a:spcAft>
                <a:spcPts val="0"/>
              </a:spcAft>
              <a:buClr>
                <a:schemeClr val="dk1"/>
              </a:buClr>
              <a:buSzPts val="1500"/>
              <a:buFont typeface="Arial"/>
              <a:buNone/>
              <a:defRPr b="0" i="0" sz="1500" u="none" cap="none" strike="noStrike">
                <a:solidFill>
                  <a:schemeClr val="dk1"/>
                </a:solidFill>
                <a:latin typeface="Montserrat Medium"/>
                <a:ea typeface="Montserrat Medium"/>
                <a:cs typeface="Montserrat Medium"/>
                <a:sym typeface="Montserrat Medium"/>
              </a:defRPr>
            </a:lvl2pPr>
            <a:lvl3pPr lvl="2" marR="0" rtl="0" algn="ctr">
              <a:lnSpc>
                <a:spcPct val="90000"/>
              </a:lnSpc>
              <a:spcBef>
                <a:spcPts val="200"/>
              </a:spcBef>
              <a:spcAft>
                <a:spcPts val="0"/>
              </a:spcAft>
              <a:buClr>
                <a:schemeClr val="dk1"/>
              </a:buClr>
              <a:buSzPts val="1300"/>
              <a:buFont typeface="Arial"/>
              <a:buNone/>
              <a:defRPr b="0" i="0" sz="1300" u="none" cap="none" strike="noStrike">
                <a:solidFill>
                  <a:schemeClr val="dk1"/>
                </a:solidFill>
                <a:latin typeface="Montserrat Medium"/>
                <a:ea typeface="Montserrat Medium"/>
                <a:cs typeface="Montserrat Medium"/>
                <a:sym typeface="Montserrat Medium"/>
              </a:defRPr>
            </a:lvl3pPr>
            <a:lvl4pPr lvl="3"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4pPr>
            <a:lvl5pPr lvl="4"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5pPr>
            <a:lvl6pPr lvl="5"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167" name="Google Shape;167;p37"/>
          <p:cNvSpPr txBox="1"/>
          <p:nvPr>
            <p:ph idx="2" type="body"/>
          </p:nvPr>
        </p:nvSpPr>
        <p:spPr>
          <a:xfrm>
            <a:off x="278801" y="1221994"/>
            <a:ext cx="4183200" cy="374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500"/>
              </a:spcBef>
              <a:spcAft>
                <a:spcPts val="0"/>
              </a:spcAft>
              <a:buClr>
                <a:schemeClr val="dk1"/>
              </a:buClr>
              <a:buSzPts val="1500"/>
              <a:buFont typeface="Arial"/>
              <a:buNone/>
              <a:defRPr b="0" i="0" sz="1500" u="none" cap="none" strike="noStrike">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168" name="Google Shape;168;p37"/>
          <p:cNvSpPr txBox="1"/>
          <p:nvPr>
            <p:ph idx="3" type="body"/>
          </p:nvPr>
        </p:nvSpPr>
        <p:spPr>
          <a:xfrm>
            <a:off x="278801" y="1687116"/>
            <a:ext cx="4183200" cy="2948100"/>
          </a:xfrm>
          <a:prstGeom prst="rect">
            <a:avLst/>
          </a:prstGeom>
          <a:noFill/>
          <a:ln>
            <a:noFill/>
          </a:ln>
        </p:spPr>
        <p:txBody>
          <a:bodyPr anchorCtr="0" anchor="t" bIns="0" lIns="0" spcFirstLastPara="1" rIns="0" wrap="square" tIns="0">
            <a:noAutofit/>
          </a:bodyPr>
          <a:lstStyle>
            <a:lvl1pPr indent="-285750" lvl="0" marL="457200" marR="0" rtl="0" algn="l">
              <a:lnSpc>
                <a:spcPct val="100000"/>
              </a:lnSpc>
              <a:spcBef>
                <a:spcPts val="500"/>
              </a:spcBef>
              <a:spcAft>
                <a:spcPts val="0"/>
              </a:spcAft>
              <a:buClr>
                <a:schemeClr val="dk1"/>
              </a:buClr>
              <a:buSzPts val="900"/>
              <a:buFont typeface="Arial"/>
              <a:buChar char="•"/>
              <a:defRPr b="0" i="0" sz="900" u="none" cap="none" strike="noStrike">
                <a:solidFill>
                  <a:schemeClr val="dk1"/>
                </a:solidFill>
                <a:latin typeface="Michroma"/>
                <a:ea typeface="Michroma"/>
                <a:cs typeface="Michroma"/>
                <a:sym typeface="Michroma"/>
              </a:defRPr>
            </a:lvl1pPr>
            <a:lvl2pPr indent="-279400" lvl="1" marL="9144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ichroma"/>
                <a:ea typeface="Michroma"/>
                <a:cs typeface="Michroma"/>
                <a:sym typeface="Michroma"/>
              </a:defRPr>
            </a:lvl2pPr>
            <a:lvl3pPr indent="-273050" lvl="2" marL="1371600" marR="0" rtl="0" algn="l">
              <a:lnSpc>
                <a:spcPct val="100000"/>
              </a:lnSpc>
              <a:spcBef>
                <a:spcPts val="200"/>
              </a:spcBef>
              <a:spcAft>
                <a:spcPts val="0"/>
              </a:spcAft>
              <a:buClr>
                <a:schemeClr val="dk1"/>
              </a:buClr>
              <a:buSzPts val="700"/>
              <a:buFont typeface="Arial"/>
              <a:buChar char="•"/>
              <a:defRPr b="0" i="0" sz="700" u="none" cap="none" strike="noStrike">
                <a:solidFill>
                  <a:schemeClr val="dk1"/>
                </a:solidFill>
                <a:latin typeface="Michroma"/>
                <a:ea typeface="Michroma"/>
                <a:cs typeface="Michroma"/>
                <a:sym typeface="Michroma"/>
              </a:defRPr>
            </a:lvl3pPr>
            <a:lvl4pPr indent="-279400" lvl="3" marL="18288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ontserrat Medium"/>
                <a:ea typeface="Montserrat Medium"/>
                <a:cs typeface="Montserrat Medium"/>
                <a:sym typeface="Montserrat Medium"/>
              </a:defRPr>
            </a:lvl4pPr>
            <a:lvl5pPr indent="-279400" lvl="4" marL="22860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ontserrat Medium"/>
                <a:ea typeface="Montserrat Medium"/>
                <a:cs typeface="Montserrat Medium"/>
                <a:sym typeface="Montserrat Medium"/>
              </a:defRPr>
            </a:lvl5pPr>
            <a:lvl6pPr indent="-279400" lvl="5" marL="27432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6pPr>
            <a:lvl7pPr indent="-279400" lvl="6" marL="32004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7pPr>
            <a:lvl8pPr indent="-279400" lvl="7" marL="36576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8pPr>
            <a:lvl9pPr indent="-279400" lvl="8" marL="41148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9pPr>
          </a:lstStyle>
          <a:p/>
        </p:txBody>
      </p:sp>
      <p:sp>
        <p:nvSpPr>
          <p:cNvPr id="169" name="Google Shape;169;p37"/>
          <p:cNvSpPr txBox="1"/>
          <p:nvPr>
            <p:ph idx="4" type="body"/>
          </p:nvPr>
        </p:nvSpPr>
        <p:spPr>
          <a:xfrm>
            <a:off x="4695456" y="1221994"/>
            <a:ext cx="4183200" cy="374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500"/>
              </a:spcBef>
              <a:spcAft>
                <a:spcPts val="0"/>
              </a:spcAft>
              <a:buClr>
                <a:schemeClr val="dk1"/>
              </a:buClr>
              <a:buSzPts val="1500"/>
              <a:buFont typeface="Arial"/>
              <a:buNone/>
              <a:defRPr b="0" i="0" sz="1500" u="none" cap="none" strike="noStrike">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170" name="Google Shape;170;p37"/>
          <p:cNvSpPr txBox="1"/>
          <p:nvPr>
            <p:ph idx="5" type="body"/>
          </p:nvPr>
        </p:nvSpPr>
        <p:spPr>
          <a:xfrm>
            <a:off x="4695456" y="1687116"/>
            <a:ext cx="4183200" cy="2948100"/>
          </a:xfrm>
          <a:prstGeom prst="rect">
            <a:avLst/>
          </a:prstGeom>
          <a:noFill/>
          <a:ln>
            <a:noFill/>
          </a:ln>
        </p:spPr>
        <p:txBody>
          <a:bodyPr anchorCtr="0" anchor="t" bIns="0" lIns="0" spcFirstLastPara="1" rIns="0" wrap="square" tIns="0">
            <a:noAutofit/>
          </a:bodyPr>
          <a:lstStyle>
            <a:lvl1pPr indent="-285750" lvl="0" marL="457200" marR="0" rtl="0" algn="l">
              <a:lnSpc>
                <a:spcPct val="100000"/>
              </a:lnSpc>
              <a:spcBef>
                <a:spcPts val="500"/>
              </a:spcBef>
              <a:spcAft>
                <a:spcPts val="0"/>
              </a:spcAft>
              <a:buClr>
                <a:schemeClr val="dk1"/>
              </a:buClr>
              <a:buSzPts val="900"/>
              <a:buFont typeface="Arial"/>
              <a:buChar char="•"/>
              <a:defRPr b="0" i="0" sz="900" u="none" cap="none" strike="noStrike">
                <a:solidFill>
                  <a:schemeClr val="dk1"/>
                </a:solidFill>
                <a:latin typeface="Michroma"/>
                <a:ea typeface="Michroma"/>
                <a:cs typeface="Michroma"/>
                <a:sym typeface="Michroma"/>
              </a:defRPr>
            </a:lvl1pPr>
            <a:lvl2pPr indent="-279400" lvl="1" marL="9144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ichroma"/>
                <a:ea typeface="Michroma"/>
                <a:cs typeface="Michroma"/>
                <a:sym typeface="Michroma"/>
              </a:defRPr>
            </a:lvl2pPr>
            <a:lvl3pPr indent="-273050" lvl="2" marL="1371600" marR="0" rtl="0" algn="l">
              <a:lnSpc>
                <a:spcPct val="100000"/>
              </a:lnSpc>
              <a:spcBef>
                <a:spcPts val="200"/>
              </a:spcBef>
              <a:spcAft>
                <a:spcPts val="0"/>
              </a:spcAft>
              <a:buClr>
                <a:schemeClr val="dk1"/>
              </a:buClr>
              <a:buSzPts val="700"/>
              <a:buFont typeface="Arial"/>
              <a:buChar char="•"/>
              <a:defRPr b="0" i="0" sz="700" u="none" cap="none" strike="noStrike">
                <a:solidFill>
                  <a:schemeClr val="dk1"/>
                </a:solidFill>
                <a:latin typeface="Michroma"/>
                <a:ea typeface="Michroma"/>
                <a:cs typeface="Michroma"/>
                <a:sym typeface="Michroma"/>
              </a:defRPr>
            </a:lvl3pPr>
            <a:lvl4pPr indent="-279400" lvl="3" marL="18288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ontserrat Medium"/>
                <a:ea typeface="Montserrat Medium"/>
                <a:cs typeface="Montserrat Medium"/>
                <a:sym typeface="Montserrat Medium"/>
              </a:defRPr>
            </a:lvl4pPr>
            <a:lvl5pPr indent="-279400" lvl="4" marL="22860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ontserrat Medium"/>
                <a:ea typeface="Montserrat Medium"/>
                <a:cs typeface="Montserrat Medium"/>
                <a:sym typeface="Montserrat Medium"/>
              </a:defRPr>
            </a:lvl5pPr>
            <a:lvl6pPr indent="-279400" lvl="5" marL="27432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6pPr>
            <a:lvl7pPr indent="-279400" lvl="6" marL="32004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7pPr>
            <a:lvl8pPr indent="-279400" lvl="7" marL="36576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8pPr>
            <a:lvl9pPr indent="-279400" lvl="8" marL="41148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Just title, Blue border">
  <p:cSld name="10_Just title, Blue border">
    <p:spTree>
      <p:nvGrpSpPr>
        <p:cNvPr id="171" name="Shape 171"/>
        <p:cNvGrpSpPr/>
        <p:nvPr/>
      </p:nvGrpSpPr>
      <p:grpSpPr>
        <a:xfrm>
          <a:off x="0" y="0"/>
          <a:ext cx="0" cy="0"/>
          <a:chOff x="0" y="0"/>
          <a:chExt cx="0" cy="0"/>
        </a:xfrm>
      </p:grpSpPr>
      <p:pic>
        <p:nvPicPr>
          <p:cNvPr id="172" name="Google Shape;172;p38"/>
          <p:cNvPicPr preferRelativeResize="0"/>
          <p:nvPr/>
        </p:nvPicPr>
        <p:blipFill rotWithShape="1">
          <a:blip r:embed="rId2">
            <a:alphaModFix/>
          </a:blip>
          <a:srcRect b="0" l="0" r="0" t="0"/>
          <a:stretch/>
        </p:blipFill>
        <p:spPr>
          <a:xfrm flipH="1" rot="10800000">
            <a:off x="335" y="701"/>
            <a:ext cx="9143669" cy="733187"/>
          </a:xfrm>
          <a:prstGeom prst="rect">
            <a:avLst/>
          </a:prstGeom>
          <a:noFill/>
          <a:ln>
            <a:noFill/>
          </a:ln>
        </p:spPr>
      </p:pic>
      <p:pic>
        <p:nvPicPr>
          <p:cNvPr id="173" name="Google Shape;173;p38"/>
          <p:cNvPicPr preferRelativeResize="0"/>
          <p:nvPr/>
        </p:nvPicPr>
        <p:blipFill rotWithShape="1">
          <a:blip r:embed="rId3">
            <a:alphaModFix/>
          </a:blip>
          <a:srcRect b="0" l="0" r="0" t="0"/>
          <a:stretch/>
        </p:blipFill>
        <p:spPr>
          <a:xfrm>
            <a:off x="7676223" y="0"/>
            <a:ext cx="1467251" cy="1159897"/>
          </a:xfrm>
          <a:prstGeom prst="rect">
            <a:avLst/>
          </a:prstGeom>
          <a:noFill/>
          <a:ln>
            <a:noFill/>
          </a:ln>
        </p:spPr>
      </p:pic>
      <p:sp>
        <p:nvSpPr>
          <p:cNvPr id="174" name="Google Shape;174;p38"/>
          <p:cNvSpPr txBox="1"/>
          <p:nvPr>
            <p:ph idx="1" type="subTitle"/>
          </p:nvPr>
        </p:nvSpPr>
        <p:spPr>
          <a:xfrm>
            <a:off x="269769" y="234073"/>
            <a:ext cx="6181800" cy="462900"/>
          </a:xfrm>
          <a:prstGeom prst="rect">
            <a:avLst/>
          </a:prstGeom>
          <a:noFill/>
          <a:ln>
            <a:noFill/>
          </a:ln>
        </p:spPr>
        <p:txBody>
          <a:bodyPr anchorCtr="0" anchor="t" bIns="0" lIns="0" spcFirstLastPara="1" rIns="0" wrap="square" tIns="0">
            <a:noAutofit/>
          </a:bodyPr>
          <a:lstStyle>
            <a:lvl1pPr lvl="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ichroma"/>
                <a:ea typeface="Michroma"/>
                <a:cs typeface="Michroma"/>
                <a:sym typeface="Michroma"/>
              </a:defRPr>
            </a:lvl1pPr>
            <a:lvl2pPr lvl="1" marR="0" rtl="0" algn="ctr">
              <a:lnSpc>
                <a:spcPct val="90000"/>
              </a:lnSpc>
              <a:spcBef>
                <a:spcPts val="200"/>
              </a:spcBef>
              <a:spcAft>
                <a:spcPts val="0"/>
              </a:spcAft>
              <a:buClr>
                <a:schemeClr val="dk1"/>
              </a:buClr>
              <a:buSzPts val="1500"/>
              <a:buFont typeface="Arial"/>
              <a:buNone/>
              <a:defRPr b="0" i="0" sz="1500" u="none" cap="none" strike="noStrike">
                <a:solidFill>
                  <a:schemeClr val="dk1"/>
                </a:solidFill>
                <a:latin typeface="Montserrat Medium"/>
                <a:ea typeface="Montserrat Medium"/>
                <a:cs typeface="Montserrat Medium"/>
                <a:sym typeface="Montserrat Medium"/>
              </a:defRPr>
            </a:lvl2pPr>
            <a:lvl3pPr lvl="2" marR="0" rtl="0" algn="ctr">
              <a:lnSpc>
                <a:spcPct val="90000"/>
              </a:lnSpc>
              <a:spcBef>
                <a:spcPts val="200"/>
              </a:spcBef>
              <a:spcAft>
                <a:spcPts val="0"/>
              </a:spcAft>
              <a:buClr>
                <a:schemeClr val="dk1"/>
              </a:buClr>
              <a:buSzPts val="1300"/>
              <a:buFont typeface="Arial"/>
              <a:buNone/>
              <a:defRPr b="0" i="0" sz="1300" u="none" cap="none" strike="noStrike">
                <a:solidFill>
                  <a:schemeClr val="dk1"/>
                </a:solidFill>
                <a:latin typeface="Montserrat Medium"/>
                <a:ea typeface="Montserrat Medium"/>
                <a:cs typeface="Montserrat Medium"/>
                <a:sym typeface="Montserrat Medium"/>
              </a:defRPr>
            </a:lvl3pPr>
            <a:lvl4pPr lvl="3"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4pPr>
            <a:lvl5pPr lvl="4"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5pPr>
            <a:lvl6pPr lvl="5"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175" name="Google Shape;175;p38"/>
          <p:cNvSpPr txBox="1"/>
          <p:nvPr>
            <p:ph idx="2" type="body"/>
          </p:nvPr>
        </p:nvSpPr>
        <p:spPr>
          <a:xfrm>
            <a:off x="278801" y="1221994"/>
            <a:ext cx="1970100" cy="34131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500"/>
              </a:spcBef>
              <a:spcAft>
                <a:spcPts val="0"/>
              </a:spcAft>
              <a:buClr>
                <a:schemeClr val="dk1"/>
              </a:buClr>
              <a:buSzPts val="900"/>
              <a:buFont typeface="Arial"/>
              <a:buNone/>
              <a:defRPr b="0" i="0" sz="900" u="none" cap="none" strike="noStrike">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176" name="Google Shape;176;p38"/>
          <p:cNvSpPr txBox="1"/>
          <p:nvPr>
            <p:ph idx="3" type="body"/>
          </p:nvPr>
        </p:nvSpPr>
        <p:spPr>
          <a:xfrm>
            <a:off x="2488634" y="1221994"/>
            <a:ext cx="1970100" cy="34131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500"/>
              </a:spcBef>
              <a:spcAft>
                <a:spcPts val="0"/>
              </a:spcAft>
              <a:buClr>
                <a:schemeClr val="dk1"/>
              </a:buClr>
              <a:buSzPts val="900"/>
              <a:buFont typeface="Arial"/>
              <a:buNone/>
              <a:defRPr b="0" i="0" sz="900" u="none" cap="none" strike="noStrike">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177" name="Google Shape;177;p38"/>
          <p:cNvSpPr txBox="1"/>
          <p:nvPr>
            <p:ph idx="4" type="body"/>
          </p:nvPr>
        </p:nvSpPr>
        <p:spPr>
          <a:xfrm>
            <a:off x="4698467" y="1221994"/>
            <a:ext cx="1970100" cy="34131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500"/>
              </a:spcBef>
              <a:spcAft>
                <a:spcPts val="0"/>
              </a:spcAft>
              <a:buClr>
                <a:schemeClr val="dk1"/>
              </a:buClr>
              <a:buSzPts val="900"/>
              <a:buFont typeface="Arial"/>
              <a:buNone/>
              <a:defRPr b="0" i="0" sz="900" u="none" cap="none" strike="noStrike">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178" name="Google Shape;178;p38"/>
          <p:cNvSpPr txBox="1"/>
          <p:nvPr>
            <p:ph idx="5" type="body"/>
          </p:nvPr>
        </p:nvSpPr>
        <p:spPr>
          <a:xfrm>
            <a:off x="6908300" y="1221994"/>
            <a:ext cx="1970100" cy="34131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500"/>
              </a:spcBef>
              <a:spcAft>
                <a:spcPts val="0"/>
              </a:spcAft>
              <a:buClr>
                <a:schemeClr val="dk1"/>
              </a:buClr>
              <a:buSzPts val="900"/>
              <a:buFont typeface="Arial"/>
              <a:buNone/>
              <a:defRPr b="0" i="0" sz="900" u="none" cap="none" strike="noStrike">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Just title, Blue border">
  <p:cSld name="12_Just title, Blue border">
    <p:spTree>
      <p:nvGrpSpPr>
        <p:cNvPr id="179" name="Shape 179"/>
        <p:cNvGrpSpPr/>
        <p:nvPr/>
      </p:nvGrpSpPr>
      <p:grpSpPr>
        <a:xfrm>
          <a:off x="0" y="0"/>
          <a:ext cx="0" cy="0"/>
          <a:chOff x="0" y="0"/>
          <a:chExt cx="0" cy="0"/>
        </a:xfrm>
      </p:grpSpPr>
      <p:pic>
        <p:nvPicPr>
          <p:cNvPr id="180" name="Google Shape;180;p39"/>
          <p:cNvPicPr preferRelativeResize="0"/>
          <p:nvPr/>
        </p:nvPicPr>
        <p:blipFill rotWithShape="1">
          <a:blip r:embed="rId2">
            <a:alphaModFix/>
          </a:blip>
          <a:srcRect b="0" l="0" r="0" t="0"/>
          <a:stretch/>
        </p:blipFill>
        <p:spPr>
          <a:xfrm>
            <a:off x="0" y="0"/>
            <a:ext cx="9144002" cy="733187"/>
          </a:xfrm>
          <a:prstGeom prst="rect">
            <a:avLst/>
          </a:prstGeom>
          <a:noFill/>
          <a:ln>
            <a:noFill/>
          </a:ln>
        </p:spPr>
      </p:pic>
      <p:pic>
        <p:nvPicPr>
          <p:cNvPr id="181" name="Google Shape;181;p39"/>
          <p:cNvPicPr preferRelativeResize="0"/>
          <p:nvPr/>
        </p:nvPicPr>
        <p:blipFill rotWithShape="1">
          <a:blip r:embed="rId3">
            <a:alphaModFix/>
          </a:blip>
          <a:srcRect b="0" l="0" r="0" t="0"/>
          <a:stretch/>
        </p:blipFill>
        <p:spPr>
          <a:xfrm>
            <a:off x="7676223" y="0"/>
            <a:ext cx="1467251" cy="1159897"/>
          </a:xfrm>
          <a:prstGeom prst="rect">
            <a:avLst/>
          </a:prstGeom>
          <a:noFill/>
          <a:ln>
            <a:noFill/>
          </a:ln>
        </p:spPr>
      </p:pic>
      <p:sp>
        <p:nvSpPr>
          <p:cNvPr id="182" name="Google Shape;182;p39"/>
          <p:cNvSpPr txBox="1"/>
          <p:nvPr>
            <p:ph idx="1" type="subTitle"/>
          </p:nvPr>
        </p:nvSpPr>
        <p:spPr>
          <a:xfrm>
            <a:off x="269769" y="234073"/>
            <a:ext cx="6181800" cy="462900"/>
          </a:xfrm>
          <a:prstGeom prst="rect">
            <a:avLst/>
          </a:prstGeom>
          <a:noFill/>
          <a:ln>
            <a:noFill/>
          </a:ln>
        </p:spPr>
        <p:txBody>
          <a:bodyPr anchorCtr="0" anchor="t" bIns="0" lIns="0" spcFirstLastPara="1" rIns="0" wrap="square" tIns="0">
            <a:noAutofit/>
          </a:bodyPr>
          <a:lstStyle>
            <a:lvl1pPr lvl="0" marR="0" rtl="0" algn="l">
              <a:lnSpc>
                <a:spcPct val="90000"/>
              </a:lnSpc>
              <a:spcBef>
                <a:spcPts val="500"/>
              </a:spcBef>
              <a:spcAft>
                <a:spcPts val="0"/>
              </a:spcAft>
              <a:buClr>
                <a:schemeClr val="lt1"/>
              </a:buClr>
              <a:buSzPts val="2000"/>
              <a:buFont typeface="Arial"/>
              <a:buNone/>
              <a:defRPr b="0" i="0" sz="2000">
                <a:solidFill>
                  <a:schemeClr val="lt1"/>
                </a:solidFill>
                <a:latin typeface="Michroma"/>
                <a:ea typeface="Michroma"/>
                <a:cs typeface="Michroma"/>
                <a:sym typeface="Michroma"/>
              </a:defRPr>
            </a:lvl1pPr>
            <a:lvl2pPr lvl="1" marR="0" rtl="0" algn="ctr">
              <a:lnSpc>
                <a:spcPct val="90000"/>
              </a:lnSpc>
              <a:spcBef>
                <a:spcPts val="200"/>
              </a:spcBef>
              <a:spcAft>
                <a:spcPts val="0"/>
              </a:spcAft>
              <a:buClr>
                <a:schemeClr val="dk1"/>
              </a:buClr>
              <a:buSzPts val="1500"/>
              <a:buFont typeface="Arial"/>
              <a:buNone/>
              <a:defRPr b="0" i="0" sz="1500" u="none" cap="none" strike="noStrike">
                <a:solidFill>
                  <a:schemeClr val="dk1"/>
                </a:solidFill>
                <a:latin typeface="Montserrat Medium"/>
                <a:ea typeface="Montserrat Medium"/>
                <a:cs typeface="Montserrat Medium"/>
                <a:sym typeface="Montserrat Medium"/>
              </a:defRPr>
            </a:lvl2pPr>
            <a:lvl3pPr lvl="2" marR="0" rtl="0" algn="ctr">
              <a:lnSpc>
                <a:spcPct val="90000"/>
              </a:lnSpc>
              <a:spcBef>
                <a:spcPts val="200"/>
              </a:spcBef>
              <a:spcAft>
                <a:spcPts val="0"/>
              </a:spcAft>
              <a:buClr>
                <a:schemeClr val="dk1"/>
              </a:buClr>
              <a:buSzPts val="1300"/>
              <a:buFont typeface="Arial"/>
              <a:buNone/>
              <a:defRPr b="0" i="0" sz="1300" u="none" cap="none" strike="noStrike">
                <a:solidFill>
                  <a:schemeClr val="dk1"/>
                </a:solidFill>
                <a:latin typeface="Montserrat Medium"/>
                <a:ea typeface="Montserrat Medium"/>
                <a:cs typeface="Montserrat Medium"/>
                <a:sym typeface="Montserrat Medium"/>
              </a:defRPr>
            </a:lvl3pPr>
            <a:lvl4pPr lvl="3"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4pPr>
            <a:lvl5pPr lvl="4"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5pPr>
            <a:lvl6pPr lvl="5"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183" name="Google Shape;183;p39"/>
          <p:cNvSpPr txBox="1"/>
          <p:nvPr>
            <p:ph idx="2" type="body"/>
          </p:nvPr>
        </p:nvSpPr>
        <p:spPr>
          <a:xfrm>
            <a:off x="278801" y="1221994"/>
            <a:ext cx="1970100" cy="1438500"/>
          </a:xfrm>
          <a:prstGeom prst="rect">
            <a:avLst/>
          </a:prstGeom>
          <a:solidFill>
            <a:srgbClr val="03E1E0">
              <a:alpha val="4710"/>
            </a:srgbClr>
          </a:solidFill>
          <a:ln>
            <a:noFill/>
          </a:ln>
        </p:spPr>
        <p:txBody>
          <a:bodyPr anchorCtr="0" anchor="t" bIns="65450" lIns="65450" spcFirstLastPara="1" rIns="65450" wrap="square" tIns="6545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184" name="Google Shape;184;p39"/>
          <p:cNvSpPr txBox="1"/>
          <p:nvPr>
            <p:ph idx="3" type="body"/>
          </p:nvPr>
        </p:nvSpPr>
        <p:spPr>
          <a:xfrm>
            <a:off x="2488634" y="1221994"/>
            <a:ext cx="1970100" cy="1438500"/>
          </a:xfrm>
          <a:prstGeom prst="rect">
            <a:avLst/>
          </a:prstGeom>
          <a:solidFill>
            <a:srgbClr val="03E1E0">
              <a:alpha val="4710"/>
            </a:srgbClr>
          </a:solidFill>
          <a:ln>
            <a:noFill/>
          </a:ln>
        </p:spPr>
        <p:txBody>
          <a:bodyPr anchorCtr="0" anchor="t" bIns="65450" lIns="65450" spcFirstLastPara="1" rIns="65450" wrap="square" tIns="6545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185" name="Google Shape;185;p39"/>
          <p:cNvSpPr txBox="1"/>
          <p:nvPr>
            <p:ph idx="4" type="body"/>
          </p:nvPr>
        </p:nvSpPr>
        <p:spPr>
          <a:xfrm>
            <a:off x="4698467" y="1221994"/>
            <a:ext cx="1970100" cy="1438500"/>
          </a:xfrm>
          <a:prstGeom prst="rect">
            <a:avLst/>
          </a:prstGeom>
          <a:solidFill>
            <a:srgbClr val="03E1E0">
              <a:alpha val="4710"/>
            </a:srgbClr>
          </a:solidFill>
          <a:ln>
            <a:noFill/>
          </a:ln>
        </p:spPr>
        <p:txBody>
          <a:bodyPr anchorCtr="0" anchor="t" bIns="65450" lIns="65450" spcFirstLastPara="1" rIns="65450" wrap="square" tIns="6545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186" name="Google Shape;186;p39"/>
          <p:cNvSpPr txBox="1"/>
          <p:nvPr>
            <p:ph idx="5" type="body"/>
          </p:nvPr>
        </p:nvSpPr>
        <p:spPr>
          <a:xfrm>
            <a:off x="6908300" y="1221994"/>
            <a:ext cx="1970100" cy="1438500"/>
          </a:xfrm>
          <a:prstGeom prst="rect">
            <a:avLst/>
          </a:prstGeom>
          <a:solidFill>
            <a:srgbClr val="03E1E0">
              <a:alpha val="4710"/>
            </a:srgbClr>
          </a:solidFill>
          <a:ln>
            <a:noFill/>
          </a:ln>
        </p:spPr>
        <p:txBody>
          <a:bodyPr anchorCtr="0" anchor="t" bIns="65450" lIns="65450" spcFirstLastPara="1" rIns="65450" wrap="square" tIns="6545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187" name="Google Shape;187;p39"/>
          <p:cNvSpPr txBox="1"/>
          <p:nvPr>
            <p:ph idx="6" type="body"/>
          </p:nvPr>
        </p:nvSpPr>
        <p:spPr>
          <a:xfrm>
            <a:off x="278801" y="2946121"/>
            <a:ext cx="1970100" cy="1438500"/>
          </a:xfrm>
          <a:prstGeom prst="rect">
            <a:avLst/>
          </a:prstGeom>
          <a:solidFill>
            <a:srgbClr val="03E1E0">
              <a:alpha val="4710"/>
            </a:srgbClr>
          </a:solidFill>
          <a:ln>
            <a:noFill/>
          </a:ln>
        </p:spPr>
        <p:txBody>
          <a:bodyPr anchorCtr="0" anchor="t" bIns="65450" lIns="65450" spcFirstLastPara="1" rIns="65450" wrap="square" tIns="6545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188" name="Google Shape;188;p39"/>
          <p:cNvSpPr txBox="1"/>
          <p:nvPr>
            <p:ph idx="7" type="body"/>
          </p:nvPr>
        </p:nvSpPr>
        <p:spPr>
          <a:xfrm>
            <a:off x="2488634" y="2946121"/>
            <a:ext cx="1970100" cy="1438500"/>
          </a:xfrm>
          <a:prstGeom prst="rect">
            <a:avLst/>
          </a:prstGeom>
          <a:solidFill>
            <a:srgbClr val="03E1E0">
              <a:alpha val="4710"/>
            </a:srgbClr>
          </a:solidFill>
          <a:ln>
            <a:noFill/>
          </a:ln>
        </p:spPr>
        <p:txBody>
          <a:bodyPr anchorCtr="0" anchor="t" bIns="65450" lIns="65450" spcFirstLastPara="1" rIns="65450" wrap="square" tIns="6545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189" name="Google Shape;189;p39"/>
          <p:cNvSpPr txBox="1"/>
          <p:nvPr>
            <p:ph idx="8" type="body"/>
          </p:nvPr>
        </p:nvSpPr>
        <p:spPr>
          <a:xfrm>
            <a:off x="4698467" y="2946121"/>
            <a:ext cx="1970100" cy="1438500"/>
          </a:xfrm>
          <a:prstGeom prst="rect">
            <a:avLst/>
          </a:prstGeom>
          <a:solidFill>
            <a:srgbClr val="03E1E0">
              <a:alpha val="4710"/>
            </a:srgbClr>
          </a:solidFill>
          <a:ln>
            <a:noFill/>
          </a:ln>
        </p:spPr>
        <p:txBody>
          <a:bodyPr anchorCtr="0" anchor="t" bIns="65450" lIns="65450" spcFirstLastPara="1" rIns="65450" wrap="square" tIns="6545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190" name="Google Shape;190;p39"/>
          <p:cNvSpPr txBox="1"/>
          <p:nvPr>
            <p:ph idx="9" type="body"/>
          </p:nvPr>
        </p:nvSpPr>
        <p:spPr>
          <a:xfrm>
            <a:off x="6908300" y="2946121"/>
            <a:ext cx="1970100" cy="1438500"/>
          </a:xfrm>
          <a:prstGeom prst="rect">
            <a:avLst/>
          </a:prstGeom>
          <a:solidFill>
            <a:srgbClr val="03E1E0">
              <a:alpha val="4710"/>
            </a:srgbClr>
          </a:solidFill>
          <a:ln>
            <a:noFill/>
          </a:ln>
        </p:spPr>
        <p:txBody>
          <a:bodyPr anchorCtr="0" anchor="t" bIns="65450" lIns="65450" spcFirstLastPara="1" rIns="65450" wrap="square" tIns="6545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Just title, Blue border">
  <p:cSld name="13_Just title, Blue border">
    <p:spTree>
      <p:nvGrpSpPr>
        <p:cNvPr id="191" name="Shape 191"/>
        <p:cNvGrpSpPr/>
        <p:nvPr/>
      </p:nvGrpSpPr>
      <p:grpSpPr>
        <a:xfrm>
          <a:off x="0" y="0"/>
          <a:ext cx="0" cy="0"/>
          <a:chOff x="0" y="0"/>
          <a:chExt cx="0" cy="0"/>
        </a:xfrm>
      </p:grpSpPr>
      <p:pic>
        <p:nvPicPr>
          <p:cNvPr id="192" name="Google Shape;192;p40"/>
          <p:cNvPicPr preferRelativeResize="0"/>
          <p:nvPr/>
        </p:nvPicPr>
        <p:blipFill rotWithShape="1">
          <a:blip r:embed="rId2">
            <a:alphaModFix/>
          </a:blip>
          <a:srcRect b="0" l="0" r="0" t="0"/>
          <a:stretch/>
        </p:blipFill>
        <p:spPr>
          <a:xfrm>
            <a:off x="0" y="0"/>
            <a:ext cx="9144002" cy="733186"/>
          </a:xfrm>
          <a:prstGeom prst="rect">
            <a:avLst/>
          </a:prstGeom>
          <a:noFill/>
          <a:ln>
            <a:noFill/>
          </a:ln>
        </p:spPr>
      </p:pic>
      <p:pic>
        <p:nvPicPr>
          <p:cNvPr id="193" name="Google Shape;193;p40"/>
          <p:cNvPicPr preferRelativeResize="0"/>
          <p:nvPr/>
        </p:nvPicPr>
        <p:blipFill rotWithShape="1">
          <a:blip r:embed="rId3">
            <a:alphaModFix/>
          </a:blip>
          <a:srcRect b="0" l="0" r="0" t="0"/>
          <a:stretch/>
        </p:blipFill>
        <p:spPr>
          <a:xfrm>
            <a:off x="7676223" y="0"/>
            <a:ext cx="1467251" cy="1159897"/>
          </a:xfrm>
          <a:prstGeom prst="rect">
            <a:avLst/>
          </a:prstGeom>
          <a:noFill/>
          <a:ln>
            <a:noFill/>
          </a:ln>
        </p:spPr>
      </p:pic>
      <p:sp>
        <p:nvSpPr>
          <p:cNvPr id="194" name="Google Shape;194;p40"/>
          <p:cNvSpPr txBox="1"/>
          <p:nvPr>
            <p:ph idx="1" type="subTitle"/>
          </p:nvPr>
        </p:nvSpPr>
        <p:spPr>
          <a:xfrm>
            <a:off x="269769" y="234073"/>
            <a:ext cx="6181800" cy="462900"/>
          </a:xfrm>
          <a:prstGeom prst="rect">
            <a:avLst/>
          </a:prstGeom>
          <a:noFill/>
          <a:ln>
            <a:noFill/>
          </a:ln>
        </p:spPr>
        <p:txBody>
          <a:bodyPr anchorCtr="0" anchor="t" bIns="0" lIns="0" spcFirstLastPara="1" rIns="0" wrap="square" tIns="0">
            <a:noAutofit/>
          </a:bodyPr>
          <a:lstStyle>
            <a:lvl1pPr lvl="0" marR="0" rtl="0" algn="l">
              <a:lnSpc>
                <a:spcPct val="90000"/>
              </a:lnSpc>
              <a:spcBef>
                <a:spcPts val="500"/>
              </a:spcBef>
              <a:spcAft>
                <a:spcPts val="0"/>
              </a:spcAft>
              <a:buClr>
                <a:schemeClr val="lt1"/>
              </a:buClr>
              <a:buSzPts val="2000"/>
              <a:buFont typeface="Arial"/>
              <a:buNone/>
              <a:defRPr b="0" i="0" sz="2000">
                <a:solidFill>
                  <a:schemeClr val="lt1"/>
                </a:solidFill>
                <a:latin typeface="Michroma"/>
                <a:ea typeface="Michroma"/>
                <a:cs typeface="Michroma"/>
                <a:sym typeface="Michroma"/>
              </a:defRPr>
            </a:lvl1pPr>
            <a:lvl2pPr lvl="1" marR="0" rtl="0" algn="ctr">
              <a:lnSpc>
                <a:spcPct val="90000"/>
              </a:lnSpc>
              <a:spcBef>
                <a:spcPts val="200"/>
              </a:spcBef>
              <a:spcAft>
                <a:spcPts val="0"/>
              </a:spcAft>
              <a:buClr>
                <a:schemeClr val="dk1"/>
              </a:buClr>
              <a:buSzPts val="1500"/>
              <a:buFont typeface="Arial"/>
              <a:buNone/>
              <a:defRPr b="0" i="0" sz="1500" u="none" cap="none" strike="noStrike">
                <a:solidFill>
                  <a:schemeClr val="dk1"/>
                </a:solidFill>
                <a:latin typeface="Montserrat Medium"/>
                <a:ea typeface="Montserrat Medium"/>
                <a:cs typeface="Montserrat Medium"/>
                <a:sym typeface="Montserrat Medium"/>
              </a:defRPr>
            </a:lvl2pPr>
            <a:lvl3pPr lvl="2" marR="0" rtl="0" algn="ctr">
              <a:lnSpc>
                <a:spcPct val="90000"/>
              </a:lnSpc>
              <a:spcBef>
                <a:spcPts val="200"/>
              </a:spcBef>
              <a:spcAft>
                <a:spcPts val="0"/>
              </a:spcAft>
              <a:buClr>
                <a:schemeClr val="dk1"/>
              </a:buClr>
              <a:buSzPts val="1300"/>
              <a:buFont typeface="Arial"/>
              <a:buNone/>
              <a:defRPr b="0" i="0" sz="1300" u="none" cap="none" strike="noStrike">
                <a:solidFill>
                  <a:schemeClr val="dk1"/>
                </a:solidFill>
                <a:latin typeface="Montserrat Medium"/>
                <a:ea typeface="Montserrat Medium"/>
                <a:cs typeface="Montserrat Medium"/>
                <a:sym typeface="Montserrat Medium"/>
              </a:defRPr>
            </a:lvl3pPr>
            <a:lvl4pPr lvl="3"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4pPr>
            <a:lvl5pPr lvl="4"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5pPr>
            <a:lvl6pPr lvl="5"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195" name="Google Shape;195;p40"/>
          <p:cNvSpPr txBox="1"/>
          <p:nvPr>
            <p:ph idx="2" type="body"/>
          </p:nvPr>
        </p:nvSpPr>
        <p:spPr>
          <a:xfrm>
            <a:off x="265535" y="1221994"/>
            <a:ext cx="1970100" cy="1438500"/>
          </a:xfrm>
          <a:prstGeom prst="rect">
            <a:avLst/>
          </a:prstGeom>
          <a:solidFill>
            <a:srgbClr val="FF9C37">
              <a:alpha val="4710"/>
            </a:srgbClr>
          </a:solidFill>
          <a:ln>
            <a:noFill/>
          </a:ln>
        </p:spPr>
        <p:txBody>
          <a:bodyPr anchorCtr="0" anchor="t" bIns="65450" lIns="65450" spcFirstLastPara="1" rIns="65450" wrap="square" tIns="6545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196" name="Google Shape;196;p40"/>
          <p:cNvSpPr txBox="1"/>
          <p:nvPr>
            <p:ph idx="3" type="body"/>
          </p:nvPr>
        </p:nvSpPr>
        <p:spPr>
          <a:xfrm>
            <a:off x="2475368" y="1221994"/>
            <a:ext cx="1970100" cy="1438500"/>
          </a:xfrm>
          <a:prstGeom prst="rect">
            <a:avLst/>
          </a:prstGeom>
          <a:solidFill>
            <a:srgbClr val="FF9C37">
              <a:alpha val="4710"/>
            </a:srgbClr>
          </a:solidFill>
          <a:ln>
            <a:noFill/>
          </a:ln>
        </p:spPr>
        <p:txBody>
          <a:bodyPr anchorCtr="0" anchor="t" bIns="65450" lIns="65450" spcFirstLastPara="1" rIns="65450" wrap="square" tIns="6545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197" name="Google Shape;197;p40"/>
          <p:cNvSpPr txBox="1"/>
          <p:nvPr>
            <p:ph idx="4" type="body"/>
          </p:nvPr>
        </p:nvSpPr>
        <p:spPr>
          <a:xfrm>
            <a:off x="4685201" y="1221994"/>
            <a:ext cx="1970100" cy="1438500"/>
          </a:xfrm>
          <a:prstGeom prst="rect">
            <a:avLst/>
          </a:prstGeom>
          <a:solidFill>
            <a:srgbClr val="FF9C37">
              <a:alpha val="4710"/>
            </a:srgbClr>
          </a:solidFill>
          <a:ln>
            <a:noFill/>
          </a:ln>
        </p:spPr>
        <p:txBody>
          <a:bodyPr anchorCtr="0" anchor="t" bIns="65450" lIns="65450" spcFirstLastPara="1" rIns="65450" wrap="square" tIns="6545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198" name="Google Shape;198;p40"/>
          <p:cNvSpPr txBox="1"/>
          <p:nvPr>
            <p:ph idx="5" type="body"/>
          </p:nvPr>
        </p:nvSpPr>
        <p:spPr>
          <a:xfrm>
            <a:off x="6895034" y="1221994"/>
            <a:ext cx="1970100" cy="1438500"/>
          </a:xfrm>
          <a:prstGeom prst="rect">
            <a:avLst/>
          </a:prstGeom>
          <a:solidFill>
            <a:srgbClr val="FF9C37">
              <a:alpha val="4710"/>
            </a:srgbClr>
          </a:solidFill>
          <a:ln>
            <a:noFill/>
          </a:ln>
        </p:spPr>
        <p:txBody>
          <a:bodyPr anchorCtr="0" anchor="t" bIns="65450" lIns="65450" spcFirstLastPara="1" rIns="65450" wrap="square" tIns="6545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199" name="Google Shape;199;p40"/>
          <p:cNvSpPr txBox="1"/>
          <p:nvPr>
            <p:ph idx="6" type="body"/>
          </p:nvPr>
        </p:nvSpPr>
        <p:spPr>
          <a:xfrm>
            <a:off x="278801" y="2946121"/>
            <a:ext cx="1970100" cy="1438500"/>
          </a:xfrm>
          <a:prstGeom prst="rect">
            <a:avLst/>
          </a:prstGeom>
          <a:solidFill>
            <a:srgbClr val="FF9C37">
              <a:alpha val="4710"/>
            </a:srgbClr>
          </a:solidFill>
          <a:ln>
            <a:noFill/>
          </a:ln>
        </p:spPr>
        <p:txBody>
          <a:bodyPr anchorCtr="0" anchor="t" bIns="65450" lIns="65450" spcFirstLastPara="1" rIns="65450" wrap="square" tIns="6545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200" name="Google Shape;200;p40"/>
          <p:cNvSpPr txBox="1"/>
          <p:nvPr>
            <p:ph idx="7" type="body"/>
          </p:nvPr>
        </p:nvSpPr>
        <p:spPr>
          <a:xfrm>
            <a:off x="2475368" y="2946121"/>
            <a:ext cx="1970100" cy="1438500"/>
          </a:xfrm>
          <a:prstGeom prst="rect">
            <a:avLst/>
          </a:prstGeom>
          <a:solidFill>
            <a:srgbClr val="FF9C37">
              <a:alpha val="4710"/>
            </a:srgbClr>
          </a:solidFill>
          <a:ln>
            <a:noFill/>
          </a:ln>
        </p:spPr>
        <p:txBody>
          <a:bodyPr anchorCtr="0" anchor="t" bIns="65450" lIns="65450" spcFirstLastPara="1" rIns="65450" wrap="square" tIns="6545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201" name="Google Shape;201;p40"/>
          <p:cNvSpPr txBox="1"/>
          <p:nvPr>
            <p:ph idx="8" type="body"/>
          </p:nvPr>
        </p:nvSpPr>
        <p:spPr>
          <a:xfrm>
            <a:off x="4685201" y="2946121"/>
            <a:ext cx="1970100" cy="1438500"/>
          </a:xfrm>
          <a:prstGeom prst="rect">
            <a:avLst/>
          </a:prstGeom>
          <a:solidFill>
            <a:srgbClr val="FF9C37">
              <a:alpha val="4710"/>
            </a:srgbClr>
          </a:solidFill>
          <a:ln>
            <a:noFill/>
          </a:ln>
        </p:spPr>
        <p:txBody>
          <a:bodyPr anchorCtr="0" anchor="t" bIns="65450" lIns="65450" spcFirstLastPara="1" rIns="65450" wrap="square" tIns="6545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202" name="Google Shape;202;p40"/>
          <p:cNvSpPr txBox="1"/>
          <p:nvPr>
            <p:ph idx="9" type="body"/>
          </p:nvPr>
        </p:nvSpPr>
        <p:spPr>
          <a:xfrm>
            <a:off x="6895034" y="2946121"/>
            <a:ext cx="1970100" cy="1438500"/>
          </a:xfrm>
          <a:prstGeom prst="rect">
            <a:avLst/>
          </a:prstGeom>
          <a:solidFill>
            <a:srgbClr val="FF9C37">
              <a:alpha val="4710"/>
            </a:srgbClr>
          </a:solidFill>
          <a:ln>
            <a:noFill/>
          </a:ln>
        </p:spPr>
        <p:txBody>
          <a:bodyPr anchorCtr="0" anchor="t" bIns="65450" lIns="65450" spcFirstLastPara="1" rIns="65450" wrap="square" tIns="6545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Just title, Blue border">
  <p:cSld name="14_Just title, Blue border">
    <p:spTree>
      <p:nvGrpSpPr>
        <p:cNvPr id="203" name="Shape 203"/>
        <p:cNvGrpSpPr/>
        <p:nvPr/>
      </p:nvGrpSpPr>
      <p:grpSpPr>
        <a:xfrm>
          <a:off x="0" y="0"/>
          <a:ext cx="0" cy="0"/>
          <a:chOff x="0" y="0"/>
          <a:chExt cx="0" cy="0"/>
        </a:xfrm>
      </p:grpSpPr>
      <p:pic>
        <p:nvPicPr>
          <p:cNvPr id="204" name="Google Shape;204;p41"/>
          <p:cNvPicPr preferRelativeResize="0"/>
          <p:nvPr/>
        </p:nvPicPr>
        <p:blipFill rotWithShape="1">
          <a:blip r:embed="rId2">
            <a:alphaModFix/>
          </a:blip>
          <a:srcRect b="0" l="0" r="0" t="0"/>
          <a:stretch/>
        </p:blipFill>
        <p:spPr>
          <a:xfrm flipH="1" rot="10800000">
            <a:off x="335" y="701"/>
            <a:ext cx="9143669" cy="733187"/>
          </a:xfrm>
          <a:prstGeom prst="rect">
            <a:avLst/>
          </a:prstGeom>
          <a:noFill/>
          <a:ln>
            <a:noFill/>
          </a:ln>
        </p:spPr>
      </p:pic>
      <p:pic>
        <p:nvPicPr>
          <p:cNvPr id="205" name="Google Shape;205;p41"/>
          <p:cNvPicPr preferRelativeResize="0"/>
          <p:nvPr/>
        </p:nvPicPr>
        <p:blipFill rotWithShape="1">
          <a:blip r:embed="rId3">
            <a:alphaModFix/>
          </a:blip>
          <a:srcRect b="0" l="0" r="0" t="0"/>
          <a:stretch/>
        </p:blipFill>
        <p:spPr>
          <a:xfrm>
            <a:off x="7676223" y="0"/>
            <a:ext cx="1467251" cy="1159897"/>
          </a:xfrm>
          <a:prstGeom prst="rect">
            <a:avLst/>
          </a:prstGeom>
          <a:noFill/>
          <a:ln>
            <a:noFill/>
          </a:ln>
        </p:spPr>
      </p:pic>
      <p:sp>
        <p:nvSpPr>
          <p:cNvPr id="206" name="Google Shape;206;p41"/>
          <p:cNvSpPr txBox="1"/>
          <p:nvPr>
            <p:ph idx="1" type="subTitle"/>
          </p:nvPr>
        </p:nvSpPr>
        <p:spPr>
          <a:xfrm>
            <a:off x="269769" y="234073"/>
            <a:ext cx="6181800" cy="462900"/>
          </a:xfrm>
          <a:prstGeom prst="rect">
            <a:avLst/>
          </a:prstGeom>
          <a:noFill/>
          <a:ln>
            <a:noFill/>
          </a:ln>
        </p:spPr>
        <p:txBody>
          <a:bodyPr anchorCtr="0" anchor="t" bIns="0" lIns="0" spcFirstLastPara="1" rIns="0" wrap="square" tIns="0">
            <a:noAutofit/>
          </a:bodyPr>
          <a:lstStyle>
            <a:lvl1pPr lvl="0" marR="0" rtl="0" algn="l">
              <a:lnSpc>
                <a:spcPct val="90000"/>
              </a:lnSpc>
              <a:spcBef>
                <a:spcPts val="500"/>
              </a:spcBef>
              <a:spcAft>
                <a:spcPts val="0"/>
              </a:spcAft>
              <a:buClr>
                <a:schemeClr val="lt1"/>
              </a:buClr>
              <a:buSzPts val="2000"/>
              <a:buFont typeface="Arial"/>
              <a:buNone/>
              <a:defRPr b="0" i="0" sz="2000">
                <a:solidFill>
                  <a:schemeClr val="lt1"/>
                </a:solidFill>
                <a:latin typeface="Michroma"/>
                <a:ea typeface="Michroma"/>
                <a:cs typeface="Michroma"/>
                <a:sym typeface="Michroma"/>
              </a:defRPr>
            </a:lvl1pPr>
            <a:lvl2pPr lvl="1" marR="0" rtl="0" algn="ctr">
              <a:lnSpc>
                <a:spcPct val="90000"/>
              </a:lnSpc>
              <a:spcBef>
                <a:spcPts val="200"/>
              </a:spcBef>
              <a:spcAft>
                <a:spcPts val="0"/>
              </a:spcAft>
              <a:buClr>
                <a:schemeClr val="dk1"/>
              </a:buClr>
              <a:buSzPts val="1500"/>
              <a:buFont typeface="Arial"/>
              <a:buNone/>
              <a:defRPr b="0" i="0" sz="1500" u="none" cap="none" strike="noStrike">
                <a:solidFill>
                  <a:schemeClr val="dk1"/>
                </a:solidFill>
                <a:latin typeface="Montserrat Medium"/>
                <a:ea typeface="Montserrat Medium"/>
                <a:cs typeface="Montserrat Medium"/>
                <a:sym typeface="Montserrat Medium"/>
              </a:defRPr>
            </a:lvl2pPr>
            <a:lvl3pPr lvl="2" marR="0" rtl="0" algn="ctr">
              <a:lnSpc>
                <a:spcPct val="90000"/>
              </a:lnSpc>
              <a:spcBef>
                <a:spcPts val="200"/>
              </a:spcBef>
              <a:spcAft>
                <a:spcPts val="0"/>
              </a:spcAft>
              <a:buClr>
                <a:schemeClr val="dk1"/>
              </a:buClr>
              <a:buSzPts val="1300"/>
              <a:buFont typeface="Arial"/>
              <a:buNone/>
              <a:defRPr b="0" i="0" sz="1300" u="none" cap="none" strike="noStrike">
                <a:solidFill>
                  <a:schemeClr val="dk1"/>
                </a:solidFill>
                <a:latin typeface="Montserrat Medium"/>
                <a:ea typeface="Montserrat Medium"/>
                <a:cs typeface="Montserrat Medium"/>
                <a:sym typeface="Montserrat Medium"/>
              </a:defRPr>
            </a:lvl3pPr>
            <a:lvl4pPr lvl="3"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4pPr>
            <a:lvl5pPr lvl="4"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5pPr>
            <a:lvl6pPr lvl="5"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207" name="Google Shape;207;p41"/>
          <p:cNvSpPr txBox="1"/>
          <p:nvPr>
            <p:ph idx="2" type="body"/>
          </p:nvPr>
        </p:nvSpPr>
        <p:spPr>
          <a:xfrm>
            <a:off x="278801" y="1221994"/>
            <a:ext cx="1970100" cy="1438500"/>
          </a:xfrm>
          <a:prstGeom prst="rect">
            <a:avLst/>
          </a:prstGeom>
          <a:solidFill>
            <a:srgbClr val="F84E80">
              <a:alpha val="4710"/>
            </a:srgbClr>
          </a:solidFill>
          <a:ln>
            <a:noFill/>
          </a:ln>
        </p:spPr>
        <p:txBody>
          <a:bodyPr anchorCtr="0" anchor="t" bIns="65450" lIns="65450" spcFirstLastPara="1" rIns="65450" wrap="square" tIns="6545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208" name="Google Shape;208;p41"/>
          <p:cNvSpPr txBox="1"/>
          <p:nvPr>
            <p:ph idx="3" type="body"/>
          </p:nvPr>
        </p:nvSpPr>
        <p:spPr>
          <a:xfrm>
            <a:off x="2488634" y="1221994"/>
            <a:ext cx="1970100" cy="1438500"/>
          </a:xfrm>
          <a:prstGeom prst="rect">
            <a:avLst/>
          </a:prstGeom>
          <a:solidFill>
            <a:srgbClr val="F84E80">
              <a:alpha val="4710"/>
            </a:srgbClr>
          </a:solidFill>
          <a:ln>
            <a:noFill/>
          </a:ln>
        </p:spPr>
        <p:txBody>
          <a:bodyPr anchorCtr="0" anchor="t" bIns="65450" lIns="65450" spcFirstLastPara="1" rIns="65450" wrap="square" tIns="6545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209" name="Google Shape;209;p41"/>
          <p:cNvSpPr txBox="1"/>
          <p:nvPr>
            <p:ph idx="4" type="body"/>
          </p:nvPr>
        </p:nvSpPr>
        <p:spPr>
          <a:xfrm>
            <a:off x="4698467" y="1221994"/>
            <a:ext cx="1970100" cy="1438500"/>
          </a:xfrm>
          <a:prstGeom prst="rect">
            <a:avLst/>
          </a:prstGeom>
          <a:solidFill>
            <a:srgbClr val="F84E80">
              <a:alpha val="4710"/>
            </a:srgbClr>
          </a:solidFill>
          <a:ln>
            <a:noFill/>
          </a:ln>
        </p:spPr>
        <p:txBody>
          <a:bodyPr anchorCtr="0" anchor="t" bIns="65450" lIns="65450" spcFirstLastPara="1" rIns="65450" wrap="square" tIns="6545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210" name="Google Shape;210;p41"/>
          <p:cNvSpPr txBox="1"/>
          <p:nvPr>
            <p:ph idx="5" type="body"/>
          </p:nvPr>
        </p:nvSpPr>
        <p:spPr>
          <a:xfrm>
            <a:off x="6908300" y="1221994"/>
            <a:ext cx="1970100" cy="1438500"/>
          </a:xfrm>
          <a:prstGeom prst="rect">
            <a:avLst/>
          </a:prstGeom>
          <a:solidFill>
            <a:srgbClr val="F84E80">
              <a:alpha val="4710"/>
            </a:srgbClr>
          </a:solidFill>
          <a:ln>
            <a:noFill/>
          </a:ln>
        </p:spPr>
        <p:txBody>
          <a:bodyPr anchorCtr="0" anchor="t" bIns="65450" lIns="65450" spcFirstLastPara="1" rIns="65450" wrap="square" tIns="6545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211" name="Google Shape;211;p41"/>
          <p:cNvSpPr txBox="1"/>
          <p:nvPr>
            <p:ph idx="6" type="body"/>
          </p:nvPr>
        </p:nvSpPr>
        <p:spPr>
          <a:xfrm>
            <a:off x="278801" y="2946121"/>
            <a:ext cx="1970100" cy="1438500"/>
          </a:xfrm>
          <a:prstGeom prst="rect">
            <a:avLst/>
          </a:prstGeom>
          <a:solidFill>
            <a:srgbClr val="F84E80">
              <a:alpha val="4710"/>
            </a:srgbClr>
          </a:solidFill>
          <a:ln>
            <a:noFill/>
          </a:ln>
        </p:spPr>
        <p:txBody>
          <a:bodyPr anchorCtr="0" anchor="t" bIns="65450" lIns="65450" spcFirstLastPara="1" rIns="65450" wrap="square" tIns="6545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212" name="Google Shape;212;p41"/>
          <p:cNvSpPr txBox="1"/>
          <p:nvPr>
            <p:ph idx="7" type="body"/>
          </p:nvPr>
        </p:nvSpPr>
        <p:spPr>
          <a:xfrm>
            <a:off x="2488634" y="2946121"/>
            <a:ext cx="1970100" cy="1438500"/>
          </a:xfrm>
          <a:prstGeom prst="rect">
            <a:avLst/>
          </a:prstGeom>
          <a:solidFill>
            <a:srgbClr val="F84E80">
              <a:alpha val="4710"/>
            </a:srgbClr>
          </a:solidFill>
          <a:ln>
            <a:noFill/>
          </a:ln>
        </p:spPr>
        <p:txBody>
          <a:bodyPr anchorCtr="0" anchor="t" bIns="65450" lIns="65450" spcFirstLastPara="1" rIns="65450" wrap="square" tIns="6545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213" name="Google Shape;213;p41"/>
          <p:cNvSpPr txBox="1"/>
          <p:nvPr>
            <p:ph idx="8" type="body"/>
          </p:nvPr>
        </p:nvSpPr>
        <p:spPr>
          <a:xfrm>
            <a:off x="4698467" y="2946121"/>
            <a:ext cx="1970100" cy="1438500"/>
          </a:xfrm>
          <a:prstGeom prst="rect">
            <a:avLst/>
          </a:prstGeom>
          <a:solidFill>
            <a:srgbClr val="F84E80">
              <a:alpha val="4710"/>
            </a:srgbClr>
          </a:solidFill>
          <a:ln>
            <a:noFill/>
          </a:ln>
        </p:spPr>
        <p:txBody>
          <a:bodyPr anchorCtr="0" anchor="t" bIns="65450" lIns="65450" spcFirstLastPara="1" rIns="65450" wrap="square" tIns="6545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214" name="Google Shape;214;p41"/>
          <p:cNvSpPr txBox="1"/>
          <p:nvPr>
            <p:ph idx="9" type="body"/>
          </p:nvPr>
        </p:nvSpPr>
        <p:spPr>
          <a:xfrm>
            <a:off x="6908300" y="2946121"/>
            <a:ext cx="1970100" cy="1438500"/>
          </a:xfrm>
          <a:prstGeom prst="rect">
            <a:avLst/>
          </a:prstGeom>
          <a:solidFill>
            <a:srgbClr val="F84E80">
              <a:alpha val="4710"/>
            </a:srgbClr>
          </a:solidFill>
          <a:ln>
            <a:noFill/>
          </a:ln>
        </p:spPr>
        <p:txBody>
          <a:bodyPr anchorCtr="0" anchor="t" bIns="65450" lIns="65450" spcFirstLastPara="1" rIns="65450" wrap="square" tIns="6545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Just title, Blue border">
  <p:cSld name="15_Just title, Blue border">
    <p:spTree>
      <p:nvGrpSpPr>
        <p:cNvPr id="215" name="Shape 215"/>
        <p:cNvGrpSpPr/>
        <p:nvPr/>
      </p:nvGrpSpPr>
      <p:grpSpPr>
        <a:xfrm>
          <a:off x="0" y="0"/>
          <a:ext cx="0" cy="0"/>
          <a:chOff x="0" y="0"/>
          <a:chExt cx="0" cy="0"/>
        </a:xfrm>
      </p:grpSpPr>
      <p:pic>
        <p:nvPicPr>
          <p:cNvPr id="216" name="Google Shape;216;p42"/>
          <p:cNvPicPr preferRelativeResize="0"/>
          <p:nvPr/>
        </p:nvPicPr>
        <p:blipFill rotWithShape="1">
          <a:blip r:embed="rId2">
            <a:alphaModFix/>
          </a:blip>
          <a:srcRect b="0" l="0" r="0" t="0"/>
          <a:stretch/>
        </p:blipFill>
        <p:spPr>
          <a:xfrm>
            <a:off x="0" y="0"/>
            <a:ext cx="9145302" cy="733187"/>
          </a:xfrm>
          <a:prstGeom prst="rect">
            <a:avLst/>
          </a:prstGeom>
          <a:noFill/>
          <a:ln>
            <a:noFill/>
          </a:ln>
        </p:spPr>
      </p:pic>
      <p:pic>
        <p:nvPicPr>
          <p:cNvPr id="217" name="Google Shape;217;p42"/>
          <p:cNvPicPr preferRelativeResize="0"/>
          <p:nvPr/>
        </p:nvPicPr>
        <p:blipFill rotWithShape="1">
          <a:blip r:embed="rId3">
            <a:alphaModFix/>
          </a:blip>
          <a:srcRect b="0" l="0" r="0" t="0"/>
          <a:stretch/>
        </p:blipFill>
        <p:spPr>
          <a:xfrm>
            <a:off x="7676223" y="0"/>
            <a:ext cx="1467251" cy="1159897"/>
          </a:xfrm>
          <a:prstGeom prst="rect">
            <a:avLst/>
          </a:prstGeom>
          <a:noFill/>
          <a:ln>
            <a:noFill/>
          </a:ln>
        </p:spPr>
      </p:pic>
      <p:sp>
        <p:nvSpPr>
          <p:cNvPr id="218" name="Google Shape;218;p42"/>
          <p:cNvSpPr txBox="1"/>
          <p:nvPr>
            <p:ph idx="1" type="subTitle"/>
          </p:nvPr>
        </p:nvSpPr>
        <p:spPr>
          <a:xfrm>
            <a:off x="269769" y="234073"/>
            <a:ext cx="6181800" cy="462900"/>
          </a:xfrm>
          <a:prstGeom prst="rect">
            <a:avLst/>
          </a:prstGeom>
          <a:noFill/>
          <a:ln>
            <a:noFill/>
          </a:ln>
        </p:spPr>
        <p:txBody>
          <a:bodyPr anchorCtr="0" anchor="t" bIns="0" lIns="0" spcFirstLastPara="1" rIns="0" wrap="square" tIns="0">
            <a:noAutofit/>
          </a:bodyPr>
          <a:lstStyle>
            <a:lvl1pPr lvl="0" marR="0" rtl="0" algn="l">
              <a:lnSpc>
                <a:spcPct val="90000"/>
              </a:lnSpc>
              <a:spcBef>
                <a:spcPts val="500"/>
              </a:spcBef>
              <a:spcAft>
                <a:spcPts val="0"/>
              </a:spcAft>
              <a:buClr>
                <a:schemeClr val="lt1"/>
              </a:buClr>
              <a:buSzPts val="2000"/>
              <a:buFont typeface="Arial"/>
              <a:buNone/>
              <a:defRPr b="0" i="0" sz="2000">
                <a:solidFill>
                  <a:schemeClr val="lt1"/>
                </a:solidFill>
                <a:latin typeface="Michroma"/>
                <a:ea typeface="Michroma"/>
                <a:cs typeface="Michroma"/>
                <a:sym typeface="Michroma"/>
              </a:defRPr>
            </a:lvl1pPr>
            <a:lvl2pPr lvl="1" marR="0" rtl="0" algn="ctr">
              <a:lnSpc>
                <a:spcPct val="90000"/>
              </a:lnSpc>
              <a:spcBef>
                <a:spcPts val="200"/>
              </a:spcBef>
              <a:spcAft>
                <a:spcPts val="0"/>
              </a:spcAft>
              <a:buClr>
                <a:schemeClr val="dk1"/>
              </a:buClr>
              <a:buSzPts val="1500"/>
              <a:buFont typeface="Arial"/>
              <a:buNone/>
              <a:defRPr b="0" i="0" sz="1500" u="none" cap="none" strike="noStrike">
                <a:solidFill>
                  <a:schemeClr val="dk1"/>
                </a:solidFill>
                <a:latin typeface="Montserrat Medium"/>
                <a:ea typeface="Montserrat Medium"/>
                <a:cs typeface="Montserrat Medium"/>
                <a:sym typeface="Montserrat Medium"/>
              </a:defRPr>
            </a:lvl2pPr>
            <a:lvl3pPr lvl="2" marR="0" rtl="0" algn="ctr">
              <a:lnSpc>
                <a:spcPct val="90000"/>
              </a:lnSpc>
              <a:spcBef>
                <a:spcPts val="200"/>
              </a:spcBef>
              <a:spcAft>
                <a:spcPts val="0"/>
              </a:spcAft>
              <a:buClr>
                <a:schemeClr val="dk1"/>
              </a:buClr>
              <a:buSzPts val="1300"/>
              <a:buFont typeface="Arial"/>
              <a:buNone/>
              <a:defRPr b="0" i="0" sz="1300" u="none" cap="none" strike="noStrike">
                <a:solidFill>
                  <a:schemeClr val="dk1"/>
                </a:solidFill>
                <a:latin typeface="Montserrat Medium"/>
                <a:ea typeface="Montserrat Medium"/>
                <a:cs typeface="Montserrat Medium"/>
                <a:sym typeface="Montserrat Medium"/>
              </a:defRPr>
            </a:lvl3pPr>
            <a:lvl4pPr lvl="3"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4pPr>
            <a:lvl5pPr lvl="4"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5pPr>
            <a:lvl6pPr lvl="5"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219" name="Google Shape;219;p42"/>
          <p:cNvSpPr txBox="1"/>
          <p:nvPr>
            <p:ph idx="2" type="body"/>
          </p:nvPr>
        </p:nvSpPr>
        <p:spPr>
          <a:xfrm>
            <a:off x="278801" y="1221994"/>
            <a:ext cx="1970100" cy="1438500"/>
          </a:xfrm>
          <a:prstGeom prst="rect">
            <a:avLst/>
          </a:prstGeom>
          <a:solidFill>
            <a:srgbClr val="18DF91">
              <a:alpha val="4710"/>
            </a:srgbClr>
          </a:solidFill>
          <a:ln>
            <a:noFill/>
          </a:ln>
        </p:spPr>
        <p:txBody>
          <a:bodyPr anchorCtr="0" anchor="t" bIns="65450" lIns="65450" spcFirstLastPara="1" rIns="65450" wrap="square" tIns="6545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220" name="Google Shape;220;p42"/>
          <p:cNvSpPr txBox="1"/>
          <p:nvPr>
            <p:ph idx="3" type="body"/>
          </p:nvPr>
        </p:nvSpPr>
        <p:spPr>
          <a:xfrm>
            <a:off x="2488634" y="1221994"/>
            <a:ext cx="1970100" cy="1438500"/>
          </a:xfrm>
          <a:prstGeom prst="rect">
            <a:avLst/>
          </a:prstGeom>
          <a:solidFill>
            <a:srgbClr val="18DF91">
              <a:alpha val="4710"/>
            </a:srgbClr>
          </a:solidFill>
          <a:ln>
            <a:noFill/>
          </a:ln>
        </p:spPr>
        <p:txBody>
          <a:bodyPr anchorCtr="0" anchor="t" bIns="65450" lIns="65450" spcFirstLastPara="1" rIns="65450" wrap="square" tIns="6545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221" name="Google Shape;221;p42"/>
          <p:cNvSpPr txBox="1"/>
          <p:nvPr>
            <p:ph idx="4" type="body"/>
          </p:nvPr>
        </p:nvSpPr>
        <p:spPr>
          <a:xfrm>
            <a:off x="4698467" y="1221994"/>
            <a:ext cx="1970100" cy="1438500"/>
          </a:xfrm>
          <a:prstGeom prst="rect">
            <a:avLst/>
          </a:prstGeom>
          <a:solidFill>
            <a:srgbClr val="18DF91">
              <a:alpha val="4710"/>
            </a:srgbClr>
          </a:solidFill>
          <a:ln>
            <a:noFill/>
          </a:ln>
        </p:spPr>
        <p:txBody>
          <a:bodyPr anchorCtr="0" anchor="t" bIns="65450" lIns="65450" spcFirstLastPara="1" rIns="65450" wrap="square" tIns="6545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222" name="Google Shape;222;p42"/>
          <p:cNvSpPr txBox="1"/>
          <p:nvPr>
            <p:ph idx="5" type="body"/>
          </p:nvPr>
        </p:nvSpPr>
        <p:spPr>
          <a:xfrm>
            <a:off x="6908300" y="1221994"/>
            <a:ext cx="1970100" cy="1438500"/>
          </a:xfrm>
          <a:prstGeom prst="rect">
            <a:avLst/>
          </a:prstGeom>
          <a:solidFill>
            <a:srgbClr val="18DF91">
              <a:alpha val="4710"/>
            </a:srgbClr>
          </a:solidFill>
          <a:ln>
            <a:noFill/>
          </a:ln>
        </p:spPr>
        <p:txBody>
          <a:bodyPr anchorCtr="0" anchor="t" bIns="65450" lIns="65450" spcFirstLastPara="1" rIns="65450" wrap="square" tIns="6545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223" name="Google Shape;223;p42"/>
          <p:cNvSpPr txBox="1"/>
          <p:nvPr>
            <p:ph idx="6" type="body"/>
          </p:nvPr>
        </p:nvSpPr>
        <p:spPr>
          <a:xfrm>
            <a:off x="278801" y="2946121"/>
            <a:ext cx="1970100" cy="1438500"/>
          </a:xfrm>
          <a:prstGeom prst="rect">
            <a:avLst/>
          </a:prstGeom>
          <a:solidFill>
            <a:srgbClr val="18DF91">
              <a:alpha val="4710"/>
            </a:srgbClr>
          </a:solidFill>
          <a:ln>
            <a:noFill/>
          </a:ln>
        </p:spPr>
        <p:txBody>
          <a:bodyPr anchorCtr="0" anchor="t" bIns="65450" lIns="65450" spcFirstLastPara="1" rIns="65450" wrap="square" tIns="6545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224" name="Google Shape;224;p42"/>
          <p:cNvSpPr txBox="1"/>
          <p:nvPr>
            <p:ph idx="7" type="body"/>
          </p:nvPr>
        </p:nvSpPr>
        <p:spPr>
          <a:xfrm>
            <a:off x="2488634" y="2946121"/>
            <a:ext cx="1970100" cy="1438500"/>
          </a:xfrm>
          <a:prstGeom prst="rect">
            <a:avLst/>
          </a:prstGeom>
          <a:solidFill>
            <a:srgbClr val="18DF91">
              <a:alpha val="4710"/>
            </a:srgbClr>
          </a:solidFill>
          <a:ln>
            <a:noFill/>
          </a:ln>
        </p:spPr>
        <p:txBody>
          <a:bodyPr anchorCtr="0" anchor="t" bIns="65450" lIns="65450" spcFirstLastPara="1" rIns="65450" wrap="square" tIns="6545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225" name="Google Shape;225;p42"/>
          <p:cNvSpPr txBox="1"/>
          <p:nvPr>
            <p:ph idx="8" type="body"/>
          </p:nvPr>
        </p:nvSpPr>
        <p:spPr>
          <a:xfrm>
            <a:off x="4698467" y="2946121"/>
            <a:ext cx="1970100" cy="1438500"/>
          </a:xfrm>
          <a:prstGeom prst="rect">
            <a:avLst/>
          </a:prstGeom>
          <a:solidFill>
            <a:srgbClr val="18DF91">
              <a:alpha val="4710"/>
            </a:srgbClr>
          </a:solidFill>
          <a:ln>
            <a:noFill/>
          </a:ln>
        </p:spPr>
        <p:txBody>
          <a:bodyPr anchorCtr="0" anchor="t" bIns="65450" lIns="65450" spcFirstLastPara="1" rIns="65450" wrap="square" tIns="6545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226" name="Google Shape;226;p42"/>
          <p:cNvSpPr txBox="1"/>
          <p:nvPr>
            <p:ph idx="9" type="body"/>
          </p:nvPr>
        </p:nvSpPr>
        <p:spPr>
          <a:xfrm>
            <a:off x="6908300" y="2946121"/>
            <a:ext cx="1970100" cy="1438500"/>
          </a:xfrm>
          <a:prstGeom prst="rect">
            <a:avLst/>
          </a:prstGeom>
          <a:solidFill>
            <a:srgbClr val="18DF91">
              <a:alpha val="4710"/>
            </a:srgbClr>
          </a:solidFill>
          <a:ln>
            <a:noFill/>
          </a:ln>
        </p:spPr>
        <p:txBody>
          <a:bodyPr anchorCtr="0" anchor="t" bIns="65450" lIns="65450" spcFirstLastPara="1" rIns="65450" wrap="square" tIns="6545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Title Slide">
  <p:cSld name="14_Title Slide">
    <p:spTree>
      <p:nvGrpSpPr>
        <p:cNvPr id="227" name="Shape 227"/>
        <p:cNvGrpSpPr/>
        <p:nvPr/>
      </p:nvGrpSpPr>
      <p:grpSpPr>
        <a:xfrm>
          <a:off x="0" y="0"/>
          <a:ext cx="0" cy="0"/>
          <a:chOff x="0" y="0"/>
          <a:chExt cx="0" cy="0"/>
        </a:xfrm>
      </p:grpSpPr>
      <p:pic>
        <p:nvPicPr>
          <p:cNvPr id="228" name="Google Shape;228;p43"/>
          <p:cNvPicPr preferRelativeResize="0"/>
          <p:nvPr/>
        </p:nvPicPr>
        <p:blipFill rotWithShape="1">
          <a:blip r:embed="rId2">
            <a:alphaModFix/>
          </a:blip>
          <a:srcRect b="0" l="0" r="0" t="0"/>
          <a:stretch/>
        </p:blipFill>
        <p:spPr>
          <a:xfrm>
            <a:off x="0" y="0"/>
            <a:ext cx="1880560" cy="5138592"/>
          </a:xfrm>
          <a:prstGeom prst="rect">
            <a:avLst/>
          </a:prstGeom>
          <a:noFill/>
          <a:ln>
            <a:noFill/>
          </a:ln>
        </p:spPr>
      </p:pic>
      <p:pic>
        <p:nvPicPr>
          <p:cNvPr id="229" name="Google Shape;229;p43"/>
          <p:cNvPicPr preferRelativeResize="0"/>
          <p:nvPr/>
        </p:nvPicPr>
        <p:blipFill rotWithShape="1">
          <a:blip r:embed="rId3">
            <a:alphaModFix/>
          </a:blip>
          <a:srcRect b="0" l="0" r="0" t="0"/>
          <a:stretch/>
        </p:blipFill>
        <p:spPr>
          <a:xfrm>
            <a:off x="162929" y="3426405"/>
            <a:ext cx="1975372" cy="1561580"/>
          </a:xfrm>
          <a:prstGeom prst="rect">
            <a:avLst/>
          </a:prstGeom>
          <a:noFill/>
          <a:ln>
            <a:noFill/>
          </a:ln>
        </p:spPr>
      </p:pic>
      <p:sp>
        <p:nvSpPr>
          <p:cNvPr id="230" name="Google Shape;230;p43"/>
          <p:cNvSpPr txBox="1"/>
          <p:nvPr>
            <p:ph idx="1" type="body"/>
          </p:nvPr>
        </p:nvSpPr>
        <p:spPr>
          <a:xfrm>
            <a:off x="2265194" y="426700"/>
            <a:ext cx="6609000" cy="374700"/>
          </a:xfrm>
          <a:prstGeom prst="rect">
            <a:avLst/>
          </a:prstGeom>
          <a:noFill/>
          <a:ln>
            <a:noFill/>
          </a:ln>
        </p:spPr>
        <p:txBody>
          <a:bodyPr anchorCtr="0" anchor="b" bIns="20775" lIns="41550" spcFirstLastPara="1" rIns="41550" wrap="square" tIns="20775">
            <a:noAutofit/>
          </a:bodyPr>
          <a:lstStyle>
            <a:lvl1pPr indent="-228600" lvl="0" marL="457200" marR="0" rtl="0" algn="l">
              <a:lnSpc>
                <a:spcPct val="100000"/>
              </a:lnSpc>
              <a:spcBef>
                <a:spcPts val="500"/>
              </a:spcBef>
              <a:spcAft>
                <a:spcPts val="0"/>
              </a:spcAft>
              <a:buClr>
                <a:schemeClr val="dk1"/>
              </a:buClr>
              <a:buSzPts val="1500"/>
              <a:buFont typeface="Arial"/>
              <a:buNone/>
              <a:defRPr b="0" i="0" sz="15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231" name="Google Shape;231;p43"/>
          <p:cNvSpPr txBox="1"/>
          <p:nvPr>
            <p:ph idx="2" type="body"/>
          </p:nvPr>
        </p:nvSpPr>
        <p:spPr>
          <a:xfrm>
            <a:off x="2265194" y="891821"/>
            <a:ext cx="6609000" cy="3743400"/>
          </a:xfrm>
          <a:prstGeom prst="rect">
            <a:avLst/>
          </a:prstGeom>
          <a:noFill/>
          <a:ln>
            <a:noFill/>
          </a:ln>
        </p:spPr>
        <p:txBody>
          <a:bodyPr anchorCtr="0" anchor="t" bIns="20775" lIns="41550" spcFirstLastPara="1" rIns="41550" wrap="square" tIns="20775">
            <a:noAutofit/>
          </a:bodyPr>
          <a:lstStyle>
            <a:lvl1pPr indent="-311150" lvl="0" marL="457200" marR="0" rtl="0" algn="l">
              <a:lnSpc>
                <a:spcPct val="100000"/>
              </a:lnSpc>
              <a:spcBef>
                <a:spcPts val="500"/>
              </a:spcBef>
              <a:spcAft>
                <a:spcPts val="0"/>
              </a:spcAft>
              <a:buClr>
                <a:schemeClr val="dk1"/>
              </a:buClr>
              <a:buSzPts val="1300"/>
              <a:buFont typeface="Arial"/>
              <a:buChar char="•"/>
              <a:defRPr b="0" i="0" sz="1300">
                <a:solidFill>
                  <a:schemeClr val="dk1"/>
                </a:solidFill>
                <a:latin typeface="Michroma"/>
                <a:ea typeface="Michroma"/>
                <a:cs typeface="Michroma"/>
                <a:sym typeface="Michroma"/>
              </a:defRPr>
            </a:lvl1pPr>
            <a:lvl2pPr indent="-298450" lvl="1" marL="914400" marR="0" rtl="0" algn="l">
              <a:lnSpc>
                <a:spcPct val="100000"/>
              </a:lnSpc>
              <a:spcBef>
                <a:spcPts val="200"/>
              </a:spcBef>
              <a:spcAft>
                <a:spcPts val="0"/>
              </a:spcAft>
              <a:buClr>
                <a:schemeClr val="dk1"/>
              </a:buClr>
              <a:buSzPts val="1100"/>
              <a:buFont typeface="Arial"/>
              <a:buChar char="•"/>
              <a:defRPr b="0" i="0" sz="1100" u="none" cap="none" strike="noStrike">
                <a:solidFill>
                  <a:schemeClr val="dk1"/>
                </a:solidFill>
                <a:latin typeface="Michroma"/>
                <a:ea typeface="Michroma"/>
                <a:cs typeface="Michroma"/>
                <a:sym typeface="Michroma"/>
              </a:defRPr>
            </a:lvl2pPr>
            <a:lvl3pPr indent="-285750" lvl="2" marL="1371600" marR="0" rtl="0" algn="l">
              <a:lnSpc>
                <a:spcPct val="100000"/>
              </a:lnSpc>
              <a:spcBef>
                <a:spcPts val="200"/>
              </a:spcBef>
              <a:spcAft>
                <a:spcPts val="0"/>
              </a:spcAft>
              <a:buClr>
                <a:schemeClr val="dk1"/>
              </a:buClr>
              <a:buSzPts val="900"/>
              <a:buFont typeface="Arial"/>
              <a:buChar char="•"/>
              <a:defRPr b="0" i="0" sz="900" u="none" cap="none" strike="noStrike">
                <a:solidFill>
                  <a:schemeClr val="dk1"/>
                </a:solidFill>
                <a:latin typeface="Michroma"/>
                <a:ea typeface="Michroma"/>
                <a:cs typeface="Michroma"/>
                <a:sym typeface="Michroma"/>
              </a:defRPr>
            </a:lvl3pPr>
            <a:lvl4pPr indent="-279400" lvl="3" marL="18288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ichroma"/>
                <a:ea typeface="Michroma"/>
                <a:cs typeface="Michroma"/>
                <a:sym typeface="Michroma"/>
              </a:defRPr>
            </a:lvl4pPr>
            <a:lvl5pPr indent="-279400" lvl="4" marL="22860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ichroma"/>
                <a:ea typeface="Michroma"/>
                <a:cs typeface="Michroma"/>
                <a:sym typeface="Michroma"/>
              </a:defRPr>
            </a:lvl5pPr>
            <a:lvl6pPr indent="-279400" lvl="5" marL="27432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6pPr>
            <a:lvl7pPr indent="-279400" lvl="6" marL="32004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7pPr>
            <a:lvl8pPr indent="-279400" lvl="7" marL="36576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8pPr>
            <a:lvl9pPr indent="-279400" lvl="8" marL="41148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9pPr>
          </a:lstStyle>
          <a:p/>
        </p:txBody>
      </p:sp>
      <p:sp>
        <p:nvSpPr>
          <p:cNvPr id="232" name="Google Shape;232;p43"/>
          <p:cNvSpPr txBox="1"/>
          <p:nvPr>
            <p:ph idx="3" type="subTitle"/>
          </p:nvPr>
        </p:nvSpPr>
        <p:spPr>
          <a:xfrm>
            <a:off x="269769" y="430309"/>
            <a:ext cx="1419300" cy="2996100"/>
          </a:xfrm>
          <a:prstGeom prst="rect">
            <a:avLst/>
          </a:prstGeom>
          <a:noFill/>
          <a:ln>
            <a:noFill/>
          </a:ln>
        </p:spPr>
        <p:txBody>
          <a:bodyPr anchorCtr="0" anchor="t" bIns="0" lIns="0" spcFirstLastPara="1" rIns="0" wrap="square" tIns="0">
            <a:noAutofit/>
          </a:bodyPr>
          <a:lstStyle>
            <a:lvl1pPr lvl="0" marR="0" rtl="0" algn="l">
              <a:lnSpc>
                <a:spcPct val="90000"/>
              </a:lnSpc>
              <a:spcBef>
                <a:spcPts val="500"/>
              </a:spcBef>
              <a:spcAft>
                <a:spcPts val="0"/>
              </a:spcAft>
              <a:buClr>
                <a:schemeClr val="lt1"/>
              </a:buClr>
              <a:buSzPts val="2000"/>
              <a:buFont typeface="Arial"/>
              <a:buNone/>
              <a:defRPr b="0" i="0" sz="2000">
                <a:solidFill>
                  <a:schemeClr val="lt1"/>
                </a:solidFill>
                <a:latin typeface="Michroma"/>
                <a:ea typeface="Michroma"/>
                <a:cs typeface="Michroma"/>
                <a:sym typeface="Michroma"/>
              </a:defRPr>
            </a:lvl1pPr>
            <a:lvl2pPr lvl="1" marR="0" rtl="0" algn="ctr">
              <a:lnSpc>
                <a:spcPct val="90000"/>
              </a:lnSpc>
              <a:spcBef>
                <a:spcPts val="200"/>
              </a:spcBef>
              <a:spcAft>
                <a:spcPts val="0"/>
              </a:spcAft>
              <a:buClr>
                <a:schemeClr val="dk1"/>
              </a:buClr>
              <a:buSzPts val="1500"/>
              <a:buFont typeface="Arial"/>
              <a:buNone/>
              <a:defRPr b="0" i="0" sz="1500" u="none" cap="none" strike="noStrike">
                <a:solidFill>
                  <a:schemeClr val="dk1"/>
                </a:solidFill>
                <a:latin typeface="Montserrat Medium"/>
                <a:ea typeface="Montserrat Medium"/>
                <a:cs typeface="Montserrat Medium"/>
                <a:sym typeface="Montserrat Medium"/>
              </a:defRPr>
            </a:lvl2pPr>
            <a:lvl3pPr lvl="2" marR="0" rtl="0" algn="ctr">
              <a:lnSpc>
                <a:spcPct val="90000"/>
              </a:lnSpc>
              <a:spcBef>
                <a:spcPts val="200"/>
              </a:spcBef>
              <a:spcAft>
                <a:spcPts val="0"/>
              </a:spcAft>
              <a:buClr>
                <a:schemeClr val="dk1"/>
              </a:buClr>
              <a:buSzPts val="1300"/>
              <a:buFont typeface="Arial"/>
              <a:buNone/>
              <a:defRPr b="0" i="0" sz="1300" u="none" cap="none" strike="noStrike">
                <a:solidFill>
                  <a:schemeClr val="dk1"/>
                </a:solidFill>
                <a:latin typeface="Montserrat Medium"/>
                <a:ea typeface="Montserrat Medium"/>
                <a:cs typeface="Montserrat Medium"/>
                <a:sym typeface="Montserrat Medium"/>
              </a:defRPr>
            </a:lvl3pPr>
            <a:lvl4pPr lvl="3"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4pPr>
            <a:lvl5pPr lvl="4"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5pPr>
            <a:lvl6pPr lvl="5"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Title Slide">
  <p:cSld name="15_Title Slide">
    <p:spTree>
      <p:nvGrpSpPr>
        <p:cNvPr id="233" name="Shape 233"/>
        <p:cNvGrpSpPr/>
        <p:nvPr/>
      </p:nvGrpSpPr>
      <p:grpSpPr>
        <a:xfrm>
          <a:off x="0" y="0"/>
          <a:ext cx="0" cy="0"/>
          <a:chOff x="0" y="0"/>
          <a:chExt cx="0" cy="0"/>
        </a:xfrm>
      </p:grpSpPr>
      <p:pic>
        <p:nvPicPr>
          <p:cNvPr id="234" name="Google Shape;234;p44"/>
          <p:cNvPicPr preferRelativeResize="0"/>
          <p:nvPr/>
        </p:nvPicPr>
        <p:blipFill rotWithShape="1">
          <a:blip r:embed="rId2">
            <a:alphaModFix/>
          </a:blip>
          <a:srcRect b="0" l="9" r="0" t="0"/>
          <a:stretch/>
        </p:blipFill>
        <p:spPr>
          <a:xfrm>
            <a:off x="-27128" y="1"/>
            <a:ext cx="1907688" cy="5138589"/>
          </a:xfrm>
          <a:prstGeom prst="rect">
            <a:avLst/>
          </a:prstGeom>
          <a:noFill/>
          <a:ln>
            <a:noFill/>
          </a:ln>
        </p:spPr>
      </p:pic>
      <p:pic>
        <p:nvPicPr>
          <p:cNvPr id="235" name="Google Shape;235;p44"/>
          <p:cNvPicPr preferRelativeResize="0"/>
          <p:nvPr/>
        </p:nvPicPr>
        <p:blipFill rotWithShape="1">
          <a:blip r:embed="rId3">
            <a:alphaModFix/>
          </a:blip>
          <a:srcRect b="0" l="0" r="0" t="0"/>
          <a:stretch/>
        </p:blipFill>
        <p:spPr>
          <a:xfrm>
            <a:off x="162929" y="3426405"/>
            <a:ext cx="1975372" cy="1561580"/>
          </a:xfrm>
          <a:prstGeom prst="rect">
            <a:avLst/>
          </a:prstGeom>
          <a:noFill/>
          <a:ln>
            <a:noFill/>
          </a:ln>
        </p:spPr>
      </p:pic>
      <p:sp>
        <p:nvSpPr>
          <p:cNvPr id="236" name="Google Shape;236;p44"/>
          <p:cNvSpPr txBox="1"/>
          <p:nvPr>
            <p:ph idx="1" type="body"/>
          </p:nvPr>
        </p:nvSpPr>
        <p:spPr>
          <a:xfrm>
            <a:off x="2265194" y="426700"/>
            <a:ext cx="6609000" cy="374700"/>
          </a:xfrm>
          <a:prstGeom prst="rect">
            <a:avLst/>
          </a:prstGeom>
          <a:noFill/>
          <a:ln>
            <a:noFill/>
          </a:ln>
        </p:spPr>
        <p:txBody>
          <a:bodyPr anchorCtr="0" anchor="b" bIns="20775" lIns="41550" spcFirstLastPara="1" rIns="41550" wrap="square" tIns="20775">
            <a:noAutofit/>
          </a:bodyPr>
          <a:lstStyle>
            <a:lvl1pPr indent="-228600" lvl="0" marL="457200" marR="0" rtl="0" algn="l">
              <a:lnSpc>
                <a:spcPct val="100000"/>
              </a:lnSpc>
              <a:spcBef>
                <a:spcPts val="500"/>
              </a:spcBef>
              <a:spcAft>
                <a:spcPts val="0"/>
              </a:spcAft>
              <a:buClr>
                <a:schemeClr val="dk1"/>
              </a:buClr>
              <a:buSzPts val="1500"/>
              <a:buFont typeface="Arial"/>
              <a:buNone/>
              <a:defRPr b="0" i="0" sz="15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237" name="Google Shape;237;p44"/>
          <p:cNvSpPr txBox="1"/>
          <p:nvPr>
            <p:ph idx="2" type="body"/>
          </p:nvPr>
        </p:nvSpPr>
        <p:spPr>
          <a:xfrm>
            <a:off x="2265194" y="891821"/>
            <a:ext cx="6609000" cy="3743400"/>
          </a:xfrm>
          <a:prstGeom prst="rect">
            <a:avLst/>
          </a:prstGeom>
          <a:noFill/>
          <a:ln>
            <a:noFill/>
          </a:ln>
        </p:spPr>
        <p:txBody>
          <a:bodyPr anchorCtr="0" anchor="t" bIns="20775" lIns="41550" spcFirstLastPara="1" rIns="41550" wrap="square" tIns="20775">
            <a:noAutofit/>
          </a:bodyPr>
          <a:lstStyle>
            <a:lvl1pPr indent="-311150" lvl="0" marL="457200" marR="0" rtl="0" algn="l">
              <a:lnSpc>
                <a:spcPct val="100000"/>
              </a:lnSpc>
              <a:spcBef>
                <a:spcPts val="500"/>
              </a:spcBef>
              <a:spcAft>
                <a:spcPts val="0"/>
              </a:spcAft>
              <a:buClr>
                <a:schemeClr val="dk1"/>
              </a:buClr>
              <a:buSzPts val="1300"/>
              <a:buFont typeface="Arial"/>
              <a:buChar char="•"/>
              <a:defRPr b="0" i="0" sz="1300">
                <a:solidFill>
                  <a:schemeClr val="dk1"/>
                </a:solidFill>
                <a:latin typeface="Michroma"/>
                <a:ea typeface="Michroma"/>
                <a:cs typeface="Michroma"/>
                <a:sym typeface="Michroma"/>
              </a:defRPr>
            </a:lvl1pPr>
            <a:lvl2pPr indent="-298450" lvl="1" marL="914400" marR="0" rtl="0" algn="l">
              <a:lnSpc>
                <a:spcPct val="100000"/>
              </a:lnSpc>
              <a:spcBef>
                <a:spcPts val="200"/>
              </a:spcBef>
              <a:spcAft>
                <a:spcPts val="0"/>
              </a:spcAft>
              <a:buClr>
                <a:schemeClr val="dk1"/>
              </a:buClr>
              <a:buSzPts val="1100"/>
              <a:buFont typeface="Arial"/>
              <a:buChar char="•"/>
              <a:defRPr b="0" i="0" sz="1100" u="none" cap="none" strike="noStrike">
                <a:solidFill>
                  <a:schemeClr val="dk1"/>
                </a:solidFill>
                <a:latin typeface="Michroma"/>
                <a:ea typeface="Michroma"/>
                <a:cs typeface="Michroma"/>
                <a:sym typeface="Michroma"/>
              </a:defRPr>
            </a:lvl2pPr>
            <a:lvl3pPr indent="-285750" lvl="2" marL="1371600" marR="0" rtl="0" algn="l">
              <a:lnSpc>
                <a:spcPct val="100000"/>
              </a:lnSpc>
              <a:spcBef>
                <a:spcPts val="200"/>
              </a:spcBef>
              <a:spcAft>
                <a:spcPts val="0"/>
              </a:spcAft>
              <a:buClr>
                <a:schemeClr val="dk1"/>
              </a:buClr>
              <a:buSzPts val="900"/>
              <a:buFont typeface="Arial"/>
              <a:buChar char="•"/>
              <a:defRPr b="0" i="0" sz="900" u="none" cap="none" strike="noStrike">
                <a:solidFill>
                  <a:schemeClr val="dk1"/>
                </a:solidFill>
                <a:latin typeface="Michroma"/>
                <a:ea typeface="Michroma"/>
                <a:cs typeface="Michroma"/>
                <a:sym typeface="Michroma"/>
              </a:defRPr>
            </a:lvl3pPr>
            <a:lvl4pPr indent="-279400" lvl="3" marL="18288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ichroma"/>
                <a:ea typeface="Michroma"/>
                <a:cs typeface="Michroma"/>
                <a:sym typeface="Michroma"/>
              </a:defRPr>
            </a:lvl4pPr>
            <a:lvl5pPr indent="-279400" lvl="4" marL="22860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ichroma"/>
                <a:ea typeface="Michroma"/>
                <a:cs typeface="Michroma"/>
                <a:sym typeface="Michroma"/>
              </a:defRPr>
            </a:lvl5pPr>
            <a:lvl6pPr indent="-279400" lvl="5" marL="27432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6pPr>
            <a:lvl7pPr indent="-279400" lvl="6" marL="32004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7pPr>
            <a:lvl8pPr indent="-279400" lvl="7" marL="36576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8pPr>
            <a:lvl9pPr indent="-279400" lvl="8" marL="41148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9pPr>
          </a:lstStyle>
          <a:p/>
        </p:txBody>
      </p:sp>
      <p:sp>
        <p:nvSpPr>
          <p:cNvPr id="238" name="Google Shape;238;p44"/>
          <p:cNvSpPr txBox="1"/>
          <p:nvPr>
            <p:ph idx="3" type="subTitle"/>
          </p:nvPr>
        </p:nvSpPr>
        <p:spPr>
          <a:xfrm>
            <a:off x="269769" y="430309"/>
            <a:ext cx="1419300" cy="2996100"/>
          </a:xfrm>
          <a:prstGeom prst="rect">
            <a:avLst/>
          </a:prstGeom>
          <a:noFill/>
          <a:ln>
            <a:noFill/>
          </a:ln>
        </p:spPr>
        <p:txBody>
          <a:bodyPr anchorCtr="0" anchor="t" bIns="0" lIns="0" spcFirstLastPara="1" rIns="0" wrap="square" tIns="0">
            <a:noAutofit/>
          </a:bodyPr>
          <a:lstStyle>
            <a:lvl1pPr lvl="0" marR="0" rtl="0" algn="l">
              <a:lnSpc>
                <a:spcPct val="90000"/>
              </a:lnSpc>
              <a:spcBef>
                <a:spcPts val="500"/>
              </a:spcBef>
              <a:spcAft>
                <a:spcPts val="0"/>
              </a:spcAft>
              <a:buClr>
                <a:schemeClr val="lt1"/>
              </a:buClr>
              <a:buSzPts val="2000"/>
              <a:buFont typeface="Arial"/>
              <a:buNone/>
              <a:defRPr b="0" i="0" sz="2000">
                <a:solidFill>
                  <a:schemeClr val="lt1"/>
                </a:solidFill>
                <a:latin typeface="Michroma"/>
                <a:ea typeface="Michroma"/>
                <a:cs typeface="Michroma"/>
                <a:sym typeface="Michroma"/>
              </a:defRPr>
            </a:lvl1pPr>
            <a:lvl2pPr lvl="1" marR="0" rtl="0" algn="ctr">
              <a:lnSpc>
                <a:spcPct val="90000"/>
              </a:lnSpc>
              <a:spcBef>
                <a:spcPts val="200"/>
              </a:spcBef>
              <a:spcAft>
                <a:spcPts val="0"/>
              </a:spcAft>
              <a:buClr>
                <a:schemeClr val="dk1"/>
              </a:buClr>
              <a:buSzPts val="1500"/>
              <a:buFont typeface="Arial"/>
              <a:buNone/>
              <a:defRPr b="0" i="0" sz="1500" u="none" cap="none" strike="noStrike">
                <a:solidFill>
                  <a:schemeClr val="dk1"/>
                </a:solidFill>
                <a:latin typeface="Montserrat Medium"/>
                <a:ea typeface="Montserrat Medium"/>
                <a:cs typeface="Montserrat Medium"/>
                <a:sym typeface="Montserrat Medium"/>
              </a:defRPr>
            </a:lvl2pPr>
            <a:lvl3pPr lvl="2" marR="0" rtl="0" algn="ctr">
              <a:lnSpc>
                <a:spcPct val="90000"/>
              </a:lnSpc>
              <a:spcBef>
                <a:spcPts val="200"/>
              </a:spcBef>
              <a:spcAft>
                <a:spcPts val="0"/>
              </a:spcAft>
              <a:buClr>
                <a:schemeClr val="dk1"/>
              </a:buClr>
              <a:buSzPts val="1300"/>
              <a:buFont typeface="Arial"/>
              <a:buNone/>
              <a:defRPr b="0" i="0" sz="1300" u="none" cap="none" strike="noStrike">
                <a:solidFill>
                  <a:schemeClr val="dk1"/>
                </a:solidFill>
                <a:latin typeface="Montserrat Medium"/>
                <a:ea typeface="Montserrat Medium"/>
                <a:cs typeface="Montserrat Medium"/>
                <a:sym typeface="Montserrat Medium"/>
              </a:defRPr>
            </a:lvl3pPr>
            <a:lvl4pPr lvl="3"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4pPr>
            <a:lvl5pPr lvl="4"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5pPr>
            <a:lvl6pPr lvl="5"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Title Slide">
  <p:cSld name="16_Title Slide">
    <p:spTree>
      <p:nvGrpSpPr>
        <p:cNvPr id="239" name="Shape 239"/>
        <p:cNvGrpSpPr/>
        <p:nvPr/>
      </p:nvGrpSpPr>
      <p:grpSpPr>
        <a:xfrm>
          <a:off x="0" y="0"/>
          <a:ext cx="0" cy="0"/>
          <a:chOff x="0" y="0"/>
          <a:chExt cx="0" cy="0"/>
        </a:xfrm>
      </p:grpSpPr>
      <p:pic>
        <p:nvPicPr>
          <p:cNvPr id="240" name="Google Shape;240;p45"/>
          <p:cNvPicPr preferRelativeResize="0"/>
          <p:nvPr/>
        </p:nvPicPr>
        <p:blipFill rotWithShape="1">
          <a:blip r:embed="rId2">
            <a:alphaModFix/>
          </a:blip>
          <a:srcRect b="0" l="0" r="0" t="-70"/>
          <a:stretch/>
        </p:blipFill>
        <p:spPr>
          <a:xfrm flipH="1" rot="10800000">
            <a:off x="335" y="4915"/>
            <a:ext cx="1880832" cy="5141996"/>
          </a:xfrm>
          <a:prstGeom prst="rect">
            <a:avLst/>
          </a:prstGeom>
          <a:noFill/>
          <a:ln>
            <a:noFill/>
          </a:ln>
        </p:spPr>
      </p:pic>
      <p:pic>
        <p:nvPicPr>
          <p:cNvPr id="241" name="Google Shape;241;p45"/>
          <p:cNvPicPr preferRelativeResize="0"/>
          <p:nvPr/>
        </p:nvPicPr>
        <p:blipFill rotWithShape="1">
          <a:blip r:embed="rId3">
            <a:alphaModFix/>
          </a:blip>
          <a:srcRect b="0" l="0" r="0" t="0"/>
          <a:stretch/>
        </p:blipFill>
        <p:spPr>
          <a:xfrm>
            <a:off x="162929" y="3426405"/>
            <a:ext cx="1975372" cy="1561580"/>
          </a:xfrm>
          <a:prstGeom prst="rect">
            <a:avLst/>
          </a:prstGeom>
          <a:noFill/>
          <a:ln>
            <a:noFill/>
          </a:ln>
        </p:spPr>
      </p:pic>
      <p:sp>
        <p:nvSpPr>
          <p:cNvPr id="242" name="Google Shape;242;p45"/>
          <p:cNvSpPr txBox="1"/>
          <p:nvPr>
            <p:ph idx="1" type="body"/>
          </p:nvPr>
        </p:nvSpPr>
        <p:spPr>
          <a:xfrm>
            <a:off x="2265194" y="426700"/>
            <a:ext cx="6609000" cy="374700"/>
          </a:xfrm>
          <a:prstGeom prst="rect">
            <a:avLst/>
          </a:prstGeom>
          <a:noFill/>
          <a:ln>
            <a:noFill/>
          </a:ln>
        </p:spPr>
        <p:txBody>
          <a:bodyPr anchorCtr="0" anchor="b" bIns="20775" lIns="41550" spcFirstLastPara="1" rIns="41550" wrap="square" tIns="20775">
            <a:noAutofit/>
          </a:bodyPr>
          <a:lstStyle>
            <a:lvl1pPr indent="-228600" lvl="0" marL="457200" marR="0" rtl="0" algn="l">
              <a:lnSpc>
                <a:spcPct val="100000"/>
              </a:lnSpc>
              <a:spcBef>
                <a:spcPts val="500"/>
              </a:spcBef>
              <a:spcAft>
                <a:spcPts val="0"/>
              </a:spcAft>
              <a:buClr>
                <a:schemeClr val="dk1"/>
              </a:buClr>
              <a:buSzPts val="1500"/>
              <a:buFont typeface="Arial"/>
              <a:buNone/>
              <a:defRPr b="0" i="0" sz="15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243" name="Google Shape;243;p45"/>
          <p:cNvSpPr txBox="1"/>
          <p:nvPr>
            <p:ph idx="2" type="body"/>
          </p:nvPr>
        </p:nvSpPr>
        <p:spPr>
          <a:xfrm>
            <a:off x="2265194" y="891821"/>
            <a:ext cx="6609000" cy="3743400"/>
          </a:xfrm>
          <a:prstGeom prst="rect">
            <a:avLst/>
          </a:prstGeom>
          <a:noFill/>
          <a:ln>
            <a:noFill/>
          </a:ln>
        </p:spPr>
        <p:txBody>
          <a:bodyPr anchorCtr="0" anchor="t" bIns="20775" lIns="41550" spcFirstLastPara="1" rIns="41550" wrap="square" tIns="20775">
            <a:noAutofit/>
          </a:bodyPr>
          <a:lstStyle>
            <a:lvl1pPr indent="-311150" lvl="0" marL="457200" marR="0" rtl="0" algn="l">
              <a:lnSpc>
                <a:spcPct val="100000"/>
              </a:lnSpc>
              <a:spcBef>
                <a:spcPts val="500"/>
              </a:spcBef>
              <a:spcAft>
                <a:spcPts val="0"/>
              </a:spcAft>
              <a:buClr>
                <a:schemeClr val="dk1"/>
              </a:buClr>
              <a:buSzPts val="1300"/>
              <a:buFont typeface="Arial"/>
              <a:buChar char="•"/>
              <a:defRPr b="0" i="0" sz="1300">
                <a:solidFill>
                  <a:schemeClr val="dk1"/>
                </a:solidFill>
                <a:latin typeface="Michroma"/>
                <a:ea typeface="Michroma"/>
                <a:cs typeface="Michroma"/>
                <a:sym typeface="Michroma"/>
              </a:defRPr>
            </a:lvl1pPr>
            <a:lvl2pPr indent="-298450" lvl="1" marL="914400" marR="0" rtl="0" algn="l">
              <a:lnSpc>
                <a:spcPct val="100000"/>
              </a:lnSpc>
              <a:spcBef>
                <a:spcPts val="200"/>
              </a:spcBef>
              <a:spcAft>
                <a:spcPts val="0"/>
              </a:spcAft>
              <a:buClr>
                <a:schemeClr val="dk1"/>
              </a:buClr>
              <a:buSzPts val="1100"/>
              <a:buFont typeface="Arial"/>
              <a:buChar char="•"/>
              <a:defRPr b="0" i="0" sz="1100" u="none" cap="none" strike="noStrike">
                <a:solidFill>
                  <a:schemeClr val="dk1"/>
                </a:solidFill>
                <a:latin typeface="Michroma"/>
                <a:ea typeface="Michroma"/>
                <a:cs typeface="Michroma"/>
                <a:sym typeface="Michroma"/>
              </a:defRPr>
            </a:lvl2pPr>
            <a:lvl3pPr indent="-285750" lvl="2" marL="1371600" marR="0" rtl="0" algn="l">
              <a:lnSpc>
                <a:spcPct val="100000"/>
              </a:lnSpc>
              <a:spcBef>
                <a:spcPts val="200"/>
              </a:spcBef>
              <a:spcAft>
                <a:spcPts val="0"/>
              </a:spcAft>
              <a:buClr>
                <a:schemeClr val="dk1"/>
              </a:buClr>
              <a:buSzPts val="900"/>
              <a:buFont typeface="Arial"/>
              <a:buChar char="•"/>
              <a:defRPr b="0" i="0" sz="900" u="none" cap="none" strike="noStrike">
                <a:solidFill>
                  <a:schemeClr val="dk1"/>
                </a:solidFill>
                <a:latin typeface="Michroma"/>
                <a:ea typeface="Michroma"/>
                <a:cs typeface="Michroma"/>
                <a:sym typeface="Michroma"/>
              </a:defRPr>
            </a:lvl3pPr>
            <a:lvl4pPr indent="-279400" lvl="3" marL="18288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ichroma"/>
                <a:ea typeface="Michroma"/>
                <a:cs typeface="Michroma"/>
                <a:sym typeface="Michroma"/>
              </a:defRPr>
            </a:lvl4pPr>
            <a:lvl5pPr indent="-279400" lvl="4" marL="22860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ichroma"/>
                <a:ea typeface="Michroma"/>
                <a:cs typeface="Michroma"/>
                <a:sym typeface="Michroma"/>
              </a:defRPr>
            </a:lvl5pPr>
            <a:lvl6pPr indent="-279400" lvl="5" marL="27432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6pPr>
            <a:lvl7pPr indent="-279400" lvl="6" marL="32004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7pPr>
            <a:lvl8pPr indent="-279400" lvl="7" marL="36576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8pPr>
            <a:lvl9pPr indent="-279400" lvl="8" marL="41148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9pPr>
          </a:lstStyle>
          <a:p/>
        </p:txBody>
      </p:sp>
      <p:sp>
        <p:nvSpPr>
          <p:cNvPr id="244" name="Google Shape;244;p45"/>
          <p:cNvSpPr txBox="1"/>
          <p:nvPr>
            <p:ph idx="3" type="subTitle"/>
          </p:nvPr>
        </p:nvSpPr>
        <p:spPr>
          <a:xfrm>
            <a:off x="269769" y="430309"/>
            <a:ext cx="1419300" cy="2996100"/>
          </a:xfrm>
          <a:prstGeom prst="rect">
            <a:avLst/>
          </a:prstGeom>
          <a:noFill/>
          <a:ln>
            <a:noFill/>
          </a:ln>
        </p:spPr>
        <p:txBody>
          <a:bodyPr anchorCtr="0" anchor="t" bIns="0" lIns="0" spcFirstLastPara="1" rIns="0" wrap="square" tIns="0">
            <a:noAutofit/>
          </a:bodyPr>
          <a:lstStyle>
            <a:lvl1pPr lvl="0" marR="0" rtl="0" algn="l">
              <a:lnSpc>
                <a:spcPct val="90000"/>
              </a:lnSpc>
              <a:spcBef>
                <a:spcPts val="500"/>
              </a:spcBef>
              <a:spcAft>
                <a:spcPts val="0"/>
              </a:spcAft>
              <a:buClr>
                <a:schemeClr val="lt1"/>
              </a:buClr>
              <a:buSzPts val="2000"/>
              <a:buFont typeface="Arial"/>
              <a:buNone/>
              <a:defRPr b="0" i="0" sz="2000">
                <a:solidFill>
                  <a:schemeClr val="lt1"/>
                </a:solidFill>
                <a:latin typeface="Michroma"/>
                <a:ea typeface="Michroma"/>
                <a:cs typeface="Michroma"/>
                <a:sym typeface="Michroma"/>
              </a:defRPr>
            </a:lvl1pPr>
            <a:lvl2pPr lvl="1" marR="0" rtl="0" algn="ctr">
              <a:lnSpc>
                <a:spcPct val="90000"/>
              </a:lnSpc>
              <a:spcBef>
                <a:spcPts val="200"/>
              </a:spcBef>
              <a:spcAft>
                <a:spcPts val="0"/>
              </a:spcAft>
              <a:buClr>
                <a:schemeClr val="dk1"/>
              </a:buClr>
              <a:buSzPts val="1500"/>
              <a:buFont typeface="Arial"/>
              <a:buNone/>
              <a:defRPr b="0" i="0" sz="1500" u="none" cap="none" strike="noStrike">
                <a:solidFill>
                  <a:schemeClr val="dk1"/>
                </a:solidFill>
                <a:latin typeface="Montserrat Medium"/>
                <a:ea typeface="Montserrat Medium"/>
                <a:cs typeface="Montserrat Medium"/>
                <a:sym typeface="Montserrat Medium"/>
              </a:defRPr>
            </a:lvl2pPr>
            <a:lvl3pPr lvl="2" marR="0" rtl="0" algn="ctr">
              <a:lnSpc>
                <a:spcPct val="90000"/>
              </a:lnSpc>
              <a:spcBef>
                <a:spcPts val="200"/>
              </a:spcBef>
              <a:spcAft>
                <a:spcPts val="0"/>
              </a:spcAft>
              <a:buClr>
                <a:schemeClr val="dk1"/>
              </a:buClr>
              <a:buSzPts val="1300"/>
              <a:buFont typeface="Arial"/>
              <a:buNone/>
              <a:defRPr b="0" i="0" sz="1300" u="none" cap="none" strike="noStrike">
                <a:solidFill>
                  <a:schemeClr val="dk1"/>
                </a:solidFill>
                <a:latin typeface="Montserrat Medium"/>
                <a:ea typeface="Montserrat Medium"/>
                <a:cs typeface="Montserrat Medium"/>
                <a:sym typeface="Montserrat Medium"/>
              </a:defRPr>
            </a:lvl3pPr>
            <a:lvl4pPr lvl="3"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4pPr>
            <a:lvl5pPr lvl="4"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5pPr>
            <a:lvl6pPr lvl="5"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Title Slide">
  <p:cSld name="17_Title Slide">
    <p:spTree>
      <p:nvGrpSpPr>
        <p:cNvPr id="245" name="Shape 245"/>
        <p:cNvGrpSpPr/>
        <p:nvPr/>
      </p:nvGrpSpPr>
      <p:grpSpPr>
        <a:xfrm>
          <a:off x="0" y="0"/>
          <a:ext cx="0" cy="0"/>
          <a:chOff x="0" y="0"/>
          <a:chExt cx="0" cy="0"/>
        </a:xfrm>
      </p:grpSpPr>
      <p:pic>
        <p:nvPicPr>
          <p:cNvPr id="246" name="Google Shape;246;p46"/>
          <p:cNvPicPr preferRelativeResize="0"/>
          <p:nvPr/>
        </p:nvPicPr>
        <p:blipFill rotWithShape="1">
          <a:blip r:embed="rId2">
            <a:alphaModFix/>
          </a:blip>
          <a:srcRect b="0" l="0" r="0" t="0"/>
          <a:stretch/>
        </p:blipFill>
        <p:spPr>
          <a:xfrm>
            <a:off x="0" y="0"/>
            <a:ext cx="1880560" cy="5138587"/>
          </a:xfrm>
          <a:prstGeom prst="rect">
            <a:avLst/>
          </a:prstGeom>
          <a:noFill/>
          <a:ln>
            <a:noFill/>
          </a:ln>
        </p:spPr>
      </p:pic>
      <p:pic>
        <p:nvPicPr>
          <p:cNvPr id="247" name="Google Shape;247;p46"/>
          <p:cNvPicPr preferRelativeResize="0"/>
          <p:nvPr/>
        </p:nvPicPr>
        <p:blipFill rotWithShape="1">
          <a:blip r:embed="rId3">
            <a:alphaModFix/>
          </a:blip>
          <a:srcRect b="0" l="0" r="0" t="0"/>
          <a:stretch/>
        </p:blipFill>
        <p:spPr>
          <a:xfrm>
            <a:off x="162929" y="3426405"/>
            <a:ext cx="1975372" cy="1561580"/>
          </a:xfrm>
          <a:prstGeom prst="rect">
            <a:avLst/>
          </a:prstGeom>
          <a:noFill/>
          <a:ln>
            <a:noFill/>
          </a:ln>
        </p:spPr>
      </p:pic>
      <p:sp>
        <p:nvSpPr>
          <p:cNvPr id="248" name="Google Shape;248;p46"/>
          <p:cNvSpPr txBox="1"/>
          <p:nvPr>
            <p:ph idx="1" type="body"/>
          </p:nvPr>
        </p:nvSpPr>
        <p:spPr>
          <a:xfrm>
            <a:off x="2265194" y="426700"/>
            <a:ext cx="6609000" cy="374700"/>
          </a:xfrm>
          <a:prstGeom prst="rect">
            <a:avLst/>
          </a:prstGeom>
          <a:noFill/>
          <a:ln>
            <a:noFill/>
          </a:ln>
        </p:spPr>
        <p:txBody>
          <a:bodyPr anchorCtr="0" anchor="b" bIns="20775" lIns="41550" spcFirstLastPara="1" rIns="41550" wrap="square" tIns="20775">
            <a:noAutofit/>
          </a:bodyPr>
          <a:lstStyle>
            <a:lvl1pPr indent="-228600" lvl="0" marL="457200" marR="0" rtl="0" algn="l">
              <a:lnSpc>
                <a:spcPct val="100000"/>
              </a:lnSpc>
              <a:spcBef>
                <a:spcPts val="500"/>
              </a:spcBef>
              <a:spcAft>
                <a:spcPts val="0"/>
              </a:spcAft>
              <a:buClr>
                <a:schemeClr val="dk1"/>
              </a:buClr>
              <a:buSzPts val="1500"/>
              <a:buFont typeface="Arial"/>
              <a:buNone/>
              <a:defRPr b="0" i="0" sz="15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249" name="Google Shape;249;p46"/>
          <p:cNvSpPr txBox="1"/>
          <p:nvPr>
            <p:ph idx="2" type="body"/>
          </p:nvPr>
        </p:nvSpPr>
        <p:spPr>
          <a:xfrm>
            <a:off x="2265194" y="891821"/>
            <a:ext cx="6609000" cy="3743400"/>
          </a:xfrm>
          <a:prstGeom prst="rect">
            <a:avLst/>
          </a:prstGeom>
          <a:noFill/>
          <a:ln>
            <a:noFill/>
          </a:ln>
        </p:spPr>
        <p:txBody>
          <a:bodyPr anchorCtr="0" anchor="t" bIns="20775" lIns="41550" spcFirstLastPara="1" rIns="41550" wrap="square" tIns="20775">
            <a:noAutofit/>
          </a:bodyPr>
          <a:lstStyle>
            <a:lvl1pPr indent="-311150" lvl="0" marL="457200" marR="0" rtl="0" algn="l">
              <a:lnSpc>
                <a:spcPct val="100000"/>
              </a:lnSpc>
              <a:spcBef>
                <a:spcPts val="500"/>
              </a:spcBef>
              <a:spcAft>
                <a:spcPts val="0"/>
              </a:spcAft>
              <a:buClr>
                <a:schemeClr val="dk1"/>
              </a:buClr>
              <a:buSzPts val="1300"/>
              <a:buFont typeface="Arial"/>
              <a:buChar char="•"/>
              <a:defRPr b="0" i="0" sz="1300">
                <a:solidFill>
                  <a:schemeClr val="dk1"/>
                </a:solidFill>
                <a:latin typeface="Michroma"/>
                <a:ea typeface="Michroma"/>
                <a:cs typeface="Michroma"/>
                <a:sym typeface="Michroma"/>
              </a:defRPr>
            </a:lvl1pPr>
            <a:lvl2pPr indent="-298450" lvl="1" marL="914400" marR="0" rtl="0" algn="l">
              <a:lnSpc>
                <a:spcPct val="100000"/>
              </a:lnSpc>
              <a:spcBef>
                <a:spcPts val="200"/>
              </a:spcBef>
              <a:spcAft>
                <a:spcPts val="0"/>
              </a:spcAft>
              <a:buClr>
                <a:schemeClr val="dk1"/>
              </a:buClr>
              <a:buSzPts val="1100"/>
              <a:buFont typeface="Arial"/>
              <a:buChar char="•"/>
              <a:defRPr b="0" i="0" sz="1100" u="none" cap="none" strike="noStrike">
                <a:solidFill>
                  <a:schemeClr val="dk1"/>
                </a:solidFill>
                <a:latin typeface="Michroma"/>
                <a:ea typeface="Michroma"/>
                <a:cs typeface="Michroma"/>
                <a:sym typeface="Michroma"/>
              </a:defRPr>
            </a:lvl2pPr>
            <a:lvl3pPr indent="-285750" lvl="2" marL="1371600" marR="0" rtl="0" algn="l">
              <a:lnSpc>
                <a:spcPct val="100000"/>
              </a:lnSpc>
              <a:spcBef>
                <a:spcPts val="200"/>
              </a:spcBef>
              <a:spcAft>
                <a:spcPts val="0"/>
              </a:spcAft>
              <a:buClr>
                <a:schemeClr val="dk1"/>
              </a:buClr>
              <a:buSzPts val="900"/>
              <a:buFont typeface="Arial"/>
              <a:buChar char="•"/>
              <a:defRPr b="0" i="0" sz="900" u="none" cap="none" strike="noStrike">
                <a:solidFill>
                  <a:schemeClr val="dk1"/>
                </a:solidFill>
                <a:latin typeface="Michroma"/>
                <a:ea typeface="Michroma"/>
                <a:cs typeface="Michroma"/>
                <a:sym typeface="Michroma"/>
              </a:defRPr>
            </a:lvl3pPr>
            <a:lvl4pPr indent="-279400" lvl="3" marL="18288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ichroma"/>
                <a:ea typeface="Michroma"/>
                <a:cs typeface="Michroma"/>
                <a:sym typeface="Michroma"/>
              </a:defRPr>
            </a:lvl4pPr>
            <a:lvl5pPr indent="-279400" lvl="4" marL="22860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ichroma"/>
                <a:ea typeface="Michroma"/>
                <a:cs typeface="Michroma"/>
                <a:sym typeface="Michroma"/>
              </a:defRPr>
            </a:lvl5pPr>
            <a:lvl6pPr indent="-279400" lvl="5" marL="27432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6pPr>
            <a:lvl7pPr indent="-279400" lvl="6" marL="32004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7pPr>
            <a:lvl8pPr indent="-279400" lvl="7" marL="36576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8pPr>
            <a:lvl9pPr indent="-279400" lvl="8" marL="41148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9pPr>
          </a:lstStyle>
          <a:p/>
        </p:txBody>
      </p:sp>
      <p:sp>
        <p:nvSpPr>
          <p:cNvPr id="250" name="Google Shape;250;p46"/>
          <p:cNvSpPr txBox="1"/>
          <p:nvPr>
            <p:ph idx="3" type="subTitle"/>
          </p:nvPr>
        </p:nvSpPr>
        <p:spPr>
          <a:xfrm>
            <a:off x="269769" y="430309"/>
            <a:ext cx="1419300" cy="2996100"/>
          </a:xfrm>
          <a:prstGeom prst="rect">
            <a:avLst/>
          </a:prstGeom>
          <a:noFill/>
          <a:ln>
            <a:noFill/>
          </a:ln>
        </p:spPr>
        <p:txBody>
          <a:bodyPr anchorCtr="0" anchor="t" bIns="0" lIns="0" spcFirstLastPara="1" rIns="0" wrap="square" tIns="0">
            <a:noAutofit/>
          </a:bodyPr>
          <a:lstStyle>
            <a:lvl1pPr lvl="0" marR="0" rtl="0" algn="l">
              <a:lnSpc>
                <a:spcPct val="90000"/>
              </a:lnSpc>
              <a:spcBef>
                <a:spcPts val="500"/>
              </a:spcBef>
              <a:spcAft>
                <a:spcPts val="0"/>
              </a:spcAft>
              <a:buClr>
                <a:schemeClr val="lt1"/>
              </a:buClr>
              <a:buSzPts val="2000"/>
              <a:buFont typeface="Arial"/>
              <a:buNone/>
              <a:defRPr b="0" i="0" sz="2000">
                <a:solidFill>
                  <a:schemeClr val="lt1"/>
                </a:solidFill>
                <a:latin typeface="Michroma"/>
                <a:ea typeface="Michroma"/>
                <a:cs typeface="Michroma"/>
                <a:sym typeface="Michroma"/>
              </a:defRPr>
            </a:lvl1pPr>
            <a:lvl2pPr lvl="1" marR="0" rtl="0" algn="ctr">
              <a:lnSpc>
                <a:spcPct val="90000"/>
              </a:lnSpc>
              <a:spcBef>
                <a:spcPts val="200"/>
              </a:spcBef>
              <a:spcAft>
                <a:spcPts val="0"/>
              </a:spcAft>
              <a:buClr>
                <a:schemeClr val="dk1"/>
              </a:buClr>
              <a:buSzPts val="1500"/>
              <a:buFont typeface="Arial"/>
              <a:buNone/>
              <a:defRPr b="0" i="0" sz="1500" u="none" cap="none" strike="noStrike">
                <a:solidFill>
                  <a:schemeClr val="dk1"/>
                </a:solidFill>
                <a:latin typeface="Montserrat Medium"/>
                <a:ea typeface="Montserrat Medium"/>
                <a:cs typeface="Montserrat Medium"/>
                <a:sym typeface="Montserrat Medium"/>
              </a:defRPr>
            </a:lvl2pPr>
            <a:lvl3pPr lvl="2" marR="0" rtl="0" algn="ctr">
              <a:lnSpc>
                <a:spcPct val="90000"/>
              </a:lnSpc>
              <a:spcBef>
                <a:spcPts val="200"/>
              </a:spcBef>
              <a:spcAft>
                <a:spcPts val="0"/>
              </a:spcAft>
              <a:buClr>
                <a:schemeClr val="dk1"/>
              </a:buClr>
              <a:buSzPts val="1300"/>
              <a:buFont typeface="Arial"/>
              <a:buNone/>
              <a:defRPr b="0" i="0" sz="1300" u="none" cap="none" strike="noStrike">
                <a:solidFill>
                  <a:schemeClr val="dk1"/>
                </a:solidFill>
                <a:latin typeface="Montserrat Medium"/>
                <a:ea typeface="Montserrat Medium"/>
                <a:cs typeface="Montserrat Medium"/>
                <a:sym typeface="Montserrat Medium"/>
              </a:defRPr>
            </a:lvl3pPr>
            <a:lvl4pPr lvl="3"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4pPr>
            <a:lvl5pPr lvl="4"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5pPr>
            <a:lvl6pPr lvl="5"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p:cSld name="6_Title and Content">
    <p:bg>
      <p:bgPr>
        <a:solidFill>
          <a:schemeClr val="lt1"/>
        </a:solidFill>
      </p:bgPr>
    </p:bg>
    <p:spTree>
      <p:nvGrpSpPr>
        <p:cNvPr id="251" name="Shape 251"/>
        <p:cNvGrpSpPr/>
        <p:nvPr/>
      </p:nvGrpSpPr>
      <p:grpSpPr>
        <a:xfrm>
          <a:off x="0" y="0"/>
          <a:ext cx="0" cy="0"/>
          <a:chOff x="0" y="0"/>
          <a:chExt cx="0" cy="0"/>
        </a:xfrm>
      </p:grpSpPr>
      <p:sp>
        <p:nvSpPr>
          <p:cNvPr id="252" name="Google Shape;252;p47"/>
          <p:cNvSpPr txBox="1"/>
          <p:nvPr/>
        </p:nvSpPr>
        <p:spPr>
          <a:xfrm>
            <a:off x="0" y="2290917"/>
            <a:ext cx="9144000" cy="561600"/>
          </a:xfrm>
          <a:prstGeom prst="rect">
            <a:avLst/>
          </a:prstGeom>
          <a:solidFill>
            <a:schemeClr val="lt1"/>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500"/>
              <a:buFont typeface="Arial"/>
              <a:buNone/>
            </a:pPr>
            <a:r>
              <a:rPr b="0" i="0" lang="en-GB" sz="2500" u="none" cap="none" strike="noStrike">
                <a:solidFill>
                  <a:schemeClr val="dk1"/>
                </a:solidFill>
                <a:latin typeface="Michroma"/>
                <a:ea typeface="Michroma"/>
                <a:cs typeface="Michroma"/>
                <a:sym typeface="Michroma"/>
              </a:rPr>
              <a:t>Body copy pages</a:t>
            </a:r>
            <a:endParaRPr sz="60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Just title, Blue border">
  <p:cSld name="1_Just title, Blue border">
    <p:spTree>
      <p:nvGrpSpPr>
        <p:cNvPr id="253" name="Shape 253"/>
        <p:cNvGrpSpPr/>
        <p:nvPr/>
      </p:nvGrpSpPr>
      <p:grpSpPr>
        <a:xfrm>
          <a:off x="0" y="0"/>
          <a:ext cx="0" cy="0"/>
          <a:chOff x="0" y="0"/>
          <a:chExt cx="0" cy="0"/>
        </a:xfrm>
      </p:grpSpPr>
      <p:pic>
        <p:nvPicPr>
          <p:cNvPr id="254" name="Google Shape;254;p48"/>
          <p:cNvPicPr preferRelativeResize="0"/>
          <p:nvPr/>
        </p:nvPicPr>
        <p:blipFill rotWithShape="1">
          <a:blip r:embed="rId2">
            <a:alphaModFix/>
          </a:blip>
          <a:srcRect b="0" l="0" r="0" t="0"/>
          <a:stretch/>
        </p:blipFill>
        <p:spPr>
          <a:xfrm>
            <a:off x="0" y="0"/>
            <a:ext cx="9144002" cy="733186"/>
          </a:xfrm>
          <a:prstGeom prst="rect">
            <a:avLst/>
          </a:prstGeom>
          <a:noFill/>
          <a:ln>
            <a:noFill/>
          </a:ln>
        </p:spPr>
      </p:pic>
      <p:pic>
        <p:nvPicPr>
          <p:cNvPr id="255" name="Google Shape;255;p48"/>
          <p:cNvPicPr preferRelativeResize="0"/>
          <p:nvPr/>
        </p:nvPicPr>
        <p:blipFill rotWithShape="1">
          <a:blip r:embed="rId3">
            <a:alphaModFix/>
          </a:blip>
          <a:srcRect b="0" l="0" r="0" t="0"/>
          <a:stretch/>
        </p:blipFill>
        <p:spPr>
          <a:xfrm>
            <a:off x="7676223" y="0"/>
            <a:ext cx="1467251" cy="1159897"/>
          </a:xfrm>
          <a:prstGeom prst="rect">
            <a:avLst/>
          </a:prstGeom>
          <a:noFill/>
          <a:ln>
            <a:noFill/>
          </a:ln>
        </p:spPr>
      </p:pic>
      <p:sp>
        <p:nvSpPr>
          <p:cNvPr id="256" name="Google Shape;256;p48"/>
          <p:cNvSpPr txBox="1"/>
          <p:nvPr>
            <p:ph idx="1" type="subTitle"/>
          </p:nvPr>
        </p:nvSpPr>
        <p:spPr>
          <a:xfrm>
            <a:off x="269769" y="234073"/>
            <a:ext cx="6181800" cy="462900"/>
          </a:xfrm>
          <a:prstGeom prst="rect">
            <a:avLst/>
          </a:prstGeom>
          <a:noFill/>
          <a:ln>
            <a:noFill/>
          </a:ln>
        </p:spPr>
        <p:txBody>
          <a:bodyPr anchorCtr="0" anchor="t" bIns="0" lIns="0" spcFirstLastPara="1" rIns="0" wrap="square" tIns="0">
            <a:noAutofit/>
          </a:bodyPr>
          <a:lstStyle>
            <a:lvl1pPr lvl="0" marR="0" rtl="0" algn="l">
              <a:lnSpc>
                <a:spcPct val="90000"/>
              </a:lnSpc>
              <a:spcBef>
                <a:spcPts val="500"/>
              </a:spcBef>
              <a:spcAft>
                <a:spcPts val="0"/>
              </a:spcAft>
              <a:buClr>
                <a:schemeClr val="lt1"/>
              </a:buClr>
              <a:buSzPts val="2000"/>
              <a:buFont typeface="Arial"/>
              <a:buNone/>
              <a:defRPr b="0" i="0" sz="2000">
                <a:solidFill>
                  <a:schemeClr val="lt1"/>
                </a:solidFill>
                <a:latin typeface="Michroma"/>
                <a:ea typeface="Michroma"/>
                <a:cs typeface="Michroma"/>
                <a:sym typeface="Michroma"/>
              </a:defRPr>
            </a:lvl1pPr>
            <a:lvl2pPr lvl="1" marR="0" rtl="0" algn="ctr">
              <a:lnSpc>
                <a:spcPct val="90000"/>
              </a:lnSpc>
              <a:spcBef>
                <a:spcPts val="200"/>
              </a:spcBef>
              <a:spcAft>
                <a:spcPts val="0"/>
              </a:spcAft>
              <a:buClr>
                <a:schemeClr val="dk1"/>
              </a:buClr>
              <a:buSzPts val="1500"/>
              <a:buFont typeface="Arial"/>
              <a:buNone/>
              <a:defRPr b="0" i="0" sz="1500" u="none" cap="none" strike="noStrike">
                <a:solidFill>
                  <a:schemeClr val="dk1"/>
                </a:solidFill>
                <a:latin typeface="Montserrat Medium"/>
                <a:ea typeface="Montserrat Medium"/>
                <a:cs typeface="Montserrat Medium"/>
                <a:sym typeface="Montserrat Medium"/>
              </a:defRPr>
            </a:lvl2pPr>
            <a:lvl3pPr lvl="2" marR="0" rtl="0" algn="ctr">
              <a:lnSpc>
                <a:spcPct val="90000"/>
              </a:lnSpc>
              <a:spcBef>
                <a:spcPts val="200"/>
              </a:spcBef>
              <a:spcAft>
                <a:spcPts val="0"/>
              </a:spcAft>
              <a:buClr>
                <a:schemeClr val="dk1"/>
              </a:buClr>
              <a:buSzPts val="1300"/>
              <a:buFont typeface="Arial"/>
              <a:buNone/>
              <a:defRPr b="0" i="0" sz="1300" u="none" cap="none" strike="noStrike">
                <a:solidFill>
                  <a:schemeClr val="dk1"/>
                </a:solidFill>
                <a:latin typeface="Montserrat Medium"/>
                <a:ea typeface="Montserrat Medium"/>
                <a:cs typeface="Montserrat Medium"/>
                <a:sym typeface="Montserrat Medium"/>
              </a:defRPr>
            </a:lvl3pPr>
            <a:lvl4pPr lvl="3"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4pPr>
            <a:lvl5pPr lvl="4"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5pPr>
            <a:lvl6pPr lvl="5"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257" name="Google Shape;257;p48"/>
          <p:cNvSpPr txBox="1"/>
          <p:nvPr>
            <p:ph idx="2" type="body"/>
          </p:nvPr>
        </p:nvSpPr>
        <p:spPr>
          <a:xfrm>
            <a:off x="278801" y="1221994"/>
            <a:ext cx="8595300" cy="374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500"/>
              </a:spcBef>
              <a:spcAft>
                <a:spcPts val="0"/>
              </a:spcAft>
              <a:buClr>
                <a:schemeClr val="dk1"/>
              </a:buClr>
              <a:buSzPts val="1300"/>
              <a:buFont typeface="Arial"/>
              <a:buNone/>
              <a:defRPr b="0" i="0" sz="13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258" name="Google Shape;258;p48"/>
          <p:cNvSpPr txBox="1"/>
          <p:nvPr>
            <p:ph idx="3" type="body"/>
          </p:nvPr>
        </p:nvSpPr>
        <p:spPr>
          <a:xfrm>
            <a:off x="278801" y="1687116"/>
            <a:ext cx="8595300" cy="29481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500"/>
              </a:spcBef>
              <a:spcAft>
                <a:spcPts val="0"/>
              </a:spcAft>
              <a:buClr>
                <a:schemeClr val="dk1"/>
              </a:buClr>
              <a:buSzPts val="800"/>
              <a:buFont typeface="Arial"/>
              <a:buNone/>
              <a:defRPr b="0" i="0" sz="800">
                <a:solidFill>
                  <a:schemeClr val="dk1"/>
                </a:solidFill>
                <a:latin typeface="Michroma"/>
                <a:ea typeface="Michroma"/>
                <a:cs typeface="Michroma"/>
                <a:sym typeface="Michroma"/>
              </a:defRPr>
            </a:lvl1pPr>
            <a:lvl2pPr indent="-279400" lvl="1" marL="9144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ontserrat Medium"/>
                <a:ea typeface="Montserrat Medium"/>
                <a:cs typeface="Montserrat Medium"/>
                <a:sym typeface="Montserrat Medium"/>
              </a:defRPr>
            </a:lvl2pPr>
            <a:lvl3pPr indent="-273050" lvl="2" marL="1371600" marR="0" rtl="0" algn="l">
              <a:lnSpc>
                <a:spcPct val="100000"/>
              </a:lnSpc>
              <a:spcBef>
                <a:spcPts val="200"/>
              </a:spcBef>
              <a:spcAft>
                <a:spcPts val="0"/>
              </a:spcAft>
              <a:buClr>
                <a:schemeClr val="dk1"/>
              </a:buClr>
              <a:buSzPts val="700"/>
              <a:buFont typeface="Arial"/>
              <a:buChar char="•"/>
              <a:defRPr b="0" i="0" sz="700" u="none" cap="none" strike="noStrike">
                <a:solidFill>
                  <a:schemeClr val="dk1"/>
                </a:solidFill>
                <a:latin typeface="Montserrat Medium"/>
                <a:ea typeface="Montserrat Medium"/>
                <a:cs typeface="Montserrat Medium"/>
                <a:sym typeface="Montserrat Medium"/>
              </a:defRPr>
            </a:lvl3pPr>
            <a:lvl4pPr indent="-279400" lvl="3" marL="18288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ontserrat Medium"/>
                <a:ea typeface="Montserrat Medium"/>
                <a:cs typeface="Montserrat Medium"/>
                <a:sym typeface="Montserrat Medium"/>
              </a:defRPr>
            </a:lvl4pPr>
            <a:lvl5pPr indent="-279400" lvl="4" marL="22860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ontserrat Medium"/>
                <a:ea typeface="Montserrat Medium"/>
                <a:cs typeface="Montserrat Medium"/>
                <a:sym typeface="Montserrat Medium"/>
              </a:defRPr>
            </a:lvl5pPr>
            <a:lvl6pPr indent="-279400" lvl="5" marL="27432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6pPr>
            <a:lvl7pPr indent="-279400" lvl="6" marL="32004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7pPr>
            <a:lvl8pPr indent="-279400" lvl="7" marL="36576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8pPr>
            <a:lvl9pPr indent="-279400" lvl="8" marL="41148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Just title, Blue border">
  <p:cSld name="2_Just title, Blue border">
    <p:spTree>
      <p:nvGrpSpPr>
        <p:cNvPr id="259" name="Shape 259"/>
        <p:cNvGrpSpPr/>
        <p:nvPr/>
      </p:nvGrpSpPr>
      <p:grpSpPr>
        <a:xfrm>
          <a:off x="0" y="0"/>
          <a:ext cx="0" cy="0"/>
          <a:chOff x="0" y="0"/>
          <a:chExt cx="0" cy="0"/>
        </a:xfrm>
      </p:grpSpPr>
      <p:pic>
        <p:nvPicPr>
          <p:cNvPr id="260" name="Google Shape;260;p49"/>
          <p:cNvPicPr preferRelativeResize="0"/>
          <p:nvPr/>
        </p:nvPicPr>
        <p:blipFill rotWithShape="1">
          <a:blip r:embed="rId2">
            <a:alphaModFix/>
          </a:blip>
          <a:srcRect b="0" l="0" r="0" t="0"/>
          <a:stretch/>
        </p:blipFill>
        <p:spPr>
          <a:xfrm flipH="1" rot="10800000">
            <a:off x="335" y="701"/>
            <a:ext cx="9143669" cy="733187"/>
          </a:xfrm>
          <a:prstGeom prst="rect">
            <a:avLst/>
          </a:prstGeom>
          <a:noFill/>
          <a:ln>
            <a:noFill/>
          </a:ln>
        </p:spPr>
      </p:pic>
      <p:pic>
        <p:nvPicPr>
          <p:cNvPr id="261" name="Google Shape;261;p49"/>
          <p:cNvPicPr preferRelativeResize="0"/>
          <p:nvPr/>
        </p:nvPicPr>
        <p:blipFill rotWithShape="1">
          <a:blip r:embed="rId3">
            <a:alphaModFix/>
          </a:blip>
          <a:srcRect b="0" l="0" r="0" t="0"/>
          <a:stretch/>
        </p:blipFill>
        <p:spPr>
          <a:xfrm>
            <a:off x="7676223" y="0"/>
            <a:ext cx="1467251" cy="1159897"/>
          </a:xfrm>
          <a:prstGeom prst="rect">
            <a:avLst/>
          </a:prstGeom>
          <a:noFill/>
          <a:ln>
            <a:noFill/>
          </a:ln>
        </p:spPr>
      </p:pic>
      <p:sp>
        <p:nvSpPr>
          <p:cNvPr id="262" name="Google Shape;262;p49"/>
          <p:cNvSpPr txBox="1"/>
          <p:nvPr>
            <p:ph idx="1" type="subTitle"/>
          </p:nvPr>
        </p:nvSpPr>
        <p:spPr>
          <a:xfrm>
            <a:off x="269769" y="234073"/>
            <a:ext cx="6181800" cy="462900"/>
          </a:xfrm>
          <a:prstGeom prst="rect">
            <a:avLst/>
          </a:prstGeom>
          <a:noFill/>
          <a:ln>
            <a:noFill/>
          </a:ln>
        </p:spPr>
        <p:txBody>
          <a:bodyPr anchorCtr="0" anchor="t" bIns="0" lIns="0" spcFirstLastPara="1" rIns="0" wrap="square" tIns="0">
            <a:noAutofit/>
          </a:bodyPr>
          <a:lstStyle>
            <a:lvl1pPr lvl="0" marR="0" rtl="0" algn="l">
              <a:lnSpc>
                <a:spcPct val="90000"/>
              </a:lnSpc>
              <a:spcBef>
                <a:spcPts val="500"/>
              </a:spcBef>
              <a:spcAft>
                <a:spcPts val="0"/>
              </a:spcAft>
              <a:buClr>
                <a:schemeClr val="lt1"/>
              </a:buClr>
              <a:buSzPts val="2000"/>
              <a:buFont typeface="Arial"/>
              <a:buNone/>
              <a:defRPr b="0" i="0" sz="2000">
                <a:solidFill>
                  <a:schemeClr val="lt1"/>
                </a:solidFill>
                <a:latin typeface="Michroma"/>
                <a:ea typeface="Michroma"/>
                <a:cs typeface="Michroma"/>
                <a:sym typeface="Michroma"/>
              </a:defRPr>
            </a:lvl1pPr>
            <a:lvl2pPr lvl="1" marR="0" rtl="0" algn="ctr">
              <a:lnSpc>
                <a:spcPct val="90000"/>
              </a:lnSpc>
              <a:spcBef>
                <a:spcPts val="200"/>
              </a:spcBef>
              <a:spcAft>
                <a:spcPts val="0"/>
              </a:spcAft>
              <a:buClr>
                <a:schemeClr val="dk1"/>
              </a:buClr>
              <a:buSzPts val="1500"/>
              <a:buFont typeface="Arial"/>
              <a:buNone/>
              <a:defRPr b="0" i="0" sz="1500" u="none" cap="none" strike="noStrike">
                <a:solidFill>
                  <a:schemeClr val="dk1"/>
                </a:solidFill>
                <a:latin typeface="Montserrat Medium"/>
                <a:ea typeface="Montserrat Medium"/>
                <a:cs typeface="Montserrat Medium"/>
                <a:sym typeface="Montserrat Medium"/>
              </a:defRPr>
            </a:lvl2pPr>
            <a:lvl3pPr lvl="2" marR="0" rtl="0" algn="ctr">
              <a:lnSpc>
                <a:spcPct val="90000"/>
              </a:lnSpc>
              <a:spcBef>
                <a:spcPts val="200"/>
              </a:spcBef>
              <a:spcAft>
                <a:spcPts val="0"/>
              </a:spcAft>
              <a:buClr>
                <a:schemeClr val="dk1"/>
              </a:buClr>
              <a:buSzPts val="1300"/>
              <a:buFont typeface="Arial"/>
              <a:buNone/>
              <a:defRPr b="0" i="0" sz="1300" u="none" cap="none" strike="noStrike">
                <a:solidFill>
                  <a:schemeClr val="dk1"/>
                </a:solidFill>
                <a:latin typeface="Montserrat Medium"/>
                <a:ea typeface="Montserrat Medium"/>
                <a:cs typeface="Montserrat Medium"/>
                <a:sym typeface="Montserrat Medium"/>
              </a:defRPr>
            </a:lvl3pPr>
            <a:lvl4pPr lvl="3"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4pPr>
            <a:lvl5pPr lvl="4"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5pPr>
            <a:lvl6pPr lvl="5"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263" name="Google Shape;263;p49"/>
          <p:cNvSpPr txBox="1"/>
          <p:nvPr>
            <p:ph idx="2" type="body"/>
          </p:nvPr>
        </p:nvSpPr>
        <p:spPr>
          <a:xfrm>
            <a:off x="278801" y="1221994"/>
            <a:ext cx="8595300" cy="374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500"/>
              </a:spcBef>
              <a:spcAft>
                <a:spcPts val="0"/>
              </a:spcAft>
              <a:buClr>
                <a:schemeClr val="dk1"/>
              </a:buClr>
              <a:buSzPts val="1300"/>
              <a:buFont typeface="Arial"/>
              <a:buNone/>
              <a:defRPr b="0" i="0" sz="13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264" name="Google Shape;264;p49"/>
          <p:cNvSpPr txBox="1"/>
          <p:nvPr>
            <p:ph idx="3" type="body"/>
          </p:nvPr>
        </p:nvSpPr>
        <p:spPr>
          <a:xfrm>
            <a:off x="278801" y="1687116"/>
            <a:ext cx="8595300" cy="29481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500"/>
              </a:spcBef>
              <a:spcAft>
                <a:spcPts val="0"/>
              </a:spcAft>
              <a:buClr>
                <a:schemeClr val="dk1"/>
              </a:buClr>
              <a:buSzPts val="800"/>
              <a:buFont typeface="Arial"/>
              <a:buNone/>
              <a:defRPr b="0" i="0" sz="800">
                <a:solidFill>
                  <a:schemeClr val="dk1"/>
                </a:solidFill>
                <a:latin typeface="Michroma"/>
                <a:ea typeface="Michroma"/>
                <a:cs typeface="Michroma"/>
                <a:sym typeface="Michroma"/>
              </a:defRPr>
            </a:lvl1pPr>
            <a:lvl2pPr indent="-279400" lvl="1" marL="9144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ontserrat Medium"/>
                <a:ea typeface="Montserrat Medium"/>
                <a:cs typeface="Montserrat Medium"/>
                <a:sym typeface="Montserrat Medium"/>
              </a:defRPr>
            </a:lvl2pPr>
            <a:lvl3pPr indent="-273050" lvl="2" marL="1371600" marR="0" rtl="0" algn="l">
              <a:lnSpc>
                <a:spcPct val="100000"/>
              </a:lnSpc>
              <a:spcBef>
                <a:spcPts val="200"/>
              </a:spcBef>
              <a:spcAft>
                <a:spcPts val="0"/>
              </a:spcAft>
              <a:buClr>
                <a:schemeClr val="dk1"/>
              </a:buClr>
              <a:buSzPts val="700"/>
              <a:buFont typeface="Arial"/>
              <a:buChar char="•"/>
              <a:defRPr b="0" i="0" sz="700" u="none" cap="none" strike="noStrike">
                <a:solidFill>
                  <a:schemeClr val="dk1"/>
                </a:solidFill>
                <a:latin typeface="Montserrat Medium"/>
                <a:ea typeface="Montserrat Medium"/>
                <a:cs typeface="Montserrat Medium"/>
                <a:sym typeface="Montserrat Medium"/>
              </a:defRPr>
            </a:lvl3pPr>
            <a:lvl4pPr indent="-279400" lvl="3" marL="18288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ontserrat Medium"/>
                <a:ea typeface="Montserrat Medium"/>
                <a:cs typeface="Montserrat Medium"/>
                <a:sym typeface="Montserrat Medium"/>
              </a:defRPr>
            </a:lvl4pPr>
            <a:lvl5pPr indent="-279400" lvl="4" marL="22860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ontserrat Medium"/>
                <a:ea typeface="Montserrat Medium"/>
                <a:cs typeface="Montserrat Medium"/>
                <a:sym typeface="Montserrat Medium"/>
              </a:defRPr>
            </a:lvl5pPr>
            <a:lvl6pPr indent="-279400" lvl="5" marL="27432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6pPr>
            <a:lvl7pPr indent="-279400" lvl="6" marL="32004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7pPr>
            <a:lvl8pPr indent="-279400" lvl="7" marL="36576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8pPr>
            <a:lvl9pPr indent="-279400" lvl="8" marL="41148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Just title, Blue border">
  <p:cSld name="3_Just title, Blue border">
    <p:spTree>
      <p:nvGrpSpPr>
        <p:cNvPr id="265" name="Shape 265"/>
        <p:cNvGrpSpPr/>
        <p:nvPr/>
      </p:nvGrpSpPr>
      <p:grpSpPr>
        <a:xfrm>
          <a:off x="0" y="0"/>
          <a:ext cx="0" cy="0"/>
          <a:chOff x="0" y="0"/>
          <a:chExt cx="0" cy="0"/>
        </a:xfrm>
      </p:grpSpPr>
      <p:pic>
        <p:nvPicPr>
          <p:cNvPr id="266" name="Google Shape;266;p50"/>
          <p:cNvPicPr preferRelativeResize="0"/>
          <p:nvPr/>
        </p:nvPicPr>
        <p:blipFill rotWithShape="1">
          <a:blip r:embed="rId2">
            <a:alphaModFix/>
          </a:blip>
          <a:srcRect b="0" l="0" r="0" t="0"/>
          <a:stretch/>
        </p:blipFill>
        <p:spPr>
          <a:xfrm>
            <a:off x="0" y="0"/>
            <a:ext cx="9145302" cy="733187"/>
          </a:xfrm>
          <a:prstGeom prst="rect">
            <a:avLst/>
          </a:prstGeom>
          <a:noFill/>
          <a:ln>
            <a:noFill/>
          </a:ln>
        </p:spPr>
      </p:pic>
      <p:pic>
        <p:nvPicPr>
          <p:cNvPr id="267" name="Google Shape;267;p50"/>
          <p:cNvPicPr preferRelativeResize="0"/>
          <p:nvPr/>
        </p:nvPicPr>
        <p:blipFill rotWithShape="1">
          <a:blip r:embed="rId3">
            <a:alphaModFix/>
          </a:blip>
          <a:srcRect b="0" l="0" r="0" t="0"/>
          <a:stretch/>
        </p:blipFill>
        <p:spPr>
          <a:xfrm>
            <a:off x="7676223" y="0"/>
            <a:ext cx="1467251" cy="1159897"/>
          </a:xfrm>
          <a:prstGeom prst="rect">
            <a:avLst/>
          </a:prstGeom>
          <a:noFill/>
          <a:ln>
            <a:noFill/>
          </a:ln>
        </p:spPr>
      </p:pic>
      <p:sp>
        <p:nvSpPr>
          <p:cNvPr id="268" name="Google Shape;268;p50"/>
          <p:cNvSpPr txBox="1"/>
          <p:nvPr>
            <p:ph idx="1" type="subTitle"/>
          </p:nvPr>
        </p:nvSpPr>
        <p:spPr>
          <a:xfrm>
            <a:off x="269769" y="234073"/>
            <a:ext cx="6181800" cy="462900"/>
          </a:xfrm>
          <a:prstGeom prst="rect">
            <a:avLst/>
          </a:prstGeom>
          <a:noFill/>
          <a:ln>
            <a:noFill/>
          </a:ln>
        </p:spPr>
        <p:txBody>
          <a:bodyPr anchorCtr="0" anchor="t" bIns="0" lIns="0" spcFirstLastPara="1" rIns="0" wrap="square" tIns="0">
            <a:noAutofit/>
          </a:bodyPr>
          <a:lstStyle>
            <a:lvl1pPr lvl="0" marR="0" rtl="0" algn="l">
              <a:lnSpc>
                <a:spcPct val="90000"/>
              </a:lnSpc>
              <a:spcBef>
                <a:spcPts val="500"/>
              </a:spcBef>
              <a:spcAft>
                <a:spcPts val="0"/>
              </a:spcAft>
              <a:buClr>
                <a:schemeClr val="lt1"/>
              </a:buClr>
              <a:buSzPts val="2000"/>
              <a:buFont typeface="Arial"/>
              <a:buNone/>
              <a:defRPr b="0" i="0" sz="2000">
                <a:solidFill>
                  <a:schemeClr val="lt1"/>
                </a:solidFill>
                <a:latin typeface="Michroma"/>
                <a:ea typeface="Michroma"/>
                <a:cs typeface="Michroma"/>
                <a:sym typeface="Michroma"/>
              </a:defRPr>
            </a:lvl1pPr>
            <a:lvl2pPr lvl="1" marR="0" rtl="0" algn="ctr">
              <a:lnSpc>
                <a:spcPct val="90000"/>
              </a:lnSpc>
              <a:spcBef>
                <a:spcPts val="200"/>
              </a:spcBef>
              <a:spcAft>
                <a:spcPts val="0"/>
              </a:spcAft>
              <a:buClr>
                <a:schemeClr val="dk1"/>
              </a:buClr>
              <a:buSzPts val="1500"/>
              <a:buFont typeface="Arial"/>
              <a:buNone/>
              <a:defRPr b="0" i="0" sz="1500" u="none" cap="none" strike="noStrike">
                <a:solidFill>
                  <a:schemeClr val="dk1"/>
                </a:solidFill>
                <a:latin typeface="Montserrat Medium"/>
                <a:ea typeface="Montserrat Medium"/>
                <a:cs typeface="Montserrat Medium"/>
                <a:sym typeface="Montserrat Medium"/>
              </a:defRPr>
            </a:lvl2pPr>
            <a:lvl3pPr lvl="2" marR="0" rtl="0" algn="ctr">
              <a:lnSpc>
                <a:spcPct val="90000"/>
              </a:lnSpc>
              <a:spcBef>
                <a:spcPts val="200"/>
              </a:spcBef>
              <a:spcAft>
                <a:spcPts val="0"/>
              </a:spcAft>
              <a:buClr>
                <a:schemeClr val="dk1"/>
              </a:buClr>
              <a:buSzPts val="1300"/>
              <a:buFont typeface="Arial"/>
              <a:buNone/>
              <a:defRPr b="0" i="0" sz="1300" u="none" cap="none" strike="noStrike">
                <a:solidFill>
                  <a:schemeClr val="dk1"/>
                </a:solidFill>
                <a:latin typeface="Montserrat Medium"/>
                <a:ea typeface="Montserrat Medium"/>
                <a:cs typeface="Montserrat Medium"/>
                <a:sym typeface="Montserrat Medium"/>
              </a:defRPr>
            </a:lvl3pPr>
            <a:lvl4pPr lvl="3"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4pPr>
            <a:lvl5pPr lvl="4"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5pPr>
            <a:lvl6pPr lvl="5"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269" name="Google Shape;269;p50"/>
          <p:cNvSpPr txBox="1"/>
          <p:nvPr>
            <p:ph idx="2" type="body"/>
          </p:nvPr>
        </p:nvSpPr>
        <p:spPr>
          <a:xfrm>
            <a:off x="278801" y="1221994"/>
            <a:ext cx="8595300" cy="374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500"/>
              </a:spcBef>
              <a:spcAft>
                <a:spcPts val="0"/>
              </a:spcAft>
              <a:buClr>
                <a:schemeClr val="dk1"/>
              </a:buClr>
              <a:buSzPts val="1300"/>
              <a:buFont typeface="Arial"/>
              <a:buNone/>
              <a:defRPr b="0" i="0" sz="13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270" name="Google Shape;270;p50"/>
          <p:cNvSpPr txBox="1"/>
          <p:nvPr>
            <p:ph idx="3" type="body"/>
          </p:nvPr>
        </p:nvSpPr>
        <p:spPr>
          <a:xfrm>
            <a:off x="278801" y="1687116"/>
            <a:ext cx="8595300" cy="29481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500"/>
              </a:spcBef>
              <a:spcAft>
                <a:spcPts val="0"/>
              </a:spcAft>
              <a:buClr>
                <a:schemeClr val="dk1"/>
              </a:buClr>
              <a:buSzPts val="800"/>
              <a:buFont typeface="Arial"/>
              <a:buNone/>
              <a:defRPr b="0" i="0" sz="800">
                <a:solidFill>
                  <a:schemeClr val="dk1"/>
                </a:solidFill>
                <a:latin typeface="Michroma"/>
                <a:ea typeface="Michroma"/>
                <a:cs typeface="Michroma"/>
                <a:sym typeface="Michroma"/>
              </a:defRPr>
            </a:lvl1pPr>
            <a:lvl2pPr indent="-279400" lvl="1" marL="9144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ontserrat Medium"/>
                <a:ea typeface="Montserrat Medium"/>
                <a:cs typeface="Montserrat Medium"/>
                <a:sym typeface="Montserrat Medium"/>
              </a:defRPr>
            </a:lvl2pPr>
            <a:lvl3pPr indent="-273050" lvl="2" marL="1371600" marR="0" rtl="0" algn="l">
              <a:lnSpc>
                <a:spcPct val="100000"/>
              </a:lnSpc>
              <a:spcBef>
                <a:spcPts val="200"/>
              </a:spcBef>
              <a:spcAft>
                <a:spcPts val="0"/>
              </a:spcAft>
              <a:buClr>
                <a:schemeClr val="dk1"/>
              </a:buClr>
              <a:buSzPts val="700"/>
              <a:buFont typeface="Arial"/>
              <a:buChar char="•"/>
              <a:defRPr b="0" i="0" sz="700" u="none" cap="none" strike="noStrike">
                <a:solidFill>
                  <a:schemeClr val="dk1"/>
                </a:solidFill>
                <a:latin typeface="Montserrat Medium"/>
                <a:ea typeface="Montserrat Medium"/>
                <a:cs typeface="Montserrat Medium"/>
                <a:sym typeface="Montserrat Medium"/>
              </a:defRPr>
            </a:lvl3pPr>
            <a:lvl4pPr indent="-279400" lvl="3" marL="18288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ontserrat Medium"/>
                <a:ea typeface="Montserrat Medium"/>
                <a:cs typeface="Montserrat Medium"/>
                <a:sym typeface="Montserrat Medium"/>
              </a:defRPr>
            </a:lvl4pPr>
            <a:lvl5pPr indent="-279400" lvl="4" marL="22860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ontserrat Medium"/>
                <a:ea typeface="Montserrat Medium"/>
                <a:cs typeface="Montserrat Medium"/>
                <a:sym typeface="Montserrat Medium"/>
              </a:defRPr>
            </a:lvl5pPr>
            <a:lvl6pPr indent="-279400" lvl="5" marL="27432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6pPr>
            <a:lvl7pPr indent="-279400" lvl="6" marL="32004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7pPr>
            <a:lvl8pPr indent="-279400" lvl="7" marL="36576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8pPr>
            <a:lvl9pPr indent="-279400" lvl="8" marL="41148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Just title, Blue border">
  <p:cSld name="4_Just title, Blue border">
    <p:spTree>
      <p:nvGrpSpPr>
        <p:cNvPr id="271" name="Shape 271"/>
        <p:cNvGrpSpPr/>
        <p:nvPr/>
      </p:nvGrpSpPr>
      <p:grpSpPr>
        <a:xfrm>
          <a:off x="0" y="0"/>
          <a:ext cx="0" cy="0"/>
          <a:chOff x="0" y="0"/>
          <a:chExt cx="0" cy="0"/>
        </a:xfrm>
      </p:grpSpPr>
      <p:pic>
        <p:nvPicPr>
          <p:cNvPr id="272" name="Google Shape;272;p51"/>
          <p:cNvPicPr preferRelativeResize="0"/>
          <p:nvPr/>
        </p:nvPicPr>
        <p:blipFill rotWithShape="1">
          <a:blip r:embed="rId2">
            <a:alphaModFix/>
          </a:blip>
          <a:srcRect b="0" l="0" r="0" t="0"/>
          <a:stretch/>
        </p:blipFill>
        <p:spPr>
          <a:xfrm>
            <a:off x="0" y="0"/>
            <a:ext cx="9144002" cy="733187"/>
          </a:xfrm>
          <a:prstGeom prst="rect">
            <a:avLst/>
          </a:prstGeom>
          <a:noFill/>
          <a:ln>
            <a:noFill/>
          </a:ln>
        </p:spPr>
      </p:pic>
      <p:pic>
        <p:nvPicPr>
          <p:cNvPr id="273" name="Google Shape;273;p51"/>
          <p:cNvPicPr preferRelativeResize="0"/>
          <p:nvPr/>
        </p:nvPicPr>
        <p:blipFill rotWithShape="1">
          <a:blip r:embed="rId3">
            <a:alphaModFix/>
          </a:blip>
          <a:srcRect b="0" l="0" r="0" t="0"/>
          <a:stretch/>
        </p:blipFill>
        <p:spPr>
          <a:xfrm>
            <a:off x="7676223" y="0"/>
            <a:ext cx="1467251" cy="1159897"/>
          </a:xfrm>
          <a:prstGeom prst="rect">
            <a:avLst/>
          </a:prstGeom>
          <a:noFill/>
          <a:ln>
            <a:noFill/>
          </a:ln>
        </p:spPr>
      </p:pic>
      <p:sp>
        <p:nvSpPr>
          <p:cNvPr id="274" name="Google Shape;274;p51"/>
          <p:cNvSpPr txBox="1"/>
          <p:nvPr>
            <p:ph idx="1" type="subTitle"/>
          </p:nvPr>
        </p:nvSpPr>
        <p:spPr>
          <a:xfrm>
            <a:off x="269769" y="234073"/>
            <a:ext cx="6181800" cy="462900"/>
          </a:xfrm>
          <a:prstGeom prst="rect">
            <a:avLst/>
          </a:prstGeom>
          <a:noFill/>
          <a:ln>
            <a:noFill/>
          </a:ln>
        </p:spPr>
        <p:txBody>
          <a:bodyPr anchorCtr="0" anchor="t" bIns="0" lIns="0" spcFirstLastPara="1" rIns="0" wrap="square" tIns="0">
            <a:noAutofit/>
          </a:bodyPr>
          <a:lstStyle>
            <a:lvl1pPr lvl="0" marR="0" rtl="0" algn="l">
              <a:lnSpc>
                <a:spcPct val="90000"/>
              </a:lnSpc>
              <a:spcBef>
                <a:spcPts val="500"/>
              </a:spcBef>
              <a:spcAft>
                <a:spcPts val="0"/>
              </a:spcAft>
              <a:buClr>
                <a:schemeClr val="lt1"/>
              </a:buClr>
              <a:buSzPts val="2000"/>
              <a:buFont typeface="Arial"/>
              <a:buNone/>
              <a:defRPr b="0" i="0" sz="2000">
                <a:solidFill>
                  <a:schemeClr val="lt1"/>
                </a:solidFill>
                <a:latin typeface="Michroma"/>
                <a:ea typeface="Michroma"/>
                <a:cs typeface="Michroma"/>
                <a:sym typeface="Michroma"/>
              </a:defRPr>
            </a:lvl1pPr>
            <a:lvl2pPr lvl="1" marR="0" rtl="0" algn="ctr">
              <a:lnSpc>
                <a:spcPct val="90000"/>
              </a:lnSpc>
              <a:spcBef>
                <a:spcPts val="200"/>
              </a:spcBef>
              <a:spcAft>
                <a:spcPts val="0"/>
              </a:spcAft>
              <a:buClr>
                <a:schemeClr val="dk1"/>
              </a:buClr>
              <a:buSzPts val="1500"/>
              <a:buFont typeface="Arial"/>
              <a:buNone/>
              <a:defRPr b="0" i="0" sz="1500" u="none" cap="none" strike="noStrike">
                <a:solidFill>
                  <a:schemeClr val="dk1"/>
                </a:solidFill>
                <a:latin typeface="Montserrat Medium"/>
                <a:ea typeface="Montserrat Medium"/>
                <a:cs typeface="Montserrat Medium"/>
                <a:sym typeface="Montserrat Medium"/>
              </a:defRPr>
            </a:lvl2pPr>
            <a:lvl3pPr lvl="2" marR="0" rtl="0" algn="ctr">
              <a:lnSpc>
                <a:spcPct val="90000"/>
              </a:lnSpc>
              <a:spcBef>
                <a:spcPts val="200"/>
              </a:spcBef>
              <a:spcAft>
                <a:spcPts val="0"/>
              </a:spcAft>
              <a:buClr>
                <a:schemeClr val="dk1"/>
              </a:buClr>
              <a:buSzPts val="1300"/>
              <a:buFont typeface="Arial"/>
              <a:buNone/>
              <a:defRPr b="0" i="0" sz="1300" u="none" cap="none" strike="noStrike">
                <a:solidFill>
                  <a:schemeClr val="dk1"/>
                </a:solidFill>
                <a:latin typeface="Montserrat Medium"/>
                <a:ea typeface="Montserrat Medium"/>
                <a:cs typeface="Montserrat Medium"/>
                <a:sym typeface="Montserrat Medium"/>
              </a:defRPr>
            </a:lvl3pPr>
            <a:lvl4pPr lvl="3"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4pPr>
            <a:lvl5pPr lvl="4"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5pPr>
            <a:lvl6pPr lvl="5"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275" name="Google Shape;275;p51"/>
          <p:cNvSpPr txBox="1"/>
          <p:nvPr>
            <p:ph idx="2" type="body"/>
          </p:nvPr>
        </p:nvSpPr>
        <p:spPr>
          <a:xfrm>
            <a:off x="278801" y="1221994"/>
            <a:ext cx="4183200" cy="374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500"/>
              </a:spcBef>
              <a:spcAft>
                <a:spcPts val="0"/>
              </a:spcAft>
              <a:buClr>
                <a:schemeClr val="dk1"/>
              </a:buClr>
              <a:buSzPts val="1300"/>
              <a:buFont typeface="Arial"/>
              <a:buNone/>
              <a:defRPr b="0" i="0" sz="13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276" name="Google Shape;276;p51"/>
          <p:cNvSpPr txBox="1"/>
          <p:nvPr>
            <p:ph idx="3" type="body"/>
          </p:nvPr>
        </p:nvSpPr>
        <p:spPr>
          <a:xfrm>
            <a:off x="278801" y="1687116"/>
            <a:ext cx="4183200" cy="2948100"/>
          </a:xfrm>
          <a:prstGeom prst="rect">
            <a:avLst/>
          </a:prstGeom>
          <a:noFill/>
          <a:ln>
            <a:noFill/>
          </a:ln>
        </p:spPr>
        <p:txBody>
          <a:bodyPr anchorCtr="0" anchor="t" bIns="0" lIns="0" spcFirstLastPara="1" rIns="0" wrap="square" tIns="0">
            <a:noAutofit/>
          </a:bodyPr>
          <a:lstStyle>
            <a:lvl1pPr indent="-285750" lvl="0" marL="457200" marR="0" rtl="0" algn="l">
              <a:lnSpc>
                <a:spcPct val="100000"/>
              </a:lnSpc>
              <a:spcBef>
                <a:spcPts val="500"/>
              </a:spcBef>
              <a:spcAft>
                <a:spcPts val="0"/>
              </a:spcAft>
              <a:buClr>
                <a:schemeClr val="dk1"/>
              </a:buClr>
              <a:buSzPts val="900"/>
              <a:buFont typeface="Arial"/>
              <a:buChar char="•"/>
              <a:defRPr b="0" i="0" sz="900">
                <a:solidFill>
                  <a:schemeClr val="dk1"/>
                </a:solidFill>
                <a:latin typeface="Michroma"/>
                <a:ea typeface="Michroma"/>
                <a:cs typeface="Michroma"/>
                <a:sym typeface="Michroma"/>
              </a:defRPr>
            </a:lvl1pPr>
            <a:lvl2pPr indent="-279400" lvl="1" marL="9144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ichroma"/>
                <a:ea typeface="Michroma"/>
                <a:cs typeface="Michroma"/>
                <a:sym typeface="Michroma"/>
              </a:defRPr>
            </a:lvl2pPr>
            <a:lvl3pPr indent="-273050" lvl="2" marL="1371600" marR="0" rtl="0" algn="l">
              <a:lnSpc>
                <a:spcPct val="100000"/>
              </a:lnSpc>
              <a:spcBef>
                <a:spcPts val="200"/>
              </a:spcBef>
              <a:spcAft>
                <a:spcPts val="0"/>
              </a:spcAft>
              <a:buClr>
                <a:schemeClr val="dk1"/>
              </a:buClr>
              <a:buSzPts val="700"/>
              <a:buFont typeface="Arial"/>
              <a:buChar char="•"/>
              <a:defRPr b="0" i="0" sz="700" u="none" cap="none" strike="noStrike">
                <a:solidFill>
                  <a:schemeClr val="dk1"/>
                </a:solidFill>
                <a:latin typeface="Michroma"/>
                <a:ea typeface="Michroma"/>
                <a:cs typeface="Michroma"/>
                <a:sym typeface="Michroma"/>
              </a:defRPr>
            </a:lvl3pPr>
            <a:lvl4pPr indent="-279400" lvl="3" marL="18288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ontserrat Medium"/>
                <a:ea typeface="Montserrat Medium"/>
                <a:cs typeface="Montserrat Medium"/>
                <a:sym typeface="Montserrat Medium"/>
              </a:defRPr>
            </a:lvl4pPr>
            <a:lvl5pPr indent="-279400" lvl="4" marL="22860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ontserrat Medium"/>
                <a:ea typeface="Montserrat Medium"/>
                <a:cs typeface="Montserrat Medium"/>
                <a:sym typeface="Montserrat Medium"/>
              </a:defRPr>
            </a:lvl5pPr>
            <a:lvl6pPr indent="-279400" lvl="5" marL="27432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6pPr>
            <a:lvl7pPr indent="-279400" lvl="6" marL="32004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7pPr>
            <a:lvl8pPr indent="-279400" lvl="7" marL="36576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8pPr>
            <a:lvl9pPr indent="-279400" lvl="8" marL="41148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9pPr>
          </a:lstStyle>
          <a:p/>
        </p:txBody>
      </p:sp>
      <p:sp>
        <p:nvSpPr>
          <p:cNvPr id="277" name="Google Shape;277;p51"/>
          <p:cNvSpPr txBox="1"/>
          <p:nvPr>
            <p:ph idx="4" type="body"/>
          </p:nvPr>
        </p:nvSpPr>
        <p:spPr>
          <a:xfrm>
            <a:off x="4695456" y="1221994"/>
            <a:ext cx="4183200" cy="374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500"/>
              </a:spcBef>
              <a:spcAft>
                <a:spcPts val="0"/>
              </a:spcAft>
              <a:buClr>
                <a:schemeClr val="dk1"/>
              </a:buClr>
              <a:buSzPts val="1300"/>
              <a:buFont typeface="Arial"/>
              <a:buNone/>
              <a:defRPr b="0" i="0" sz="13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278" name="Google Shape;278;p51"/>
          <p:cNvSpPr txBox="1"/>
          <p:nvPr>
            <p:ph idx="5" type="body"/>
          </p:nvPr>
        </p:nvSpPr>
        <p:spPr>
          <a:xfrm>
            <a:off x="4695456" y="1687116"/>
            <a:ext cx="4183200" cy="2948100"/>
          </a:xfrm>
          <a:prstGeom prst="rect">
            <a:avLst/>
          </a:prstGeom>
          <a:noFill/>
          <a:ln>
            <a:noFill/>
          </a:ln>
        </p:spPr>
        <p:txBody>
          <a:bodyPr anchorCtr="0" anchor="t" bIns="0" lIns="0" spcFirstLastPara="1" rIns="0" wrap="square" tIns="0">
            <a:noAutofit/>
          </a:bodyPr>
          <a:lstStyle>
            <a:lvl1pPr indent="-285750" lvl="0" marL="457200" marR="0" rtl="0" algn="l">
              <a:lnSpc>
                <a:spcPct val="100000"/>
              </a:lnSpc>
              <a:spcBef>
                <a:spcPts val="500"/>
              </a:spcBef>
              <a:spcAft>
                <a:spcPts val="0"/>
              </a:spcAft>
              <a:buClr>
                <a:schemeClr val="dk1"/>
              </a:buClr>
              <a:buSzPts val="900"/>
              <a:buFont typeface="Arial"/>
              <a:buChar char="•"/>
              <a:defRPr b="0" i="0" sz="900">
                <a:solidFill>
                  <a:schemeClr val="dk1"/>
                </a:solidFill>
                <a:latin typeface="Michroma"/>
                <a:ea typeface="Michroma"/>
                <a:cs typeface="Michroma"/>
                <a:sym typeface="Michroma"/>
              </a:defRPr>
            </a:lvl1pPr>
            <a:lvl2pPr indent="-279400" lvl="1" marL="9144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ichroma"/>
                <a:ea typeface="Michroma"/>
                <a:cs typeface="Michroma"/>
                <a:sym typeface="Michroma"/>
              </a:defRPr>
            </a:lvl2pPr>
            <a:lvl3pPr indent="-273050" lvl="2" marL="1371600" marR="0" rtl="0" algn="l">
              <a:lnSpc>
                <a:spcPct val="100000"/>
              </a:lnSpc>
              <a:spcBef>
                <a:spcPts val="200"/>
              </a:spcBef>
              <a:spcAft>
                <a:spcPts val="0"/>
              </a:spcAft>
              <a:buClr>
                <a:schemeClr val="dk1"/>
              </a:buClr>
              <a:buSzPts val="700"/>
              <a:buFont typeface="Arial"/>
              <a:buChar char="•"/>
              <a:defRPr b="0" i="0" sz="700" u="none" cap="none" strike="noStrike">
                <a:solidFill>
                  <a:schemeClr val="dk1"/>
                </a:solidFill>
                <a:latin typeface="Michroma"/>
                <a:ea typeface="Michroma"/>
                <a:cs typeface="Michroma"/>
                <a:sym typeface="Michroma"/>
              </a:defRPr>
            </a:lvl3pPr>
            <a:lvl4pPr indent="-279400" lvl="3" marL="18288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ontserrat Medium"/>
                <a:ea typeface="Montserrat Medium"/>
                <a:cs typeface="Montserrat Medium"/>
                <a:sym typeface="Montserrat Medium"/>
              </a:defRPr>
            </a:lvl4pPr>
            <a:lvl5pPr indent="-279400" lvl="4" marL="22860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ontserrat Medium"/>
                <a:ea typeface="Montserrat Medium"/>
                <a:cs typeface="Montserrat Medium"/>
                <a:sym typeface="Montserrat Medium"/>
              </a:defRPr>
            </a:lvl5pPr>
            <a:lvl6pPr indent="-279400" lvl="5" marL="27432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6pPr>
            <a:lvl7pPr indent="-279400" lvl="6" marL="32004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7pPr>
            <a:lvl8pPr indent="-279400" lvl="7" marL="36576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8pPr>
            <a:lvl9pPr indent="-279400" lvl="8" marL="41148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Just title, Blue border">
  <p:cSld name="6_Just title, Blue border">
    <p:spTree>
      <p:nvGrpSpPr>
        <p:cNvPr id="279" name="Shape 279"/>
        <p:cNvGrpSpPr/>
        <p:nvPr/>
      </p:nvGrpSpPr>
      <p:grpSpPr>
        <a:xfrm>
          <a:off x="0" y="0"/>
          <a:ext cx="0" cy="0"/>
          <a:chOff x="0" y="0"/>
          <a:chExt cx="0" cy="0"/>
        </a:xfrm>
      </p:grpSpPr>
      <p:pic>
        <p:nvPicPr>
          <p:cNvPr id="280" name="Google Shape;280;p52"/>
          <p:cNvPicPr preferRelativeResize="0"/>
          <p:nvPr/>
        </p:nvPicPr>
        <p:blipFill rotWithShape="1">
          <a:blip r:embed="rId2">
            <a:alphaModFix/>
          </a:blip>
          <a:srcRect b="0" l="0" r="0" t="0"/>
          <a:stretch/>
        </p:blipFill>
        <p:spPr>
          <a:xfrm flipH="1" rot="10800000">
            <a:off x="335" y="701"/>
            <a:ext cx="9143669" cy="733187"/>
          </a:xfrm>
          <a:prstGeom prst="rect">
            <a:avLst/>
          </a:prstGeom>
          <a:noFill/>
          <a:ln>
            <a:noFill/>
          </a:ln>
        </p:spPr>
      </p:pic>
      <p:pic>
        <p:nvPicPr>
          <p:cNvPr id="281" name="Google Shape;281;p52"/>
          <p:cNvPicPr preferRelativeResize="0"/>
          <p:nvPr/>
        </p:nvPicPr>
        <p:blipFill rotWithShape="1">
          <a:blip r:embed="rId3">
            <a:alphaModFix/>
          </a:blip>
          <a:srcRect b="0" l="0" r="0" t="0"/>
          <a:stretch/>
        </p:blipFill>
        <p:spPr>
          <a:xfrm>
            <a:off x="7676223" y="0"/>
            <a:ext cx="1467251" cy="1159897"/>
          </a:xfrm>
          <a:prstGeom prst="rect">
            <a:avLst/>
          </a:prstGeom>
          <a:noFill/>
          <a:ln>
            <a:noFill/>
          </a:ln>
        </p:spPr>
      </p:pic>
      <p:sp>
        <p:nvSpPr>
          <p:cNvPr id="282" name="Google Shape;282;p52"/>
          <p:cNvSpPr txBox="1"/>
          <p:nvPr>
            <p:ph idx="1" type="subTitle"/>
          </p:nvPr>
        </p:nvSpPr>
        <p:spPr>
          <a:xfrm>
            <a:off x="269769" y="234073"/>
            <a:ext cx="6181800" cy="462900"/>
          </a:xfrm>
          <a:prstGeom prst="rect">
            <a:avLst/>
          </a:prstGeom>
          <a:noFill/>
          <a:ln>
            <a:noFill/>
          </a:ln>
        </p:spPr>
        <p:txBody>
          <a:bodyPr anchorCtr="0" anchor="t" bIns="0" lIns="0" spcFirstLastPara="1" rIns="0" wrap="square" tIns="0">
            <a:noAutofit/>
          </a:bodyPr>
          <a:lstStyle>
            <a:lvl1pPr lvl="0" marR="0" rtl="0" algn="l">
              <a:lnSpc>
                <a:spcPct val="90000"/>
              </a:lnSpc>
              <a:spcBef>
                <a:spcPts val="500"/>
              </a:spcBef>
              <a:spcAft>
                <a:spcPts val="0"/>
              </a:spcAft>
              <a:buClr>
                <a:schemeClr val="lt1"/>
              </a:buClr>
              <a:buSzPts val="2000"/>
              <a:buFont typeface="Arial"/>
              <a:buNone/>
              <a:defRPr b="0" i="0" sz="2000">
                <a:solidFill>
                  <a:schemeClr val="lt1"/>
                </a:solidFill>
                <a:latin typeface="Michroma"/>
                <a:ea typeface="Michroma"/>
                <a:cs typeface="Michroma"/>
                <a:sym typeface="Michroma"/>
              </a:defRPr>
            </a:lvl1pPr>
            <a:lvl2pPr lvl="1" marR="0" rtl="0" algn="ctr">
              <a:lnSpc>
                <a:spcPct val="90000"/>
              </a:lnSpc>
              <a:spcBef>
                <a:spcPts val="200"/>
              </a:spcBef>
              <a:spcAft>
                <a:spcPts val="0"/>
              </a:spcAft>
              <a:buClr>
                <a:schemeClr val="dk1"/>
              </a:buClr>
              <a:buSzPts val="1500"/>
              <a:buFont typeface="Arial"/>
              <a:buNone/>
              <a:defRPr b="0" i="0" sz="1500" u="none" cap="none" strike="noStrike">
                <a:solidFill>
                  <a:schemeClr val="dk1"/>
                </a:solidFill>
                <a:latin typeface="Montserrat Medium"/>
                <a:ea typeface="Montserrat Medium"/>
                <a:cs typeface="Montserrat Medium"/>
                <a:sym typeface="Montserrat Medium"/>
              </a:defRPr>
            </a:lvl2pPr>
            <a:lvl3pPr lvl="2" marR="0" rtl="0" algn="ctr">
              <a:lnSpc>
                <a:spcPct val="90000"/>
              </a:lnSpc>
              <a:spcBef>
                <a:spcPts val="200"/>
              </a:spcBef>
              <a:spcAft>
                <a:spcPts val="0"/>
              </a:spcAft>
              <a:buClr>
                <a:schemeClr val="dk1"/>
              </a:buClr>
              <a:buSzPts val="1300"/>
              <a:buFont typeface="Arial"/>
              <a:buNone/>
              <a:defRPr b="0" i="0" sz="1300" u="none" cap="none" strike="noStrike">
                <a:solidFill>
                  <a:schemeClr val="dk1"/>
                </a:solidFill>
                <a:latin typeface="Montserrat Medium"/>
                <a:ea typeface="Montserrat Medium"/>
                <a:cs typeface="Montserrat Medium"/>
                <a:sym typeface="Montserrat Medium"/>
              </a:defRPr>
            </a:lvl3pPr>
            <a:lvl4pPr lvl="3"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4pPr>
            <a:lvl5pPr lvl="4"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5pPr>
            <a:lvl6pPr lvl="5"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283" name="Google Shape;283;p52"/>
          <p:cNvSpPr txBox="1"/>
          <p:nvPr>
            <p:ph idx="2" type="body"/>
          </p:nvPr>
        </p:nvSpPr>
        <p:spPr>
          <a:xfrm>
            <a:off x="278801" y="1221994"/>
            <a:ext cx="4183200" cy="374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500"/>
              </a:spcBef>
              <a:spcAft>
                <a:spcPts val="0"/>
              </a:spcAft>
              <a:buClr>
                <a:schemeClr val="dk1"/>
              </a:buClr>
              <a:buSzPts val="1500"/>
              <a:buFont typeface="Arial"/>
              <a:buNone/>
              <a:defRPr b="0" i="0" sz="15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284" name="Google Shape;284;p52"/>
          <p:cNvSpPr txBox="1"/>
          <p:nvPr>
            <p:ph idx="3" type="body"/>
          </p:nvPr>
        </p:nvSpPr>
        <p:spPr>
          <a:xfrm>
            <a:off x="278801" y="1687116"/>
            <a:ext cx="4183200" cy="2948100"/>
          </a:xfrm>
          <a:prstGeom prst="rect">
            <a:avLst/>
          </a:prstGeom>
          <a:noFill/>
          <a:ln>
            <a:noFill/>
          </a:ln>
        </p:spPr>
        <p:txBody>
          <a:bodyPr anchorCtr="0" anchor="t" bIns="0" lIns="0" spcFirstLastPara="1" rIns="0" wrap="square" tIns="0">
            <a:noAutofit/>
          </a:bodyPr>
          <a:lstStyle>
            <a:lvl1pPr indent="-285750" lvl="0" marL="457200" marR="0" rtl="0" algn="l">
              <a:lnSpc>
                <a:spcPct val="100000"/>
              </a:lnSpc>
              <a:spcBef>
                <a:spcPts val="500"/>
              </a:spcBef>
              <a:spcAft>
                <a:spcPts val="0"/>
              </a:spcAft>
              <a:buClr>
                <a:schemeClr val="dk1"/>
              </a:buClr>
              <a:buSzPts val="900"/>
              <a:buFont typeface="Arial"/>
              <a:buChar char="•"/>
              <a:defRPr b="0" i="0" sz="900">
                <a:solidFill>
                  <a:schemeClr val="dk1"/>
                </a:solidFill>
                <a:latin typeface="Michroma"/>
                <a:ea typeface="Michroma"/>
                <a:cs typeface="Michroma"/>
                <a:sym typeface="Michroma"/>
              </a:defRPr>
            </a:lvl1pPr>
            <a:lvl2pPr indent="-279400" lvl="1" marL="9144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ichroma"/>
                <a:ea typeface="Michroma"/>
                <a:cs typeface="Michroma"/>
                <a:sym typeface="Michroma"/>
              </a:defRPr>
            </a:lvl2pPr>
            <a:lvl3pPr indent="-273050" lvl="2" marL="1371600" marR="0" rtl="0" algn="l">
              <a:lnSpc>
                <a:spcPct val="100000"/>
              </a:lnSpc>
              <a:spcBef>
                <a:spcPts val="200"/>
              </a:spcBef>
              <a:spcAft>
                <a:spcPts val="0"/>
              </a:spcAft>
              <a:buClr>
                <a:schemeClr val="dk1"/>
              </a:buClr>
              <a:buSzPts val="700"/>
              <a:buFont typeface="Arial"/>
              <a:buChar char="•"/>
              <a:defRPr b="0" i="0" sz="700" u="none" cap="none" strike="noStrike">
                <a:solidFill>
                  <a:schemeClr val="dk1"/>
                </a:solidFill>
                <a:latin typeface="Michroma"/>
                <a:ea typeface="Michroma"/>
                <a:cs typeface="Michroma"/>
                <a:sym typeface="Michroma"/>
              </a:defRPr>
            </a:lvl3pPr>
            <a:lvl4pPr indent="-279400" lvl="3" marL="18288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ontserrat Medium"/>
                <a:ea typeface="Montserrat Medium"/>
                <a:cs typeface="Montserrat Medium"/>
                <a:sym typeface="Montserrat Medium"/>
              </a:defRPr>
            </a:lvl4pPr>
            <a:lvl5pPr indent="-279400" lvl="4" marL="22860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ontserrat Medium"/>
                <a:ea typeface="Montserrat Medium"/>
                <a:cs typeface="Montserrat Medium"/>
                <a:sym typeface="Montserrat Medium"/>
              </a:defRPr>
            </a:lvl5pPr>
            <a:lvl6pPr indent="-279400" lvl="5" marL="27432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6pPr>
            <a:lvl7pPr indent="-279400" lvl="6" marL="32004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7pPr>
            <a:lvl8pPr indent="-279400" lvl="7" marL="36576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8pPr>
            <a:lvl9pPr indent="-279400" lvl="8" marL="41148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9pPr>
          </a:lstStyle>
          <a:p/>
        </p:txBody>
      </p:sp>
      <p:sp>
        <p:nvSpPr>
          <p:cNvPr id="285" name="Google Shape;285;p52"/>
          <p:cNvSpPr txBox="1"/>
          <p:nvPr>
            <p:ph idx="4" type="body"/>
          </p:nvPr>
        </p:nvSpPr>
        <p:spPr>
          <a:xfrm>
            <a:off x="4695456" y="1221994"/>
            <a:ext cx="4183200" cy="374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500"/>
              </a:spcBef>
              <a:spcAft>
                <a:spcPts val="0"/>
              </a:spcAft>
              <a:buClr>
                <a:schemeClr val="dk1"/>
              </a:buClr>
              <a:buSzPts val="1500"/>
              <a:buFont typeface="Arial"/>
              <a:buNone/>
              <a:defRPr b="0" i="0" sz="15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286" name="Google Shape;286;p52"/>
          <p:cNvSpPr txBox="1"/>
          <p:nvPr>
            <p:ph idx="5" type="body"/>
          </p:nvPr>
        </p:nvSpPr>
        <p:spPr>
          <a:xfrm>
            <a:off x="4695456" y="1687116"/>
            <a:ext cx="4183200" cy="2948100"/>
          </a:xfrm>
          <a:prstGeom prst="rect">
            <a:avLst/>
          </a:prstGeom>
          <a:noFill/>
          <a:ln>
            <a:noFill/>
          </a:ln>
        </p:spPr>
        <p:txBody>
          <a:bodyPr anchorCtr="0" anchor="t" bIns="0" lIns="0" spcFirstLastPara="1" rIns="0" wrap="square" tIns="0">
            <a:noAutofit/>
          </a:bodyPr>
          <a:lstStyle>
            <a:lvl1pPr indent="-285750" lvl="0" marL="457200" marR="0" rtl="0" algn="l">
              <a:lnSpc>
                <a:spcPct val="100000"/>
              </a:lnSpc>
              <a:spcBef>
                <a:spcPts val="500"/>
              </a:spcBef>
              <a:spcAft>
                <a:spcPts val="0"/>
              </a:spcAft>
              <a:buClr>
                <a:schemeClr val="dk1"/>
              </a:buClr>
              <a:buSzPts val="900"/>
              <a:buFont typeface="Arial"/>
              <a:buChar char="•"/>
              <a:defRPr b="0" i="0" sz="900">
                <a:solidFill>
                  <a:schemeClr val="dk1"/>
                </a:solidFill>
                <a:latin typeface="Michroma"/>
                <a:ea typeface="Michroma"/>
                <a:cs typeface="Michroma"/>
                <a:sym typeface="Michroma"/>
              </a:defRPr>
            </a:lvl1pPr>
            <a:lvl2pPr indent="-279400" lvl="1" marL="9144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ichroma"/>
                <a:ea typeface="Michroma"/>
                <a:cs typeface="Michroma"/>
                <a:sym typeface="Michroma"/>
              </a:defRPr>
            </a:lvl2pPr>
            <a:lvl3pPr indent="-273050" lvl="2" marL="1371600" marR="0" rtl="0" algn="l">
              <a:lnSpc>
                <a:spcPct val="100000"/>
              </a:lnSpc>
              <a:spcBef>
                <a:spcPts val="200"/>
              </a:spcBef>
              <a:spcAft>
                <a:spcPts val="0"/>
              </a:spcAft>
              <a:buClr>
                <a:schemeClr val="dk1"/>
              </a:buClr>
              <a:buSzPts val="700"/>
              <a:buFont typeface="Arial"/>
              <a:buChar char="•"/>
              <a:defRPr b="0" i="0" sz="700" u="none" cap="none" strike="noStrike">
                <a:solidFill>
                  <a:schemeClr val="dk1"/>
                </a:solidFill>
                <a:latin typeface="Michroma"/>
                <a:ea typeface="Michroma"/>
                <a:cs typeface="Michroma"/>
                <a:sym typeface="Michroma"/>
              </a:defRPr>
            </a:lvl3pPr>
            <a:lvl4pPr indent="-279400" lvl="3" marL="18288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ontserrat Medium"/>
                <a:ea typeface="Montserrat Medium"/>
                <a:cs typeface="Montserrat Medium"/>
                <a:sym typeface="Montserrat Medium"/>
              </a:defRPr>
            </a:lvl4pPr>
            <a:lvl5pPr indent="-279400" lvl="4" marL="22860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ontserrat Medium"/>
                <a:ea typeface="Montserrat Medium"/>
                <a:cs typeface="Montserrat Medium"/>
                <a:sym typeface="Montserrat Medium"/>
              </a:defRPr>
            </a:lvl5pPr>
            <a:lvl6pPr indent="-279400" lvl="5" marL="27432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6pPr>
            <a:lvl7pPr indent="-279400" lvl="6" marL="32004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7pPr>
            <a:lvl8pPr indent="-279400" lvl="7" marL="36576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8pPr>
            <a:lvl9pPr indent="-279400" lvl="8" marL="41148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Just title, Blue border">
  <p:cSld name="7_Just title, Blue border">
    <p:spTree>
      <p:nvGrpSpPr>
        <p:cNvPr id="287" name="Shape 287"/>
        <p:cNvGrpSpPr/>
        <p:nvPr/>
      </p:nvGrpSpPr>
      <p:grpSpPr>
        <a:xfrm>
          <a:off x="0" y="0"/>
          <a:ext cx="0" cy="0"/>
          <a:chOff x="0" y="0"/>
          <a:chExt cx="0" cy="0"/>
        </a:xfrm>
      </p:grpSpPr>
      <p:pic>
        <p:nvPicPr>
          <p:cNvPr id="288" name="Google Shape;288;p53"/>
          <p:cNvPicPr preferRelativeResize="0"/>
          <p:nvPr/>
        </p:nvPicPr>
        <p:blipFill rotWithShape="1">
          <a:blip r:embed="rId2">
            <a:alphaModFix/>
          </a:blip>
          <a:srcRect b="0" l="0" r="0" t="0"/>
          <a:stretch/>
        </p:blipFill>
        <p:spPr>
          <a:xfrm>
            <a:off x="0" y="0"/>
            <a:ext cx="9145302" cy="733187"/>
          </a:xfrm>
          <a:prstGeom prst="rect">
            <a:avLst/>
          </a:prstGeom>
          <a:noFill/>
          <a:ln>
            <a:noFill/>
          </a:ln>
        </p:spPr>
      </p:pic>
      <p:pic>
        <p:nvPicPr>
          <p:cNvPr id="289" name="Google Shape;289;p53"/>
          <p:cNvPicPr preferRelativeResize="0"/>
          <p:nvPr/>
        </p:nvPicPr>
        <p:blipFill rotWithShape="1">
          <a:blip r:embed="rId3">
            <a:alphaModFix/>
          </a:blip>
          <a:srcRect b="0" l="0" r="0" t="0"/>
          <a:stretch/>
        </p:blipFill>
        <p:spPr>
          <a:xfrm>
            <a:off x="7676223" y="0"/>
            <a:ext cx="1467251" cy="1159897"/>
          </a:xfrm>
          <a:prstGeom prst="rect">
            <a:avLst/>
          </a:prstGeom>
          <a:noFill/>
          <a:ln>
            <a:noFill/>
          </a:ln>
        </p:spPr>
      </p:pic>
      <p:sp>
        <p:nvSpPr>
          <p:cNvPr id="290" name="Google Shape;290;p53"/>
          <p:cNvSpPr txBox="1"/>
          <p:nvPr>
            <p:ph idx="1" type="subTitle"/>
          </p:nvPr>
        </p:nvSpPr>
        <p:spPr>
          <a:xfrm>
            <a:off x="269769" y="234073"/>
            <a:ext cx="6181800" cy="462900"/>
          </a:xfrm>
          <a:prstGeom prst="rect">
            <a:avLst/>
          </a:prstGeom>
          <a:noFill/>
          <a:ln>
            <a:noFill/>
          </a:ln>
        </p:spPr>
        <p:txBody>
          <a:bodyPr anchorCtr="0" anchor="t" bIns="0" lIns="0" spcFirstLastPara="1" rIns="0" wrap="square" tIns="0">
            <a:noAutofit/>
          </a:bodyPr>
          <a:lstStyle>
            <a:lvl1pPr lvl="0" marR="0" rtl="0" algn="l">
              <a:lnSpc>
                <a:spcPct val="90000"/>
              </a:lnSpc>
              <a:spcBef>
                <a:spcPts val="500"/>
              </a:spcBef>
              <a:spcAft>
                <a:spcPts val="0"/>
              </a:spcAft>
              <a:buClr>
                <a:schemeClr val="lt1"/>
              </a:buClr>
              <a:buSzPts val="2000"/>
              <a:buFont typeface="Arial"/>
              <a:buNone/>
              <a:defRPr b="0" i="0" sz="2000">
                <a:solidFill>
                  <a:schemeClr val="lt1"/>
                </a:solidFill>
                <a:latin typeface="Michroma"/>
                <a:ea typeface="Michroma"/>
                <a:cs typeface="Michroma"/>
                <a:sym typeface="Michroma"/>
              </a:defRPr>
            </a:lvl1pPr>
            <a:lvl2pPr lvl="1" marR="0" rtl="0" algn="ctr">
              <a:lnSpc>
                <a:spcPct val="90000"/>
              </a:lnSpc>
              <a:spcBef>
                <a:spcPts val="200"/>
              </a:spcBef>
              <a:spcAft>
                <a:spcPts val="0"/>
              </a:spcAft>
              <a:buClr>
                <a:schemeClr val="dk1"/>
              </a:buClr>
              <a:buSzPts val="1500"/>
              <a:buFont typeface="Arial"/>
              <a:buNone/>
              <a:defRPr b="0" i="0" sz="1500" u="none" cap="none" strike="noStrike">
                <a:solidFill>
                  <a:schemeClr val="dk1"/>
                </a:solidFill>
                <a:latin typeface="Montserrat Medium"/>
                <a:ea typeface="Montserrat Medium"/>
                <a:cs typeface="Montserrat Medium"/>
                <a:sym typeface="Montserrat Medium"/>
              </a:defRPr>
            </a:lvl2pPr>
            <a:lvl3pPr lvl="2" marR="0" rtl="0" algn="ctr">
              <a:lnSpc>
                <a:spcPct val="90000"/>
              </a:lnSpc>
              <a:spcBef>
                <a:spcPts val="200"/>
              </a:spcBef>
              <a:spcAft>
                <a:spcPts val="0"/>
              </a:spcAft>
              <a:buClr>
                <a:schemeClr val="dk1"/>
              </a:buClr>
              <a:buSzPts val="1300"/>
              <a:buFont typeface="Arial"/>
              <a:buNone/>
              <a:defRPr b="0" i="0" sz="1300" u="none" cap="none" strike="noStrike">
                <a:solidFill>
                  <a:schemeClr val="dk1"/>
                </a:solidFill>
                <a:latin typeface="Montserrat Medium"/>
                <a:ea typeface="Montserrat Medium"/>
                <a:cs typeface="Montserrat Medium"/>
                <a:sym typeface="Montserrat Medium"/>
              </a:defRPr>
            </a:lvl3pPr>
            <a:lvl4pPr lvl="3"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4pPr>
            <a:lvl5pPr lvl="4"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5pPr>
            <a:lvl6pPr lvl="5"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291" name="Google Shape;291;p53"/>
          <p:cNvSpPr txBox="1"/>
          <p:nvPr>
            <p:ph idx="2" type="body"/>
          </p:nvPr>
        </p:nvSpPr>
        <p:spPr>
          <a:xfrm>
            <a:off x="278801" y="1221994"/>
            <a:ext cx="4183200" cy="374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500"/>
              </a:spcBef>
              <a:spcAft>
                <a:spcPts val="0"/>
              </a:spcAft>
              <a:buClr>
                <a:schemeClr val="dk1"/>
              </a:buClr>
              <a:buSzPts val="1500"/>
              <a:buFont typeface="Arial"/>
              <a:buNone/>
              <a:defRPr b="0" i="0" sz="15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292" name="Google Shape;292;p53"/>
          <p:cNvSpPr txBox="1"/>
          <p:nvPr>
            <p:ph idx="3" type="body"/>
          </p:nvPr>
        </p:nvSpPr>
        <p:spPr>
          <a:xfrm>
            <a:off x="278801" y="1687116"/>
            <a:ext cx="4183200" cy="2948100"/>
          </a:xfrm>
          <a:prstGeom prst="rect">
            <a:avLst/>
          </a:prstGeom>
          <a:noFill/>
          <a:ln>
            <a:noFill/>
          </a:ln>
        </p:spPr>
        <p:txBody>
          <a:bodyPr anchorCtr="0" anchor="t" bIns="0" lIns="0" spcFirstLastPara="1" rIns="0" wrap="square" tIns="0">
            <a:noAutofit/>
          </a:bodyPr>
          <a:lstStyle>
            <a:lvl1pPr indent="-285750" lvl="0" marL="457200" marR="0" rtl="0" algn="l">
              <a:lnSpc>
                <a:spcPct val="100000"/>
              </a:lnSpc>
              <a:spcBef>
                <a:spcPts val="500"/>
              </a:spcBef>
              <a:spcAft>
                <a:spcPts val="0"/>
              </a:spcAft>
              <a:buClr>
                <a:schemeClr val="dk1"/>
              </a:buClr>
              <a:buSzPts val="900"/>
              <a:buFont typeface="Arial"/>
              <a:buChar char="•"/>
              <a:defRPr b="0" i="0" sz="900">
                <a:solidFill>
                  <a:schemeClr val="dk1"/>
                </a:solidFill>
                <a:latin typeface="Michroma"/>
                <a:ea typeface="Michroma"/>
                <a:cs typeface="Michroma"/>
                <a:sym typeface="Michroma"/>
              </a:defRPr>
            </a:lvl1pPr>
            <a:lvl2pPr indent="-279400" lvl="1" marL="9144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ichroma"/>
                <a:ea typeface="Michroma"/>
                <a:cs typeface="Michroma"/>
                <a:sym typeface="Michroma"/>
              </a:defRPr>
            </a:lvl2pPr>
            <a:lvl3pPr indent="-273050" lvl="2" marL="1371600" marR="0" rtl="0" algn="l">
              <a:lnSpc>
                <a:spcPct val="100000"/>
              </a:lnSpc>
              <a:spcBef>
                <a:spcPts val="200"/>
              </a:spcBef>
              <a:spcAft>
                <a:spcPts val="0"/>
              </a:spcAft>
              <a:buClr>
                <a:schemeClr val="dk1"/>
              </a:buClr>
              <a:buSzPts val="700"/>
              <a:buFont typeface="Arial"/>
              <a:buChar char="•"/>
              <a:defRPr b="0" i="0" sz="700" u="none" cap="none" strike="noStrike">
                <a:solidFill>
                  <a:schemeClr val="dk1"/>
                </a:solidFill>
                <a:latin typeface="Michroma"/>
                <a:ea typeface="Michroma"/>
                <a:cs typeface="Michroma"/>
                <a:sym typeface="Michroma"/>
              </a:defRPr>
            </a:lvl3pPr>
            <a:lvl4pPr indent="-279400" lvl="3" marL="18288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ontserrat Medium"/>
                <a:ea typeface="Montserrat Medium"/>
                <a:cs typeface="Montserrat Medium"/>
                <a:sym typeface="Montserrat Medium"/>
              </a:defRPr>
            </a:lvl4pPr>
            <a:lvl5pPr indent="-279400" lvl="4" marL="22860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ontserrat Medium"/>
                <a:ea typeface="Montserrat Medium"/>
                <a:cs typeface="Montserrat Medium"/>
                <a:sym typeface="Montserrat Medium"/>
              </a:defRPr>
            </a:lvl5pPr>
            <a:lvl6pPr indent="-279400" lvl="5" marL="27432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6pPr>
            <a:lvl7pPr indent="-279400" lvl="6" marL="32004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7pPr>
            <a:lvl8pPr indent="-279400" lvl="7" marL="36576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8pPr>
            <a:lvl9pPr indent="-279400" lvl="8" marL="41148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9pPr>
          </a:lstStyle>
          <a:p/>
        </p:txBody>
      </p:sp>
      <p:sp>
        <p:nvSpPr>
          <p:cNvPr id="293" name="Google Shape;293;p53"/>
          <p:cNvSpPr txBox="1"/>
          <p:nvPr>
            <p:ph idx="4" type="body"/>
          </p:nvPr>
        </p:nvSpPr>
        <p:spPr>
          <a:xfrm>
            <a:off x="4695456" y="1221994"/>
            <a:ext cx="4183200" cy="374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500"/>
              </a:spcBef>
              <a:spcAft>
                <a:spcPts val="0"/>
              </a:spcAft>
              <a:buClr>
                <a:schemeClr val="dk1"/>
              </a:buClr>
              <a:buSzPts val="1500"/>
              <a:buFont typeface="Arial"/>
              <a:buNone/>
              <a:defRPr b="0" i="0" sz="15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294" name="Google Shape;294;p53"/>
          <p:cNvSpPr txBox="1"/>
          <p:nvPr>
            <p:ph idx="5" type="body"/>
          </p:nvPr>
        </p:nvSpPr>
        <p:spPr>
          <a:xfrm>
            <a:off x="4695456" y="1687116"/>
            <a:ext cx="4183200" cy="2948100"/>
          </a:xfrm>
          <a:prstGeom prst="rect">
            <a:avLst/>
          </a:prstGeom>
          <a:noFill/>
          <a:ln>
            <a:noFill/>
          </a:ln>
        </p:spPr>
        <p:txBody>
          <a:bodyPr anchorCtr="0" anchor="t" bIns="0" lIns="0" spcFirstLastPara="1" rIns="0" wrap="square" tIns="0">
            <a:noAutofit/>
          </a:bodyPr>
          <a:lstStyle>
            <a:lvl1pPr indent="-285750" lvl="0" marL="457200" marR="0" rtl="0" algn="l">
              <a:lnSpc>
                <a:spcPct val="100000"/>
              </a:lnSpc>
              <a:spcBef>
                <a:spcPts val="500"/>
              </a:spcBef>
              <a:spcAft>
                <a:spcPts val="0"/>
              </a:spcAft>
              <a:buClr>
                <a:schemeClr val="dk1"/>
              </a:buClr>
              <a:buSzPts val="900"/>
              <a:buFont typeface="Arial"/>
              <a:buChar char="•"/>
              <a:defRPr b="0" i="0" sz="900">
                <a:solidFill>
                  <a:schemeClr val="dk1"/>
                </a:solidFill>
                <a:latin typeface="Michroma"/>
                <a:ea typeface="Michroma"/>
                <a:cs typeface="Michroma"/>
                <a:sym typeface="Michroma"/>
              </a:defRPr>
            </a:lvl1pPr>
            <a:lvl2pPr indent="-279400" lvl="1" marL="9144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ichroma"/>
                <a:ea typeface="Michroma"/>
                <a:cs typeface="Michroma"/>
                <a:sym typeface="Michroma"/>
              </a:defRPr>
            </a:lvl2pPr>
            <a:lvl3pPr indent="-273050" lvl="2" marL="1371600" marR="0" rtl="0" algn="l">
              <a:lnSpc>
                <a:spcPct val="100000"/>
              </a:lnSpc>
              <a:spcBef>
                <a:spcPts val="200"/>
              </a:spcBef>
              <a:spcAft>
                <a:spcPts val="0"/>
              </a:spcAft>
              <a:buClr>
                <a:schemeClr val="dk1"/>
              </a:buClr>
              <a:buSzPts val="700"/>
              <a:buFont typeface="Arial"/>
              <a:buChar char="•"/>
              <a:defRPr b="0" i="0" sz="700" u="none" cap="none" strike="noStrike">
                <a:solidFill>
                  <a:schemeClr val="dk1"/>
                </a:solidFill>
                <a:latin typeface="Michroma"/>
                <a:ea typeface="Michroma"/>
                <a:cs typeface="Michroma"/>
                <a:sym typeface="Michroma"/>
              </a:defRPr>
            </a:lvl3pPr>
            <a:lvl4pPr indent="-279400" lvl="3" marL="18288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ontserrat Medium"/>
                <a:ea typeface="Montserrat Medium"/>
                <a:cs typeface="Montserrat Medium"/>
                <a:sym typeface="Montserrat Medium"/>
              </a:defRPr>
            </a:lvl4pPr>
            <a:lvl5pPr indent="-279400" lvl="4" marL="22860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ontserrat Medium"/>
                <a:ea typeface="Montserrat Medium"/>
                <a:cs typeface="Montserrat Medium"/>
                <a:sym typeface="Montserrat Medium"/>
              </a:defRPr>
            </a:lvl5pPr>
            <a:lvl6pPr indent="-279400" lvl="5" marL="27432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6pPr>
            <a:lvl7pPr indent="-279400" lvl="6" marL="32004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7pPr>
            <a:lvl8pPr indent="-279400" lvl="7" marL="36576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8pPr>
            <a:lvl9pPr indent="-279400" lvl="8" marL="41148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Just title, Blue border">
  <p:cSld name="8_Just title, Blue border">
    <p:spTree>
      <p:nvGrpSpPr>
        <p:cNvPr id="295" name="Shape 295"/>
        <p:cNvGrpSpPr/>
        <p:nvPr/>
      </p:nvGrpSpPr>
      <p:grpSpPr>
        <a:xfrm>
          <a:off x="0" y="0"/>
          <a:ext cx="0" cy="0"/>
          <a:chOff x="0" y="0"/>
          <a:chExt cx="0" cy="0"/>
        </a:xfrm>
      </p:grpSpPr>
      <p:pic>
        <p:nvPicPr>
          <p:cNvPr id="296" name="Google Shape;296;p54"/>
          <p:cNvPicPr preferRelativeResize="0"/>
          <p:nvPr/>
        </p:nvPicPr>
        <p:blipFill rotWithShape="1">
          <a:blip r:embed="rId2">
            <a:alphaModFix/>
          </a:blip>
          <a:srcRect b="0" l="0" r="0" t="0"/>
          <a:stretch/>
        </p:blipFill>
        <p:spPr>
          <a:xfrm>
            <a:off x="0" y="0"/>
            <a:ext cx="9144002" cy="733187"/>
          </a:xfrm>
          <a:prstGeom prst="rect">
            <a:avLst/>
          </a:prstGeom>
          <a:noFill/>
          <a:ln>
            <a:noFill/>
          </a:ln>
        </p:spPr>
      </p:pic>
      <p:pic>
        <p:nvPicPr>
          <p:cNvPr id="297" name="Google Shape;297;p54"/>
          <p:cNvPicPr preferRelativeResize="0"/>
          <p:nvPr/>
        </p:nvPicPr>
        <p:blipFill rotWithShape="1">
          <a:blip r:embed="rId3">
            <a:alphaModFix/>
          </a:blip>
          <a:srcRect b="0" l="0" r="0" t="0"/>
          <a:stretch/>
        </p:blipFill>
        <p:spPr>
          <a:xfrm>
            <a:off x="7676223" y="0"/>
            <a:ext cx="1467251" cy="1159897"/>
          </a:xfrm>
          <a:prstGeom prst="rect">
            <a:avLst/>
          </a:prstGeom>
          <a:noFill/>
          <a:ln>
            <a:noFill/>
          </a:ln>
        </p:spPr>
      </p:pic>
      <p:sp>
        <p:nvSpPr>
          <p:cNvPr id="298" name="Google Shape;298;p54"/>
          <p:cNvSpPr txBox="1"/>
          <p:nvPr>
            <p:ph idx="1" type="subTitle"/>
          </p:nvPr>
        </p:nvSpPr>
        <p:spPr>
          <a:xfrm>
            <a:off x="269769" y="234073"/>
            <a:ext cx="6181800" cy="462900"/>
          </a:xfrm>
          <a:prstGeom prst="rect">
            <a:avLst/>
          </a:prstGeom>
          <a:noFill/>
          <a:ln>
            <a:noFill/>
          </a:ln>
        </p:spPr>
        <p:txBody>
          <a:bodyPr anchorCtr="0" anchor="t" bIns="0" lIns="0" spcFirstLastPara="1" rIns="0" wrap="square" tIns="0">
            <a:noAutofit/>
          </a:bodyPr>
          <a:lstStyle>
            <a:lvl1pPr lvl="0" marR="0" rtl="0" algn="l">
              <a:lnSpc>
                <a:spcPct val="90000"/>
              </a:lnSpc>
              <a:spcBef>
                <a:spcPts val="500"/>
              </a:spcBef>
              <a:spcAft>
                <a:spcPts val="0"/>
              </a:spcAft>
              <a:buClr>
                <a:schemeClr val="lt1"/>
              </a:buClr>
              <a:buSzPts val="2000"/>
              <a:buFont typeface="Arial"/>
              <a:buNone/>
              <a:defRPr b="0" i="0" sz="2000">
                <a:solidFill>
                  <a:schemeClr val="lt1"/>
                </a:solidFill>
                <a:latin typeface="Michroma"/>
                <a:ea typeface="Michroma"/>
                <a:cs typeface="Michroma"/>
                <a:sym typeface="Michroma"/>
              </a:defRPr>
            </a:lvl1pPr>
            <a:lvl2pPr lvl="1" marR="0" rtl="0" algn="ctr">
              <a:lnSpc>
                <a:spcPct val="90000"/>
              </a:lnSpc>
              <a:spcBef>
                <a:spcPts val="200"/>
              </a:spcBef>
              <a:spcAft>
                <a:spcPts val="0"/>
              </a:spcAft>
              <a:buClr>
                <a:schemeClr val="dk1"/>
              </a:buClr>
              <a:buSzPts val="1500"/>
              <a:buFont typeface="Arial"/>
              <a:buNone/>
              <a:defRPr b="0" i="0" sz="1500" u="none" cap="none" strike="noStrike">
                <a:solidFill>
                  <a:schemeClr val="dk1"/>
                </a:solidFill>
                <a:latin typeface="Montserrat Medium"/>
                <a:ea typeface="Montserrat Medium"/>
                <a:cs typeface="Montserrat Medium"/>
                <a:sym typeface="Montserrat Medium"/>
              </a:defRPr>
            </a:lvl2pPr>
            <a:lvl3pPr lvl="2" marR="0" rtl="0" algn="ctr">
              <a:lnSpc>
                <a:spcPct val="90000"/>
              </a:lnSpc>
              <a:spcBef>
                <a:spcPts val="200"/>
              </a:spcBef>
              <a:spcAft>
                <a:spcPts val="0"/>
              </a:spcAft>
              <a:buClr>
                <a:schemeClr val="dk1"/>
              </a:buClr>
              <a:buSzPts val="1300"/>
              <a:buFont typeface="Arial"/>
              <a:buNone/>
              <a:defRPr b="0" i="0" sz="1300" u="none" cap="none" strike="noStrike">
                <a:solidFill>
                  <a:schemeClr val="dk1"/>
                </a:solidFill>
                <a:latin typeface="Montserrat Medium"/>
                <a:ea typeface="Montserrat Medium"/>
                <a:cs typeface="Montserrat Medium"/>
                <a:sym typeface="Montserrat Medium"/>
              </a:defRPr>
            </a:lvl3pPr>
            <a:lvl4pPr lvl="3"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4pPr>
            <a:lvl5pPr lvl="4"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5pPr>
            <a:lvl6pPr lvl="5"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299" name="Google Shape;299;p54"/>
          <p:cNvSpPr txBox="1"/>
          <p:nvPr>
            <p:ph idx="2" type="body"/>
          </p:nvPr>
        </p:nvSpPr>
        <p:spPr>
          <a:xfrm>
            <a:off x="278801" y="1221994"/>
            <a:ext cx="1970100" cy="34131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300" name="Google Shape;300;p54"/>
          <p:cNvSpPr txBox="1"/>
          <p:nvPr>
            <p:ph idx="3" type="body"/>
          </p:nvPr>
        </p:nvSpPr>
        <p:spPr>
          <a:xfrm>
            <a:off x="2488634" y="1221994"/>
            <a:ext cx="1970100" cy="34131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301" name="Google Shape;301;p54"/>
          <p:cNvSpPr txBox="1"/>
          <p:nvPr>
            <p:ph idx="4" type="body"/>
          </p:nvPr>
        </p:nvSpPr>
        <p:spPr>
          <a:xfrm>
            <a:off x="4698467" y="1221994"/>
            <a:ext cx="1970100" cy="34131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302" name="Google Shape;302;p54"/>
          <p:cNvSpPr txBox="1"/>
          <p:nvPr>
            <p:ph idx="5" type="body"/>
          </p:nvPr>
        </p:nvSpPr>
        <p:spPr>
          <a:xfrm>
            <a:off x="6908300" y="1221994"/>
            <a:ext cx="1970100" cy="34131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Just title, Blue border">
  <p:cSld name="9_Just title, Blue border">
    <p:spTree>
      <p:nvGrpSpPr>
        <p:cNvPr id="303" name="Shape 303"/>
        <p:cNvGrpSpPr/>
        <p:nvPr/>
      </p:nvGrpSpPr>
      <p:grpSpPr>
        <a:xfrm>
          <a:off x="0" y="0"/>
          <a:ext cx="0" cy="0"/>
          <a:chOff x="0" y="0"/>
          <a:chExt cx="0" cy="0"/>
        </a:xfrm>
      </p:grpSpPr>
      <p:pic>
        <p:nvPicPr>
          <p:cNvPr id="304" name="Google Shape;304;p55"/>
          <p:cNvPicPr preferRelativeResize="0"/>
          <p:nvPr/>
        </p:nvPicPr>
        <p:blipFill rotWithShape="1">
          <a:blip r:embed="rId2">
            <a:alphaModFix/>
          </a:blip>
          <a:srcRect b="0" l="0" r="0" t="0"/>
          <a:stretch/>
        </p:blipFill>
        <p:spPr>
          <a:xfrm>
            <a:off x="0" y="0"/>
            <a:ext cx="9144002" cy="733186"/>
          </a:xfrm>
          <a:prstGeom prst="rect">
            <a:avLst/>
          </a:prstGeom>
          <a:noFill/>
          <a:ln>
            <a:noFill/>
          </a:ln>
        </p:spPr>
      </p:pic>
      <p:pic>
        <p:nvPicPr>
          <p:cNvPr id="305" name="Google Shape;305;p55"/>
          <p:cNvPicPr preferRelativeResize="0"/>
          <p:nvPr/>
        </p:nvPicPr>
        <p:blipFill rotWithShape="1">
          <a:blip r:embed="rId3">
            <a:alphaModFix/>
          </a:blip>
          <a:srcRect b="0" l="0" r="0" t="0"/>
          <a:stretch/>
        </p:blipFill>
        <p:spPr>
          <a:xfrm>
            <a:off x="7676223" y="0"/>
            <a:ext cx="1467251" cy="1159897"/>
          </a:xfrm>
          <a:prstGeom prst="rect">
            <a:avLst/>
          </a:prstGeom>
          <a:noFill/>
          <a:ln>
            <a:noFill/>
          </a:ln>
        </p:spPr>
      </p:pic>
      <p:sp>
        <p:nvSpPr>
          <p:cNvPr id="306" name="Google Shape;306;p55"/>
          <p:cNvSpPr txBox="1"/>
          <p:nvPr>
            <p:ph idx="1" type="subTitle"/>
          </p:nvPr>
        </p:nvSpPr>
        <p:spPr>
          <a:xfrm>
            <a:off x="269769" y="234073"/>
            <a:ext cx="6181800" cy="462900"/>
          </a:xfrm>
          <a:prstGeom prst="rect">
            <a:avLst/>
          </a:prstGeom>
          <a:noFill/>
          <a:ln>
            <a:noFill/>
          </a:ln>
        </p:spPr>
        <p:txBody>
          <a:bodyPr anchorCtr="0" anchor="t" bIns="0" lIns="0" spcFirstLastPara="1" rIns="0" wrap="square" tIns="0">
            <a:noAutofit/>
          </a:bodyPr>
          <a:lstStyle>
            <a:lvl1pPr lvl="0" marR="0" rtl="0" algn="l">
              <a:lnSpc>
                <a:spcPct val="90000"/>
              </a:lnSpc>
              <a:spcBef>
                <a:spcPts val="500"/>
              </a:spcBef>
              <a:spcAft>
                <a:spcPts val="0"/>
              </a:spcAft>
              <a:buClr>
                <a:schemeClr val="lt1"/>
              </a:buClr>
              <a:buSzPts val="2000"/>
              <a:buFont typeface="Arial"/>
              <a:buNone/>
              <a:defRPr b="0" i="0" sz="2000">
                <a:solidFill>
                  <a:schemeClr val="lt1"/>
                </a:solidFill>
                <a:latin typeface="Michroma"/>
                <a:ea typeface="Michroma"/>
                <a:cs typeface="Michroma"/>
                <a:sym typeface="Michroma"/>
              </a:defRPr>
            </a:lvl1pPr>
            <a:lvl2pPr lvl="1" marR="0" rtl="0" algn="ctr">
              <a:lnSpc>
                <a:spcPct val="90000"/>
              </a:lnSpc>
              <a:spcBef>
                <a:spcPts val="200"/>
              </a:spcBef>
              <a:spcAft>
                <a:spcPts val="0"/>
              </a:spcAft>
              <a:buClr>
                <a:schemeClr val="dk1"/>
              </a:buClr>
              <a:buSzPts val="1500"/>
              <a:buFont typeface="Arial"/>
              <a:buNone/>
              <a:defRPr b="0" i="0" sz="1500" u="none" cap="none" strike="noStrike">
                <a:solidFill>
                  <a:schemeClr val="dk1"/>
                </a:solidFill>
                <a:latin typeface="Montserrat Medium"/>
                <a:ea typeface="Montserrat Medium"/>
                <a:cs typeface="Montserrat Medium"/>
                <a:sym typeface="Montserrat Medium"/>
              </a:defRPr>
            </a:lvl2pPr>
            <a:lvl3pPr lvl="2" marR="0" rtl="0" algn="ctr">
              <a:lnSpc>
                <a:spcPct val="90000"/>
              </a:lnSpc>
              <a:spcBef>
                <a:spcPts val="200"/>
              </a:spcBef>
              <a:spcAft>
                <a:spcPts val="0"/>
              </a:spcAft>
              <a:buClr>
                <a:schemeClr val="dk1"/>
              </a:buClr>
              <a:buSzPts val="1300"/>
              <a:buFont typeface="Arial"/>
              <a:buNone/>
              <a:defRPr b="0" i="0" sz="1300" u="none" cap="none" strike="noStrike">
                <a:solidFill>
                  <a:schemeClr val="dk1"/>
                </a:solidFill>
                <a:latin typeface="Montserrat Medium"/>
                <a:ea typeface="Montserrat Medium"/>
                <a:cs typeface="Montserrat Medium"/>
                <a:sym typeface="Montserrat Medium"/>
              </a:defRPr>
            </a:lvl3pPr>
            <a:lvl4pPr lvl="3"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4pPr>
            <a:lvl5pPr lvl="4"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5pPr>
            <a:lvl6pPr lvl="5"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307" name="Google Shape;307;p55"/>
          <p:cNvSpPr txBox="1"/>
          <p:nvPr>
            <p:ph idx="2" type="body"/>
          </p:nvPr>
        </p:nvSpPr>
        <p:spPr>
          <a:xfrm>
            <a:off x="278801" y="1221994"/>
            <a:ext cx="1970100" cy="34131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308" name="Google Shape;308;p55"/>
          <p:cNvSpPr txBox="1"/>
          <p:nvPr>
            <p:ph idx="3" type="body"/>
          </p:nvPr>
        </p:nvSpPr>
        <p:spPr>
          <a:xfrm>
            <a:off x="2488634" y="1221994"/>
            <a:ext cx="1970100" cy="34131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309" name="Google Shape;309;p55"/>
          <p:cNvSpPr txBox="1"/>
          <p:nvPr>
            <p:ph idx="4" type="body"/>
          </p:nvPr>
        </p:nvSpPr>
        <p:spPr>
          <a:xfrm>
            <a:off x="4698467" y="1221994"/>
            <a:ext cx="1970100" cy="34131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310" name="Google Shape;310;p55"/>
          <p:cNvSpPr txBox="1"/>
          <p:nvPr>
            <p:ph idx="5" type="body"/>
          </p:nvPr>
        </p:nvSpPr>
        <p:spPr>
          <a:xfrm>
            <a:off x="6908300" y="1221994"/>
            <a:ext cx="1970100" cy="34131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Just title, Blue border">
  <p:cSld name="11_Just title, Blue border">
    <p:spTree>
      <p:nvGrpSpPr>
        <p:cNvPr id="311" name="Shape 311"/>
        <p:cNvGrpSpPr/>
        <p:nvPr/>
      </p:nvGrpSpPr>
      <p:grpSpPr>
        <a:xfrm>
          <a:off x="0" y="0"/>
          <a:ext cx="0" cy="0"/>
          <a:chOff x="0" y="0"/>
          <a:chExt cx="0" cy="0"/>
        </a:xfrm>
      </p:grpSpPr>
      <p:pic>
        <p:nvPicPr>
          <p:cNvPr id="312" name="Google Shape;312;p56"/>
          <p:cNvPicPr preferRelativeResize="0"/>
          <p:nvPr/>
        </p:nvPicPr>
        <p:blipFill rotWithShape="1">
          <a:blip r:embed="rId2">
            <a:alphaModFix/>
          </a:blip>
          <a:srcRect b="0" l="0" r="0" t="0"/>
          <a:stretch/>
        </p:blipFill>
        <p:spPr>
          <a:xfrm>
            <a:off x="0" y="0"/>
            <a:ext cx="9145302" cy="733187"/>
          </a:xfrm>
          <a:prstGeom prst="rect">
            <a:avLst/>
          </a:prstGeom>
          <a:noFill/>
          <a:ln>
            <a:noFill/>
          </a:ln>
        </p:spPr>
      </p:pic>
      <p:pic>
        <p:nvPicPr>
          <p:cNvPr id="313" name="Google Shape;313;p56"/>
          <p:cNvPicPr preferRelativeResize="0"/>
          <p:nvPr/>
        </p:nvPicPr>
        <p:blipFill rotWithShape="1">
          <a:blip r:embed="rId3">
            <a:alphaModFix/>
          </a:blip>
          <a:srcRect b="0" l="0" r="0" t="0"/>
          <a:stretch/>
        </p:blipFill>
        <p:spPr>
          <a:xfrm>
            <a:off x="7676223" y="0"/>
            <a:ext cx="1467251" cy="1159897"/>
          </a:xfrm>
          <a:prstGeom prst="rect">
            <a:avLst/>
          </a:prstGeom>
          <a:noFill/>
          <a:ln>
            <a:noFill/>
          </a:ln>
        </p:spPr>
      </p:pic>
      <p:sp>
        <p:nvSpPr>
          <p:cNvPr id="314" name="Google Shape;314;p56"/>
          <p:cNvSpPr txBox="1"/>
          <p:nvPr>
            <p:ph idx="1" type="subTitle"/>
          </p:nvPr>
        </p:nvSpPr>
        <p:spPr>
          <a:xfrm>
            <a:off x="269769" y="234073"/>
            <a:ext cx="6181800" cy="462900"/>
          </a:xfrm>
          <a:prstGeom prst="rect">
            <a:avLst/>
          </a:prstGeom>
          <a:noFill/>
          <a:ln>
            <a:noFill/>
          </a:ln>
        </p:spPr>
        <p:txBody>
          <a:bodyPr anchorCtr="0" anchor="t" bIns="0" lIns="0" spcFirstLastPara="1" rIns="0" wrap="square" tIns="0">
            <a:noAutofit/>
          </a:bodyPr>
          <a:lstStyle>
            <a:lvl1pPr lvl="0" marR="0" rtl="0" algn="l">
              <a:lnSpc>
                <a:spcPct val="90000"/>
              </a:lnSpc>
              <a:spcBef>
                <a:spcPts val="500"/>
              </a:spcBef>
              <a:spcAft>
                <a:spcPts val="0"/>
              </a:spcAft>
              <a:buClr>
                <a:schemeClr val="lt1"/>
              </a:buClr>
              <a:buSzPts val="2000"/>
              <a:buFont typeface="Arial"/>
              <a:buNone/>
              <a:defRPr b="0" i="0" sz="2000">
                <a:solidFill>
                  <a:schemeClr val="lt1"/>
                </a:solidFill>
                <a:latin typeface="Michroma"/>
                <a:ea typeface="Michroma"/>
                <a:cs typeface="Michroma"/>
                <a:sym typeface="Michroma"/>
              </a:defRPr>
            </a:lvl1pPr>
            <a:lvl2pPr lvl="1" marR="0" rtl="0" algn="ctr">
              <a:lnSpc>
                <a:spcPct val="90000"/>
              </a:lnSpc>
              <a:spcBef>
                <a:spcPts val="200"/>
              </a:spcBef>
              <a:spcAft>
                <a:spcPts val="0"/>
              </a:spcAft>
              <a:buClr>
                <a:schemeClr val="dk1"/>
              </a:buClr>
              <a:buSzPts val="1500"/>
              <a:buFont typeface="Arial"/>
              <a:buNone/>
              <a:defRPr b="0" i="0" sz="1500" u="none" cap="none" strike="noStrike">
                <a:solidFill>
                  <a:schemeClr val="dk1"/>
                </a:solidFill>
                <a:latin typeface="Montserrat Medium"/>
                <a:ea typeface="Montserrat Medium"/>
                <a:cs typeface="Montserrat Medium"/>
                <a:sym typeface="Montserrat Medium"/>
              </a:defRPr>
            </a:lvl2pPr>
            <a:lvl3pPr lvl="2" marR="0" rtl="0" algn="ctr">
              <a:lnSpc>
                <a:spcPct val="90000"/>
              </a:lnSpc>
              <a:spcBef>
                <a:spcPts val="200"/>
              </a:spcBef>
              <a:spcAft>
                <a:spcPts val="0"/>
              </a:spcAft>
              <a:buClr>
                <a:schemeClr val="dk1"/>
              </a:buClr>
              <a:buSzPts val="1300"/>
              <a:buFont typeface="Arial"/>
              <a:buNone/>
              <a:defRPr b="0" i="0" sz="1300" u="none" cap="none" strike="noStrike">
                <a:solidFill>
                  <a:schemeClr val="dk1"/>
                </a:solidFill>
                <a:latin typeface="Montserrat Medium"/>
                <a:ea typeface="Montserrat Medium"/>
                <a:cs typeface="Montserrat Medium"/>
                <a:sym typeface="Montserrat Medium"/>
              </a:defRPr>
            </a:lvl3pPr>
            <a:lvl4pPr lvl="3"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4pPr>
            <a:lvl5pPr lvl="4"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5pPr>
            <a:lvl6pPr lvl="5"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315" name="Google Shape;315;p56"/>
          <p:cNvSpPr txBox="1"/>
          <p:nvPr>
            <p:ph idx="2" type="body"/>
          </p:nvPr>
        </p:nvSpPr>
        <p:spPr>
          <a:xfrm>
            <a:off x="278801" y="1221994"/>
            <a:ext cx="1970100" cy="34131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316" name="Google Shape;316;p56"/>
          <p:cNvSpPr txBox="1"/>
          <p:nvPr>
            <p:ph idx="3" type="body"/>
          </p:nvPr>
        </p:nvSpPr>
        <p:spPr>
          <a:xfrm>
            <a:off x="2488634" y="1221994"/>
            <a:ext cx="1970100" cy="34131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317" name="Google Shape;317;p56"/>
          <p:cNvSpPr txBox="1"/>
          <p:nvPr>
            <p:ph idx="4" type="body"/>
          </p:nvPr>
        </p:nvSpPr>
        <p:spPr>
          <a:xfrm>
            <a:off x="4698467" y="1221994"/>
            <a:ext cx="1970100" cy="34131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318" name="Google Shape;318;p56"/>
          <p:cNvSpPr txBox="1"/>
          <p:nvPr>
            <p:ph idx="5" type="body"/>
          </p:nvPr>
        </p:nvSpPr>
        <p:spPr>
          <a:xfrm>
            <a:off x="6908300" y="1221994"/>
            <a:ext cx="1970100" cy="34131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19" name="Shape 319"/>
        <p:cNvGrpSpPr/>
        <p:nvPr/>
      </p:nvGrpSpPr>
      <p:grpSpPr>
        <a:xfrm>
          <a:off x="0" y="0"/>
          <a:ext cx="0" cy="0"/>
          <a:chOff x="0" y="0"/>
          <a:chExt cx="0" cy="0"/>
        </a:xfrm>
      </p:grpSpPr>
      <p:sp>
        <p:nvSpPr>
          <p:cNvPr id="320" name="Google Shape;320;p57"/>
          <p:cNvSpPr txBox="1"/>
          <p:nvPr>
            <p:ph type="title"/>
          </p:nvPr>
        </p:nvSpPr>
        <p:spPr>
          <a:xfrm>
            <a:off x="457200" y="205978"/>
            <a:ext cx="8229600" cy="857400"/>
          </a:xfrm>
          <a:prstGeom prst="rect">
            <a:avLst/>
          </a:prstGeom>
          <a:noFill/>
          <a:ln>
            <a:noFill/>
          </a:ln>
        </p:spPr>
        <p:txBody>
          <a:bodyPr anchorCtr="0" anchor="ctr" bIns="41900" lIns="83800" spcFirstLastPara="1" rIns="83800" wrap="square" tIns="41900">
            <a:noAutofit/>
          </a:bodyPr>
          <a:lstStyle>
            <a:lvl1pPr lvl="0" rtl="0" algn="ctr">
              <a:spcBef>
                <a:spcPts val="0"/>
              </a:spcBef>
              <a:spcAft>
                <a:spcPts val="0"/>
              </a:spcAft>
              <a:buSzPts val="1300"/>
              <a:buNone/>
              <a:defRPr sz="1300"/>
            </a:lvl1pPr>
            <a:lvl2pPr lvl="1" rtl="0" algn="ctr">
              <a:spcBef>
                <a:spcPts val="0"/>
              </a:spcBef>
              <a:spcAft>
                <a:spcPts val="0"/>
              </a:spcAft>
              <a:buSzPts val="1300"/>
              <a:buNone/>
              <a:defRPr sz="1300"/>
            </a:lvl2pPr>
            <a:lvl3pPr lvl="2" rtl="0" algn="ctr">
              <a:spcBef>
                <a:spcPts val="0"/>
              </a:spcBef>
              <a:spcAft>
                <a:spcPts val="0"/>
              </a:spcAft>
              <a:buSzPts val="1300"/>
              <a:buNone/>
              <a:defRPr sz="1300"/>
            </a:lvl3pPr>
            <a:lvl4pPr lvl="3" rtl="0" algn="ctr">
              <a:spcBef>
                <a:spcPts val="0"/>
              </a:spcBef>
              <a:spcAft>
                <a:spcPts val="0"/>
              </a:spcAft>
              <a:buSzPts val="1300"/>
              <a:buNone/>
              <a:defRPr sz="1300"/>
            </a:lvl4pPr>
            <a:lvl5pPr lvl="4" rtl="0" algn="ctr">
              <a:spcBef>
                <a:spcPts val="0"/>
              </a:spcBef>
              <a:spcAft>
                <a:spcPts val="0"/>
              </a:spcAft>
              <a:buSzPts val="1300"/>
              <a:buNone/>
              <a:defRPr sz="1300"/>
            </a:lvl5pPr>
            <a:lvl6pPr lvl="5" rtl="0" algn="ctr">
              <a:spcBef>
                <a:spcPts val="0"/>
              </a:spcBef>
              <a:spcAft>
                <a:spcPts val="0"/>
              </a:spcAft>
              <a:buSzPts val="1300"/>
              <a:buNone/>
              <a:defRPr sz="1300"/>
            </a:lvl6pPr>
            <a:lvl7pPr lvl="6" rtl="0" algn="ctr">
              <a:spcBef>
                <a:spcPts val="0"/>
              </a:spcBef>
              <a:spcAft>
                <a:spcPts val="0"/>
              </a:spcAft>
              <a:buSzPts val="1300"/>
              <a:buNone/>
              <a:defRPr sz="1300"/>
            </a:lvl7pPr>
            <a:lvl8pPr lvl="7" rtl="0" algn="ctr">
              <a:spcBef>
                <a:spcPts val="0"/>
              </a:spcBef>
              <a:spcAft>
                <a:spcPts val="0"/>
              </a:spcAft>
              <a:buSzPts val="1300"/>
              <a:buNone/>
              <a:defRPr sz="1300"/>
            </a:lvl8pPr>
            <a:lvl9pPr lvl="8" rtl="0" algn="ctr">
              <a:spcBef>
                <a:spcPts val="0"/>
              </a:spcBef>
              <a:spcAft>
                <a:spcPts val="0"/>
              </a:spcAft>
              <a:buSzPts val="1300"/>
              <a:buNone/>
              <a:defRPr sz="1300"/>
            </a:lvl9pPr>
          </a:lstStyle>
          <a:p/>
        </p:txBody>
      </p:sp>
      <p:sp>
        <p:nvSpPr>
          <p:cNvPr id="321" name="Google Shape;321;p57"/>
          <p:cNvSpPr txBox="1"/>
          <p:nvPr>
            <p:ph idx="1" type="body"/>
          </p:nvPr>
        </p:nvSpPr>
        <p:spPr>
          <a:xfrm>
            <a:off x="457200" y="1200150"/>
            <a:ext cx="8229600" cy="3394500"/>
          </a:xfrm>
          <a:prstGeom prst="rect">
            <a:avLst/>
          </a:prstGeom>
          <a:noFill/>
          <a:ln>
            <a:noFill/>
          </a:ln>
        </p:spPr>
        <p:txBody>
          <a:bodyPr anchorCtr="0" anchor="t" bIns="41900" lIns="83800" spcFirstLastPara="1" rIns="83800" wrap="square" tIns="41900">
            <a:noAutofit/>
          </a:bodyPr>
          <a:lstStyle>
            <a:lvl1pPr indent="-330200" lvl="0" marL="457200" rtl="0" algn="l">
              <a:spcBef>
                <a:spcPts val="300"/>
              </a:spcBef>
              <a:spcAft>
                <a:spcPts val="0"/>
              </a:spcAft>
              <a:buClr>
                <a:schemeClr val="dk1"/>
              </a:buClr>
              <a:buSzPts val="1600"/>
              <a:buChar char="●"/>
              <a:defRPr sz="1300"/>
            </a:lvl1pPr>
            <a:lvl2pPr indent="-330200" lvl="1" marL="914400" rtl="0" algn="l">
              <a:spcBef>
                <a:spcPts val="300"/>
              </a:spcBef>
              <a:spcAft>
                <a:spcPts val="0"/>
              </a:spcAft>
              <a:buClr>
                <a:schemeClr val="dk1"/>
              </a:buClr>
              <a:buSzPts val="1600"/>
              <a:buChar char="○"/>
              <a:defRPr sz="1300"/>
            </a:lvl2pPr>
            <a:lvl3pPr indent="-330200" lvl="2" marL="1371600" rtl="0" algn="l">
              <a:spcBef>
                <a:spcPts val="300"/>
              </a:spcBef>
              <a:spcAft>
                <a:spcPts val="0"/>
              </a:spcAft>
              <a:buClr>
                <a:schemeClr val="dk1"/>
              </a:buClr>
              <a:buSzPts val="1600"/>
              <a:buChar char="■"/>
              <a:defRPr sz="1300"/>
            </a:lvl3pPr>
            <a:lvl4pPr indent="-330200" lvl="3" marL="1828800" rtl="0" algn="l">
              <a:spcBef>
                <a:spcPts val="300"/>
              </a:spcBef>
              <a:spcAft>
                <a:spcPts val="0"/>
              </a:spcAft>
              <a:buClr>
                <a:schemeClr val="dk1"/>
              </a:buClr>
              <a:buSzPts val="1600"/>
              <a:buChar char="●"/>
              <a:defRPr sz="1300"/>
            </a:lvl4pPr>
            <a:lvl5pPr indent="-330200" lvl="4" marL="2286000" rtl="0" algn="l">
              <a:spcBef>
                <a:spcPts val="300"/>
              </a:spcBef>
              <a:spcAft>
                <a:spcPts val="0"/>
              </a:spcAft>
              <a:buClr>
                <a:schemeClr val="dk1"/>
              </a:buClr>
              <a:buSzPts val="1600"/>
              <a:buChar char="○"/>
              <a:defRPr sz="1300"/>
            </a:lvl5pPr>
            <a:lvl6pPr indent="-330200" lvl="5" marL="2743200" rtl="0" algn="l">
              <a:spcBef>
                <a:spcPts val="300"/>
              </a:spcBef>
              <a:spcAft>
                <a:spcPts val="0"/>
              </a:spcAft>
              <a:buClr>
                <a:schemeClr val="dk1"/>
              </a:buClr>
              <a:buSzPts val="1600"/>
              <a:buChar char="■"/>
              <a:defRPr sz="1300"/>
            </a:lvl6pPr>
            <a:lvl7pPr indent="-330200" lvl="6" marL="3200400" rtl="0" algn="l">
              <a:spcBef>
                <a:spcPts val="300"/>
              </a:spcBef>
              <a:spcAft>
                <a:spcPts val="0"/>
              </a:spcAft>
              <a:buClr>
                <a:schemeClr val="dk1"/>
              </a:buClr>
              <a:buSzPts val="1600"/>
              <a:buChar char="●"/>
              <a:defRPr sz="1300"/>
            </a:lvl7pPr>
            <a:lvl8pPr indent="-330200" lvl="7" marL="3657600" rtl="0" algn="l">
              <a:spcBef>
                <a:spcPts val="300"/>
              </a:spcBef>
              <a:spcAft>
                <a:spcPts val="0"/>
              </a:spcAft>
              <a:buClr>
                <a:schemeClr val="dk1"/>
              </a:buClr>
              <a:buSzPts val="1600"/>
              <a:buChar char="○"/>
              <a:defRPr sz="1300"/>
            </a:lvl8pPr>
            <a:lvl9pPr indent="-330200" lvl="8" marL="4114800" rtl="0" algn="l">
              <a:spcBef>
                <a:spcPts val="300"/>
              </a:spcBef>
              <a:spcAft>
                <a:spcPts val="0"/>
              </a:spcAft>
              <a:buClr>
                <a:schemeClr val="dk1"/>
              </a:buClr>
              <a:buSzPts val="1600"/>
              <a:buChar char="■"/>
              <a:defRPr sz="1300"/>
            </a:lvl9pPr>
          </a:lstStyle>
          <a:p/>
        </p:txBody>
      </p:sp>
      <p:sp>
        <p:nvSpPr>
          <p:cNvPr id="322" name="Google Shape;322;p57"/>
          <p:cNvSpPr txBox="1"/>
          <p:nvPr>
            <p:ph idx="10" type="dt"/>
          </p:nvPr>
        </p:nvSpPr>
        <p:spPr>
          <a:xfrm>
            <a:off x="457200" y="4767263"/>
            <a:ext cx="2133600" cy="273900"/>
          </a:xfrm>
          <a:prstGeom prst="rect">
            <a:avLst/>
          </a:prstGeom>
          <a:noFill/>
          <a:ln>
            <a:noFill/>
          </a:ln>
        </p:spPr>
        <p:txBody>
          <a:bodyPr anchorCtr="0" anchor="ctr" bIns="41900" lIns="83800" spcFirstLastPara="1" rIns="83800" wrap="square" tIns="41900">
            <a:noAutofit/>
          </a:bodyPr>
          <a:lstStyle>
            <a:lvl1pPr lvl="0" rtl="0" algn="l">
              <a:lnSpc>
                <a:spcPct val="100000"/>
              </a:lnSpc>
              <a:spcBef>
                <a:spcPts val="0"/>
              </a:spcBef>
              <a:spcAft>
                <a:spcPts val="0"/>
              </a:spcAft>
              <a:buSzPts val="1300"/>
              <a:buNone/>
              <a:defRPr sz="1100">
                <a:solidFill>
                  <a:srgbClr val="898989"/>
                </a:solidFill>
                <a:latin typeface="Calibri"/>
                <a:ea typeface="Calibri"/>
                <a:cs typeface="Calibri"/>
                <a:sym typeface="Calibri"/>
              </a:defRPr>
            </a:lvl1pPr>
            <a:lvl2pPr lvl="1" rtl="0" algn="l">
              <a:lnSpc>
                <a:spcPct val="100000"/>
              </a:lnSpc>
              <a:spcBef>
                <a:spcPts val="0"/>
              </a:spcBef>
              <a:spcAft>
                <a:spcPts val="0"/>
              </a:spcAft>
              <a:buSzPts val="1300"/>
              <a:buNone/>
              <a:defRPr sz="1300"/>
            </a:lvl2pPr>
            <a:lvl3pPr lvl="2" rtl="0" algn="l">
              <a:lnSpc>
                <a:spcPct val="100000"/>
              </a:lnSpc>
              <a:spcBef>
                <a:spcPts val="0"/>
              </a:spcBef>
              <a:spcAft>
                <a:spcPts val="0"/>
              </a:spcAft>
              <a:buSzPts val="1300"/>
              <a:buNone/>
              <a:defRPr sz="1300"/>
            </a:lvl3pPr>
            <a:lvl4pPr lvl="3" rtl="0" algn="l">
              <a:lnSpc>
                <a:spcPct val="100000"/>
              </a:lnSpc>
              <a:spcBef>
                <a:spcPts val="0"/>
              </a:spcBef>
              <a:spcAft>
                <a:spcPts val="0"/>
              </a:spcAft>
              <a:buSzPts val="1300"/>
              <a:buNone/>
              <a:defRPr sz="1300"/>
            </a:lvl4pPr>
            <a:lvl5pPr lvl="4" rtl="0" algn="l">
              <a:lnSpc>
                <a:spcPct val="100000"/>
              </a:lnSpc>
              <a:spcBef>
                <a:spcPts val="0"/>
              </a:spcBef>
              <a:spcAft>
                <a:spcPts val="0"/>
              </a:spcAft>
              <a:buSzPts val="1300"/>
              <a:buNone/>
              <a:defRPr sz="1300"/>
            </a:lvl5pPr>
            <a:lvl6pPr lvl="5" rtl="0" algn="l">
              <a:lnSpc>
                <a:spcPct val="100000"/>
              </a:lnSpc>
              <a:spcBef>
                <a:spcPts val="0"/>
              </a:spcBef>
              <a:spcAft>
                <a:spcPts val="0"/>
              </a:spcAft>
              <a:buSzPts val="1300"/>
              <a:buNone/>
              <a:defRPr sz="1300"/>
            </a:lvl6pPr>
            <a:lvl7pPr lvl="6" rtl="0" algn="l">
              <a:lnSpc>
                <a:spcPct val="100000"/>
              </a:lnSpc>
              <a:spcBef>
                <a:spcPts val="0"/>
              </a:spcBef>
              <a:spcAft>
                <a:spcPts val="0"/>
              </a:spcAft>
              <a:buSzPts val="1300"/>
              <a:buNone/>
              <a:defRPr sz="1300"/>
            </a:lvl7pPr>
            <a:lvl8pPr lvl="7" rtl="0" algn="l">
              <a:lnSpc>
                <a:spcPct val="100000"/>
              </a:lnSpc>
              <a:spcBef>
                <a:spcPts val="0"/>
              </a:spcBef>
              <a:spcAft>
                <a:spcPts val="0"/>
              </a:spcAft>
              <a:buSzPts val="1300"/>
              <a:buNone/>
              <a:defRPr sz="1300"/>
            </a:lvl8pPr>
            <a:lvl9pPr lvl="8" rtl="0" algn="l">
              <a:lnSpc>
                <a:spcPct val="100000"/>
              </a:lnSpc>
              <a:spcBef>
                <a:spcPts val="0"/>
              </a:spcBef>
              <a:spcAft>
                <a:spcPts val="0"/>
              </a:spcAft>
              <a:buSzPts val="1300"/>
              <a:buNone/>
              <a:defRPr sz="1300"/>
            </a:lvl9pPr>
          </a:lstStyle>
          <a:p/>
        </p:txBody>
      </p:sp>
      <p:sp>
        <p:nvSpPr>
          <p:cNvPr id="323" name="Google Shape;323;p57"/>
          <p:cNvSpPr txBox="1"/>
          <p:nvPr>
            <p:ph idx="11" type="ftr"/>
          </p:nvPr>
        </p:nvSpPr>
        <p:spPr>
          <a:xfrm>
            <a:off x="3124200" y="4767263"/>
            <a:ext cx="2895600" cy="273900"/>
          </a:xfrm>
          <a:prstGeom prst="rect">
            <a:avLst/>
          </a:prstGeom>
          <a:noFill/>
          <a:ln>
            <a:noFill/>
          </a:ln>
        </p:spPr>
        <p:txBody>
          <a:bodyPr anchorCtr="0" anchor="ctr" bIns="41900" lIns="83800" spcFirstLastPara="1" rIns="83800" wrap="square" tIns="41900">
            <a:noAutofit/>
          </a:bodyPr>
          <a:lstStyle>
            <a:lvl1pPr lvl="0" rtl="0" algn="l">
              <a:lnSpc>
                <a:spcPct val="100000"/>
              </a:lnSpc>
              <a:spcBef>
                <a:spcPts val="0"/>
              </a:spcBef>
              <a:spcAft>
                <a:spcPts val="0"/>
              </a:spcAft>
              <a:buSzPts val="1300"/>
              <a:buNone/>
              <a:defRPr sz="1300"/>
            </a:lvl1pPr>
            <a:lvl2pPr lvl="1" rtl="0" algn="l">
              <a:lnSpc>
                <a:spcPct val="100000"/>
              </a:lnSpc>
              <a:spcBef>
                <a:spcPts val="0"/>
              </a:spcBef>
              <a:spcAft>
                <a:spcPts val="0"/>
              </a:spcAft>
              <a:buSzPts val="1300"/>
              <a:buNone/>
              <a:defRPr sz="1300"/>
            </a:lvl2pPr>
            <a:lvl3pPr lvl="2" rtl="0" algn="l">
              <a:lnSpc>
                <a:spcPct val="100000"/>
              </a:lnSpc>
              <a:spcBef>
                <a:spcPts val="0"/>
              </a:spcBef>
              <a:spcAft>
                <a:spcPts val="0"/>
              </a:spcAft>
              <a:buSzPts val="1300"/>
              <a:buNone/>
              <a:defRPr sz="1300"/>
            </a:lvl3pPr>
            <a:lvl4pPr lvl="3" rtl="0" algn="l">
              <a:lnSpc>
                <a:spcPct val="100000"/>
              </a:lnSpc>
              <a:spcBef>
                <a:spcPts val="0"/>
              </a:spcBef>
              <a:spcAft>
                <a:spcPts val="0"/>
              </a:spcAft>
              <a:buSzPts val="1300"/>
              <a:buNone/>
              <a:defRPr sz="1300"/>
            </a:lvl4pPr>
            <a:lvl5pPr lvl="4" rtl="0" algn="l">
              <a:lnSpc>
                <a:spcPct val="100000"/>
              </a:lnSpc>
              <a:spcBef>
                <a:spcPts val="0"/>
              </a:spcBef>
              <a:spcAft>
                <a:spcPts val="0"/>
              </a:spcAft>
              <a:buSzPts val="1300"/>
              <a:buNone/>
              <a:defRPr sz="1300"/>
            </a:lvl5pPr>
            <a:lvl6pPr lvl="5" rtl="0" algn="l">
              <a:lnSpc>
                <a:spcPct val="100000"/>
              </a:lnSpc>
              <a:spcBef>
                <a:spcPts val="0"/>
              </a:spcBef>
              <a:spcAft>
                <a:spcPts val="0"/>
              </a:spcAft>
              <a:buSzPts val="1300"/>
              <a:buNone/>
              <a:defRPr sz="1300"/>
            </a:lvl6pPr>
            <a:lvl7pPr lvl="6" rtl="0" algn="l">
              <a:lnSpc>
                <a:spcPct val="100000"/>
              </a:lnSpc>
              <a:spcBef>
                <a:spcPts val="0"/>
              </a:spcBef>
              <a:spcAft>
                <a:spcPts val="0"/>
              </a:spcAft>
              <a:buSzPts val="1300"/>
              <a:buNone/>
              <a:defRPr sz="1300"/>
            </a:lvl7pPr>
            <a:lvl8pPr lvl="7" rtl="0" algn="l">
              <a:lnSpc>
                <a:spcPct val="100000"/>
              </a:lnSpc>
              <a:spcBef>
                <a:spcPts val="0"/>
              </a:spcBef>
              <a:spcAft>
                <a:spcPts val="0"/>
              </a:spcAft>
              <a:buSzPts val="1300"/>
              <a:buNone/>
              <a:defRPr sz="1300"/>
            </a:lvl8pPr>
            <a:lvl9pPr lvl="8" rtl="0" algn="l">
              <a:lnSpc>
                <a:spcPct val="100000"/>
              </a:lnSpc>
              <a:spcBef>
                <a:spcPts val="0"/>
              </a:spcBef>
              <a:spcAft>
                <a:spcPts val="0"/>
              </a:spcAft>
              <a:buSzPts val="1300"/>
              <a:buNone/>
              <a:defRPr sz="1300"/>
            </a:lvl9pPr>
          </a:lstStyle>
          <a:p/>
        </p:txBody>
      </p:sp>
      <p:sp>
        <p:nvSpPr>
          <p:cNvPr id="324" name="Google Shape;324;p57"/>
          <p:cNvSpPr txBox="1"/>
          <p:nvPr>
            <p:ph idx="12" type="sldNum"/>
          </p:nvPr>
        </p:nvSpPr>
        <p:spPr>
          <a:xfrm>
            <a:off x="6553200" y="4767263"/>
            <a:ext cx="2133600" cy="273900"/>
          </a:xfrm>
          <a:prstGeom prst="rect">
            <a:avLst/>
          </a:prstGeom>
          <a:noFill/>
          <a:ln>
            <a:noFill/>
          </a:ln>
        </p:spPr>
        <p:txBody>
          <a:bodyPr anchorCtr="0" anchor="ctr" bIns="41900" lIns="83800" spcFirstLastPara="1" rIns="83800" wrap="square" tIns="41900">
            <a:noAutofit/>
          </a:bodyPr>
          <a:lstStyle>
            <a:lvl1pPr indent="0" lvl="0" marL="0" marR="0" rtl="0" algn="r">
              <a:lnSpc>
                <a:spcPct val="100000"/>
              </a:lnSpc>
              <a:spcBef>
                <a:spcPts val="0"/>
              </a:spcBef>
              <a:spcAft>
                <a:spcPts val="0"/>
              </a:spcAft>
              <a:buClr>
                <a:srgbClr val="898989"/>
              </a:buClr>
              <a:buSzPts val="1100"/>
              <a:buFont typeface="Calibri"/>
              <a:buNone/>
              <a:defRPr b="0" i="0" sz="11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100"/>
              <a:buFont typeface="Calibri"/>
              <a:buNone/>
              <a:defRPr b="0" i="0" sz="11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100"/>
              <a:buFont typeface="Calibri"/>
              <a:buNone/>
              <a:defRPr b="0" i="0" sz="11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100"/>
              <a:buFont typeface="Calibri"/>
              <a:buNone/>
              <a:defRPr b="0" i="0" sz="11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100"/>
              <a:buFont typeface="Calibri"/>
              <a:buNone/>
              <a:defRPr b="0" i="0" sz="11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100"/>
              <a:buFont typeface="Calibri"/>
              <a:buNone/>
              <a:defRPr b="0" i="0" sz="11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100"/>
              <a:buFont typeface="Calibri"/>
              <a:buNone/>
              <a:defRPr b="0" i="0" sz="11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100"/>
              <a:buFont typeface="Calibri"/>
              <a:buNone/>
              <a:defRPr b="0" i="0" sz="11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100"/>
              <a:buFont typeface="Calibri"/>
              <a:buNone/>
              <a:defRPr b="0" i="0" sz="11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sz="1300">
              <a:solidFill>
                <a:srgbClr val="000000"/>
              </a:solidFill>
              <a:latin typeface="Arial"/>
              <a:ea typeface="Arial"/>
              <a:cs typeface="Arial"/>
              <a:sym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Slide">
  <p:cSld name="5_Title Slide">
    <p:bg>
      <p:bgPr>
        <a:solidFill>
          <a:schemeClr val="lt1"/>
        </a:solidFill>
      </p:bgPr>
    </p:bg>
    <p:spTree>
      <p:nvGrpSpPr>
        <p:cNvPr id="325" name="Shape 325"/>
        <p:cNvGrpSpPr/>
        <p:nvPr/>
      </p:nvGrpSpPr>
      <p:grpSpPr>
        <a:xfrm>
          <a:off x="0" y="0"/>
          <a:ext cx="0" cy="0"/>
          <a:chOff x="0" y="0"/>
          <a:chExt cx="0" cy="0"/>
        </a:xfrm>
      </p:grpSpPr>
      <p:pic>
        <p:nvPicPr>
          <p:cNvPr id="326" name="Google Shape;326;p58"/>
          <p:cNvPicPr preferRelativeResize="0"/>
          <p:nvPr/>
        </p:nvPicPr>
        <p:blipFill rotWithShape="1">
          <a:blip r:embed="rId2">
            <a:alphaModFix/>
          </a:blip>
          <a:srcRect b="0" l="0" r="0" t="0"/>
          <a:stretch/>
        </p:blipFill>
        <p:spPr>
          <a:xfrm>
            <a:off x="0" y="0"/>
            <a:ext cx="9136567" cy="5133686"/>
          </a:xfrm>
          <a:prstGeom prst="rect">
            <a:avLst/>
          </a:prstGeom>
          <a:noFill/>
          <a:ln>
            <a:noFill/>
          </a:ln>
        </p:spPr>
      </p:pic>
      <p:sp>
        <p:nvSpPr>
          <p:cNvPr id="327" name="Google Shape;327;p58"/>
          <p:cNvSpPr txBox="1"/>
          <p:nvPr/>
        </p:nvSpPr>
        <p:spPr>
          <a:xfrm>
            <a:off x="11507627" y="-1237938"/>
            <a:ext cx="84000" cy="140100"/>
          </a:xfrm>
          <a:prstGeom prst="rect">
            <a:avLst/>
          </a:prstGeom>
          <a:noFill/>
          <a:ln>
            <a:noFill/>
          </a:ln>
        </p:spPr>
        <p:txBody>
          <a:bodyPr anchorCtr="0" anchor="t" bIns="20775" lIns="41550" spcFirstLastPara="1" rIns="41550" wrap="square" tIns="20775">
            <a:noAutofit/>
          </a:bodyPr>
          <a:lstStyle/>
          <a:p>
            <a:pPr indent="0" lvl="0" marL="0" marR="0" rtl="0" algn="l">
              <a:lnSpc>
                <a:spcPct val="100000"/>
              </a:lnSpc>
              <a:spcBef>
                <a:spcPts val="0"/>
              </a:spcBef>
              <a:spcAft>
                <a:spcPts val="0"/>
              </a:spcAft>
              <a:buNone/>
            </a:pPr>
            <a:r>
              <a:t/>
            </a:r>
            <a:endParaRPr b="0" i="0" sz="600" u="none" cap="none" strike="noStrike">
              <a:solidFill>
                <a:srgbClr val="000000"/>
              </a:solidFill>
              <a:latin typeface="Michroma"/>
              <a:ea typeface="Michroma"/>
              <a:cs typeface="Michroma"/>
              <a:sym typeface="Michroma"/>
            </a:endParaRPr>
          </a:p>
        </p:txBody>
      </p:sp>
    </p:spTree>
  </p:cSld>
  <p:clrMapOvr>
    <a:masterClrMapping/>
  </p:clrMapOvr>
  <p:extLst>
    <p:ext uri="{DCECCB84-F9BA-43D5-87BE-67443E8EF086}">
      <p15:sldGuideLst>
        <p15:guide id="1" orient="horz" pos="1620">
          <p15:clr>
            <a:srgbClr val="FBAE40"/>
          </p15:clr>
        </p15:guide>
        <p15:guide id="2" pos="2880">
          <p15:clr>
            <a:srgbClr val="FBAE40"/>
          </p15:clr>
        </p15:guide>
        <p15:guide id="3" pos="170">
          <p15:clr>
            <a:srgbClr val="FBAE40"/>
          </p15:clr>
        </p15:guide>
        <p15:guide id="4" orient="horz" pos="271">
          <p15:clr>
            <a:srgbClr val="FBAE40"/>
          </p15:clr>
        </p15:guide>
        <p15:guide id="5" orient="horz" pos="310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theme" Target="../theme/theme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7.xml"/><Relationship Id="rId10" Type="http://schemas.openxmlformats.org/officeDocument/2006/relationships/slideLayout" Target="../slideLayouts/slideLayout26.xml"/><Relationship Id="rId13" Type="http://schemas.openxmlformats.org/officeDocument/2006/relationships/slideLayout" Target="../slideLayouts/slideLayout29.xml"/><Relationship Id="rId12" Type="http://schemas.openxmlformats.org/officeDocument/2006/relationships/slideLayout" Target="../slideLayouts/slideLayout28.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5" Type="http://schemas.openxmlformats.org/officeDocument/2006/relationships/slideLayout" Target="../slideLayouts/slideLayout31.xml"/><Relationship Id="rId14" Type="http://schemas.openxmlformats.org/officeDocument/2006/relationships/slideLayout" Target="../slideLayouts/slideLayout30.xml"/><Relationship Id="rId16" Type="http://schemas.openxmlformats.org/officeDocument/2006/relationships/theme" Target="../theme/theme5.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20" Type="http://schemas.openxmlformats.org/officeDocument/2006/relationships/slideLayout" Target="../slideLayouts/slideLayout51.xml"/><Relationship Id="rId11" Type="http://schemas.openxmlformats.org/officeDocument/2006/relationships/slideLayout" Target="../slideLayouts/slideLayout42.xml"/><Relationship Id="rId22" Type="http://schemas.openxmlformats.org/officeDocument/2006/relationships/slideLayout" Target="../slideLayouts/slideLayout53.xml"/><Relationship Id="rId10" Type="http://schemas.openxmlformats.org/officeDocument/2006/relationships/slideLayout" Target="../slideLayouts/slideLayout41.xml"/><Relationship Id="rId21" Type="http://schemas.openxmlformats.org/officeDocument/2006/relationships/slideLayout" Target="../slideLayouts/slideLayout52.xml"/><Relationship Id="rId13" Type="http://schemas.openxmlformats.org/officeDocument/2006/relationships/slideLayout" Target="../slideLayouts/slideLayout44.xml"/><Relationship Id="rId24" Type="http://schemas.openxmlformats.org/officeDocument/2006/relationships/theme" Target="../theme/theme2.xml"/><Relationship Id="rId12" Type="http://schemas.openxmlformats.org/officeDocument/2006/relationships/slideLayout" Target="../slideLayouts/slideLayout43.xml"/><Relationship Id="rId23" Type="http://schemas.openxmlformats.org/officeDocument/2006/relationships/slideLayout" Target="../slideLayouts/slideLayout54.xml"/><Relationship Id="rId1" Type="http://schemas.openxmlformats.org/officeDocument/2006/relationships/slideLayout" Target="../slideLayouts/slideLayout32.xml"/><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5" Type="http://schemas.openxmlformats.org/officeDocument/2006/relationships/slideLayout" Target="../slideLayouts/slideLayout46.xml"/><Relationship Id="rId14" Type="http://schemas.openxmlformats.org/officeDocument/2006/relationships/slideLayout" Target="../slideLayouts/slideLayout45.xml"/><Relationship Id="rId17" Type="http://schemas.openxmlformats.org/officeDocument/2006/relationships/slideLayout" Target="../slideLayouts/slideLayout48.xml"/><Relationship Id="rId16" Type="http://schemas.openxmlformats.org/officeDocument/2006/relationships/slideLayout" Target="../slideLayouts/slideLayout47.xml"/><Relationship Id="rId5" Type="http://schemas.openxmlformats.org/officeDocument/2006/relationships/slideLayout" Target="../slideLayouts/slideLayout36.xml"/><Relationship Id="rId19" Type="http://schemas.openxmlformats.org/officeDocument/2006/relationships/slideLayout" Target="../slideLayouts/slideLayout50.xml"/><Relationship Id="rId6" Type="http://schemas.openxmlformats.org/officeDocument/2006/relationships/slideLayout" Target="../slideLayouts/slideLayout37.xml"/><Relationship Id="rId18" Type="http://schemas.openxmlformats.org/officeDocument/2006/relationships/slideLayout" Target="../slideLayouts/slideLayout49.xml"/><Relationship Id="rId7" Type="http://schemas.openxmlformats.org/officeDocument/2006/relationships/slideLayout" Target="../slideLayouts/slideLayout38.xml"/><Relationship Id="rId8"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nvSpPr>
        <p:spPr>
          <a:xfrm>
            <a:off x="0" y="2290917"/>
            <a:ext cx="9144000" cy="561600"/>
          </a:xfrm>
          <a:prstGeom prst="rect">
            <a:avLst/>
          </a:prstGeom>
          <a:solidFill>
            <a:schemeClr val="lt1"/>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500"/>
              <a:buFont typeface="Arial"/>
              <a:buNone/>
            </a:pPr>
            <a:r>
              <a:rPr b="0" i="0" lang="en-GB" sz="2500" u="none" cap="none" strike="noStrike">
                <a:solidFill>
                  <a:schemeClr val="dk1"/>
                </a:solidFill>
                <a:latin typeface="Michroma"/>
                <a:ea typeface="Michroma"/>
                <a:cs typeface="Michroma"/>
                <a:sym typeface="Michroma"/>
              </a:rPr>
              <a:t>Agenda pages</a:t>
            </a:r>
            <a:endParaRPr sz="600"/>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Lst>
  <mc:AlternateContent>
    <mc:Choice Requires="p14">
      <p:transition spd="slow" p14:dur="10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9" name="Shape 69"/>
        <p:cNvGrpSpPr/>
        <p:nvPr/>
      </p:nvGrpSpPr>
      <p:grpSpPr>
        <a:xfrm>
          <a:off x="0" y="0"/>
          <a:ext cx="0" cy="0"/>
          <a:chOff x="0" y="0"/>
          <a:chExt cx="0" cy="0"/>
        </a:xfrm>
      </p:grpSpPr>
      <p:sp>
        <p:nvSpPr>
          <p:cNvPr id="70" name="Google Shape;70;p19"/>
          <p:cNvSpPr txBox="1"/>
          <p:nvPr/>
        </p:nvSpPr>
        <p:spPr>
          <a:xfrm>
            <a:off x="0" y="2290917"/>
            <a:ext cx="9144000" cy="5616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500"/>
              <a:buFont typeface="Arial"/>
              <a:buNone/>
            </a:pPr>
            <a:r>
              <a:rPr b="0" i="0" lang="en-GB" sz="2500" u="none" cap="none" strike="noStrike">
                <a:solidFill>
                  <a:schemeClr val="dk1"/>
                </a:solidFill>
                <a:latin typeface="Michroma"/>
                <a:ea typeface="Michroma"/>
                <a:cs typeface="Michroma"/>
                <a:sym typeface="Michroma"/>
              </a:rPr>
              <a:t>Title pages</a:t>
            </a:r>
            <a:endParaRPr sz="600"/>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Lst>
  <mc:AlternateContent>
    <mc:Choice Requires="p14">
      <p:transition spd="slow" p14:dur="10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80">
          <p15:clr>
            <a:srgbClr val="F26B43"/>
          </p15:clr>
        </p15:guide>
        <p15:guide id="2" pos="170">
          <p15:clr>
            <a:srgbClr val="F26B43"/>
          </p15:clr>
        </p15:guide>
        <p15:guide id="3" pos="5590">
          <p15:clr>
            <a:srgbClr val="F26B43"/>
          </p15:clr>
        </p15:guide>
        <p15:guide id="4" orient="horz" pos="1620">
          <p15:clr>
            <a:srgbClr val="F26B43"/>
          </p15:clr>
        </p15:guide>
        <p15:guide id="5" orient="horz" pos="3109">
          <p15:clr>
            <a:srgbClr val="F26B43"/>
          </p15:clr>
        </p15:guide>
        <p15:guide id="6" orient="horz" pos="292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6" name="Shape 156"/>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 id="2147483699" r:id="rId21"/>
    <p:sldLayoutId id="2147483700" r:id="rId22"/>
    <p:sldLayoutId id="2147483701" r:id="rId23"/>
  </p:sldLayoutIdLst>
  <mc:AlternateContent>
    <mc:Choice Requires="p14">
      <p:transition spd="slow" p14:dur="10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80">
          <p15:clr>
            <a:srgbClr val="F26B43"/>
          </p15:clr>
        </p15:guide>
        <p15:guide id="2" pos="170">
          <p15:clr>
            <a:srgbClr val="F26B43"/>
          </p15:clr>
        </p15:guide>
        <p15:guide id="3" pos="5590">
          <p15:clr>
            <a:srgbClr val="F26B43"/>
          </p15:clr>
        </p15:guide>
        <p15:guide id="4" orient="horz" pos="1620">
          <p15:clr>
            <a:srgbClr val="F26B43"/>
          </p15:clr>
        </p15:guide>
        <p15:guide id="5" orient="horz" pos="2920">
          <p15:clr>
            <a:srgbClr val="F26B43"/>
          </p15:clr>
        </p15:guide>
        <p15:guide id="6" orient="horz" pos="754">
          <p15:clr>
            <a:srgbClr val="F26B43"/>
          </p15:clr>
        </p15:guide>
        <p15:guide id="7" orient="horz" pos="269">
          <p15:clr>
            <a:srgbClr val="F26B43"/>
          </p15:clr>
        </p15:guide>
        <p15:guide id="8" pos="142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xml"/><Relationship Id="rId3" Type="http://schemas.openxmlformats.org/officeDocument/2006/relationships/image" Target="../media/image35.jpg"/><Relationship Id="rId4" Type="http://schemas.openxmlformats.org/officeDocument/2006/relationships/image" Target="../media/image3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10.xml"/><Relationship Id="rId3" Type="http://schemas.openxmlformats.org/officeDocument/2006/relationships/hyperlink" Target="http://www.youtube.com/watch?v=EYQsRBNYdPk" TargetMode="External"/><Relationship Id="rId4" Type="http://schemas.openxmlformats.org/officeDocument/2006/relationships/image" Target="../media/image3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1.xml"/><Relationship Id="rId3" Type="http://schemas.openxmlformats.org/officeDocument/2006/relationships/image" Target="../media/image40.jp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5.xml"/><Relationship Id="rId3" Type="http://schemas.openxmlformats.org/officeDocument/2006/relationships/image" Target="../media/image36.jp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xml"/><Relationship Id="rId3" Type="http://schemas.openxmlformats.org/officeDocument/2006/relationships/image" Target="../media/image37.jpg"/><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6.xml"/><Relationship Id="rId3" Type="http://schemas.openxmlformats.org/officeDocument/2006/relationships/image" Target="../media/image38.jp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pic>
        <p:nvPicPr>
          <p:cNvPr id="333" name="Google Shape;333;p59"/>
          <p:cNvPicPr preferRelativeResize="0"/>
          <p:nvPr/>
        </p:nvPicPr>
        <p:blipFill rotWithShape="1">
          <a:blip r:embed="rId3">
            <a:alphaModFix/>
          </a:blip>
          <a:srcRect b="25473" l="0" r="0" t="7081"/>
          <a:stretch/>
        </p:blipFill>
        <p:spPr>
          <a:xfrm>
            <a:off x="0" y="0"/>
            <a:ext cx="9144000" cy="4116662"/>
          </a:xfrm>
          <a:prstGeom prst="rect">
            <a:avLst/>
          </a:prstGeom>
          <a:noFill/>
          <a:ln>
            <a:noFill/>
          </a:ln>
        </p:spPr>
      </p:pic>
      <p:sp>
        <p:nvSpPr>
          <p:cNvPr id="334" name="Google Shape;334;p59"/>
          <p:cNvSpPr txBox="1"/>
          <p:nvPr>
            <p:ph type="ctrTitle"/>
          </p:nvPr>
        </p:nvSpPr>
        <p:spPr>
          <a:xfrm>
            <a:off x="269769" y="4450022"/>
            <a:ext cx="6181800" cy="285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500"/>
              <a:buFont typeface="Arial"/>
              <a:buNone/>
            </a:pPr>
            <a:r>
              <a:rPr lang="en-GB" sz="2400"/>
              <a:t>Mindfulness &amp; Stress</a:t>
            </a:r>
            <a:endParaRPr sz="2400"/>
          </a:p>
        </p:txBody>
      </p:sp>
      <p:pic>
        <p:nvPicPr>
          <p:cNvPr id="335" name="Google Shape;335;p59"/>
          <p:cNvPicPr preferRelativeResize="0"/>
          <p:nvPr/>
        </p:nvPicPr>
        <p:blipFill rotWithShape="1">
          <a:blip r:embed="rId4">
            <a:alphaModFix/>
          </a:blip>
          <a:srcRect b="0" l="0" r="0" t="0"/>
          <a:stretch/>
        </p:blipFill>
        <p:spPr>
          <a:xfrm>
            <a:off x="6994925" y="3433286"/>
            <a:ext cx="2161328" cy="1708582"/>
          </a:xfrm>
          <a:prstGeom prst="rect">
            <a:avLst/>
          </a:prstGeom>
          <a:noFill/>
          <a:ln>
            <a:noFill/>
          </a:ln>
        </p:spPr>
      </p:pic>
      <p:sp>
        <p:nvSpPr>
          <p:cNvPr id="336" name="Google Shape;336;p59"/>
          <p:cNvSpPr txBox="1"/>
          <p:nvPr/>
        </p:nvSpPr>
        <p:spPr>
          <a:xfrm>
            <a:off x="0" y="0"/>
            <a:ext cx="1363200" cy="1364400"/>
          </a:xfrm>
          <a:prstGeom prst="rect">
            <a:avLst/>
          </a:prstGeom>
          <a:noFill/>
          <a:ln>
            <a:noFill/>
          </a:ln>
        </p:spPr>
        <p:txBody>
          <a:bodyPr anchorCtr="0" anchor="t" bIns="41550" lIns="41550" spcFirstLastPara="1" rIns="41550" wrap="square" tIns="41550">
            <a:noAutofit/>
          </a:bodyPr>
          <a:lstStyle/>
          <a:p>
            <a:pPr indent="0" lvl="0" marL="0" rtl="0" algn="l">
              <a:spcBef>
                <a:spcPts val="0"/>
              </a:spcBef>
              <a:spcAft>
                <a:spcPts val="0"/>
              </a:spcAft>
              <a:buNone/>
            </a:pPr>
            <a:r>
              <a:rPr lang="en-GB" sz="600"/>
              <a:t> </a:t>
            </a:r>
            <a:endParaRPr sz="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68"/>
          <p:cNvSpPr txBox="1"/>
          <p:nvPr>
            <p:ph idx="3" type="subTitle"/>
          </p:nvPr>
        </p:nvSpPr>
        <p:spPr>
          <a:xfrm>
            <a:off x="269769" y="430309"/>
            <a:ext cx="1419300" cy="29961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GB"/>
              <a:t>How to Relax</a:t>
            </a:r>
            <a:endParaRPr b="1" sz="1500"/>
          </a:p>
        </p:txBody>
      </p:sp>
      <p:pic>
        <p:nvPicPr>
          <p:cNvPr descr="Deep breathing is a relaxation technique that will help you reduce stress and anxiety. This video provides a brief description of deep breathing followed by guided practice.&#10;&#10;Created by Therapist Aid (http://www.TherapistAid.com)&#10;Music: &quot;Ambiment&quot; by Kevin MacLeod (incompetech.com)" id="399" name="Google Shape;399;p68" title="How to do Deep Breathing">
            <a:hlinkClick r:id="rId3"/>
          </p:cNvPr>
          <p:cNvPicPr preferRelativeResize="0"/>
          <p:nvPr/>
        </p:nvPicPr>
        <p:blipFill>
          <a:blip r:embed="rId4">
            <a:alphaModFix/>
          </a:blip>
          <a:stretch>
            <a:fillRect/>
          </a:stretch>
        </p:blipFill>
        <p:spPr>
          <a:xfrm>
            <a:off x="2127228" y="88900"/>
            <a:ext cx="6593450" cy="4945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pic>
        <p:nvPicPr>
          <p:cNvPr id="405" name="Google Shape;405;p69"/>
          <p:cNvPicPr preferRelativeResize="0"/>
          <p:nvPr/>
        </p:nvPicPr>
        <p:blipFill rotWithShape="1">
          <a:blip r:embed="rId3">
            <a:alphaModFix/>
          </a:blip>
          <a:srcRect b="27414" l="0" r="0" t="3758"/>
          <a:stretch/>
        </p:blipFill>
        <p:spPr>
          <a:xfrm>
            <a:off x="0" y="-76200"/>
            <a:ext cx="9144003" cy="4194723"/>
          </a:xfrm>
          <a:prstGeom prst="rect">
            <a:avLst/>
          </a:prstGeom>
          <a:noFill/>
          <a:ln>
            <a:noFill/>
          </a:ln>
        </p:spPr>
      </p:pic>
      <p:sp>
        <p:nvSpPr>
          <p:cNvPr id="406" name="Google Shape;406;p69"/>
          <p:cNvSpPr txBox="1"/>
          <p:nvPr>
            <p:ph type="ctrTitle"/>
          </p:nvPr>
        </p:nvSpPr>
        <p:spPr>
          <a:xfrm>
            <a:off x="269769" y="4450022"/>
            <a:ext cx="6181800" cy="285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GB" sz="2000"/>
              <a:t>Diet and stress</a:t>
            </a:r>
            <a:endParaRPr sz="2200"/>
          </a:p>
        </p:txBody>
      </p:sp>
      <p:pic>
        <p:nvPicPr>
          <p:cNvPr id="407" name="Google Shape;407;p69"/>
          <p:cNvPicPr preferRelativeResize="0"/>
          <p:nvPr/>
        </p:nvPicPr>
        <p:blipFill rotWithShape="1">
          <a:blip r:embed="rId4">
            <a:alphaModFix/>
          </a:blip>
          <a:srcRect b="0" l="0" r="0" t="0"/>
          <a:stretch/>
        </p:blipFill>
        <p:spPr>
          <a:xfrm>
            <a:off x="6994925" y="3433286"/>
            <a:ext cx="2161328" cy="170858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70"/>
          <p:cNvSpPr txBox="1"/>
          <p:nvPr>
            <p:ph idx="3" type="subTitle"/>
          </p:nvPr>
        </p:nvSpPr>
        <p:spPr>
          <a:xfrm>
            <a:off x="269769" y="430309"/>
            <a:ext cx="1419300" cy="29961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GB"/>
              <a:t>Diet and stress</a:t>
            </a:r>
            <a:endParaRPr b="1" sz="1500"/>
          </a:p>
        </p:txBody>
      </p:sp>
      <p:sp>
        <p:nvSpPr>
          <p:cNvPr id="413" name="Google Shape;413;p70"/>
          <p:cNvSpPr txBox="1"/>
          <p:nvPr/>
        </p:nvSpPr>
        <p:spPr>
          <a:xfrm>
            <a:off x="2265194" y="350500"/>
            <a:ext cx="6609000" cy="374700"/>
          </a:xfrm>
          <a:prstGeom prst="rect">
            <a:avLst/>
          </a:prstGeom>
          <a:noFill/>
          <a:ln>
            <a:noFill/>
          </a:ln>
        </p:spPr>
        <p:txBody>
          <a:bodyPr anchorCtr="0" anchor="b" bIns="20775" lIns="41550" spcFirstLastPara="1" rIns="41550" wrap="square" tIns="20775">
            <a:noAutofit/>
          </a:bodyPr>
          <a:lstStyle/>
          <a:p>
            <a:pPr indent="0" lvl="0" marL="0" rtl="0" algn="l">
              <a:spcBef>
                <a:spcPts val="0"/>
              </a:spcBef>
              <a:spcAft>
                <a:spcPts val="0"/>
              </a:spcAft>
              <a:buNone/>
            </a:pPr>
            <a:r>
              <a:rPr lang="en-GB" sz="2200">
                <a:latin typeface="Michroma"/>
                <a:ea typeface="Michroma"/>
                <a:cs typeface="Michroma"/>
                <a:sym typeface="Michroma"/>
              </a:rPr>
              <a:t>Eating your way to relaxation</a:t>
            </a:r>
            <a:endParaRPr sz="2200">
              <a:latin typeface="Michroma"/>
              <a:ea typeface="Michroma"/>
              <a:cs typeface="Michroma"/>
              <a:sym typeface="Michroma"/>
            </a:endParaRPr>
          </a:p>
        </p:txBody>
      </p:sp>
      <p:sp>
        <p:nvSpPr>
          <p:cNvPr id="414" name="Google Shape;414;p70"/>
          <p:cNvSpPr txBox="1"/>
          <p:nvPr/>
        </p:nvSpPr>
        <p:spPr>
          <a:xfrm>
            <a:off x="2265200" y="739424"/>
            <a:ext cx="6609000" cy="3245400"/>
          </a:xfrm>
          <a:prstGeom prst="rect">
            <a:avLst/>
          </a:prstGeom>
          <a:noFill/>
          <a:ln>
            <a:noFill/>
          </a:ln>
        </p:spPr>
        <p:txBody>
          <a:bodyPr anchorCtr="0" anchor="t" bIns="20775" lIns="41550" spcFirstLastPara="1" rIns="41550" wrap="square" tIns="20775">
            <a:noAutofit/>
          </a:bodyPr>
          <a:lstStyle/>
          <a:p>
            <a:pPr indent="0" lvl="0" marL="0" rtl="0" algn="l">
              <a:spcBef>
                <a:spcPts val="500"/>
              </a:spcBef>
              <a:spcAft>
                <a:spcPts val="0"/>
              </a:spcAft>
              <a:buNone/>
            </a:pPr>
            <a:r>
              <a:rPr lang="en-GB" sz="1500">
                <a:latin typeface="Michroma"/>
                <a:ea typeface="Michroma"/>
                <a:cs typeface="Michroma"/>
                <a:sym typeface="Michroma"/>
              </a:rPr>
              <a:t>Stress triggers a set of biological responses including:</a:t>
            </a:r>
            <a:endParaRPr sz="1500">
              <a:latin typeface="Michroma"/>
              <a:ea typeface="Michroma"/>
              <a:cs typeface="Michroma"/>
              <a:sym typeface="Michroma"/>
            </a:endParaRPr>
          </a:p>
          <a:p>
            <a:pPr indent="-323850" lvl="0" marL="457200" rtl="0" algn="l">
              <a:spcBef>
                <a:spcPts val="500"/>
              </a:spcBef>
              <a:spcAft>
                <a:spcPts val="0"/>
              </a:spcAft>
              <a:buSzPts val="1500"/>
              <a:buFont typeface="Michroma"/>
              <a:buChar char="●"/>
            </a:pPr>
            <a:r>
              <a:rPr lang="en-GB" sz="1500">
                <a:latin typeface="Michroma"/>
                <a:ea typeface="Michroma"/>
                <a:cs typeface="Michroma"/>
                <a:sym typeface="Michroma"/>
              </a:rPr>
              <a:t>The release of </a:t>
            </a:r>
            <a:r>
              <a:rPr b="1" lang="en-GB" sz="1500">
                <a:latin typeface="Michroma"/>
                <a:ea typeface="Michroma"/>
                <a:cs typeface="Michroma"/>
                <a:sym typeface="Michroma"/>
              </a:rPr>
              <a:t>stress hormones</a:t>
            </a:r>
            <a:r>
              <a:rPr lang="en-GB" sz="1500">
                <a:latin typeface="Michroma"/>
                <a:ea typeface="Michroma"/>
                <a:cs typeface="Michroma"/>
                <a:sym typeface="Michroma"/>
              </a:rPr>
              <a:t> from your adrenal glands – adrenaline and cortisol</a:t>
            </a:r>
            <a:endParaRPr sz="1500">
              <a:latin typeface="Michroma"/>
              <a:ea typeface="Michroma"/>
              <a:cs typeface="Michroma"/>
              <a:sym typeface="Michroma"/>
            </a:endParaRPr>
          </a:p>
          <a:p>
            <a:pPr indent="-323850" lvl="0" marL="457200" rtl="0" algn="l">
              <a:spcBef>
                <a:spcPts val="0"/>
              </a:spcBef>
              <a:spcAft>
                <a:spcPts val="0"/>
              </a:spcAft>
              <a:buSzPts val="1500"/>
              <a:buFont typeface="Michroma"/>
              <a:buChar char="●"/>
            </a:pPr>
            <a:r>
              <a:rPr lang="en-GB" sz="1500">
                <a:latin typeface="Michroma"/>
                <a:ea typeface="Michroma"/>
                <a:cs typeface="Michroma"/>
                <a:sym typeface="Michroma"/>
              </a:rPr>
              <a:t>An increase in </a:t>
            </a:r>
            <a:r>
              <a:rPr b="1" lang="en-GB" sz="1500">
                <a:latin typeface="Michroma"/>
                <a:ea typeface="Michroma"/>
                <a:cs typeface="Michroma"/>
                <a:sym typeface="Michroma"/>
              </a:rPr>
              <a:t>blood sugar</a:t>
            </a:r>
            <a:endParaRPr b="1" sz="1500">
              <a:latin typeface="Michroma"/>
              <a:ea typeface="Michroma"/>
              <a:cs typeface="Michroma"/>
              <a:sym typeface="Michroma"/>
            </a:endParaRPr>
          </a:p>
          <a:p>
            <a:pPr indent="-323850" lvl="0" marL="457200" rtl="0" algn="l">
              <a:spcBef>
                <a:spcPts val="0"/>
              </a:spcBef>
              <a:spcAft>
                <a:spcPts val="0"/>
              </a:spcAft>
              <a:buSzPts val="1500"/>
              <a:buFont typeface="Michroma"/>
              <a:buChar char="●"/>
            </a:pPr>
            <a:r>
              <a:rPr lang="en-GB" sz="1500">
                <a:latin typeface="Michroma"/>
                <a:ea typeface="Michroma"/>
                <a:cs typeface="Michroma"/>
                <a:sym typeface="Michroma"/>
              </a:rPr>
              <a:t>Rising </a:t>
            </a:r>
            <a:r>
              <a:rPr b="1" lang="en-GB" sz="1500">
                <a:latin typeface="Michroma"/>
                <a:ea typeface="Michroma"/>
                <a:cs typeface="Michroma"/>
                <a:sym typeface="Michroma"/>
              </a:rPr>
              <a:t>blood pressure</a:t>
            </a:r>
            <a:endParaRPr b="1" sz="1500">
              <a:latin typeface="Michroma"/>
              <a:ea typeface="Michroma"/>
              <a:cs typeface="Michroma"/>
              <a:sym typeface="Michroma"/>
            </a:endParaRPr>
          </a:p>
          <a:p>
            <a:pPr indent="-323850" lvl="0" marL="457200" rtl="0" algn="l">
              <a:spcBef>
                <a:spcPts val="0"/>
              </a:spcBef>
              <a:spcAft>
                <a:spcPts val="0"/>
              </a:spcAft>
              <a:buSzPts val="1500"/>
              <a:buFont typeface="Michroma"/>
              <a:buChar char="●"/>
            </a:pPr>
            <a:r>
              <a:rPr lang="en-GB" sz="1500">
                <a:latin typeface="Michroma"/>
                <a:ea typeface="Michroma"/>
                <a:cs typeface="Michroma"/>
                <a:sym typeface="Michroma"/>
              </a:rPr>
              <a:t>Rapid </a:t>
            </a:r>
            <a:r>
              <a:rPr b="1" lang="en-GB" sz="1500">
                <a:latin typeface="Michroma"/>
                <a:ea typeface="Michroma"/>
                <a:cs typeface="Michroma"/>
                <a:sym typeface="Michroma"/>
              </a:rPr>
              <a:t>heart beat</a:t>
            </a:r>
            <a:endParaRPr b="1" sz="1500">
              <a:latin typeface="Michroma"/>
              <a:ea typeface="Michroma"/>
              <a:cs typeface="Michroma"/>
              <a:sym typeface="Michroma"/>
            </a:endParaRPr>
          </a:p>
          <a:p>
            <a:pPr indent="0" lvl="0" marL="0" rtl="0" algn="l">
              <a:spcBef>
                <a:spcPts val="500"/>
              </a:spcBef>
              <a:spcAft>
                <a:spcPts val="0"/>
              </a:spcAft>
              <a:buNone/>
            </a:pPr>
            <a:r>
              <a:t/>
            </a:r>
            <a:endParaRPr sz="1500">
              <a:latin typeface="Michroma"/>
              <a:ea typeface="Michroma"/>
              <a:cs typeface="Michroma"/>
              <a:sym typeface="Michroma"/>
            </a:endParaRPr>
          </a:p>
          <a:p>
            <a:pPr indent="0" lvl="0" marL="0" rtl="0" algn="l">
              <a:spcBef>
                <a:spcPts val="500"/>
              </a:spcBef>
              <a:spcAft>
                <a:spcPts val="0"/>
              </a:spcAft>
              <a:buNone/>
            </a:pPr>
            <a:r>
              <a:rPr lang="en-GB" sz="1500">
                <a:latin typeface="Michroma"/>
                <a:ea typeface="Michroma"/>
                <a:cs typeface="Michroma"/>
                <a:sym typeface="Michroma"/>
              </a:rPr>
              <a:t>So how can our diet help?</a:t>
            </a:r>
            <a:endParaRPr sz="1500">
              <a:latin typeface="Michroma"/>
              <a:ea typeface="Michroma"/>
              <a:cs typeface="Michroma"/>
              <a:sym typeface="Michroma"/>
            </a:endParaRPr>
          </a:p>
          <a:p>
            <a:pPr indent="0" lvl="0" marL="0" rtl="0" algn="l">
              <a:spcBef>
                <a:spcPts val="500"/>
              </a:spcBef>
              <a:spcAft>
                <a:spcPts val="0"/>
              </a:spcAft>
              <a:buNone/>
            </a:pPr>
            <a:r>
              <a:rPr lang="en-GB" sz="1500">
                <a:latin typeface="Michroma"/>
                <a:ea typeface="Michroma"/>
                <a:cs typeface="Michroma"/>
                <a:sym typeface="Michroma"/>
              </a:rPr>
              <a:t>Eating a balanced and healthy diet is key to helping our bodies manage the physiological changes caused by stress. </a:t>
            </a:r>
            <a:endParaRPr sz="1500">
              <a:latin typeface="Michroma"/>
              <a:ea typeface="Michroma"/>
              <a:cs typeface="Michroma"/>
              <a:sym typeface="Michroma"/>
            </a:endParaRPr>
          </a:p>
          <a:p>
            <a:pPr indent="0" lvl="0" marL="0" rtl="0" algn="l">
              <a:spcBef>
                <a:spcPts val="500"/>
              </a:spcBef>
              <a:spcAft>
                <a:spcPts val="0"/>
              </a:spcAft>
              <a:buNone/>
            </a:pPr>
            <a:r>
              <a:rPr lang="en-GB" sz="1500">
                <a:latin typeface="Michroma"/>
                <a:ea typeface="Michroma"/>
                <a:cs typeface="Michroma"/>
                <a:sym typeface="Michroma"/>
              </a:rPr>
              <a:t>Since the hormonal response is significantly influenced by blood sugar levels, we can change our diet to help stabilise the levels of sugar in our blood.</a:t>
            </a:r>
            <a:endParaRPr sz="1500">
              <a:latin typeface="Michroma"/>
              <a:ea typeface="Michroma"/>
              <a:cs typeface="Michroma"/>
              <a:sym typeface="Michroma"/>
            </a:endParaRPr>
          </a:p>
          <a:p>
            <a:pPr indent="0" lvl="0" marL="0" rtl="0" algn="l">
              <a:spcBef>
                <a:spcPts val="500"/>
              </a:spcBef>
              <a:spcAft>
                <a:spcPts val="0"/>
              </a:spcAft>
              <a:buClr>
                <a:schemeClr val="dk1"/>
              </a:buClr>
              <a:buSzPts val="1100"/>
              <a:buFont typeface="Arial"/>
              <a:buNone/>
            </a:pPr>
            <a:r>
              <a:t/>
            </a:r>
            <a:endParaRPr sz="1500">
              <a:latin typeface="Michroma"/>
              <a:ea typeface="Michroma"/>
              <a:cs typeface="Michroma"/>
              <a:sym typeface="Michroma"/>
            </a:endParaRPr>
          </a:p>
          <a:p>
            <a:pPr indent="0" lvl="0" marL="0" rtl="0" algn="l">
              <a:spcBef>
                <a:spcPts val="500"/>
              </a:spcBef>
              <a:spcAft>
                <a:spcPts val="0"/>
              </a:spcAft>
              <a:buClr>
                <a:schemeClr val="dk1"/>
              </a:buClr>
              <a:buSzPts val="500"/>
              <a:buFont typeface="Arial"/>
              <a:buNone/>
            </a:pPr>
            <a:r>
              <a:t/>
            </a:r>
            <a:endParaRPr sz="1500">
              <a:latin typeface="Michroma"/>
              <a:ea typeface="Michroma"/>
              <a:cs typeface="Michroma"/>
              <a:sym typeface="Michroma"/>
            </a:endParaRPr>
          </a:p>
          <a:p>
            <a:pPr indent="0" lvl="0" marL="0" rtl="0" algn="l">
              <a:spcBef>
                <a:spcPts val="500"/>
              </a:spcBef>
              <a:spcAft>
                <a:spcPts val="0"/>
              </a:spcAft>
              <a:buNone/>
            </a:pPr>
            <a:r>
              <a:t/>
            </a:r>
            <a:endParaRPr sz="1500">
              <a:latin typeface="Michroma"/>
              <a:ea typeface="Michroma"/>
              <a:cs typeface="Michroma"/>
              <a:sym typeface="Michroma"/>
            </a:endParaRPr>
          </a:p>
          <a:p>
            <a:pPr indent="0" lvl="0" marL="0" rtl="0" algn="l">
              <a:spcBef>
                <a:spcPts val="500"/>
              </a:spcBef>
              <a:spcAft>
                <a:spcPts val="0"/>
              </a:spcAft>
              <a:buNone/>
            </a:pPr>
            <a:r>
              <a:t/>
            </a:r>
            <a:endParaRPr sz="1500">
              <a:solidFill>
                <a:srgbClr val="000000"/>
              </a:solidFill>
              <a:latin typeface="Michroma"/>
              <a:ea typeface="Michroma"/>
              <a:cs typeface="Michroma"/>
              <a:sym typeface="Michr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4">
                                            <p:txEl>
                                              <p:pRg end="0" st="0"/>
                                            </p:txEl>
                                          </p:spTgt>
                                        </p:tgtEl>
                                        <p:attrNameLst>
                                          <p:attrName>style.visibility</p:attrName>
                                        </p:attrNameLst>
                                      </p:cBhvr>
                                      <p:to>
                                        <p:strVal val="visible"/>
                                      </p:to>
                                    </p:set>
                                    <p:animEffect filter="fade" transition="in">
                                      <p:cBhvr>
                                        <p:cTn dur="1000"/>
                                        <p:tgtEl>
                                          <p:spTgt spid="41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4">
                                            <p:txEl>
                                              <p:pRg end="1" st="1"/>
                                            </p:txEl>
                                          </p:spTgt>
                                        </p:tgtEl>
                                        <p:attrNameLst>
                                          <p:attrName>style.visibility</p:attrName>
                                        </p:attrNameLst>
                                      </p:cBhvr>
                                      <p:to>
                                        <p:strVal val="visible"/>
                                      </p:to>
                                    </p:set>
                                    <p:animEffect filter="fade" transition="in">
                                      <p:cBhvr>
                                        <p:cTn dur="1000"/>
                                        <p:tgtEl>
                                          <p:spTgt spid="41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4">
                                            <p:txEl>
                                              <p:pRg end="2" st="2"/>
                                            </p:txEl>
                                          </p:spTgt>
                                        </p:tgtEl>
                                        <p:attrNameLst>
                                          <p:attrName>style.visibility</p:attrName>
                                        </p:attrNameLst>
                                      </p:cBhvr>
                                      <p:to>
                                        <p:strVal val="visible"/>
                                      </p:to>
                                    </p:set>
                                    <p:animEffect filter="fade" transition="in">
                                      <p:cBhvr>
                                        <p:cTn dur="1000"/>
                                        <p:tgtEl>
                                          <p:spTgt spid="41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4">
                                            <p:txEl>
                                              <p:pRg end="3" st="3"/>
                                            </p:txEl>
                                          </p:spTgt>
                                        </p:tgtEl>
                                        <p:attrNameLst>
                                          <p:attrName>style.visibility</p:attrName>
                                        </p:attrNameLst>
                                      </p:cBhvr>
                                      <p:to>
                                        <p:strVal val="visible"/>
                                      </p:to>
                                    </p:set>
                                    <p:animEffect filter="fade" transition="in">
                                      <p:cBhvr>
                                        <p:cTn dur="1000"/>
                                        <p:tgtEl>
                                          <p:spTgt spid="41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4">
                                            <p:txEl>
                                              <p:pRg end="4" st="4"/>
                                            </p:txEl>
                                          </p:spTgt>
                                        </p:tgtEl>
                                        <p:attrNameLst>
                                          <p:attrName>style.visibility</p:attrName>
                                        </p:attrNameLst>
                                      </p:cBhvr>
                                      <p:to>
                                        <p:strVal val="visible"/>
                                      </p:to>
                                    </p:set>
                                    <p:animEffect filter="fade" transition="in">
                                      <p:cBhvr>
                                        <p:cTn dur="1000"/>
                                        <p:tgtEl>
                                          <p:spTgt spid="41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4">
                                            <p:txEl>
                                              <p:pRg end="5" st="5"/>
                                            </p:txEl>
                                          </p:spTgt>
                                        </p:tgtEl>
                                        <p:attrNameLst>
                                          <p:attrName>style.visibility</p:attrName>
                                        </p:attrNameLst>
                                      </p:cBhvr>
                                      <p:to>
                                        <p:strVal val="visible"/>
                                      </p:to>
                                    </p:set>
                                    <p:animEffect filter="fade" transition="in">
                                      <p:cBhvr>
                                        <p:cTn dur="1000"/>
                                        <p:tgtEl>
                                          <p:spTgt spid="41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4">
                                            <p:txEl>
                                              <p:pRg end="6" st="6"/>
                                            </p:txEl>
                                          </p:spTgt>
                                        </p:tgtEl>
                                        <p:attrNameLst>
                                          <p:attrName>style.visibility</p:attrName>
                                        </p:attrNameLst>
                                      </p:cBhvr>
                                      <p:to>
                                        <p:strVal val="visible"/>
                                      </p:to>
                                    </p:set>
                                    <p:animEffect filter="fade" transition="in">
                                      <p:cBhvr>
                                        <p:cTn dur="1000"/>
                                        <p:tgtEl>
                                          <p:spTgt spid="414">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4">
                                            <p:txEl>
                                              <p:pRg end="7" st="7"/>
                                            </p:txEl>
                                          </p:spTgt>
                                        </p:tgtEl>
                                        <p:attrNameLst>
                                          <p:attrName>style.visibility</p:attrName>
                                        </p:attrNameLst>
                                      </p:cBhvr>
                                      <p:to>
                                        <p:strVal val="visible"/>
                                      </p:to>
                                    </p:set>
                                    <p:animEffect filter="fade" transition="in">
                                      <p:cBhvr>
                                        <p:cTn dur="1000"/>
                                        <p:tgtEl>
                                          <p:spTgt spid="414">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4">
                                            <p:txEl>
                                              <p:pRg end="8" st="8"/>
                                            </p:txEl>
                                          </p:spTgt>
                                        </p:tgtEl>
                                        <p:attrNameLst>
                                          <p:attrName>style.visibility</p:attrName>
                                        </p:attrNameLst>
                                      </p:cBhvr>
                                      <p:to>
                                        <p:strVal val="visible"/>
                                      </p:to>
                                    </p:set>
                                    <p:animEffect filter="fade" transition="in">
                                      <p:cBhvr>
                                        <p:cTn dur="1000"/>
                                        <p:tgtEl>
                                          <p:spTgt spid="414">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4">
                                            <p:txEl>
                                              <p:pRg end="9" st="9"/>
                                            </p:txEl>
                                          </p:spTgt>
                                        </p:tgtEl>
                                        <p:attrNameLst>
                                          <p:attrName>style.visibility</p:attrName>
                                        </p:attrNameLst>
                                      </p:cBhvr>
                                      <p:to>
                                        <p:strVal val="visible"/>
                                      </p:to>
                                    </p:set>
                                    <p:animEffect filter="fade" transition="in">
                                      <p:cBhvr>
                                        <p:cTn dur="1000"/>
                                        <p:tgtEl>
                                          <p:spTgt spid="414">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4">
                                            <p:txEl>
                                              <p:pRg end="10" st="10"/>
                                            </p:txEl>
                                          </p:spTgt>
                                        </p:tgtEl>
                                        <p:attrNameLst>
                                          <p:attrName>style.visibility</p:attrName>
                                        </p:attrNameLst>
                                      </p:cBhvr>
                                      <p:to>
                                        <p:strVal val="visible"/>
                                      </p:to>
                                    </p:set>
                                    <p:animEffect filter="fade" transition="in">
                                      <p:cBhvr>
                                        <p:cTn dur="1000"/>
                                        <p:tgtEl>
                                          <p:spTgt spid="414">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4">
                                            <p:txEl>
                                              <p:pRg end="11" st="11"/>
                                            </p:txEl>
                                          </p:spTgt>
                                        </p:tgtEl>
                                        <p:attrNameLst>
                                          <p:attrName>style.visibility</p:attrName>
                                        </p:attrNameLst>
                                      </p:cBhvr>
                                      <p:to>
                                        <p:strVal val="visible"/>
                                      </p:to>
                                    </p:set>
                                    <p:animEffect filter="fade" transition="in">
                                      <p:cBhvr>
                                        <p:cTn dur="1000"/>
                                        <p:tgtEl>
                                          <p:spTgt spid="414">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4">
                                            <p:txEl>
                                              <p:pRg end="12" st="12"/>
                                            </p:txEl>
                                          </p:spTgt>
                                        </p:tgtEl>
                                        <p:attrNameLst>
                                          <p:attrName>style.visibility</p:attrName>
                                        </p:attrNameLst>
                                      </p:cBhvr>
                                      <p:to>
                                        <p:strVal val="visible"/>
                                      </p:to>
                                    </p:set>
                                    <p:animEffect filter="fade" transition="in">
                                      <p:cBhvr>
                                        <p:cTn dur="1000"/>
                                        <p:tgtEl>
                                          <p:spTgt spid="414">
                                            <p:txEl>
                                              <p:pRg end="12" st="1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71"/>
          <p:cNvSpPr txBox="1"/>
          <p:nvPr>
            <p:ph idx="3" type="subTitle"/>
          </p:nvPr>
        </p:nvSpPr>
        <p:spPr>
          <a:xfrm>
            <a:off x="269769" y="430309"/>
            <a:ext cx="1419300" cy="29961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GB"/>
              <a:t>Diet and stress</a:t>
            </a:r>
            <a:endParaRPr b="1" sz="1500"/>
          </a:p>
        </p:txBody>
      </p:sp>
      <p:sp>
        <p:nvSpPr>
          <p:cNvPr id="420" name="Google Shape;420;p71"/>
          <p:cNvSpPr txBox="1"/>
          <p:nvPr/>
        </p:nvSpPr>
        <p:spPr>
          <a:xfrm>
            <a:off x="2265200" y="53626"/>
            <a:ext cx="6609000" cy="4894200"/>
          </a:xfrm>
          <a:prstGeom prst="rect">
            <a:avLst/>
          </a:prstGeom>
          <a:noFill/>
          <a:ln>
            <a:noFill/>
          </a:ln>
        </p:spPr>
        <p:txBody>
          <a:bodyPr anchorCtr="0" anchor="t" bIns="20775" lIns="41550" spcFirstLastPara="1" rIns="41550" wrap="square" tIns="20775">
            <a:noAutofit/>
          </a:bodyPr>
          <a:lstStyle/>
          <a:p>
            <a:pPr indent="0" lvl="0" marL="0" rtl="0" algn="l">
              <a:spcBef>
                <a:spcPts val="500"/>
              </a:spcBef>
              <a:spcAft>
                <a:spcPts val="0"/>
              </a:spcAft>
              <a:buNone/>
            </a:pPr>
            <a:r>
              <a:rPr lang="en-GB" sz="1500">
                <a:latin typeface="Michroma"/>
                <a:ea typeface="Michroma"/>
                <a:cs typeface="Michroma"/>
                <a:sym typeface="Michroma"/>
              </a:rPr>
              <a:t>Top tips:</a:t>
            </a:r>
            <a:endParaRPr sz="1500">
              <a:latin typeface="Michroma"/>
              <a:ea typeface="Michroma"/>
              <a:cs typeface="Michroma"/>
              <a:sym typeface="Michroma"/>
            </a:endParaRPr>
          </a:p>
          <a:p>
            <a:pPr indent="-323850" lvl="0" marL="457200" rtl="0" algn="l">
              <a:spcBef>
                <a:spcPts val="500"/>
              </a:spcBef>
              <a:spcAft>
                <a:spcPts val="0"/>
              </a:spcAft>
              <a:buSzPts val="1500"/>
              <a:buFont typeface="Michroma"/>
              <a:buChar char="●"/>
            </a:pPr>
            <a:r>
              <a:rPr lang="en-GB" sz="1500">
                <a:latin typeface="Michroma"/>
                <a:ea typeface="Michroma"/>
                <a:cs typeface="Michroma"/>
                <a:sym typeface="Michroma"/>
              </a:rPr>
              <a:t>Ensure a minimum of </a:t>
            </a:r>
            <a:r>
              <a:rPr b="1" lang="en-GB" sz="1500">
                <a:latin typeface="Michroma"/>
                <a:ea typeface="Michroma"/>
                <a:cs typeface="Michroma"/>
                <a:sym typeface="Michroma"/>
              </a:rPr>
              <a:t>five portions of vegetables per day</a:t>
            </a:r>
            <a:endParaRPr sz="1500">
              <a:latin typeface="Michroma"/>
              <a:ea typeface="Michroma"/>
              <a:cs typeface="Michroma"/>
              <a:sym typeface="Michroma"/>
            </a:endParaRPr>
          </a:p>
          <a:p>
            <a:pPr indent="-323850" lvl="0" marL="457200" rtl="0" algn="l">
              <a:spcBef>
                <a:spcPts val="0"/>
              </a:spcBef>
              <a:spcAft>
                <a:spcPts val="0"/>
              </a:spcAft>
              <a:buSzPts val="1500"/>
              <a:buFont typeface="Michroma"/>
              <a:buChar char="●"/>
            </a:pPr>
            <a:r>
              <a:rPr lang="en-GB" sz="1500">
                <a:latin typeface="Michroma"/>
                <a:ea typeface="Michroma"/>
                <a:cs typeface="Michroma"/>
                <a:sym typeface="Michroma"/>
              </a:rPr>
              <a:t>Start the day with a balanced </a:t>
            </a:r>
            <a:r>
              <a:rPr b="1" lang="en-GB" sz="1500">
                <a:latin typeface="Michroma"/>
                <a:ea typeface="Michroma"/>
                <a:cs typeface="Michroma"/>
                <a:sym typeface="Michroma"/>
              </a:rPr>
              <a:t>breakfast</a:t>
            </a:r>
            <a:r>
              <a:rPr lang="en-GB" sz="1500">
                <a:latin typeface="Michroma"/>
                <a:ea typeface="Michroma"/>
                <a:cs typeface="Michroma"/>
                <a:sym typeface="Michroma"/>
              </a:rPr>
              <a:t>. Avoid sugary cereals, pastries and too much caffeine.</a:t>
            </a:r>
            <a:endParaRPr sz="1500">
              <a:latin typeface="Michroma"/>
              <a:ea typeface="Michroma"/>
              <a:cs typeface="Michroma"/>
              <a:sym typeface="Michroma"/>
            </a:endParaRPr>
          </a:p>
          <a:p>
            <a:pPr indent="-323850" lvl="0" marL="457200" rtl="0" algn="l">
              <a:spcBef>
                <a:spcPts val="0"/>
              </a:spcBef>
              <a:spcAft>
                <a:spcPts val="0"/>
              </a:spcAft>
              <a:buSzPts val="1500"/>
              <a:buFont typeface="Michroma"/>
              <a:buChar char="●"/>
            </a:pPr>
            <a:r>
              <a:rPr b="1" lang="en-GB" sz="1500">
                <a:solidFill>
                  <a:schemeClr val="dk1"/>
                </a:solidFill>
                <a:latin typeface="Michroma"/>
                <a:ea typeface="Michroma"/>
                <a:cs typeface="Michroma"/>
                <a:sym typeface="Michroma"/>
              </a:rPr>
              <a:t>Protein</a:t>
            </a:r>
            <a:r>
              <a:rPr lang="en-GB" sz="1500">
                <a:solidFill>
                  <a:schemeClr val="dk1"/>
                </a:solidFill>
                <a:latin typeface="Michroma"/>
                <a:ea typeface="Michroma"/>
                <a:cs typeface="Michroma"/>
                <a:sym typeface="Michroma"/>
              </a:rPr>
              <a:t> helps to slow the release of sugar into the bloodstream, so eat</a:t>
            </a:r>
            <a:r>
              <a:rPr lang="en-GB" sz="1500">
                <a:latin typeface="Michroma"/>
                <a:ea typeface="Michroma"/>
                <a:cs typeface="Michroma"/>
                <a:sym typeface="Michroma"/>
              </a:rPr>
              <a:t> lean meat, chicken, fish, eggs, beans, lentils, nuts or seeds in each meal.</a:t>
            </a:r>
            <a:endParaRPr sz="1500">
              <a:latin typeface="Michroma"/>
              <a:ea typeface="Michroma"/>
              <a:cs typeface="Michroma"/>
              <a:sym typeface="Michroma"/>
            </a:endParaRPr>
          </a:p>
          <a:p>
            <a:pPr indent="-323850" lvl="0" marL="457200" rtl="0" algn="l">
              <a:spcBef>
                <a:spcPts val="0"/>
              </a:spcBef>
              <a:spcAft>
                <a:spcPts val="0"/>
              </a:spcAft>
              <a:buSzPts val="1500"/>
              <a:buFont typeface="Michroma"/>
              <a:buChar char="●"/>
            </a:pPr>
            <a:r>
              <a:rPr b="1" lang="en-GB" sz="1500">
                <a:latin typeface="Michroma"/>
                <a:ea typeface="Michroma"/>
                <a:cs typeface="Michroma"/>
                <a:sym typeface="Michroma"/>
              </a:rPr>
              <a:t>Don’t skip meals</a:t>
            </a:r>
            <a:r>
              <a:rPr lang="en-GB" sz="1500">
                <a:latin typeface="Michroma"/>
                <a:ea typeface="Michroma"/>
                <a:cs typeface="Michroma"/>
                <a:sym typeface="Michroma"/>
              </a:rPr>
              <a:t>. Small, regular meals will help to maintain energy levels and mood, while decreasing tiredness and irritability.</a:t>
            </a:r>
            <a:endParaRPr sz="1500">
              <a:latin typeface="Michroma"/>
              <a:ea typeface="Michroma"/>
              <a:cs typeface="Michroma"/>
              <a:sym typeface="Michroma"/>
            </a:endParaRPr>
          </a:p>
          <a:p>
            <a:pPr indent="-323850" lvl="0" marL="457200" rtl="0" algn="l">
              <a:spcBef>
                <a:spcPts val="0"/>
              </a:spcBef>
              <a:spcAft>
                <a:spcPts val="0"/>
              </a:spcAft>
              <a:buSzPts val="1500"/>
              <a:buFont typeface="Michroma"/>
              <a:buChar char="●"/>
            </a:pPr>
            <a:r>
              <a:rPr lang="en-GB" sz="1500">
                <a:latin typeface="Michroma"/>
                <a:ea typeface="Michroma"/>
                <a:cs typeface="Michroma"/>
                <a:sym typeface="Michroma"/>
              </a:rPr>
              <a:t>Avoid highly refined foods such as white bread, pasta, chocolate, biscuits, sweets or foods with </a:t>
            </a:r>
            <a:r>
              <a:rPr b="1" lang="en-GB" sz="1500">
                <a:latin typeface="Michroma"/>
                <a:ea typeface="Michroma"/>
                <a:cs typeface="Michroma"/>
                <a:sym typeface="Michroma"/>
              </a:rPr>
              <a:t>added sugars</a:t>
            </a:r>
            <a:r>
              <a:rPr lang="en-GB" sz="1500">
                <a:latin typeface="Michroma"/>
                <a:ea typeface="Michroma"/>
                <a:cs typeface="Michroma"/>
                <a:sym typeface="Michroma"/>
              </a:rPr>
              <a:t>. </a:t>
            </a:r>
            <a:endParaRPr sz="1500">
              <a:latin typeface="Michroma"/>
              <a:ea typeface="Michroma"/>
              <a:cs typeface="Michroma"/>
              <a:sym typeface="Michroma"/>
            </a:endParaRPr>
          </a:p>
          <a:p>
            <a:pPr indent="-323850" lvl="0" marL="457200" rtl="0" algn="l">
              <a:spcBef>
                <a:spcPts val="0"/>
              </a:spcBef>
              <a:spcAft>
                <a:spcPts val="0"/>
              </a:spcAft>
              <a:buSzPts val="1500"/>
              <a:buFont typeface="Michroma"/>
              <a:buChar char="●"/>
            </a:pPr>
            <a:r>
              <a:rPr lang="en-GB" sz="1500">
                <a:latin typeface="Michroma"/>
                <a:ea typeface="Michroma"/>
                <a:cs typeface="Michroma"/>
                <a:sym typeface="Michroma"/>
              </a:rPr>
              <a:t>Watch the </a:t>
            </a:r>
            <a:r>
              <a:rPr b="1" lang="en-GB" sz="1500">
                <a:latin typeface="Michroma"/>
                <a:ea typeface="Michroma"/>
                <a:cs typeface="Michroma"/>
                <a:sym typeface="Michroma"/>
              </a:rPr>
              <a:t>caffeine</a:t>
            </a:r>
            <a:r>
              <a:rPr lang="en-GB" sz="1500">
                <a:latin typeface="Michroma"/>
                <a:ea typeface="Michroma"/>
                <a:cs typeface="Michroma"/>
                <a:sym typeface="Michroma"/>
              </a:rPr>
              <a:t>, and aim to drink at least 1-1.5 litres of water throughout the day. </a:t>
            </a:r>
            <a:endParaRPr sz="1500">
              <a:latin typeface="Michroma"/>
              <a:ea typeface="Michroma"/>
              <a:cs typeface="Michroma"/>
              <a:sym typeface="Michroma"/>
            </a:endParaRPr>
          </a:p>
          <a:p>
            <a:pPr indent="-323850" lvl="0" marL="457200" rtl="0" algn="l">
              <a:spcBef>
                <a:spcPts val="0"/>
              </a:spcBef>
              <a:spcAft>
                <a:spcPts val="0"/>
              </a:spcAft>
              <a:buSzPts val="1500"/>
              <a:buFont typeface="Michroma"/>
              <a:buChar char="●"/>
            </a:pPr>
            <a:r>
              <a:rPr lang="en-GB" sz="1500">
                <a:latin typeface="Michroma"/>
                <a:ea typeface="Michroma"/>
                <a:cs typeface="Michroma"/>
                <a:sym typeface="Michroma"/>
              </a:rPr>
              <a:t>Try not to reach for food when you are in a </a:t>
            </a:r>
            <a:r>
              <a:rPr b="1" lang="en-GB" sz="1500">
                <a:latin typeface="Michroma"/>
                <a:ea typeface="Michroma"/>
                <a:cs typeface="Michroma"/>
                <a:sym typeface="Michroma"/>
              </a:rPr>
              <a:t>stressed state</a:t>
            </a:r>
            <a:r>
              <a:rPr lang="en-GB" sz="1500">
                <a:latin typeface="Michroma"/>
                <a:ea typeface="Michroma"/>
                <a:cs typeface="Michroma"/>
                <a:sym typeface="Michroma"/>
              </a:rPr>
              <a:t>. Stress diverts blood flow away from your digestive system, so you may experience bloating, gas and discomfort.</a:t>
            </a:r>
            <a:endParaRPr sz="1500">
              <a:latin typeface="Michroma"/>
              <a:ea typeface="Michroma"/>
              <a:cs typeface="Michroma"/>
              <a:sym typeface="Michroma"/>
            </a:endParaRPr>
          </a:p>
          <a:p>
            <a:pPr indent="0" lvl="0" marL="0" rtl="0" algn="l">
              <a:spcBef>
                <a:spcPts val="500"/>
              </a:spcBef>
              <a:spcAft>
                <a:spcPts val="0"/>
              </a:spcAft>
              <a:buNone/>
            </a:pPr>
            <a:r>
              <a:t/>
            </a:r>
            <a:endParaRPr sz="1500">
              <a:latin typeface="Michroma"/>
              <a:ea typeface="Michroma"/>
              <a:cs typeface="Michroma"/>
              <a:sym typeface="Michroma"/>
            </a:endParaRPr>
          </a:p>
          <a:p>
            <a:pPr indent="0" lvl="0" marL="0" rtl="0" algn="l">
              <a:spcBef>
                <a:spcPts val="500"/>
              </a:spcBef>
              <a:spcAft>
                <a:spcPts val="0"/>
              </a:spcAft>
              <a:buClr>
                <a:schemeClr val="dk1"/>
              </a:buClr>
              <a:buSzPts val="1100"/>
              <a:buFont typeface="Arial"/>
              <a:buNone/>
            </a:pPr>
            <a:r>
              <a:t/>
            </a:r>
            <a:endParaRPr sz="1500">
              <a:latin typeface="Michroma"/>
              <a:ea typeface="Michroma"/>
              <a:cs typeface="Michroma"/>
              <a:sym typeface="Michroma"/>
            </a:endParaRPr>
          </a:p>
          <a:p>
            <a:pPr indent="0" lvl="0" marL="0" rtl="0" algn="l">
              <a:spcBef>
                <a:spcPts val="500"/>
              </a:spcBef>
              <a:spcAft>
                <a:spcPts val="0"/>
              </a:spcAft>
              <a:buClr>
                <a:schemeClr val="dk1"/>
              </a:buClr>
              <a:buSzPts val="500"/>
              <a:buFont typeface="Arial"/>
              <a:buNone/>
            </a:pPr>
            <a:r>
              <a:t/>
            </a:r>
            <a:endParaRPr sz="1500">
              <a:latin typeface="Michroma"/>
              <a:ea typeface="Michroma"/>
              <a:cs typeface="Michroma"/>
              <a:sym typeface="Michroma"/>
            </a:endParaRPr>
          </a:p>
          <a:p>
            <a:pPr indent="0" lvl="0" marL="0" rtl="0" algn="l">
              <a:spcBef>
                <a:spcPts val="500"/>
              </a:spcBef>
              <a:spcAft>
                <a:spcPts val="0"/>
              </a:spcAft>
              <a:buNone/>
            </a:pPr>
            <a:r>
              <a:t/>
            </a:r>
            <a:endParaRPr sz="1500">
              <a:latin typeface="Michroma"/>
              <a:ea typeface="Michroma"/>
              <a:cs typeface="Michroma"/>
              <a:sym typeface="Michroma"/>
            </a:endParaRPr>
          </a:p>
          <a:p>
            <a:pPr indent="0" lvl="0" marL="0" rtl="0" algn="l">
              <a:spcBef>
                <a:spcPts val="500"/>
              </a:spcBef>
              <a:spcAft>
                <a:spcPts val="0"/>
              </a:spcAft>
              <a:buNone/>
            </a:pPr>
            <a:r>
              <a:t/>
            </a:r>
            <a:endParaRPr sz="1500">
              <a:solidFill>
                <a:srgbClr val="000000"/>
              </a:solidFill>
              <a:latin typeface="Michroma"/>
              <a:ea typeface="Michroma"/>
              <a:cs typeface="Michroma"/>
              <a:sym typeface="Michr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0">
                                            <p:txEl>
                                              <p:pRg end="0" st="0"/>
                                            </p:txEl>
                                          </p:spTgt>
                                        </p:tgtEl>
                                        <p:attrNameLst>
                                          <p:attrName>style.visibility</p:attrName>
                                        </p:attrNameLst>
                                      </p:cBhvr>
                                      <p:to>
                                        <p:strVal val="visible"/>
                                      </p:to>
                                    </p:set>
                                    <p:animEffect filter="fade" transition="in">
                                      <p:cBhvr>
                                        <p:cTn dur="1000"/>
                                        <p:tgtEl>
                                          <p:spTgt spid="42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0">
                                            <p:txEl>
                                              <p:pRg end="1" st="1"/>
                                            </p:txEl>
                                          </p:spTgt>
                                        </p:tgtEl>
                                        <p:attrNameLst>
                                          <p:attrName>style.visibility</p:attrName>
                                        </p:attrNameLst>
                                      </p:cBhvr>
                                      <p:to>
                                        <p:strVal val="visible"/>
                                      </p:to>
                                    </p:set>
                                    <p:animEffect filter="fade" transition="in">
                                      <p:cBhvr>
                                        <p:cTn dur="1000"/>
                                        <p:tgtEl>
                                          <p:spTgt spid="42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0">
                                            <p:txEl>
                                              <p:pRg end="2" st="2"/>
                                            </p:txEl>
                                          </p:spTgt>
                                        </p:tgtEl>
                                        <p:attrNameLst>
                                          <p:attrName>style.visibility</p:attrName>
                                        </p:attrNameLst>
                                      </p:cBhvr>
                                      <p:to>
                                        <p:strVal val="visible"/>
                                      </p:to>
                                    </p:set>
                                    <p:animEffect filter="fade" transition="in">
                                      <p:cBhvr>
                                        <p:cTn dur="1000"/>
                                        <p:tgtEl>
                                          <p:spTgt spid="42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0">
                                            <p:txEl>
                                              <p:pRg end="3" st="3"/>
                                            </p:txEl>
                                          </p:spTgt>
                                        </p:tgtEl>
                                        <p:attrNameLst>
                                          <p:attrName>style.visibility</p:attrName>
                                        </p:attrNameLst>
                                      </p:cBhvr>
                                      <p:to>
                                        <p:strVal val="visible"/>
                                      </p:to>
                                    </p:set>
                                    <p:animEffect filter="fade" transition="in">
                                      <p:cBhvr>
                                        <p:cTn dur="1000"/>
                                        <p:tgtEl>
                                          <p:spTgt spid="42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0">
                                            <p:txEl>
                                              <p:pRg end="4" st="4"/>
                                            </p:txEl>
                                          </p:spTgt>
                                        </p:tgtEl>
                                        <p:attrNameLst>
                                          <p:attrName>style.visibility</p:attrName>
                                        </p:attrNameLst>
                                      </p:cBhvr>
                                      <p:to>
                                        <p:strVal val="visible"/>
                                      </p:to>
                                    </p:set>
                                    <p:animEffect filter="fade" transition="in">
                                      <p:cBhvr>
                                        <p:cTn dur="1000"/>
                                        <p:tgtEl>
                                          <p:spTgt spid="42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0">
                                            <p:txEl>
                                              <p:pRg end="5" st="5"/>
                                            </p:txEl>
                                          </p:spTgt>
                                        </p:tgtEl>
                                        <p:attrNameLst>
                                          <p:attrName>style.visibility</p:attrName>
                                        </p:attrNameLst>
                                      </p:cBhvr>
                                      <p:to>
                                        <p:strVal val="visible"/>
                                      </p:to>
                                    </p:set>
                                    <p:animEffect filter="fade" transition="in">
                                      <p:cBhvr>
                                        <p:cTn dur="1000"/>
                                        <p:tgtEl>
                                          <p:spTgt spid="42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0">
                                            <p:txEl>
                                              <p:pRg end="6" st="6"/>
                                            </p:txEl>
                                          </p:spTgt>
                                        </p:tgtEl>
                                        <p:attrNameLst>
                                          <p:attrName>style.visibility</p:attrName>
                                        </p:attrNameLst>
                                      </p:cBhvr>
                                      <p:to>
                                        <p:strVal val="visible"/>
                                      </p:to>
                                    </p:set>
                                    <p:animEffect filter="fade" transition="in">
                                      <p:cBhvr>
                                        <p:cTn dur="1000"/>
                                        <p:tgtEl>
                                          <p:spTgt spid="420">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0">
                                            <p:txEl>
                                              <p:pRg end="7" st="7"/>
                                            </p:txEl>
                                          </p:spTgt>
                                        </p:tgtEl>
                                        <p:attrNameLst>
                                          <p:attrName>style.visibility</p:attrName>
                                        </p:attrNameLst>
                                      </p:cBhvr>
                                      <p:to>
                                        <p:strVal val="visible"/>
                                      </p:to>
                                    </p:set>
                                    <p:animEffect filter="fade" transition="in">
                                      <p:cBhvr>
                                        <p:cTn dur="1000"/>
                                        <p:tgtEl>
                                          <p:spTgt spid="420">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0">
                                            <p:txEl>
                                              <p:pRg end="8" st="8"/>
                                            </p:txEl>
                                          </p:spTgt>
                                        </p:tgtEl>
                                        <p:attrNameLst>
                                          <p:attrName>style.visibility</p:attrName>
                                        </p:attrNameLst>
                                      </p:cBhvr>
                                      <p:to>
                                        <p:strVal val="visible"/>
                                      </p:to>
                                    </p:set>
                                    <p:animEffect filter="fade" transition="in">
                                      <p:cBhvr>
                                        <p:cTn dur="1000"/>
                                        <p:tgtEl>
                                          <p:spTgt spid="420">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0">
                                            <p:txEl>
                                              <p:pRg end="9" st="9"/>
                                            </p:txEl>
                                          </p:spTgt>
                                        </p:tgtEl>
                                        <p:attrNameLst>
                                          <p:attrName>style.visibility</p:attrName>
                                        </p:attrNameLst>
                                      </p:cBhvr>
                                      <p:to>
                                        <p:strVal val="visible"/>
                                      </p:to>
                                    </p:set>
                                    <p:animEffect filter="fade" transition="in">
                                      <p:cBhvr>
                                        <p:cTn dur="1000"/>
                                        <p:tgtEl>
                                          <p:spTgt spid="420">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0">
                                            <p:txEl>
                                              <p:pRg end="10" st="10"/>
                                            </p:txEl>
                                          </p:spTgt>
                                        </p:tgtEl>
                                        <p:attrNameLst>
                                          <p:attrName>style.visibility</p:attrName>
                                        </p:attrNameLst>
                                      </p:cBhvr>
                                      <p:to>
                                        <p:strVal val="visible"/>
                                      </p:to>
                                    </p:set>
                                    <p:animEffect filter="fade" transition="in">
                                      <p:cBhvr>
                                        <p:cTn dur="1000"/>
                                        <p:tgtEl>
                                          <p:spTgt spid="420">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0">
                                            <p:txEl>
                                              <p:pRg end="11" st="11"/>
                                            </p:txEl>
                                          </p:spTgt>
                                        </p:tgtEl>
                                        <p:attrNameLst>
                                          <p:attrName>style.visibility</p:attrName>
                                        </p:attrNameLst>
                                      </p:cBhvr>
                                      <p:to>
                                        <p:strVal val="visible"/>
                                      </p:to>
                                    </p:set>
                                    <p:animEffect filter="fade" transition="in">
                                      <p:cBhvr>
                                        <p:cTn dur="1000"/>
                                        <p:tgtEl>
                                          <p:spTgt spid="420">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0">
                                            <p:txEl>
                                              <p:pRg end="12" st="12"/>
                                            </p:txEl>
                                          </p:spTgt>
                                        </p:tgtEl>
                                        <p:attrNameLst>
                                          <p:attrName>style.visibility</p:attrName>
                                        </p:attrNameLst>
                                      </p:cBhvr>
                                      <p:to>
                                        <p:strVal val="visible"/>
                                      </p:to>
                                    </p:set>
                                    <p:animEffect filter="fade" transition="in">
                                      <p:cBhvr>
                                        <p:cTn dur="1000"/>
                                        <p:tgtEl>
                                          <p:spTgt spid="420">
                                            <p:txEl>
                                              <p:pRg end="12" st="1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72"/>
          <p:cNvSpPr txBox="1"/>
          <p:nvPr>
            <p:ph idx="3" type="subTitle"/>
          </p:nvPr>
        </p:nvSpPr>
        <p:spPr>
          <a:xfrm>
            <a:off x="269769" y="430309"/>
            <a:ext cx="1419300" cy="29961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GB"/>
              <a:t>Diet and stress</a:t>
            </a:r>
            <a:endParaRPr b="1" sz="1500"/>
          </a:p>
        </p:txBody>
      </p:sp>
      <p:sp>
        <p:nvSpPr>
          <p:cNvPr id="426" name="Google Shape;426;p72"/>
          <p:cNvSpPr txBox="1"/>
          <p:nvPr/>
        </p:nvSpPr>
        <p:spPr>
          <a:xfrm>
            <a:off x="2265194" y="350500"/>
            <a:ext cx="6609000" cy="374700"/>
          </a:xfrm>
          <a:prstGeom prst="rect">
            <a:avLst/>
          </a:prstGeom>
          <a:noFill/>
          <a:ln>
            <a:noFill/>
          </a:ln>
        </p:spPr>
        <p:txBody>
          <a:bodyPr anchorCtr="0" anchor="b" bIns="20775" lIns="41550" spcFirstLastPara="1" rIns="41550" wrap="square" tIns="20775">
            <a:noAutofit/>
          </a:bodyPr>
          <a:lstStyle/>
          <a:p>
            <a:pPr indent="0" lvl="0" marL="0" rtl="0" algn="l">
              <a:spcBef>
                <a:spcPts val="0"/>
              </a:spcBef>
              <a:spcAft>
                <a:spcPts val="0"/>
              </a:spcAft>
              <a:buNone/>
            </a:pPr>
            <a:r>
              <a:rPr lang="en-GB" sz="2200">
                <a:latin typeface="Michroma"/>
                <a:ea typeface="Michroma"/>
                <a:cs typeface="Michroma"/>
                <a:sym typeface="Michroma"/>
              </a:rPr>
              <a:t>Eating your way to relaxation</a:t>
            </a:r>
            <a:endParaRPr sz="2200">
              <a:latin typeface="Michroma"/>
              <a:ea typeface="Michroma"/>
              <a:cs typeface="Michroma"/>
              <a:sym typeface="Michroma"/>
            </a:endParaRPr>
          </a:p>
        </p:txBody>
      </p:sp>
      <p:sp>
        <p:nvSpPr>
          <p:cNvPr id="427" name="Google Shape;427;p72"/>
          <p:cNvSpPr txBox="1"/>
          <p:nvPr/>
        </p:nvSpPr>
        <p:spPr>
          <a:xfrm>
            <a:off x="2265200" y="891826"/>
            <a:ext cx="6609000" cy="3245400"/>
          </a:xfrm>
          <a:prstGeom prst="rect">
            <a:avLst/>
          </a:prstGeom>
          <a:solidFill>
            <a:srgbClr val="D9EAD3"/>
          </a:solidFill>
          <a:ln>
            <a:noFill/>
          </a:ln>
        </p:spPr>
        <p:txBody>
          <a:bodyPr anchorCtr="0" anchor="t" bIns="20775" lIns="41550" spcFirstLastPara="1" rIns="41550" wrap="square" tIns="20775">
            <a:noAutofit/>
          </a:bodyPr>
          <a:lstStyle/>
          <a:p>
            <a:pPr indent="0" lvl="0" marL="0" rtl="0" algn="l">
              <a:spcBef>
                <a:spcPts val="500"/>
              </a:spcBef>
              <a:spcAft>
                <a:spcPts val="0"/>
              </a:spcAft>
              <a:buNone/>
            </a:pPr>
            <a:r>
              <a:rPr lang="en-GB" sz="1500">
                <a:latin typeface="Michroma"/>
                <a:ea typeface="Michroma"/>
                <a:cs typeface="Michroma"/>
                <a:sym typeface="Michroma"/>
              </a:rPr>
              <a:t>Task:</a:t>
            </a:r>
            <a:endParaRPr sz="1500">
              <a:latin typeface="Michroma"/>
              <a:ea typeface="Michroma"/>
              <a:cs typeface="Michroma"/>
              <a:sym typeface="Michroma"/>
            </a:endParaRPr>
          </a:p>
          <a:p>
            <a:pPr indent="0" lvl="0" marL="0" rtl="0" algn="l">
              <a:spcBef>
                <a:spcPts val="500"/>
              </a:spcBef>
              <a:spcAft>
                <a:spcPts val="0"/>
              </a:spcAft>
              <a:buNone/>
            </a:pPr>
            <a:r>
              <a:rPr lang="en-GB" sz="1500">
                <a:latin typeface="Michroma"/>
                <a:ea typeface="Michroma"/>
                <a:cs typeface="Michroma"/>
                <a:sym typeface="Michroma"/>
              </a:rPr>
              <a:t>How many of the top tips apply to you?</a:t>
            </a:r>
            <a:endParaRPr sz="1500">
              <a:latin typeface="Michroma"/>
              <a:ea typeface="Michroma"/>
              <a:cs typeface="Michroma"/>
              <a:sym typeface="Michroma"/>
            </a:endParaRPr>
          </a:p>
          <a:p>
            <a:pPr indent="-323850" lvl="0" marL="457200" rtl="0" algn="l">
              <a:spcBef>
                <a:spcPts val="500"/>
              </a:spcBef>
              <a:spcAft>
                <a:spcPts val="0"/>
              </a:spcAft>
              <a:buSzPts val="1500"/>
              <a:buFont typeface="Michroma"/>
              <a:buChar char="●"/>
            </a:pPr>
            <a:r>
              <a:rPr lang="en-GB" sz="1500">
                <a:latin typeface="Michroma"/>
                <a:ea typeface="Michroma"/>
                <a:cs typeface="Michroma"/>
                <a:sym typeface="Michroma"/>
              </a:rPr>
              <a:t>F</a:t>
            </a:r>
            <a:r>
              <a:rPr lang="en-GB" sz="1500">
                <a:latin typeface="Michroma"/>
                <a:ea typeface="Michroma"/>
                <a:cs typeface="Michroma"/>
                <a:sym typeface="Michroma"/>
              </a:rPr>
              <a:t>ive portions of fruit/vegetables per day</a:t>
            </a:r>
            <a:endParaRPr sz="1500">
              <a:latin typeface="Michroma"/>
              <a:ea typeface="Michroma"/>
              <a:cs typeface="Michroma"/>
              <a:sym typeface="Michroma"/>
            </a:endParaRPr>
          </a:p>
          <a:p>
            <a:pPr indent="-323850" lvl="0" marL="457200" rtl="0" algn="l">
              <a:spcBef>
                <a:spcPts val="0"/>
              </a:spcBef>
              <a:spcAft>
                <a:spcPts val="0"/>
              </a:spcAft>
              <a:buSzPts val="1500"/>
              <a:buFont typeface="Michroma"/>
              <a:buChar char="●"/>
            </a:pPr>
            <a:r>
              <a:rPr lang="en-GB" sz="1500">
                <a:latin typeface="Michroma"/>
                <a:ea typeface="Michroma"/>
                <a:cs typeface="Michroma"/>
                <a:sym typeface="Michroma"/>
              </a:rPr>
              <a:t>Balanced breakfast</a:t>
            </a:r>
            <a:endParaRPr sz="1500">
              <a:latin typeface="Michroma"/>
              <a:ea typeface="Michroma"/>
              <a:cs typeface="Michroma"/>
              <a:sym typeface="Michroma"/>
            </a:endParaRPr>
          </a:p>
          <a:p>
            <a:pPr indent="-323850" lvl="0" marL="457200" rtl="0" algn="l">
              <a:spcBef>
                <a:spcPts val="0"/>
              </a:spcBef>
              <a:spcAft>
                <a:spcPts val="0"/>
              </a:spcAft>
              <a:buSzPts val="1500"/>
              <a:buFont typeface="Michroma"/>
              <a:buChar char="●"/>
            </a:pPr>
            <a:r>
              <a:rPr lang="en-GB" sz="1500">
                <a:latin typeface="Michroma"/>
                <a:ea typeface="Michroma"/>
                <a:cs typeface="Michroma"/>
                <a:sym typeface="Michroma"/>
              </a:rPr>
              <a:t>Protein in each meal</a:t>
            </a:r>
            <a:endParaRPr sz="1500">
              <a:latin typeface="Michroma"/>
              <a:ea typeface="Michroma"/>
              <a:cs typeface="Michroma"/>
              <a:sym typeface="Michroma"/>
            </a:endParaRPr>
          </a:p>
          <a:p>
            <a:pPr indent="-323850" lvl="0" marL="457200" rtl="0" algn="l">
              <a:spcBef>
                <a:spcPts val="0"/>
              </a:spcBef>
              <a:spcAft>
                <a:spcPts val="0"/>
              </a:spcAft>
              <a:buSzPts val="1500"/>
              <a:buFont typeface="Michroma"/>
              <a:buChar char="●"/>
            </a:pPr>
            <a:r>
              <a:rPr lang="en-GB" sz="1500">
                <a:latin typeface="Michroma"/>
                <a:ea typeface="Michroma"/>
                <a:cs typeface="Michroma"/>
                <a:sym typeface="Michroma"/>
              </a:rPr>
              <a:t>Don’t skip meals</a:t>
            </a:r>
            <a:endParaRPr sz="1500">
              <a:latin typeface="Michroma"/>
              <a:ea typeface="Michroma"/>
              <a:cs typeface="Michroma"/>
              <a:sym typeface="Michroma"/>
            </a:endParaRPr>
          </a:p>
          <a:p>
            <a:pPr indent="-323850" lvl="0" marL="457200" rtl="0" algn="l">
              <a:spcBef>
                <a:spcPts val="0"/>
              </a:spcBef>
              <a:spcAft>
                <a:spcPts val="0"/>
              </a:spcAft>
              <a:buSzPts val="1500"/>
              <a:buFont typeface="Michroma"/>
              <a:buChar char="●"/>
            </a:pPr>
            <a:r>
              <a:rPr lang="en-GB" sz="1500">
                <a:latin typeface="Michroma"/>
                <a:ea typeface="Michroma"/>
                <a:cs typeface="Michroma"/>
                <a:sym typeface="Michroma"/>
              </a:rPr>
              <a:t>Avoid added sugars</a:t>
            </a:r>
            <a:endParaRPr sz="1500">
              <a:latin typeface="Michroma"/>
              <a:ea typeface="Michroma"/>
              <a:cs typeface="Michroma"/>
              <a:sym typeface="Michroma"/>
            </a:endParaRPr>
          </a:p>
          <a:p>
            <a:pPr indent="-323850" lvl="0" marL="457200" rtl="0" algn="l">
              <a:spcBef>
                <a:spcPts val="0"/>
              </a:spcBef>
              <a:spcAft>
                <a:spcPts val="0"/>
              </a:spcAft>
              <a:buSzPts val="1500"/>
              <a:buFont typeface="Michroma"/>
              <a:buChar char="●"/>
            </a:pPr>
            <a:r>
              <a:rPr lang="en-GB" sz="1500">
                <a:latin typeface="Michroma"/>
                <a:ea typeface="Michroma"/>
                <a:cs typeface="Michroma"/>
                <a:sym typeface="Michroma"/>
              </a:rPr>
              <a:t>Watch the caffeine</a:t>
            </a:r>
            <a:endParaRPr sz="1500">
              <a:latin typeface="Michroma"/>
              <a:ea typeface="Michroma"/>
              <a:cs typeface="Michroma"/>
              <a:sym typeface="Michroma"/>
            </a:endParaRPr>
          </a:p>
          <a:p>
            <a:pPr indent="-323850" lvl="0" marL="457200" rtl="0" algn="l">
              <a:spcBef>
                <a:spcPts val="0"/>
              </a:spcBef>
              <a:spcAft>
                <a:spcPts val="0"/>
              </a:spcAft>
              <a:buSzPts val="1500"/>
              <a:buFont typeface="Michroma"/>
              <a:buChar char="●"/>
            </a:pPr>
            <a:r>
              <a:rPr lang="en-GB" sz="1500">
                <a:latin typeface="Michroma"/>
                <a:ea typeface="Michroma"/>
                <a:cs typeface="Michroma"/>
                <a:sym typeface="Michroma"/>
              </a:rPr>
              <a:t>Drink 1-1.5 litres of water throughout the day</a:t>
            </a:r>
            <a:endParaRPr sz="1500">
              <a:latin typeface="Michroma"/>
              <a:ea typeface="Michroma"/>
              <a:cs typeface="Michroma"/>
              <a:sym typeface="Michroma"/>
            </a:endParaRPr>
          </a:p>
          <a:p>
            <a:pPr indent="-323850" lvl="0" marL="457200" rtl="0" algn="l">
              <a:spcBef>
                <a:spcPts val="0"/>
              </a:spcBef>
              <a:spcAft>
                <a:spcPts val="0"/>
              </a:spcAft>
              <a:buSzPts val="1500"/>
              <a:buFont typeface="Michroma"/>
              <a:buChar char="●"/>
            </a:pPr>
            <a:r>
              <a:rPr lang="en-GB" sz="1500">
                <a:latin typeface="Michroma"/>
                <a:ea typeface="Michroma"/>
                <a:cs typeface="Michroma"/>
                <a:sym typeface="Michroma"/>
              </a:rPr>
              <a:t>Avoid reaching for food in a stressed state</a:t>
            </a:r>
            <a:endParaRPr sz="1500">
              <a:latin typeface="Michroma"/>
              <a:ea typeface="Michroma"/>
              <a:cs typeface="Michroma"/>
              <a:sym typeface="Michroma"/>
            </a:endParaRPr>
          </a:p>
          <a:p>
            <a:pPr indent="0" lvl="0" marL="0" rtl="0" algn="l">
              <a:spcBef>
                <a:spcPts val="500"/>
              </a:spcBef>
              <a:spcAft>
                <a:spcPts val="0"/>
              </a:spcAft>
              <a:buNone/>
            </a:pPr>
            <a:r>
              <a:t/>
            </a:r>
            <a:endParaRPr sz="1500">
              <a:latin typeface="Michroma"/>
              <a:ea typeface="Michroma"/>
              <a:cs typeface="Michroma"/>
              <a:sym typeface="Michroma"/>
            </a:endParaRPr>
          </a:p>
          <a:p>
            <a:pPr indent="0" lvl="0" marL="0" rtl="0" algn="l">
              <a:spcBef>
                <a:spcPts val="500"/>
              </a:spcBef>
              <a:spcAft>
                <a:spcPts val="0"/>
              </a:spcAft>
              <a:buNone/>
            </a:pPr>
            <a:r>
              <a:rPr lang="en-GB" sz="1500">
                <a:latin typeface="Michroma"/>
                <a:ea typeface="Michroma"/>
                <a:cs typeface="Michroma"/>
                <a:sym typeface="Michroma"/>
              </a:rPr>
              <a:t>How could you change one thing for the better? </a:t>
            </a:r>
            <a:endParaRPr sz="1500">
              <a:latin typeface="Michroma"/>
              <a:ea typeface="Michroma"/>
              <a:cs typeface="Michroma"/>
              <a:sym typeface="Michroma"/>
            </a:endParaRPr>
          </a:p>
          <a:p>
            <a:pPr indent="0" lvl="0" marL="0" rtl="0" algn="l">
              <a:spcBef>
                <a:spcPts val="500"/>
              </a:spcBef>
              <a:spcAft>
                <a:spcPts val="0"/>
              </a:spcAft>
              <a:buClr>
                <a:schemeClr val="dk1"/>
              </a:buClr>
              <a:buSzPts val="1100"/>
              <a:buFont typeface="Arial"/>
              <a:buNone/>
            </a:pPr>
            <a:r>
              <a:t/>
            </a:r>
            <a:endParaRPr sz="1500">
              <a:latin typeface="Michroma"/>
              <a:ea typeface="Michroma"/>
              <a:cs typeface="Michroma"/>
              <a:sym typeface="Michroma"/>
            </a:endParaRPr>
          </a:p>
          <a:p>
            <a:pPr indent="0" lvl="0" marL="0" rtl="0" algn="l">
              <a:spcBef>
                <a:spcPts val="500"/>
              </a:spcBef>
              <a:spcAft>
                <a:spcPts val="0"/>
              </a:spcAft>
              <a:buClr>
                <a:schemeClr val="dk1"/>
              </a:buClr>
              <a:buSzPts val="500"/>
              <a:buFont typeface="Arial"/>
              <a:buNone/>
            </a:pPr>
            <a:r>
              <a:t/>
            </a:r>
            <a:endParaRPr sz="1500">
              <a:latin typeface="Michroma"/>
              <a:ea typeface="Michroma"/>
              <a:cs typeface="Michroma"/>
              <a:sym typeface="Michroma"/>
            </a:endParaRPr>
          </a:p>
          <a:p>
            <a:pPr indent="0" lvl="0" marL="0" rtl="0" algn="l">
              <a:spcBef>
                <a:spcPts val="500"/>
              </a:spcBef>
              <a:spcAft>
                <a:spcPts val="0"/>
              </a:spcAft>
              <a:buNone/>
            </a:pPr>
            <a:r>
              <a:t/>
            </a:r>
            <a:endParaRPr sz="1500">
              <a:latin typeface="Michroma"/>
              <a:ea typeface="Michroma"/>
              <a:cs typeface="Michroma"/>
              <a:sym typeface="Michroma"/>
            </a:endParaRPr>
          </a:p>
          <a:p>
            <a:pPr indent="0" lvl="0" marL="0" rtl="0" algn="l">
              <a:spcBef>
                <a:spcPts val="500"/>
              </a:spcBef>
              <a:spcAft>
                <a:spcPts val="0"/>
              </a:spcAft>
              <a:buNone/>
            </a:pPr>
            <a:r>
              <a:t/>
            </a:r>
            <a:endParaRPr sz="1500">
              <a:solidFill>
                <a:srgbClr val="000000"/>
              </a:solidFill>
              <a:latin typeface="Michroma"/>
              <a:ea typeface="Michroma"/>
              <a:cs typeface="Michroma"/>
              <a:sym typeface="Michr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7"/>
                                        </p:tgtEl>
                                        <p:attrNameLst>
                                          <p:attrName>style.visibility</p:attrName>
                                        </p:attrNameLst>
                                      </p:cBhvr>
                                      <p:to>
                                        <p:strVal val="visible"/>
                                      </p:to>
                                    </p:set>
                                    <p:animEffect filter="fade" transition="in">
                                      <p:cBhvr>
                                        <p:cTn dur="1000"/>
                                        <p:tgtEl>
                                          <p:spTgt spid="4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pic>
        <p:nvPicPr>
          <p:cNvPr id="433" name="Google Shape;433;p73"/>
          <p:cNvPicPr preferRelativeResize="0"/>
          <p:nvPr/>
        </p:nvPicPr>
        <p:blipFill rotWithShape="1">
          <a:blip r:embed="rId3">
            <a:alphaModFix/>
          </a:blip>
          <a:srcRect b="25766" l="842" r="0" t="7029"/>
          <a:stretch/>
        </p:blipFill>
        <p:spPr>
          <a:xfrm>
            <a:off x="0" y="0"/>
            <a:ext cx="9144000" cy="4134649"/>
          </a:xfrm>
          <a:prstGeom prst="rect">
            <a:avLst/>
          </a:prstGeom>
          <a:noFill/>
          <a:ln>
            <a:noFill/>
          </a:ln>
        </p:spPr>
      </p:pic>
      <p:sp>
        <p:nvSpPr>
          <p:cNvPr id="434" name="Google Shape;434;p73"/>
          <p:cNvSpPr txBox="1"/>
          <p:nvPr>
            <p:ph type="ctrTitle"/>
          </p:nvPr>
        </p:nvSpPr>
        <p:spPr>
          <a:xfrm>
            <a:off x="269769" y="4450022"/>
            <a:ext cx="6181800" cy="285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GB" sz="2000"/>
              <a:t>Your own personal “Relaxation Plan”</a:t>
            </a:r>
            <a:endParaRPr sz="2000"/>
          </a:p>
        </p:txBody>
      </p:sp>
      <p:pic>
        <p:nvPicPr>
          <p:cNvPr id="435" name="Google Shape;435;p73"/>
          <p:cNvPicPr preferRelativeResize="0"/>
          <p:nvPr/>
        </p:nvPicPr>
        <p:blipFill rotWithShape="1">
          <a:blip r:embed="rId4">
            <a:alphaModFix/>
          </a:blip>
          <a:srcRect b="0" l="0" r="0" t="0"/>
          <a:stretch/>
        </p:blipFill>
        <p:spPr>
          <a:xfrm>
            <a:off x="6994925" y="3433286"/>
            <a:ext cx="2161328" cy="170858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74"/>
          <p:cNvSpPr txBox="1"/>
          <p:nvPr>
            <p:ph idx="3" type="subTitle"/>
          </p:nvPr>
        </p:nvSpPr>
        <p:spPr>
          <a:xfrm>
            <a:off x="93175" y="430300"/>
            <a:ext cx="1695900" cy="29961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GB" sz="1800"/>
              <a:t>Your own personal “Relaxation Plan”</a:t>
            </a:r>
            <a:endParaRPr sz="1800"/>
          </a:p>
          <a:p>
            <a:pPr indent="0" lvl="0" marL="0" rtl="0" algn="l">
              <a:lnSpc>
                <a:spcPct val="100000"/>
              </a:lnSpc>
              <a:spcBef>
                <a:spcPts val="0"/>
              </a:spcBef>
              <a:spcAft>
                <a:spcPts val="0"/>
              </a:spcAft>
              <a:buClr>
                <a:schemeClr val="dk1"/>
              </a:buClr>
              <a:buSzPts val="500"/>
              <a:buFont typeface="Arial"/>
              <a:buNone/>
            </a:pPr>
            <a:r>
              <a:t/>
            </a:r>
            <a:endParaRPr sz="1800"/>
          </a:p>
        </p:txBody>
      </p:sp>
      <p:sp>
        <p:nvSpPr>
          <p:cNvPr id="441" name="Google Shape;441;p74"/>
          <p:cNvSpPr txBox="1"/>
          <p:nvPr/>
        </p:nvSpPr>
        <p:spPr>
          <a:xfrm>
            <a:off x="2265194" y="426700"/>
            <a:ext cx="6609000" cy="374700"/>
          </a:xfrm>
          <a:prstGeom prst="rect">
            <a:avLst/>
          </a:prstGeom>
          <a:noFill/>
          <a:ln>
            <a:noFill/>
          </a:ln>
        </p:spPr>
        <p:txBody>
          <a:bodyPr anchorCtr="0" anchor="b" bIns="20775" lIns="41550" spcFirstLastPara="1" rIns="41550" wrap="square" tIns="20775">
            <a:noAutofit/>
          </a:bodyPr>
          <a:lstStyle/>
          <a:p>
            <a:pPr indent="0" lvl="0" marL="0" rtl="0" algn="l">
              <a:spcBef>
                <a:spcPts val="0"/>
              </a:spcBef>
              <a:spcAft>
                <a:spcPts val="0"/>
              </a:spcAft>
              <a:buNone/>
            </a:pPr>
            <a:r>
              <a:rPr lang="en-GB" sz="2200">
                <a:latin typeface="Michroma"/>
                <a:ea typeface="Michroma"/>
                <a:cs typeface="Michroma"/>
                <a:sym typeface="Michroma"/>
              </a:rPr>
              <a:t>Your Personal Relaxation Plan </a:t>
            </a:r>
            <a:endParaRPr sz="1500">
              <a:latin typeface="Michroma"/>
              <a:ea typeface="Michroma"/>
              <a:cs typeface="Michroma"/>
              <a:sym typeface="Michroma"/>
            </a:endParaRPr>
          </a:p>
        </p:txBody>
      </p:sp>
      <p:sp>
        <p:nvSpPr>
          <p:cNvPr id="442" name="Google Shape;442;p74"/>
          <p:cNvSpPr txBox="1"/>
          <p:nvPr/>
        </p:nvSpPr>
        <p:spPr>
          <a:xfrm>
            <a:off x="2265200" y="891824"/>
            <a:ext cx="6609000" cy="1214100"/>
          </a:xfrm>
          <a:prstGeom prst="rect">
            <a:avLst/>
          </a:prstGeom>
          <a:noFill/>
          <a:ln>
            <a:noFill/>
          </a:ln>
        </p:spPr>
        <p:txBody>
          <a:bodyPr anchorCtr="0" anchor="t" bIns="20775" lIns="41550" spcFirstLastPara="1" rIns="41550" wrap="square" tIns="20775">
            <a:noAutofit/>
          </a:bodyPr>
          <a:lstStyle/>
          <a:p>
            <a:pPr indent="0" lvl="0" marL="0" rtl="0" algn="l">
              <a:spcBef>
                <a:spcPts val="500"/>
              </a:spcBef>
              <a:spcAft>
                <a:spcPts val="0"/>
              </a:spcAft>
              <a:buNone/>
            </a:pPr>
            <a:r>
              <a:rPr lang="en-GB" sz="1500">
                <a:latin typeface="Michroma"/>
                <a:ea typeface="Michroma"/>
                <a:cs typeface="Michroma"/>
                <a:sym typeface="Michroma"/>
              </a:rPr>
              <a:t>Based on all the above information, you can now create a </a:t>
            </a:r>
            <a:r>
              <a:rPr b="1" lang="en-GB" sz="1500">
                <a:latin typeface="Michroma"/>
                <a:ea typeface="Michroma"/>
                <a:cs typeface="Michroma"/>
                <a:sym typeface="Michroma"/>
              </a:rPr>
              <a:t>Personal Relaxation Plan</a:t>
            </a:r>
            <a:r>
              <a:rPr lang="en-GB" sz="1500">
                <a:latin typeface="Michroma"/>
                <a:ea typeface="Michroma"/>
                <a:cs typeface="Michroma"/>
                <a:sym typeface="Michroma"/>
              </a:rPr>
              <a:t> that you can follow easily, and that will help you deal with stress and tension without it taking you over. </a:t>
            </a:r>
            <a:endParaRPr sz="1500">
              <a:latin typeface="Michroma"/>
              <a:ea typeface="Michroma"/>
              <a:cs typeface="Michroma"/>
              <a:sym typeface="Michroma"/>
            </a:endParaRPr>
          </a:p>
          <a:p>
            <a:pPr indent="0" lvl="0" marL="0" rtl="0" algn="l">
              <a:spcBef>
                <a:spcPts val="500"/>
              </a:spcBef>
              <a:spcAft>
                <a:spcPts val="0"/>
              </a:spcAft>
              <a:buNone/>
            </a:pPr>
            <a:r>
              <a:t/>
            </a:r>
            <a:endParaRPr sz="1500">
              <a:latin typeface="Michroma"/>
              <a:ea typeface="Michroma"/>
              <a:cs typeface="Michroma"/>
              <a:sym typeface="Michroma"/>
            </a:endParaRPr>
          </a:p>
          <a:p>
            <a:pPr indent="0" lvl="0" marL="0" rtl="0" algn="l">
              <a:spcBef>
                <a:spcPts val="500"/>
              </a:spcBef>
              <a:spcAft>
                <a:spcPts val="0"/>
              </a:spcAft>
              <a:buClr>
                <a:schemeClr val="dk1"/>
              </a:buClr>
              <a:buSzPts val="500"/>
              <a:buFont typeface="Arial"/>
              <a:buNone/>
            </a:pPr>
            <a:r>
              <a:t/>
            </a:r>
            <a:endParaRPr sz="1500">
              <a:latin typeface="Michroma"/>
              <a:ea typeface="Michroma"/>
              <a:cs typeface="Michroma"/>
              <a:sym typeface="Michroma"/>
            </a:endParaRPr>
          </a:p>
          <a:p>
            <a:pPr indent="0" lvl="0" marL="0" rtl="0" algn="l">
              <a:spcBef>
                <a:spcPts val="500"/>
              </a:spcBef>
              <a:spcAft>
                <a:spcPts val="0"/>
              </a:spcAft>
              <a:buNone/>
            </a:pPr>
            <a:r>
              <a:t/>
            </a:r>
            <a:endParaRPr sz="1500">
              <a:latin typeface="Michroma"/>
              <a:ea typeface="Michroma"/>
              <a:cs typeface="Michroma"/>
              <a:sym typeface="Michroma"/>
            </a:endParaRPr>
          </a:p>
          <a:p>
            <a:pPr indent="0" lvl="0" marL="0" rtl="0" algn="l">
              <a:spcBef>
                <a:spcPts val="500"/>
              </a:spcBef>
              <a:spcAft>
                <a:spcPts val="0"/>
              </a:spcAft>
              <a:buNone/>
            </a:pPr>
            <a:r>
              <a:t/>
            </a:r>
            <a:endParaRPr sz="1500">
              <a:solidFill>
                <a:srgbClr val="000000"/>
              </a:solidFill>
              <a:latin typeface="Michroma"/>
              <a:ea typeface="Michroma"/>
              <a:cs typeface="Michroma"/>
              <a:sym typeface="Michroma"/>
            </a:endParaRPr>
          </a:p>
        </p:txBody>
      </p:sp>
      <p:sp>
        <p:nvSpPr>
          <p:cNvPr id="443" name="Google Shape;443;p74"/>
          <p:cNvSpPr txBox="1"/>
          <p:nvPr/>
        </p:nvSpPr>
        <p:spPr>
          <a:xfrm>
            <a:off x="2265200" y="2117376"/>
            <a:ext cx="6609000" cy="2856900"/>
          </a:xfrm>
          <a:prstGeom prst="rect">
            <a:avLst/>
          </a:prstGeom>
          <a:solidFill>
            <a:srgbClr val="D9EAD3"/>
          </a:solidFill>
          <a:ln>
            <a:noFill/>
          </a:ln>
        </p:spPr>
        <p:txBody>
          <a:bodyPr anchorCtr="0" anchor="t" bIns="20775" lIns="41550" spcFirstLastPara="1" rIns="41550" wrap="square" tIns="20775">
            <a:noAutofit/>
          </a:bodyPr>
          <a:lstStyle/>
          <a:p>
            <a:pPr indent="0" lvl="0" marL="0" rtl="0" algn="l">
              <a:spcBef>
                <a:spcPts val="500"/>
              </a:spcBef>
              <a:spcAft>
                <a:spcPts val="0"/>
              </a:spcAft>
              <a:buNone/>
            </a:pPr>
            <a:r>
              <a:rPr lang="en-GB" sz="1500">
                <a:solidFill>
                  <a:schemeClr val="dk1"/>
                </a:solidFill>
                <a:latin typeface="Michroma"/>
                <a:ea typeface="Michroma"/>
                <a:cs typeface="Michroma"/>
                <a:sym typeface="Michroma"/>
              </a:rPr>
              <a:t>Task: Create your own guide to dealing with stress (make it personal to you).</a:t>
            </a:r>
            <a:endParaRPr sz="1500">
              <a:solidFill>
                <a:schemeClr val="dk1"/>
              </a:solidFill>
              <a:latin typeface="Michroma"/>
              <a:ea typeface="Michroma"/>
              <a:cs typeface="Michroma"/>
              <a:sym typeface="Michroma"/>
            </a:endParaRPr>
          </a:p>
          <a:p>
            <a:pPr indent="0" lvl="0" marL="0" rtl="0" algn="l">
              <a:spcBef>
                <a:spcPts val="500"/>
              </a:spcBef>
              <a:spcAft>
                <a:spcPts val="0"/>
              </a:spcAft>
              <a:buClr>
                <a:schemeClr val="dk1"/>
              </a:buClr>
              <a:buSzPts val="1100"/>
              <a:buFont typeface="Arial"/>
              <a:buNone/>
            </a:pPr>
            <a:r>
              <a:rPr lang="en-GB" sz="1500">
                <a:solidFill>
                  <a:schemeClr val="dk1"/>
                </a:solidFill>
                <a:latin typeface="Michroma"/>
                <a:ea typeface="Michroma"/>
                <a:cs typeface="Michroma"/>
                <a:sym typeface="Michroma"/>
              </a:rPr>
              <a:t>You should include the following:</a:t>
            </a:r>
            <a:endParaRPr sz="1500">
              <a:solidFill>
                <a:schemeClr val="dk1"/>
              </a:solidFill>
              <a:latin typeface="Michroma"/>
              <a:ea typeface="Michroma"/>
              <a:cs typeface="Michroma"/>
              <a:sym typeface="Michroma"/>
            </a:endParaRPr>
          </a:p>
          <a:p>
            <a:pPr indent="-196850" lvl="0" marL="203200" rtl="0" algn="l">
              <a:spcBef>
                <a:spcPts val="500"/>
              </a:spcBef>
              <a:spcAft>
                <a:spcPts val="0"/>
              </a:spcAft>
              <a:buClr>
                <a:schemeClr val="dk1"/>
              </a:buClr>
              <a:buSzPts val="1500"/>
              <a:buFont typeface="Michroma"/>
              <a:buChar char="●"/>
            </a:pPr>
            <a:r>
              <a:rPr lang="en-GB" sz="1500">
                <a:solidFill>
                  <a:schemeClr val="dk1"/>
                </a:solidFill>
                <a:latin typeface="Michroma"/>
                <a:ea typeface="Michroma"/>
                <a:cs typeface="Michroma"/>
                <a:sym typeface="Michroma"/>
              </a:rPr>
              <a:t>Identifying your own stress ‘triggers’ and their effects</a:t>
            </a:r>
            <a:endParaRPr sz="1500">
              <a:solidFill>
                <a:schemeClr val="dk1"/>
              </a:solidFill>
              <a:latin typeface="Michroma"/>
              <a:ea typeface="Michroma"/>
              <a:cs typeface="Michroma"/>
              <a:sym typeface="Michroma"/>
            </a:endParaRPr>
          </a:p>
          <a:p>
            <a:pPr indent="-196850" lvl="0" marL="203200" rtl="0" algn="l">
              <a:spcBef>
                <a:spcPts val="0"/>
              </a:spcBef>
              <a:spcAft>
                <a:spcPts val="0"/>
              </a:spcAft>
              <a:buClr>
                <a:schemeClr val="dk1"/>
              </a:buClr>
              <a:buSzPts val="1500"/>
              <a:buFont typeface="Michroma"/>
              <a:buChar char="●"/>
            </a:pPr>
            <a:r>
              <a:rPr lang="en-GB" sz="1500">
                <a:solidFill>
                  <a:schemeClr val="dk1"/>
                </a:solidFill>
                <a:latin typeface="Michroma"/>
                <a:ea typeface="Michroma"/>
                <a:cs typeface="Michroma"/>
                <a:sym typeface="Michroma"/>
              </a:rPr>
              <a:t>Diet</a:t>
            </a:r>
            <a:endParaRPr sz="1500">
              <a:solidFill>
                <a:schemeClr val="dk1"/>
              </a:solidFill>
              <a:latin typeface="Michroma"/>
              <a:ea typeface="Michroma"/>
              <a:cs typeface="Michroma"/>
              <a:sym typeface="Michroma"/>
            </a:endParaRPr>
          </a:p>
          <a:p>
            <a:pPr indent="-196850" lvl="0" marL="203200" rtl="0" algn="l">
              <a:spcBef>
                <a:spcPts val="0"/>
              </a:spcBef>
              <a:spcAft>
                <a:spcPts val="0"/>
              </a:spcAft>
              <a:buClr>
                <a:schemeClr val="dk1"/>
              </a:buClr>
              <a:buSzPts val="1500"/>
              <a:buFont typeface="Michroma"/>
              <a:buChar char="●"/>
            </a:pPr>
            <a:r>
              <a:rPr lang="en-GB" sz="1500">
                <a:solidFill>
                  <a:schemeClr val="dk1"/>
                </a:solidFill>
                <a:latin typeface="Michroma"/>
                <a:ea typeface="Michroma"/>
                <a:cs typeface="Michroma"/>
                <a:sym typeface="Michroma"/>
              </a:rPr>
              <a:t>Exercise</a:t>
            </a:r>
            <a:endParaRPr sz="1500">
              <a:solidFill>
                <a:schemeClr val="dk1"/>
              </a:solidFill>
              <a:latin typeface="Michroma"/>
              <a:ea typeface="Michroma"/>
              <a:cs typeface="Michroma"/>
              <a:sym typeface="Michroma"/>
            </a:endParaRPr>
          </a:p>
          <a:p>
            <a:pPr indent="-196850" lvl="0" marL="203200" rtl="0" algn="l">
              <a:spcBef>
                <a:spcPts val="0"/>
              </a:spcBef>
              <a:spcAft>
                <a:spcPts val="0"/>
              </a:spcAft>
              <a:buClr>
                <a:schemeClr val="dk1"/>
              </a:buClr>
              <a:buSzPts val="1500"/>
              <a:buFont typeface="Michroma"/>
              <a:buChar char="●"/>
            </a:pPr>
            <a:r>
              <a:rPr lang="en-GB" sz="1500">
                <a:solidFill>
                  <a:schemeClr val="dk1"/>
                </a:solidFill>
                <a:latin typeface="Michroma"/>
                <a:ea typeface="Michroma"/>
                <a:cs typeface="Michroma"/>
                <a:sym typeface="Michroma"/>
              </a:rPr>
              <a:t>Sleep time</a:t>
            </a:r>
            <a:endParaRPr sz="1500">
              <a:solidFill>
                <a:schemeClr val="dk1"/>
              </a:solidFill>
              <a:latin typeface="Michroma"/>
              <a:ea typeface="Michroma"/>
              <a:cs typeface="Michroma"/>
              <a:sym typeface="Michroma"/>
            </a:endParaRPr>
          </a:p>
          <a:p>
            <a:pPr indent="-196850" lvl="0" marL="203200" rtl="0" algn="l">
              <a:spcBef>
                <a:spcPts val="0"/>
              </a:spcBef>
              <a:spcAft>
                <a:spcPts val="0"/>
              </a:spcAft>
              <a:buClr>
                <a:schemeClr val="dk1"/>
              </a:buClr>
              <a:buSzPts val="1500"/>
              <a:buFont typeface="Michroma"/>
              <a:buChar char="●"/>
            </a:pPr>
            <a:r>
              <a:rPr lang="en-GB" sz="1500">
                <a:solidFill>
                  <a:schemeClr val="dk1"/>
                </a:solidFill>
                <a:latin typeface="Michroma"/>
                <a:ea typeface="Michroma"/>
                <a:cs typeface="Michroma"/>
                <a:sym typeface="Michroma"/>
              </a:rPr>
              <a:t>Relaxation techniques</a:t>
            </a:r>
            <a:endParaRPr sz="1500">
              <a:solidFill>
                <a:schemeClr val="dk1"/>
              </a:solidFill>
              <a:latin typeface="Michroma"/>
              <a:ea typeface="Michroma"/>
              <a:cs typeface="Michroma"/>
              <a:sym typeface="Michroma"/>
            </a:endParaRPr>
          </a:p>
          <a:p>
            <a:pPr indent="-196850" lvl="0" marL="203200" rtl="0" algn="l">
              <a:spcBef>
                <a:spcPts val="0"/>
              </a:spcBef>
              <a:spcAft>
                <a:spcPts val="0"/>
              </a:spcAft>
              <a:buClr>
                <a:schemeClr val="dk1"/>
              </a:buClr>
              <a:buSzPts val="1500"/>
              <a:buFont typeface="Michroma"/>
              <a:buChar char="●"/>
            </a:pPr>
            <a:r>
              <a:rPr lang="en-GB" sz="1500">
                <a:solidFill>
                  <a:schemeClr val="dk1"/>
                </a:solidFill>
                <a:latin typeface="Michroma"/>
                <a:ea typeface="Michroma"/>
                <a:cs typeface="Michroma"/>
                <a:sym typeface="Michroma"/>
              </a:rPr>
              <a:t>Writing a journal - keep an eye on how these changes are helping.</a:t>
            </a:r>
            <a:endParaRPr sz="1500">
              <a:solidFill>
                <a:schemeClr val="dk1"/>
              </a:solidFill>
              <a:latin typeface="Michroma"/>
              <a:ea typeface="Michroma"/>
              <a:cs typeface="Michroma"/>
              <a:sym typeface="Michroma"/>
            </a:endParaRPr>
          </a:p>
          <a:p>
            <a:pPr indent="0" lvl="0" marL="0" rtl="0" algn="l">
              <a:spcBef>
                <a:spcPts val="500"/>
              </a:spcBef>
              <a:spcAft>
                <a:spcPts val="0"/>
              </a:spcAft>
              <a:buNone/>
            </a:pPr>
            <a:r>
              <a:t/>
            </a:r>
            <a:endParaRPr sz="1500">
              <a:latin typeface="Michroma"/>
              <a:ea typeface="Michroma"/>
              <a:cs typeface="Michroma"/>
              <a:sym typeface="Michroma"/>
            </a:endParaRPr>
          </a:p>
          <a:p>
            <a:pPr indent="0" lvl="0" marL="0" rtl="0" algn="l">
              <a:spcBef>
                <a:spcPts val="500"/>
              </a:spcBef>
              <a:spcAft>
                <a:spcPts val="0"/>
              </a:spcAft>
              <a:buNone/>
            </a:pPr>
            <a:r>
              <a:t/>
            </a:r>
            <a:endParaRPr sz="1500">
              <a:latin typeface="Michroma"/>
              <a:ea typeface="Michroma"/>
              <a:cs typeface="Michroma"/>
              <a:sym typeface="Michroma"/>
            </a:endParaRPr>
          </a:p>
          <a:p>
            <a:pPr indent="0" lvl="0" marL="0" rtl="0" algn="l">
              <a:spcBef>
                <a:spcPts val="500"/>
              </a:spcBef>
              <a:spcAft>
                <a:spcPts val="0"/>
              </a:spcAft>
              <a:buClr>
                <a:schemeClr val="dk1"/>
              </a:buClr>
              <a:buSzPts val="500"/>
              <a:buFont typeface="Arial"/>
              <a:buNone/>
            </a:pPr>
            <a:r>
              <a:t/>
            </a:r>
            <a:endParaRPr sz="1500">
              <a:latin typeface="Michroma"/>
              <a:ea typeface="Michroma"/>
              <a:cs typeface="Michroma"/>
              <a:sym typeface="Michroma"/>
            </a:endParaRPr>
          </a:p>
          <a:p>
            <a:pPr indent="0" lvl="0" marL="0" rtl="0" algn="l">
              <a:spcBef>
                <a:spcPts val="500"/>
              </a:spcBef>
              <a:spcAft>
                <a:spcPts val="0"/>
              </a:spcAft>
              <a:buNone/>
            </a:pPr>
            <a:r>
              <a:t/>
            </a:r>
            <a:endParaRPr sz="1500">
              <a:latin typeface="Michroma"/>
              <a:ea typeface="Michroma"/>
              <a:cs typeface="Michroma"/>
              <a:sym typeface="Michroma"/>
            </a:endParaRPr>
          </a:p>
          <a:p>
            <a:pPr indent="0" lvl="0" marL="0" rtl="0" algn="l">
              <a:spcBef>
                <a:spcPts val="500"/>
              </a:spcBef>
              <a:spcAft>
                <a:spcPts val="0"/>
              </a:spcAft>
              <a:buNone/>
            </a:pPr>
            <a:r>
              <a:t/>
            </a:r>
            <a:endParaRPr sz="1500">
              <a:solidFill>
                <a:srgbClr val="000000"/>
              </a:solidFill>
              <a:latin typeface="Michroma"/>
              <a:ea typeface="Michroma"/>
              <a:cs typeface="Michroma"/>
              <a:sym typeface="Michr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2">
                                            <p:txEl>
                                              <p:pRg end="0" st="0"/>
                                            </p:txEl>
                                          </p:spTgt>
                                        </p:tgtEl>
                                        <p:attrNameLst>
                                          <p:attrName>style.visibility</p:attrName>
                                        </p:attrNameLst>
                                      </p:cBhvr>
                                      <p:to>
                                        <p:strVal val="visible"/>
                                      </p:to>
                                    </p:set>
                                    <p:animEffect filter="fade" transition="in">
                                      <p:cBhvr>
                                        <p:cTn dur="1000"/>
                                        <p:tgtEl>
                                          <p:spTgt spid="44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2">
                                            <p:txEl>
                                              <p:pRg end="1" st="1"/>
                                            </p:txEl>
                                          </p:spTgt>
                                        </p:tgtEl>
                                        <p:attrNameLst>
                                          <p:attrName>style.visibility</p:attrName>
                                        </p:attrNameLst>
                                      </p:cBhvr>
                                      <p:to>
                                        <p:strVal val="visible"/>
                                      </p:to>
                                    </p:set>
                                    <p:animEffect filter="fade" transition="in">
                                      <p:cBhvr>
                                        <p:cTn dur="1000"/>
                                        <p:tgtEl>
                                          <p:spTgt spid="44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2">
                                            <p:txEl>
                                              <p:pRg end="2" st="2"/>
                                            </p:txEl>
                                          </p:spTgt>
                                        </p:tgtEl>
                                        <p:attrNameLst>
                                          <p:attrName>style.visibility</p:attrName>
                                        </p:attrNameLst>
                                      </p:cBhvr>
                                      <p:to>
                                        <p:strVal val="visible"/>
                                      </p:to>
                                    </p:set>
                                    <p:animEffect filter="fade" transition="in">
                                      <p:cBhvr>
                                        <p:cTn dur="1000"/>
                                        <p:tgtEl>
                                          <p:spTgt spid="44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2">
                                            <p:txEl>
                                              <p:pRg end="3" st="3"/>
                                            </p:txEl>
                                          </p:spTgt>
                                        </p:tgtEl>
                                        <p:attrNameLst>
                                          <p:attrName>style.visibility</p:attrName>
                                        </p:attrNameLst>
                                      </p:cBhvr>
                                      <p:to>
                                        <p:strVal val="visible"/>
                                      </p:to>
                                    </p:set>
                                    <p:animEffect filter="fade" transition="in">
                                      <p:cBhvr>
                                        <p:cTn dur="1000"/>
                                        <p:tgtEl>
                                          <p:spTgt spid="44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2">
                                            <p:txEl>
                                              <p:pRg end="4" st="4"/>
                                            </p:txEl>
                                          </p:spTgt>
                                        </p:tgtEl>
                                        <p:attrNameLst>
                                          <p:attrName>style.visibility</p:attrName>
                                        </p:attrNameLst>
                                      </p:cBhvr>
                                      <p:to>
                                        <p:strVal val="visible"/>
                                      </p:to>
                                    </p:set>
                                    <p:animEffect filter="fade" transition="in">
                                      <p:cBhvr>
                                        <p:cTn dur="1000"/>
                                        <p:tgtEl>
                                          <p:spTgt spid="44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3"/>
                                        </p:tgtEl>
                                        <p:attrNameLst>
                                          <p:attrName>style.visibility</p:attrName>
                                        </p:attrNameLst>
                                      </p:cBhvr>
                                      <p:to>
                                        <p:strVal val="visible"/>
                                      </p:to>
                                    </p:set>
                                    <p:animEffect filter="fade" transition="in">
                                      <p:cBhvr>
                                        <p:cTn dur="1000"/>
                                        <p:tgtEl>
                                          <p:spTgt spid="4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40" name="Shape 340"/>
        <p:cNvGrpSpPr/>
        <p:nvPr/>
      </p:nvGrpSpPr>
      <p:grpSpPr>
        <a:xfrm>
          <a:off x="0" y="0"/>
          <a:ext cx="0" cy="0"/>
          <a:chOff x="0" y="0"/>
          <a:chExt cx="0" cy="0"/>
        </a:xfrm>
      </p:grpSpPr>
      <p:graphicFrame>
        <p:nvGraphicFramePr>
          <p:cNvPr id="341" name="Google Shape;341;p60"/>
          <p:cNvGraphicFramePr/>
          <p:nvPr/>
        </p:nvGraphicFramePr>
        <p:xfrm>
          <a:off x="642741" y="545494"/>
          <a:ext cx="3000000" cy="3000000"/>
        </p:xfrm>
        <a:graphic>
          <a:graphicData uri="http://schemas.openxmlformats.org/drawingml/2006/table">
            <a:tbl>
              <a:tblPr>
                <a:noFill/>
                <a:tableStyleId>{BA8199DE-E4B8-4EFB-9CC2-4EF677E1E509}</a:tableStyleId>
              </a:tblPr>
              <a:tblGrid>
                <a:gridCol w="1222300"/>
                <a:gridCol w="6810400"/>
              </a:tblGrid>
              <a:tr h="626825">
                <a:tc>
                  <a:txBody>
                    <a:bodyPr/>
                    <a:lstStyle/>
                    <a:p>
                      <a:pPr indent="0" lvl="0" marL="0" rtl="0" algn="l">
                        <a:lnSpc>
                          <a:spcPct val="120000"/>
                        </a:lnSpc>
                        <a:spcBef>
                          <a:spcPts val="0"/>
                        </a:spcBef>
                        <a:spcAft>
                          <a:spcPts val="0"/>
                        </a:spcAft>
                        <a:buNone/>
                      </a:pPr>
                      <a:r>
                        <a:rPr lang="en-GB" sz="2000">
                          <a:solidFill>
                            <a:schemeClr val="lt1"/>
                          </a:solidFill>
                          <a:latin typeface="Michroma"/>
                          <a:ea typeface="Michroma"/>
                          <a:cs typeface="Michroma"/>
                          <a:sym typeface="Michroma"/>
                        </a:rPr>
                        <a:t>01</a:t>
                      </a:r>
                      <a:endParaRPr sz="2000">
                        <a:latin typeface="Michroma"/>
                        <a:ea typeface="Michroma"/>
                        <a:cs typeface="Michroma"/>
                        <a:sym typeface="Michroma"/>
                      </a:endParaRPr>
                    </a:p>
                  </a:txBody>
                  <a:tcPr marT="0"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GB" sz="2000">
                          <a:solidFill>
                            <a:schemeClr val="lt1"/>
                          </a:solidFill>
                          <a:latin typeface="Michroma"/>
                          <a:ea typeface="Michroma"/>
                          <a:cs typeface="Michroma"/>
                          <a:sym typeface="Michroma"/>
                        </a:rPr>
                        <a:t>Understanding stress</a:t>
                      </a:r>
                      <a:endParaRPr sz="2000">
                        <a:solidFill>
                          <a:schemeClr val="lt1"/>
                        </a:solidFill>
                        <a:latin typeface="Michroma"/>
                        <a:ea typeface="Michroma"/>
                        <a:cs typeface="Michroma"/>
                        <a:sym typeface="Michroma"/>
                      </a:endParaRPr>
                    </a:p>
                  </a:txBody>
                  <a:tcPr marT="0"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689550">
                <a:tc>
                  <a:txBody>
                    <a:bodyPr/>
                    <a:lstStyle/>
                    <a:p>
                      <a:pPr indent="0" lvl="0" marL="0" rtl="0" algn="l">
                        <a:lnSpc>
                          <a:spcPct val="120000"/>
                        </a:lnSpc>
                        <a:spcBef>
                          <a:spcPts val="300"/>
                        </a:spcBef>
                        <a:spcAft>
                          <a:spcPts val="0"/>
                        </a:spcAft>
                        <a:buNone/>
                      </a:pPr>
                      <a:r>
                        <a:rPr lang="en-GB" sz="2000">
                          <a:solidFill>
                            <a:schemeClr val="lt1"/>
                          </a:solidFill>
                          <a:latin typeface="Michroma"/>
                          <a:ea typeface="Michroma"/>
                          <a:cs typeface="Michroma"/>
                          <a:sym typeface="Michroma"/>
                        </a:rPr>
                        <a:t>02</a:t>
                      </a:r>
                      <a:endParaRPr sz="2000">
                        <a:latin typeface="Michroma"/>
                        <a:ea typeface="Michroma"/>
                        <a:cs typeface="Michroma"/>
                        <a:sym typeface="Michroma"/>
                      </a:endParaRPr>
                    </a:p>
                  </a:txBody>
                  <a:tcPr marT="0"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GB" sz="2000">
                          <a:solidFill>
                            <a:schemeClr val="lt1"/>
                          </a:solidFill>
                          <a:latin typeface="Michroma"/>
                          <a:ea typeface="Michroma"/>
                          <a:cs typeface="Michroma"/>
                          <a:sym typeface="Michroma"/>
                        </a:rPr>
                        <a:t>How to relax</a:t>
                      </a:r>
                      <a:endParaRPr sz="2000">
                        <a:solidFill>
                          <a:schemeClr val="lt1"/>
                        </a:solidFill>
                        <a:latin typeface="Michroma"/>
                        <a:ea typeface="Michroma"/>
                        <a:cs typeface="Michroma"/>
                        <a:sym typeface="Michroma"/>
                      </a:endParaRPr>
                    </a:p>
                    <a:p>
                      <a:pPr indent="0" lvl="0" marL="0" rtl="0" algn="l">
                        <a:spcBef>
                          <a:spcPts val="0"/>
                        </a:spcBef>
                        <a:spcAft>
                          <a:spcPts val="0"/>
                        </a:spcAft>
                        <a:buNone/>
                      </a:pPr>
                      <a:r>
                        <a:t/>
                      </a:r>
                      <a:endParaRPr sz="2000">
                        <a:solidFill>
                          <a:schemeClr val="lt1"/>
                        </a:solidFill>
                        <a:latin typeface="Michroma"/>
                        <a:ea typeface="Michroma"/>
                        <a:cs typeface="Michroma"/>
                        <a:sym typeface="Michroma"/>
                      </a:endParaRPr>
                    </a:p>
                  </a:txBody>
                  <a:tcPr marT="0"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689550">
                <a:tc>
                  <a:txBody>
                    <a:bodyPr/>
                    <a:lstStyle/>
                    <a:p>
                      <a:pPr indent="0" lvl="0" marL="0" rtl="0" algn="l">
                        <a:lnSpc>
                          <a:spcPct val="120000"/>
                        </a:lnSpc>
                        <a:spcBef>
                          <a:spcPts val="300"/>
                        </a:spcBef>
                        <a:spcAft>
                          <a:spcPts val="0"/>
                        </a:spcAft>
                        <a:buNone/>
                      </a:pPr>
                      <a:r>
                        <a:rPr lang="en-GB" sz="2000">
                          <a:solidFill>
                            <a:schemeClr val="lt1"/>
                          </a:solidFill>
                          <a:latin typeface="Michroma"/>
                          <a:ea typeface="Michroma"/>
                          <a:cs typeface="Michroma"/>
                          <a:sym typeface="Michroma"/>
                        </a:rPr>
                        <a:t>03</a:t>
                      </a:r>
                      <a:endParaRPr sz="2000">
                        <a:latin typeface="Michroma"/>
                        <a:ea typeface="Michroma"/>
                        <a:cs typeface="Michroma"/>
                        <a:sym typeface="Michroma"/>
                      </a:endParaRPr>
                    </a:p>
                  </a:txBody>
                  <a:tcPr marT="0"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GB" sz="2000">
                          <a:solidFill>
                            <a:schemeClr val="lt1"/>
                          </a:solidFill>
                          <a:latin typeface="Michroma"/>
                          <a:ea typeface="Michroma"/>
                          <a:cs typeface="Michroma"/>
                          <a:sym typeface="Michroma"/>
                        </a:rPr>
                        <a:t>Diet and stress</a:t>
                      </a:r>
                      <a:endParaRPr sz="2000">
                        <a:solidFill>
                          <a:schemeClr val="lt1"/>
                        </a:solidFill>
                        <a:latin typeface="Michroma"/>
                        <a:ea typeface="Michroma"/>
                        <a:cs typeface="Michroma"/>
                        <a:sym typeface="Michroma"/>
                      </a:endParaRPr>
                    </a:p>
                    <a:p>
                      <a:pPr indent="0" lvl="0" marL="0" rtl="0" algn="l">
                        <a:spcBef>
                          <a:spcPts val="0"/>
                        </a:spcBef>
                        <a:spcAft>
                          <a:spcPts val="0"/>
                        </a:spcAft>
                        <a:buNone/>
                      </a:pPr>
                      <a:r>
                        <a:t/>
                      </a:r>
                      <a:endParaRPr sz="2000">
                        <a:solidFill>
                          <a:schemeClr val="lt1"/>
                        </a:solidFill>
                        <a:latin typeface="Michroma"/>
                        <a:ea typeface="Michroma"/>
                        <a:cs typeface="Michroma"/>
                        <a:sym typeface="Michroma"/>
                      </a:endParaRPr>
                    </a:p>
                  </a:txBody>
                  <a:tcPr marT="0"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1460575">
                <a:tc>
                  <a:txBody>
                    <a:bodyPr/>
                    <a:lstStyle/>
                    <a:p>
                      <a:pPr indent="0" lvl="0" marL="0" rtl="0" algn="l">
                        <a:lnSpc>
                          <a:spcPct val="120000"/>
                        </a:lnSpc>
                        <a:spcBef>
                          <a:spcPts val="300"/>
                        </a:spcBef>
                        <a:spcAft>
                          <a:spcPts val="0"/>
                        </a:spcAft>
                        <a:buNone/>
                      </a:pPr>
                      <a:r>
                        <a:rPr lang="en-GB" sz="2000">
                          <a:solidFill>
                            <a:schemeClr val="lt1"/>
                          </a:solidFill>
                          <a:latin typeface="Michroma"/>
                          <a:ea typeface="Michroma"/>
                          <a:cs typeface="Michroma"/>
                          <a:sym typeface="Michroma"/>
                        </a:rPr>
                        <a:t>04</a:t>
                      </a:r>
                      <a:endParaRPr sz="2000">
                        <a:latin typeface="Michroma"/>
                        <a:ea typeface="Michroma"/>
                        <a:cs typeface="Michroma"/>
                        <a:sym typeface="Michroma"/>
                      </a:endParaRPr>
                    </a:p>
                  </a:txBody>
                  <a:tcPr marT="0"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GB" sz="2000">
                          <a:solidFill>
                            <a:schemeClr val="lt1"/>
                          </a:solidFill>
                          <a:latin typeface="Michroma"/>
                          <a:ea typeface="Michroma"/>
                          <a:cs typeface="Michroma"/>
                          <a:sym typeface="Michroma"/>
                        </a:rPr>
                        <a:t>Your own personal “Relaxation Plan”</a:t>
                      </a:r>
                      <a:endParaRPr sz="2000">
                        <a:solidFill>
                          <a:schemeClr val="lt1"/>
                        </a:solidFill>
                        <a:latin typeface="Michroma"/>
                        <a:ea typeface="Michroma"/>
                        <a:cs typeface="Michroma"/>
                        <a:sym typeface="Michroma"/>
                      </a:endParaRPr>
                    </a:p>
                    <a:p>
                      <a:pPr indent="0" lvl="0" marL="0" rtl="0" algn="l">
                        <a:spcBef>
                          <a:spcPts val="0"/>
                        </a:spcBef>
                        <a:spcAft>
                          <a:spcPts val="0"/>
                        </a:spcAft>
                        <a:buNone/>
                      </a:pPr>
                      <a:r>
                        <a:t/>
                      </a:r>
                      <a:endParaRPr sz="2000">
                        <a:solidFill>
                          <a:schemeClr val="lt1"/>
                        </a:solidFill>
                        <a:latin typeface="Michroma"/>
                        <a:ea typeface="Michroma"/>
                        <a:cs typeface="Michroma"/>
                        <a:sym typeface="Michroma"/>
                      </a:endParaRPr>
                    </a:p>
                    <a:p>
                      <a:pPr indent="0" lvl="0" marL="0" rtl="0" algn="l">
                        <a:spcBef>
                          <a:spcPts val="0"/>
                        </a:spcBef>
                        <a:spcAft>
                          <a:spcPts val="0"/>
                        </a:spcAft>
                        <a:buNone/>
                      </a:pPr>
                      <a:r>
                        <a:t/>
                      </a:r>
                      <a:endParaRPr sz="2000">
                        <a:solidFill>
                          <a:schemeClr val="lt1"/>
                        </a:solidFill>
                        <a:latin typeface="Michroma"/>
                        <a:ea typeface="Michroma"/>
                        <a:cs typeface="Michroma"/>
                        <a:sym typeface="Michroma"/>
                      </a:endParaRPr>
                    </a:p>
                    <a:p>
                      <a:pPr indent="0" lvl="0" marL="0" rtl="0" algn="l">
                        <a:spcBef>
                          <a:spcPts val="0"/>
                        </a:spcBef>
                        <a:spcAft>
                          <a:spcPts val="0"/>
                        </a:spcAft>
                        <a:buNone/>
                      </a:pPr>
                      <a:r>
                        <a:t/>
                      </a:r>
                      <a:endParaRPr sz="2000">
                        <a:solidFill>
                          <a:schemeClr val="lt1"/>
                        </a:solidFill>
                        <a:latin typeface="Michroma"/>
                        <a:ea typeface="Michroma"/>
                        <a:cs typeface="Michroma"/>
                        <a:sym typeface="Michroma"/>
                      </a:endParaRPr>
                    </a:p>
                    <a:p>
                      <a:pPr indent="0" lvl="0" marL="0" rtl="0" algn="l">
                        <a:spcBef>
                          <a:spcPts val="0"/>
                        </a:spcBef>
                        <a:spcAft>
                          <a:spcPts val="0"/>
                        </a:spcAft>
                        <a:buNone/>
                      </a:pPr>
                      <a:r>
                        <a:rPr lang="en-GB" sz="2000">
                          <a:solidFill>
                            <a:schemeClr val="lt1"/>
                          </a:solidFill>
                          <a:latin typeface="Michroma"/>
                          <a:ea typeface="Michroma"/>
                          <a:cs typeface="Michroma"/>
                          <a:sym typeface="Michroma"/>
                        </a:rPr>
                        <a:t>You will need: Pen, Paper</a:t>
                      </a:r>
                      <a:endParaRPr sz="2000">
                        <a:solidFill>
                          <a:schemeClr val="lt1"/>
                        </a:solidFill>
                        <a:latin typeface="Michroma"/>
                        <a:ea typeface="Michroma"/>
                        <a:cs typeface="Michroma"/>
                        <a:sym typeface="Michroma"/>
                      </a:endParaRPr>
                    </a:p>
                  </a:txBody>
                  <a:tcPr marT="0"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689550">
                <a:tc>
                  <a:txBody>
                    <a:bodyPr/>
                    <a:lstStyle/>
                    <a:p>
                      <a:pPr indent="0" lvl="0" marL="0" rtl="0" algn="l">
                        <a:lnSpc>
                          <a:spcPct val="120000"/>
                        </a:lnSpc>
                        <a:spcBef>
                          <a:spcPts val="300"/>
                        </a:spcBef>
                        <a:spcAft>
                          <a:spcPts val="0"/>
                        </a:spcAft>
                        <a:buNone/>
                      </a:pPr>
                      <a:r>
                        <a:t/>
                      </a:r>
                      <a:endParaRPr sz="2000">
                        <a:latin typeface="Michroma"/>
                        <a:ea typeface="Michroma"/>
                        <a:cs typeface="Michroma"/>
                        <a:sym typeface="Michroma"/>
                      </a:endParaRPr>
                    </a:p>
                  </a:txBody>
                  <a:tcPr marT="0" marB="0" marR="0" marL="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Michroma"/>
                        <a:ea typeface="Michroma"/>
                        <a:cs typeface="Michroma"/>
                        <a:sym typeface="Michroma"/>
                      </a:endParaRPr>
                    </a:p>
                  </a:txBody>
                  <a:tcPr marT="0" marB="0" marR="0" marL="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pic>
        <p:nvPicPr>
          <p:cNvPr id="347" name="Google Shape;347;p61"/>
          <p:cNvPicPr preferRelativeResize="0"/>
          <p:nvPr/>
        </p:nvPicPr>
        <p:blipFill rotWithShape="1">
          <a:blip r:embed="rId3">
            <a:alphaModFix/>
          </a:blip>
          <a:srcRect b="30375" l="0" r="0" t="1988"/>
          <a:stretch/>
        </p:blipFill>
        <p:spPr>
          <a:xfrm>
            <a:off x="0" y="0"/>
            <a:ext cx="9144000" cy="4125985"/>
          </a:xfrm>
          <a:prstGeom prst="rect">
            <a:avLst/>
          </a:prstGeom>
          <a:noFill/>
          <a:ln>
            <a:noFill/>
          </a:ln>
        </p:spPr>
      </p:pic>
      <p:sp>
        <p:nvSpPr>
          <p:cNvPr id="348" name="Google Shape;348;p61"/>
          <p:cNvSpPr txBox="1"/>
          <p:nvPr>
            <p:ph type="ctrTitle"/>
          </p:nvPr>
        </p:nvSpPr>
        <p:spPr>
          <a:xfrm>
            <a:off x="269769" y="4450020"/>
            <a:ext cx="6684000" cy="285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GB" sz="2000"/>
              <a:t>Understanding stress</a:t>
            </a:r>
            <a:endParaRPr sz="2700"/>
          </a:p>
        </p:txBody>
      </p:sp>
      <p:pic>
        <p:nvPicPr>
          <p:cNvPr id="349" name="Google Shape;349;p61"/>
          <p:cNvPicPr preferRelativeResize="0"/>
          <p:nvPr/>
        </p:nvPicPr>
        <p:blipFill rotWithShape="1">
          <a:blip r:embed="rId4">
            <a:alphaModFix/>
          </a:blip>
          <a:srcRect b="0" l="0" r="0" t="0"/>
          <a:stretch/>
        </p:blipFill>
        <p:spPr>
          <a:xfrm>
            <a:off x="6994925" y="3433286"/>
            <a:ext cx="2161328" cy="170858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62"/>
          <p:cNvSpPr txBox="1"/>
          <p:nvPr>
            <p:ph idx="3" type="subTitle"/>
          </p:nvPr>
        </p:nvSpPr>
        <p:spPr>
          <a:xfrm>
            <a:off x="269769" y="430309"/>
            <a:ext cx="1419300" cy="29961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GB" sz="1900"/>
              <a:t>Under-</a:t>
            </a:r>
            <a:endParaRPr sz="1900"/>
          </a:p>
          <a:p>
            <a:pPr indent="0" lvl="0" marL="0" rtl="0" algn="l">
              <a:lnSpc>
                <a:spcPct val="100000"/>
              </a:lnSpc>
              <a:spcBef>
                <a:spcPts val="0"/>
              </a:spcBef>
              <a:spcAft>
                <a:spcPts val="0"/>
              </a:spcAft>
              <a:buClr>
                <a:schemeClr val="dk1"/>
              </a:buClr>
              <a:buSzPts val="1100"/>
              <a:buFont typeface="Arial"/>
              <a:buNone/>
            </a:pPr>
            <a:r>
              <a:rPr lang="en-GB" sz="1900"/>
              <a:t>standing stress</a:t>
            </a:r>
            <a:endParaRPr sz="1900"/>
          </a:p>
          <a:p>
            <a:pPr indent="0" lvl="0" marL="0" rtl="0" algn="l">
              <a:lnSpc>
                <a:spcPct val="100000"/>
              </a:lnSpc>
              <a:spcBef>
                <a:spcPts val="0"/>
              </a:spcBef>
              <a:spcAft>
                <a:spcPts val="0"/>
              </a:spcAft>
              <a:buClr>
                <a:schemeClr val="dk1"/>
              </a:buClr>
              <a:buSzPts val="500"/>
              <a:buFont typeface="Arial"/>
              <a:buNone/>
            </a:pPr>
            <a:r>
              <a:t/>
            </a:r>
            <a:endParaRPr sz="1900"/>
          </a:p>
        </p:txBody>
      </p:sp>
      <p:sp>
        <p:nvSpPr>
          <p:cNvPr id="355" name="Google Shape;355;p62"/>
          <p:cNvSpPr txBox="1"/>
          <p:nvPr/>
        </p:nvSpPr>
        <p:spPr>
          <a:xfrm>
            <a:off x="2265194" y="426700"/>
            <a:ext cx="6609000" cy="374700"/>
          </a:xfrm>
          <a:prstGeom prst="rect">
            <a:avLst/>
          </a:prstGeom>
          <a:noFill/>
          <a:ln>
            <a:noFill/>
          </a:ln>
        </p:spPr>
        <p:txBody>
          <a:bodyPr anchorCtr="0" anchor="b" bIns="20775" lIns="41550" spcFirstLastPara="1" rIns="41550" wrap="square" tIns="20775">
            <a:noAutofit/>
          </a:bodyPr>
          <a:lstStyle/>
          <a:p>
            <a:pPr indent="0" lvl="0" marL="0" rtl="0" algn="l">
              <a:spcBef>
                <a:spcPts val="0"/>
              </a:spcBef>
              <a:spcAft>
                <a:spcPts val="0"/>
              </a:spcAft>
              <a:buNone/>
            </a:pPr>
            <a:r>
              <a:rPr lang="en-GB" sz="2200">
                <a:latin typeface="Michroma"/>
                <a:ea typeface="Michroma"/>
                <a:cs typeface="Michroma"/>
                <a:sym typeface="Michroma"/>
              </a:rPr>
              <a:t>Definitions</a:t>
            </a:r>
            <a:endParaRPr sz="1500">
              <a:latin typeface="Michroma"/>
              <a:ea typeface="Michroma"/>
              <a:cs typeface="Michroma"/>
              <a:sym typeface="Michroma"/>
            </a:endParaRPr>
          </a:p>
        </p:txBody>
      </p:sp>
      <p:sp>
        <p:nvSpPr>
          <p:cNvPr id="356" name="Google Shape;356;p62"/>
          <p:cNvSpPr txBox="1"/>
          <p:nvPr/>
        </p:nvSpPr>
        <p:spPr>
          <a:xfrm>
            <a:off x="2265199" y="891818"/>
            <a:ext cx="6609000" cy="4177200"/>
          </a:xfrm>
          <a:prstGeom prst="rect">
            <a:avLst/>
          </a:prstGeom>
          <a:noFill/>
          <a:ln>
            <a:noFill/>
          </a:ln>
        </p:spPr>
        <p:txBody>
          <a:bodyPr anchorCtr="0" anchor="t" bIns="20775" lIns="41550" spcFirstLastPara="1" rIns="41550" wrap="square" tIns="20775">
            <a:noAutofit/>
          </a:bodyPr>
          <a:lstStyle/>
          <a:p>
            <a:pPr indent="0" lvl="0" marL="0" rtl="0" algn="l">
              <a:spcBef>
                <a:spcPts val="500"/>
              </a:spcBef>
              <a:spcAft>
                <a:spcPts val="0"/>
              </a:spcAft>
              <a:buNone/>
            </a:pPr>
            <a:r>
              <a:rPr b="1" lang="en-GB" sz="1500">
                <a:latin typeface="Michroma"/>
                <a:ea typeface="Michroma"/>
                <a:cs typeface="Michroma"/>
                <a:sym typeface="Michroma"/>
              </a:rPr>
              <a:t>Stress</a:t>
            </a:r>
            <a:r>
              <a:rPr lang="en-GB" sz="1500">
                <a:latin typeface="Michroma"/>
                <a:ea typeface="Michroma"/>
                <a:cs typeface="Michroma"/>
                <a:sym typeface="Michroma"/>
              </a:rPr>
              <a:t> is what you feel when you are worried or uncomfortable about something. This worry in your mind can have physical effects too.</a:t>
            </a:r>
            <a:endParaRPr sz="1500">
              <a:latin typeface="Michroma"/>
              <a:ea typeface="Michroma"/>
              <a:cs typeface="Michroma"/>
              <a:sym typeface="Michroma"/>
            </a:endParaRPr>
          </a:p>
          <a:p>
            <a:pPr indent="0" lvl="0" marL="0" rtl="0" algn="l">
              <a:spcBef>
                <a:spcPts val="500"/>
              </a:spcBef>
              <a:spcAft>
                <a:spcPts val="0"/>
              </a:spcAft>
              <a:buNone/>
            </a:pPr>
            <a:r>
              <a:t/>
            </a:r>
            <a:endParaRPr sz="1500">
              <a:latin typeface="Michroma"/>
              <a:ea typeface="Michroma"/>
              <a:cs typeface="Michroma"/>
              <a:sym typeface="Michroma"/>
            </a:endParaRPr>
          </a:p>
          <a:p>
            <a:pPr indent="0" lvl="0" marL="0" rtl="0" algn="l">
              <a:spcBef>
                <a:spcPts val="500"/>
              </a:spcBef>
              <a:spcAft>
                <a:spcPts val="0"/>
              </a:spcAft>
              <a:buClr>
                <a:schemeClr val="dk1"/>
              </a:buClr>
              <a:buSzPts val="1100"/>
              <a:buFont typeface="Arial"/>
              <a:buNone/>
            </a:pPr>
            <a:r>
              <a:rPr b="1" lang="en-GB" sz="1500">
                <a:latin typeface="Michroma"/>
                <a:ea typeface="Michroma"/>
                <a:cs typeface="Michroma"/>
                <a:sym typeface="Michroma"/>
              </a:rPr>
              <a:t>Tension</a:t>
            </a:r>
            <a:r>
              <a:rPr lang="en-GB" sz="1500">
                <a:latin typeface="Michroma"/>
                <a:ea typeface="Michroma"/>
                <a:cs typeface="Michroma"/>
                <a:sym typeface="Michroma"/>
              </a:rPr>
              <a:t> is similar to stress; it is a state of worry or nervousness.</a:t>
            </a:r>
            <a:endParaRPr sz="1500">
              <a:latin typeface="Michroma"/>
              <a:ea typeface="Michroma"/>
              <a:cs typeface="Michroma"/>
              <a:sym typeface="Michroma"/>
            </a:endParaRPr>
          </a:p>
          <a:p>
            <a:pPr indent="0" lvl="0" marL="0" rtl="0" algn="l">
              <a:spcBef>
                <a:spcPts val="500"/>
              </a:spcBef>
              <a:spcAft>
                <a:spcPts val="0"/>
              </a:spcAft>
              <a:buNone/>
            </a:pPr>
            <a:r>
              <a:t/>
            </a:r>
            <a:endParaRPr sz="1500">
              <a:latin typeface="Michroma"/>
              <a:ea typeface="Michroma"/>
              <a:cs typeface="Michroma"/>
              <a:sym typeface="Michroma"/>
            </a:endParaRPr>
          </a:p>
          <a:p>
            <a:pPr indent="0" lvl="0" marL="0" rtl="0" algn="l">
              <a:spcBef>
                <a:spcPts val="500"/>
              </a:spcBef>
              <a:spcAft>
                <a:spcPts val="0"/>
              </a:spcAft>
              <a:buClr>
                <a:schemeClr val="dk1"/>
              </a:buClr>
              <a:buSzPts val="1100"/>
              <a:buFont typeface="Arial"/>
              <a:buNone/>
            </a:pPr>
            <a:r>
              <a:rPr b="1" lang="en-GB" sz="1500">
                <a:latin typeface="Michroma"/>
                <a:ea typeface="Michroma"/>
                <a:cs typeface="Michroma"/>
                <a:sym typeface="Michroma"/>
              </a:rPr>
              <a:t>Mindfulness</a:t>
            </a:r>
            <a:r>
              <a:rPr lang="en-GB" sz="1500">
                <a:latin typeface="Michroma"/>
                <a:ea typeface="Michroma"/>
                <a:cs typeface="Michroma"/>
                <a:sym typeface="Michroma"/>
              </a:rPr>
              <a:t> is taking notice of how your body feels and what your mind is doing.</a:t>
            </a:r>
            <a:endParaRPr sz="1500">
              <a:latin typeface="Michroma"/>
              <a:ea typeface="Michroma"/>
              <a:cs typeface="Michroma"/>
              <a:sym typeface="Michroma"/>
            </a:endParaRPr>
          </a:p>
          <a:p>
            <a:pPr indent="0" lvl="0" marL="0" rtl="0" algn="l">
              <a:spcBef>
                <a:spcPts val="500"/>
              </a:spcBef>
              <a:spcAft>
                <a:spcPts val="0"/>
              </a:spcAft>
              <a:buClr>
                <a:schemeClr val="dk1"/>
              </a:buClr>
              <a:buSzPts val="1100"/>
              <a:buFont typeface="Arial"/>
              <a:buNone/>
            </a:pPr>
            <a:r>
              <a:t/>
            </a:r>
            <a:endParaRPr sz="1500">
              <a:latin typeface="Michroma"/>
              <a:ea typeface="Michroma"/>
              <a:cs typeface="Michroma"/>
              <a:sym typeface="Michroma"/>
            </a:endParaRPr>
          </a:p>
          <a:p>
            <a:pPr indent="0" lvl="0" marL="0" rtl="0" algn="l">
              <a:spcBef>
                <a:spcPts val="500"/>
              </a:spcBef>
              <a:spcAft>
                <a:spcPts val="0"/>
              </a:spcAft>
              <a:buClr>
                <a:schemeClr val="dk1"/>
              </a:buClr>
              <a:buSzPts val="1100"/>
              <a:buFont typeface="Arial"/>
              <a:buNone/>
            </a:pPr>
            <a:r>
              <a:rPr lang="en-GB" sz="1500">
                <a:latin typeface="Michroma"/>
                <a:ea typeface="Michroma"/>
                <a:cs typeface="Michroma"/>
                <a:sym typeface="Michroma"/>
              </a:rPr>
              <a:t>We all feel stressed at times. Stress is not necessarily a bad thing; it gives us energy and mobilises us to do things. However, too much stress can lead to a range of health problems, including upset stomach, headaches and even heart disease.</a:t>
            </a:r>
            <a:endParaRPr sz="1500">
              <a:latin typeface="Michroma"/>
              <a:ea typeface="Michroma"/>
              <a:cs typeface="Michroma"/>
              <a:sym typeface="Michroma"/>
            </a:endParaRPr>
          </a:p>
          <a:p>
            <a:pPr indent="0" lvl="0" marL="0" rtl="0" algn="l">
              <a:spcBef>
                <a:spcPts val="500"/>
              </a:spcBef>
              <a:spcAft>
                <a:spcPts val="0"/>
              </a:spcAft>
              <a:buClr>
                <a:schemeClr val="dk1"/>
              </a:buClr>
              <a:buSzPts val="1100"/>
              <a:buFont typeface="Arial"/>
              <a:buNone/>
            </a:pPr>
            <a:r>
              <a:t/>
            </a:r>
            <a:endParaRPr sz="1500">
              <a:latin typeface="Michroma"/>
              <a:ea typeface="Michroma"/>
              <a:cs typeface="Michroma"/>
              <a:sym typeface="Michroma"/>
            </a:endParaRPr>
          </a:p>
          <a:p>
            <a:pPr indent="0" lvl="0" marL="0" rtl="0" algn="l">
              <a:spcBef>
                <a:spcPts val="500"/>
              </a:spcBef>
              <a:spcAft>
                <a:spcPts val="0"/>
              </a:spcAft>
              <a:buNone/>
            </a:pPr>
            <a:r>
              <a:t/>
            </a:r>
            <a:endParaRPr sz="1500">
              <a:latin typeface="Michroma"/>
              <a:ea typeface="Michroma"/>
              <a:cs typeface="Michroma"/>
              <a:sym typeface="Michroma"/>
            </a:endParaRPr>
          </a:p>
          <a:p>
            <a:pPr indent="0" lvl="0" marL="0" rtl="0" algn="l">
              <a:spcBef>
                <a:spcPts val="500"/>
              </a:spcBef>
              <a:spcAft>
                <a:spcPts val="0"/>
              </a:spcAft>
              <a:buClr>
                <a:schemeClr val="dk1"/>
              </a:buClr>
              <a:buSzPts val="500"/>
              <a:buFont typeface="Arial"/>
              <a:buNone/>
            </a:pPr>
            <a:r>
              <a:t/>
            </a:r>
            <a:endParaRPr sz="1500">
              <a:latin typeface="Michroma"/>
              <a:ea typeface="Michroma"/>
              <a:cs typeface="Michroma"/>
              <a:sym typeface="Michroma"/>
            </a:endParaRPr>
          </a:p>
          <a:p>
            <a:pPr indent="0" lvl="0" marL="0" rtl="0" algn="l">
              <a:spcBef>
                <a:spcPts val="500"/>
              </a:spcBef>
              <a:spcAft>
                <a:spcPts val="0"/>
              </a:spcAft>
              <a:buNone/>
            </a:pPr>
            <a:r>
              <a:t/>
            </a:r>
            <a:endParaRPr sz="1500">
              <a:latin typeface="Michroma"/>
              <a:ea typeface="Michroma"/>
              <a:cs typeface="Michroma"/>
              <a:sym typeface="Michroma"/>
            </a:endParaRPr>
          </a:p>
          <a:p>
            <a:pPr indent="0" lvl="0" marL="0" rtl="0" algn="l">
              <a:spcBef>
                <a:spcPts val="500"/>
              </a:spcBef>
              <a:spcAft>
                <a:spcPts val="0"/>
              </a:spcAft>
              <a:buNone/>
            </a:pPr>
            <a:r>
              <a:t/>
            </a:r>
            <a:endParaRPr sz="1500">
              <a:solidFill>
                <a:srgbClr val="000000"/>
              </a:solidFill>
              <a:latin typeface="Michroma"/>
              <a:ea typeface="Michroma"/>
              <a:cs typeface="Michroma"/>
              <a:sym typeface="Michr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6">
                                            <p:txEl>
                                              <p:pRg end="0" st="0"/>
                                            </p:txEl>
                                          </p:spTgt>
                                        </p:tgtEl>
                                        <p:attrNameLst>
                                          <p:attrName>style.visibility</p:attrName>
                                        </p:attrNameLst>
                                      </p:cBhvr>
                                      <p:to>
                                        <p:strVal val="visible"/>
                                      </p:to>
                                    </p:set>
                                    <p:animEffect filter="fade" transition="in">
                                      <p:cBhvr>
                                        <p:cTn dur="1000"/>
                                        <p:tgtEl>
                                          <p:spTgt spid="35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6">
                                            <p:txEl>
                                              <p:pRg end="1" st="1"/>
                                            </p:txEl>
                                          </p:spTgt>
                                        </p:tgtEl>
                                        <p:attrNameLst>
                                          <p:attrName>style.visibility</p:attrName>
                                        </p:attrNameLst>
                                      </p:cBhvr>
                                      <p:to>
                                        <p:strVal val="visible"/>
                                      </p:to>
                                    </p:set>
                                    <p:animEffect filter="fade" transition="in">
                                      <p:cBhvr>
                                        <p:cTn dur="1000"/>
                                        <p:tgtEl>
                                          <p:spTgt spid="35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6">
                                            <p:txEl>
                                              <p:pRg end="2" st="2"/>
                                            </p:txEl>
                                          </p:spTgt>
                                        </p:tgtEl>
                                        <p:attrNameLst>
                                          <p:attrName>style.visibility</p:attrName>
                                        </p:attrNameLst>
                                      </p:cBhvr>
                                      <p:to>
                                        <p:strVal val="visible"/>
                                      </p:to>
                                    </p:set>
                                    <p:animEffect filter="fade" transition="in">
                                      <p:cBhvr>
                                        <p:cTn dur="1000"/>
                                        <p:tgtEl>
                                          <p:spTgt spid="35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6">
                                            <p:txEl>
                                              <p:pRg end="3" st="3"/>
                                            </p:txEl>
                                          </p:spTgt>
                                        </p:tgtEl>
                                        <p:attrNameLst>
                                          <p:attrName>style.visibility</p:attrName>
                                        </p:attrNameLst>
                                      </p:cBhvr>
                                      <p:to>
                                        <p:strVal val="visible"/>
                                      </p:to>
                                    </p:set>
                                    <p:animEffect filter="fade" transition="in">
                                      <p:cBhvr>
                                        <p:cTn dur="1000"/>
                                        <p:tgtEl>
                                          <p:spTgt spid="35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6">
                                            <p:txEl>
                                              <p:pRg end="4" st="4"/>
                                            </p:txEl>
                                          </p:spTgt>
                                        </p:tgtEl>
                                        <p:attrNameLst>
                                          <p:attrName>style.visibility</p:attrName>
                                        </p:attrNameLst>
                                      </p:cBhvr>
                                      <p:to>
                                        <p:strVal val="visible"/>
                                      </p:to>
                                    </p:set>
                                    <p:animEffect filter="fade" transition="in">
                                      <p:cBhvr>
                                        <p:cTn dur="1000"/>
                                        <p:tgtEl>
                                          <p:spTgt spid="35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6">
                                            <p:txEl>
                                              <p:pRg end="5" st="5"/>
                                            </p:txEl>
                                          </p:spTgt>
                                        </p:tgtEl>
                                        <p:attrNameLst>
                                          <p:attrName>style.visibility</p:attrName>
                                        </p:attrNameLst>
                                      </p:cBhvr>
                                      <p:to>
                                        <p:strVal val="visible"/>
                                      </p:to>
                                    </p:set>
                                    <p:animEffect filter="fade" transition="in">
                                      <p:cBhvr>
                                        <p:cTn dur="1000"/>
                                        <p:tgtEl>
                                          <p:spTgt spid="35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6">
                                            <p:txEl>
                                              <p:pRg end="6" st="6"/>
                                            </p:txEl>
                                          </p:spTgt>
                                        </p:tgtEl>
                                        <p:attrNameLst>
                                          <p:attrName>style.visibility</p:attrName>
                                        </p:attrNameLst>
                                      </p:cBhvr>
                                      <p:to>
                                        <p:strVal val="visible"/>
                                      </p:to>
                                    </p:set>
                                    <p:animEffect filter="fade" transition="in">
                                      <p:cBhvr>
                                        <p:cTn dur="1000"/>
                                        <p:tgtEl>
                                          <p:spTgt spid="356">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6">
                                            <p:txEl>
                                              <p:pRg end="7" st="7"/>
                                            </p:txEl>
                                          </p:spTgt>
                                        </p:tgtEl>
                                        <p:attrNameLst>
                                          <p:attrName>style.visibility</p:attrName>
                                        </p:attrNameLst>
                                      </p:cBhvr>
                                      <p:to>
                                        <p:strVal val="visible"/>
                                      </p:to>
                                    </p:set>
                                    <p:animEffect filter="fade" transition="in">
                                      <p:cBhvr>
                                        <p:cTn dur="1000"/>
                                        <p:tgtEl>
                                          <p:spTgt spid="356">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6">
                                            <p:txEl>
                                              <p:pRg end="8" st="8"/>
                                            </p:txEl>
                                          </p:spTgt>
                                        </p:tgtEl>
                                        <p:attrNameLst>
                                          <p:attrName>style.visibility</p:attrName>
                                        </p:attrNameLst>
                                      </p:cBhvr>
                                      <p:to>
                                        <p:strVal val="visible"/>
                                      </p:to>
                                    </p:set>
                                    <p:animEffect filter="fade" transition="in">
                                      <p:cBhvr>
                                        <p:cTn dur="1000"/>
                                        <p:tgtEl>
                                          <p:spTgt spid="356">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6">
                                            <p:txEl>
                                              <p:pRg end="9" st="9"/>
                                            </p:txEl>
                                          </p:spTgt>
                                        </p:tgtEl>
                                        <p:attrNameLst>
                                          <p:attrName>style.visibility</p:attrName>
                                        </p:attrNameLst>
                                      </p:cBhvr>
                                      <p:to>
                                        <p:strVal val="visible"/>
                                      </p:to>
                                    </p:set>
                                    <p:animEffect filter="fade" transition="in">
                                      <p:cBhvr>
                                        <p:cTn dur="1000"/>
                                        <p:tgtEl>
                                          <p:spTgt spid="356">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6">
                                            <p:txEl>
                                              <p:pRg end="10" st="10"/>
                                            </p:txEl>
                                          </p:spTgt>
                                        </p:tgtEl>
                                        <p:attrNameLst>
                                          <p:attrName>style.visibility</p:attrName>
                                        </p:attrNameLst>
                                      </p:cBhvr>
                                      <p:to>
                                        <p:strVal val="visible"/>
                                      </p:to>
                                    </p:set>
                                    <p:animEffect filter="fade" transition="in">
                                      <p:cBhvr>
                                        <p:cTn dur="1000"/>
                                        <p:tgtEl>
                                          <p:spTgt spid="356">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6">
                                            <p:txEl>
                                              <p:pRg end="11" st="11"/>
                                            </p:txEl>
                                          </p:spTgt>
                                        </p:tgtEl>
                                        <p:attrNameLst>
                                          <p:attrName>style.visibility</p:attrName>
                                        </p:attrNameLst>
                                      </p:cBhvr>
                                      <p:to>
                                        <p:strVal val="visible"/>
                                      </p:to>
                                    </p:set>
                                    <p:animEffect filter="fade" transition="in">
                                      <p:cBhvr>
                                        <p:cTn dur="1000"/>
                                        <p:tgtEl>
                                          <p:spTgt spid="356">
                                            <p:txEl>
                                              <p:pRg end="11" st="1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63"/>
          <p:cNvSpPr txBox="1"/>
          <p:nvPr>
            <p:ph idx="3" type="subTitle"/>
          </p:nvPr>
        </p:nvSpPr>
        <p:spPr>
          <a:xfrm>
            <a:off x="269769" y="430309"/>
            <a:ext cx="1419300" cy="29961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GB" sz="1900"/>
              <a:t>Under-</a:t>
            </a:r>
            <a:endParaRPr sz="1900"/>
          </a:p>
          <a:p>
            <a:pPr indent="0" lvl="0" marL="0" rtl="0" algn="l">
              <a:lnSpc>
                <a:spcPct val="100000"/>
              </a:lnSpc>
              <a:spcBef>
                <a:spcPts val="0"/>
              </a:spcBef>
              <a:spcAft>
                <a:spcPts val="0"/>
              </a:spcAft>
              <a:buClr>
                <a:schemeClr val="dk1"/>
              </a:buClr>
              <a:buSzPts val="1100"/>
              <a:buFont typeface="Arial"/>
              <a:buNone/>
            </a:pPr>
            <a:r>
              <a:rPr lang="en-GB" sz="1900"/>
              <a:t>standing stress</a:t>
            </a:r>
            <a:endParaRPr sz="1900"/>
          </a:p>
          <a:p>
            <a:pPr indent="0" lvl="0" marL="0" rtl="0" algn="l">
              <a:lnSpc>
                <a:spcPct val="100000"/>
              </a:lnSpc>
              <a:spcBef>
                <a:spcPts val="0"/>
              </a:spcBef>
              <a:spcAft>
                <a:spcPts val="0"/>
              </a:spcAft>
              <a:buClr>
                <a:schemeClr val="dk1"/>
              </a:buClr>
              <a:buSzPts val="500"/>
              <a:buFont typeface="Arial"/>
              <a:buNone/>
            </a:pPr>
            <a:r>
              <a:t/>
            </a:r>
            <a:endParaRPr sz="1900"/>
          </a:p>
        </p:txBody>
      </p:sp>
      <p:sp>
        <p:nvSpPr>
          <p:cNvPr id="362" name="Google Shape;362;p63"/>
          <p:cNvSpPr txBox="1"/>
          <p:nvPr/>
        </p:nvSpPr>
        <p:spPr>
          <a:xfrm>
            <a:off x="2265194" y="426700"/>
            <a:ext cx="6609000" cy="374700"/>
          </a:xfrm>
          <a:prstGeom prst="rect">
            <a:avLst/>
          </a:prstGeom>
          <a:noFill/>
          <a:ln>
            <a:noFill/>
          </a:ln>
        </p:spPr>
        <p:txBody>
          <a:bodyPr anchorCtr="0" anchor="b" bIns="20775" lIns="41550" spcFirstLastPara="1" rIns="41550" wrap="square" tIns="20775">
            <a:noAutofit/>
          </a:bodyPr>
          <a:lstStyle/>
          <a:p>
            <a:pPr indent="0" lvl="0" marL="0" rtl="0" algn="l">
              <a:spcBef>
                <a:spcPts val="0"/>
              </a:spcBef>
              <a:spcAft>
                <a:spcPts val="0"/>
              </a:spcAft>
              <a:buNone/>
            </a:pPr>
            <a:r>
              <a:rPr lang="en-GB" sz="2200">
                <a:latin typeface="Michroma"/>
                <a:ea typeface="Michroma"/>
                <a:cs typeface="Michroma"/>
                <a:sym typeface="Michroma"/>
              </a:rPr>
              <a:t>Knowing ourselves</a:t>
            </a:r>
            <a:endParaRPr sz="1500">
              <a:latin typeface="Michroma"/>
              <a:ea typeface="Michroma"/>
              <a:cs typeface="Michroma"/>
              <a:sym typeface="Michroma"/>
            </a:endParaRPr>
          </a:p>
        </p:txBody>
      </p:sp>
      <p:sp>
        <p:nvSpPr>
          <p:cNvPr id="363" name="Google Shape;363;p63"/>
          <p:cNvSpPr txBox="1"/>
          <p:nvPr/>
        </p:nvSpPr>
        <p:spPr>
          <a:xfrm>
            <a:off x="2265200" y="891820"/>
            <a:ext cx="6609000" cy="1195500"/>
          </a:xfrm>
          <a:prstGeom prst="rect">
            <a:avLst/>
          </a:prstGeom>
          <a:noFill/>
          <a:ln>
            <a:noFill/>
          </a:ln>
        </p:spPr>
        <p:txBody>
          <a:bodyPr anchorCtr="0" anchor="t" bIns="20775" lIns="41550" spcFirstLastPara="1" rIns="41550" wrap="square" tIns="20775">
            <a:noAutofit/>
          </a:bodyPr>
          <a:lstStyle/>
          <a:p>
            <a:pPr indent="0" lvl="0" marL="0" rtl="0" algn="l">
              <a:spcBef>
                <a:spcPts val="500"/>
              </a:spcBef>
              <a:spcAft>
                <a:spcPts val="0"/>
              </a:spcAft>
              <a:buNone/>
            </a:pPr>
            <a:r>
              <a:rPr lang="en-GB" sz="1500">
                <a:latin typeface="Michroma"/>
                <a:ea typeface="Michroma"/>
                <a:cs typeface="Michroma"/>
                <a:sym typeface="Michroma"/>
              </a:rPr>
              <a:t>Since mindfulness is taking notice of how your body feels and what your mind is doing, it is often very useful to reflect on experiences that have made us stressful in the past.</a:t>
            </a:r>
            <a:endParaRPr sz="1500">
              <a:latin typeface="Michroma"/>
              <a:ea typeface="Michroma"/>
              <a:cs typeface="Michroma"/>
              <a:sym typeface="Michroma"/>
            </a:endParaRPr>
          </a:p>
          <a:p>
            <a:pPr indent="0" lvl="0" marL="0" rtl="0" algn="l">
              <a:spcBef>
                <a:spcPts val="500"/>
              </a:spcBef>
              <a:spcAft>
                <a:spcPts val="0"/>
              </a:spcAft>
              <a:buClr>
                <a:schemeClr val="dk1"/>
              </a:buClr>
              <a:buSzPts val="1100"/>
              <a:buFont typeface="Arial"/>
              <a:buNone/>
            </a:pPr>
            <a:r>
              <a:t/>
            </a:r>
            <a:endParaRPr sz="1500">
              <a:latin typeface="Michroma"/>
              <a:ea typeface="Michroma"/>
              <a:cs typeface="Michroma"/>
              <a:sym typeface="Michroma"/>
            </a:endParaRPr>
          </a:p>
          <a:p>
            <a:pPr indent="0" lvl="0" marL="0" rtl="0" algn="l">
              <a:spcBef>
                <a:spcPts val="500"/>
              </a:spcBef>
              <a:spcAft>
                <a:spcPts val="0"/>
              </a:spcAft>
              <a:buNone/>
            </a:pPr>
            <a:r>
              <a:rPr lang="en-GB" sz="1500">
                <a:latin typeface="Michroma"/>
                <a:ea typeface="Michroma"/>
                <a:cs typeface="Michroma"/>
                <a:sym typeface="Michroma"/>
              </a:rPr>
              <a:t> </a:t>
            </a:r>
            <a:endParaRPr sz="1500">
              <a:latin typeface="Michroma"/>
              <a:ea typeface="Michroma"/>
              <a:cs typeface="Michroma"/>
              <a:sym typeface="Michroma"/>
            </a:endParaRPr>
          </a:p>
          <a:p>
            <a:pPr indent="0" lvl="0" marL="0" rtl="0" algn="l">
              <a:spcBef>
                <a:spcPts val="500"/>
              </a:spcBef>
              <a:spcAft>
                <a:spcPts val="0"/>
              </a:spcAft>
              <a:buClr>
                <a:schemeClr val="dk1"/>
              </a:buClr>
              <a:buSzPts val="500"/>
              <a:buFont typeface="Arial"/>
              <a:buNone/>
            </a:pPr>
            <a:r>
              <a:t/>
            </a:r>
            <a:endParaRPr sz="1500">
              <a:latin typeface="Michroma"/>
              <a:ea typeface="Michroma"/>
              <a:cs typeface="Michroma"/>
              <a:sym typeface="Michroma"/>
            </a:endParaRPr>
          </a:p>
          <a:p>
            <a:pPr indent="0" lvl="0" marL="0" rtl="0" algn="l">
              <a:spcBef>
                <a:spcPts val="500"/>
              </a:spcBef>
              <a:spcAft>
                <a:spcPts val="0"/>
              </a:spcAft>
              <a:buNone/>
            </a:pPr>
            <a:r>
              <a:t/>
            </a:r>
            <a:endParaRPr sz="1500">
              <a:latin typeface="Michroma"/>
              <a:ea typeface="Michroma"/>
              <a:cs typeface="Michroma"/>
              <a:sym typeface="Michroma"/>
            </a:endParaRPr>
          </a:p>
          <a:p>
            <a:pPr indent="0" lvl="0" marL="0" rtl="0" algn="l">
              <a:spcBef>
                <a:spcPts val="500"/>
              </a:spcBef>
              <a:spcAft>
                <a:spcPts val="0"/>
              </a:spcAft>
              <a:buNone/>
            </a:pPr>
            <a:r>
              <a:t/>
            </a:r>
            <a:endParaRPr sz="1500">
              <a:solidFill>
                <a:srgbClr val="000000"/>
              </a:solidFill>
              <a:latin typeface="Michroma"/>
              <a:ea typeface="Michroma"/>
              <a:cs typeface="Michroma"/>
              <a:sym typeface="Michroma"/>
            </a:endParaRPr>
          </a:p>
        </p:txBody>
      </p:sp>
      <p:sp>
        <p:nvSpPr>
          <p:cNvPr id="364" name="Google Shape;364;p63"/>
          <p:cNvSpPr txBox="1"/>
          <p:nvPr/>
        </p:nvSpPr>
        <p:spPr>
          <a:xfrm>
            <a:off x="2265200" y="2292828"/>
            <a:ext cx="6609000" cy="2030700"/>
          </a:xfrm>
          <a:prstGeom prst="rect">
            <a:avLst/>
          </a:prstGeom>
          <a:solidFill>
            <a:srgbClr val="D9EAD3"/>
          </a:solidFill>
          <a:ln>
            <a:noFill/>
          </a:ln>
        </p:spPr>
        <p:txBody>
          <a:bodyPr anchorCtr="0" anchor="t" bIns="20775" lIns="41550" spcFirstLastPara="1" rIns="41550" wrap="square" tIns="20775">
            <a:noAutofit/>
          </a:bodyPr>
          <a:lstStyle/>
          <a:p>
            <a:pPr indent="0" lvl="0" marL="0" rtl="0" algn="l">
              <a:spcBef>
                <a:spcPts val="500"/>
              </a:spcBef>
              <a:spcAft>
                <a:spcPts val="0"/>
              </a:spcAft>
              <a:buNone/>
            </a:pPr>
            <a:r>
              <a:rPr lang="en-GB" sz="1500">
                <a:latin typeface="Michroma"/>
                <a:ea typeface="Michroma"/>
                <a:cs typeface="Michroma"/>
                <a:sym typeface="Michroma"/>
              </a:rPr>
              <a:t>Task:</a:t>
            </a:r>
            <a:endParaRPr sz="1500">
              <a:latin typeface="Michroma"/>
              <a:ea typeface="Michroma"/>
              <a:cs typeface="Michroma"/>
              <a:sym typeface="Michroma"/>
            </a:endParaRPr>
          </a:p>
          <a:p>
            <a:pPr indent="0" lvl="0" marL="0" rtl="0" algn="l">
              <a:spcBef>
                <a:spcPts val="500"/>
              </a:spcBef>
              <a:spcAft>
                <a:spcPts val="0"/>
              </a:spcAft>
              <a:buClr>
                <a:schemeClr val="dk1"/>
              </a:buClr>
              <a:buSzPts val="1100"/>
              <a:buFont typeface="Arial"/>
              <a:buNone/>
            </a:pPr>
            <a:r>
              <a:rPr lang="en-GB" sz="1500">
                <a:latin typeface="Michroma"/>
                <a:ea typeface="Michroma"/>
                <a:cs typeface="Michroma"/>
                <a:sym typeface="Michroma"/>
              </a:rPr>
              <a:t>Make a list of things / situations that cause you stress and / or tension, together with how this makes you feel e.g. sick / worried. </a:t>
            </a:r>
            <a:endParaRPr sz="1500">
              <a:latin typeface="Michroma"/>
              <a:ea typeface="Michroma"/>
              <a:cs typeface="Michroma"/>
              <a:sym typeface="Michroma"/>
            </a:endParaRPr>
          </a:p>
          <a:p>
            <a:pPr indent="0" lvl="0" marL="0" rtl="0" algn="l">
              <a:spcBef>
                <a:spcPts val="500"/>
              </a:spcBef>
              <a:spcAft>
                <a:spcPts val="0"/>
              </a:spcAft>
              <a:buNone/>
            </a:pPr>
            <a:r>
              <a:t/>
            </a:r>
            <a:endParaRPr sz="1500">
              <a:latin typeface="Michroma"/>
              <a:ea typeface="Michroma"/>
              <a:cs typeface="Michroma"/>
              <a:sym typeface="Michroma"/>
            </a:endParaRPr>
          </a:p>
          <a:p>
            <a:pPr indent="0" lvl="0" marL="0" rtl="0" algn="l">
              <a:spcBef>
                <a:spcPts val="500"/>
              </a:spcBef>
              <a:spcAft>
                <a:spcPts val="0"/>
              </a:spcAft>
              <a:buClr>
                <a:schemeClr val="dk1"/>
              </a:buClr>
              <a:buSzPts val="1100"/>
              <a:buFont typeface="Arial"/>
              <a:buNone/>
            </a:pPr>
            <a:r>
              <a:rPr lang="en-GB" sz="1500">
                <a:latin typeface="Michroma"/>
                <a:ea typeface="Michroma"/>
                <a:cs typeface="Michroma"/>
                <a:sym typeface="Michroma"/>
              </a:rPr>
              <a:t>With a partner, compare your lists and identify any that you might have in common. Why might this be? </a:t>
            </a:r>
            <a:endParaRPr sz="1500">
              <a:latin typeface="Michroma"/>
              <a:ea typeface="Michroma"/>
              <a:cs typeface="Michroma"/>
              <a:sym typeface="Michroma"/>
            </a:endParaRPr>
          </a:p>
          <a:p>
            <a:pPr indent="0" lvl="0" marL="0" rtl="0" algn="l">
              <a:spcBef>
                <a:spcPts val="500"/>
              </a:spcBef>
              <a:spcAft>
                <a:spcPts val="0"/>
              </a:spcAft>
              <a:buClr>
                <a:schemeClr val="dk1"/>
              </a:buClr>
              <a:buSzPts val="1100"/>
              <a:buFont typeface="Arial"/>
              <a:buNone/>
            </a:pPr>
            <a:r>
              <a:t/>
            </a:r>
            <a:endParaRPr sz="1500">
              <a:latin typeface="Michroma"/>
              <a:ea typeface="Michroma"/>
              <a:cs typeface="Michroma"/>
              <a:sym typeface="Michroma"/>
            </a:endParaRPr>
          </a:p>
          <a:p>
            <a:pPr indent="0" lvl="0" marL="0" rtl="0" algn="l">
              <a:spcBef>
                <a:spcPts val="500"/>
              </a:spcBef>
              <a:spcAft>
                <a:spcPts val="0"/>
              </a:spcAft>
              <a:buNone/>
            </a:pPr>
            <a:r>
              <a:t/>
            </a:r>
            <a:endParaRPr sz="1500">
              <a:latin typeface="Michroma"/>
              <a:ea typeface="Michroma"/>
              <a:cs typeface="Michroma"/>
              <a:sym typeface="Michroma"/>
            </a:endParaRPr>
          </a:p>
          <a:p>
            <a:pPr indent="0" lvl="0" marL="0" rtl="0" algn="l">
              <a:spcBef>
                <a:spcPts val="500"/>
              </a:spcBef>
              <a:spcAft>
                <a:spcPts val="0"/>
              </a:spcAft>
              <a:buNone/>
            </a:pPr>
            <a:r>
              <a:t/>
            </a:r>
            <a:endParaRPr sz="1500">
              <a:latin typeface="Michroma"/>
              <a:ea typeface="Michroma"/>
              <a:cs typeface="Michroma"/>
              <a:sym typeface="Michroma"/>
            </a:endParaRPr>
          </a:p>
          <a:p>
            <a:pPr indent="0" lvl="0" marL="0" rtl="0" algn="l">
              <a:spcBef>
                <a:spcPts val="500"/>
              </a:spcBef>
              <a:spcAft>
                <a:spcPts val="0"/>
              </a:spcAft>
              <a:buNone/>
            </a:pPr>
            <a:r>
              <a:rPr lang="en-GB" sz="1500">
                <a:latin typeface="Michroma"/>
                <a:ea typeface="Michroma"/>
                <a:cs typeface="Michroma"/>
                <a:sym typeface="Michroma"/>
              </a:rPr>
              <a:t> </a:t>
            </a:r>
            <a:endParaRPr sz="1500">
              <a:latin typeface="Michroma"/>
              <a:ea typeface="Michroma"/>
              <a:cs typeface="Michroma"/>
              <a:sym typeface="Michroma"/>
            </a:endParaRPr>
          </a:p>
          <a:p>
            <a:pPr indent="0" lvl="0" marL="0" rtl="0" algn="l">
              <a:spcBef>
                <a:spcPts val="500"/>
              </a:spcBef>
              <a:spcAft>
                <a:spcPts val="0"/>
              </a:spcAft>
              <a:buClr>
                <a:schemeClr val="dk1"/>
              </a:buClr>
              <a:buSzPts val="500"/>
              <a:buFont typeface="Arial"/>
              <a:buNone/>
            </a:pPr>
            <a:r>
              <a:t/>
            </a:r>
            <a:endParaRPr sz="1500">
              <a:latin typeface="Michroma"/>
              <a:ea typeface="Michroma"/>
              <a:cs typeface="Michroma"/>
              <a:sym typeface="Michroma"/>
            </a:endParaRPr>
          </a:p>
          <a:p>
            <a:pPr indent="0" lvl="0" marL="0" rtl="0" algn="l">
              <a:spcBef>
                <a:spcPts val="500"/>
              </a:spcBef>
              <a:spcAft>
                <a:spcPts val="0"/>
              </a:spcAft>
              <a:buNone/>
            </a:pPr>
            <a:r>
              <a:t/>
            </a:r>
            <a:endParaRPr sz="1500">
              <a:latin typeface="Michroma"/>
              <a:ea typeface="Michroma"/>
              <a:cs typeface="Michroma"/>
              <a:sym typeface="Michroma"/>
            </a:endParaRPr>
          </a:p>
          <a:p>
            <a:pPr indent="0" lvl="0" marL="0" rtl="0" algn="l">
              <a:spcBef>
                <a:spcPts val="500"/>
              </a:spcBef>
              <a:spcAft>
                <a:spcPts val="0"/>
              </a:spcAft>
              <a:buNone/>
            </a:pPr>
            <a:r>
              <a:t/>
            </a:r>
            <a:endParaRPr sz="1500">
              <a:solidFill>
                <a:srgbClr val="000000"/>
              </a:solidFill>
              <a:latin typeface="Michroma"/>
              <a:ea typeface="Michroma"/>
              <a:cs typeface="Michroma"/>
              <a:sym typeface="Michr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
                                            <p:txEl>
                                              <p:pRg end="0" st="0"/>
                                            </p:txEl>
                                          </p:spTgt>
                                        </p:tgtEl>
                                        <p:attrNameLst>
                                          <p:attrName>style.visibility</p:attrName>
                                        </p:attrNameLst>
                                      </p:cBhvr>
                                      <p:to>
                                        <p:strVal val="visible"/>
                                      </p:to>
                                    </p:set>
                                    <p:animEffect filter="fade" transition="in">
                                      <p:cBhvr>
                                        <p:cTn dur="1000"/>
                                        <p:tgtEl>
                                          <p:spTgt spid="36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
                                            <p:txEl>
                                              <p:pRg end="1" st="1"/>
                                            </p:txEl>
                                          </p:spTgt>
                                        </p:tgtEl>
                                        <p:attrNameLst>
                                          <p:attrName>style.visibility</p:attrName>
                                        </p:attrNameLst>
                                      </p:cBhvr>
                                      <p:to>
                                        <p:strVal val="visible"/>
                                      </p:to>
                                    </p:set>
                                    <p:animEffect filter="fade" transition="in">
                                      <p:cBhvr>
                                        <p:cTn dur="1000"/>
                                        <p:tgtEl>
                                          <p:spTgt spid="36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
                                            <p:txEl>
                                              <p:pRg end="2" st="2"/>
                                            </p:txEl>
                                          </p:spTgt>
                                        </p:tgtEl>
                                        <p:attrNameLst>
                                          <p:attrName>style.visibility</p:attrName>
                                        </p:attrNameLst>
                                      </p:cBhvr>
                                      <p:to>
                                        <p:strVal val="visible"/>
                                      </p:to>
                                    </p:set>
                                    <p:animEffect filter="fade" transition="in">
                                      <p:cBhvr>
                                        <p:cTn dur="1000"/>
                                        <p:tgtEl>
                                          <p:spTgt spid="36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
                                            <p:txEl>
                                              <p:pRg end="3" st="3"/>
                                            </p:txEl>
                                          </p:spTgt>
                                        </p:tgtEl>
                                        <p:attrNameLst>
                                          <p:attrName>style.visibility</p:attrName>
                                        </p:attrNameLst>
                                      </p:cBhvr>
                                      <p:to>
                                        <p:strVal val="visible"/>
                                      </p:to>
                                    </p:set>
                                    <p:animEffect filter="fade" transition="in">
                                      <p:cBhvr>
                                        <p:cTn dur="1000"/>
                                        <p:tgtEl>
                                          <p:spTgt spid="36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
                                            <p:txEl>
                                              <p:pRg end="4" st="4"/>
                                            </p:txEl>
                                          </p:spTgt>
                                        </p:tgtEl>
                                        <p:attrNameLst>
                                          <p:attrName>style.visibility</p:attrName>
                                        </p:attrNameLst>
                                      </p:cBhvr>
                                      <p:to>
                                        <p:strVal val="visible"/>
                                      </p:to>
                                    </p:set>
                                    <p:animEffect filter="fade" transition="in">
                                      <p:cBhvr>
                                        <p:cTn dur="1000"/>
                                        <p:tgtEl>
                                          <p:spTgt spid="36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
                                            <p:txEl>
                                              <p:pRg end="5" st="5"/>
                                            </p:txEl>
                                          </p:spTgt>
                                        </p:tgtEl>
                                        <p:attrNameLst>
                                          <p:attrName>style.visibility</p:attrName>
                                        </p:attrNameLst>
                                      </p:cBhvr>
                                      <p:to>
                                        <p:strVal val="visible"/>
                                      </p:to>
                                    </p:set>
                                    <p:animEffect filter="fade" transition="in">
                                      <p:cBhvr>
                                        <p:cTn dur="1000"/>
                                        <p:tgtEl>
                                          <p:spTgt spid="36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1000"/>
                                        <p:tgtEl>
                                          <p:spTgt spid="3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pic>
        <p:nvPicPr>
          <p:cNvPr id="370" name="Google Shape;370;p64"/>
          <p:cNvPicPr preferRelativeResize="0"/>
          <p:nvPr/>
        </p:nvPicPr>
        <p:blipFill rotWithShape="1">
          <a:blip r:embed="rId3">
            <a:alphaModFix/>
          </a:blip>
          <a:srcRect b="27422" l="0" r="0" t="5000"/>
          <a:stretch/>
        </p:blipFill>
        <p:spPr>
          <a:xfrm>
            <a:off x="0" y="0"/>
            <a:ext cx="9144000" cy="4118523"/>
          </a:xfrm>
          <a:prstGeom prst="rect">
            <a:avLst/>
          </a:prstGeom>
          <a:noFill/>
          <a:ln>
            <a:noFill/>
          </a:ln>
        </p:spPr>
      </p:pic>
      <p:sp>
        <p:nvSpPr>
          <p:cNvPr id="371" name="Google Shape;371;p64"/>
          <p:cNvSpPr txBox="1"/>
          <p:nvPr>
            <p:ph type="ctrTitle"/>
          </p:nvPr>
        </p:nvSpPr>
        <p:spPr>
          <a:xfrm>
            <a:off x="269769" y="4450022"/>
            <a:ext cx="6181800" cy="285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GB" sz="2000"/>
              <a:t>How to relax</a:t>
            </a:r>
            <a:endParaRPr sz="2200"/>
          </a:p>
        </p:txBody>
      </p:sp>
      <p:pic>
        <p:nvPicPr>
          <p:cNvPr id="372" name="Google Shape;372;p64"/>
          <p:cNvPicPr preferRelativeResize="0"/>
          <p:nvPr/>
        </p:nvPicPr>
        <p:blipFill rotWithShape="1">
          <a:blip r:embed="rId4">
            <a:alphaModFix/>
          </a:blip>
          <a:srcRect b="0" l="0" r="0" t="0"/>
          <a:stretch/>
        </p:blipFill>
        <p:spPr>
          <a:xfrm>
            <a:off x="6994925" y="3433286"/>
            <a:ext cx="2161328" cy="170858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65"/>
          <p:cNvSpPr txBox="1"/>
          <p:nvPr>
            <p:ph idx="3" type="subTitle"/>
          </p:nvPr>
        </p:nvSpPr>
        <p:spPr>
          <a:xfrm>
            <a:off x="269769" y="430309"/>
            <a:ext cx="1419300" cy="29961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GB"/>
              <a:t>How to relax</a:t>
            </a:r>
            <a:endParaRPr b="1" sz="1500"/>
          </a:p>
        </p:txBody>
      </p:sp>
      <p:sp>
        <p:nvSpPr>
          <p:cNvPr id="378" name="Google Shape;378;p65"/>
          <p:cNvSpPr txBox="1"/>
          <p:nvPr/>
        </p:nvSpPr>
        <p:spPr>
          <a:xfrm>
            <a:off x="2265194" y="426700"/>
            <a:ext cx="6609000" cy="374700"/>
          </a:xfrm>
          <a:prstGeom prst="rect">
            <a:avLst/>
          </a:prstGeom>
          <a:noFill/>
          <a:ln>
            <a:noFill/>
          </a:ln>
        </p:spPr>
        <p:txBody>
          <a:bodyPr anchorCtr="0" anchor="b" bIns="20775" lIns="41550" spcFirstLastPara="1" rIns="41550" wrap="square" tIns="20775">
            <a:noAutofit/>
          </a:bodyPr>
          <a:lstStyle/>
          <a:p>
            <a:pPr indent="0" lvl="0" marL="0" rtl="0" algn="l">
              <a:spcBef>
                <a:spcPts val="0"/>
              </a:spcBef>
              <a:spcAft>
                <a:spcPts val="0"/>
              </a:spcAft>
              <a:buNone/>
            </a:pPr>
            <a:r>
              <a:rPr lang="en-GB" sz="2200">
                <a:latin typeface="Michroma"/>
                <a:ea typeface="Michroma"/>
                <a:cs typeface="Michroma"/>
                <a:sym typeface="Michroma"/>
              </a:rPr>
              <a:t>Reflecting on your own way</a:t>
            </a:r>
            <a:endParaRPr sz="1500">
              <a:latin typeface="Michroma"/>
              <a:ea typeface="Michroma"/>
              <a:cs typeface="Michroma"/>
              <a:sym typeface="Michroma"/>
            </a:endParaRPr>
          </a:p>
        </p:txBody>
      </p:sp>
      <p:sp>
        <p:nvSpPr>
          <p:cNvPr id="379" name="Google Shape;379;p65"/>
          <p:cNvSpPr txBox="1"/>
          <p:nvPr/>
        </p:nvSpPr>
        <p:spPr>
          <a:xfrm>
            <a:off x="2265200" y="891821"/>
            <a:ext cx="6609000" cy="1596000"/>
          </a:xfrm>
          <a:prstGeom prst="rect">
            <a:avLst/>
          </a:prstGeom>
          <a:noFill/>
          <a:ln>
            <a:noFill/>
          </a:ln>
        </p:spPr>
        <p:txBody>
          <a:bodyPr anchorCtr="0" anchor="t" bIns="20775" lIns="41550" spcFirstLastPara="1" rIns="41550" wrap="square" tIns="20775">
            <a:noAutofit/>
          </a:bodyPr>
          <a:lstStyle/>
          <a:p>
            <a:pPr indent="0" lvl="0" marL="0" rtl="0" algn="l">
              <a:spcBef>
                <a:spcPts val="500"/>
              </a:spcBef>
              <a:spcAft>
                <a:spcPts val="0"/>
              </a:spcAft>
              <a:buNone/>
            </a:pPr>
            <a:r>
              <a:rPr lang="en-GB" sz="1500">
                <a:latin typeface="Michroma"/>
                <a:ea typeface="Michroma"/>
                <a:cs typeface="Michroma"/>
                <a:sym typeface="Michroma"/>
              </a:rPr>
              <a:t>Learning how to relax properly is key to coping well with stress and tension. </a:t>
            </a:r>
            <a:endParaRPr sz="1500">
              <a:latin typeface="Michroma"/>
              <a:ea typeface="Michroma"/>
              <a:cs typeface="Michroma"/>
              <a:sym typeface="Michroma"/>
            </a:endParaRPr>
          </a:p>
          <a:p>
            <a:pPr indent="0" lvl="0" marL="0" rtl="0" algn="l">
              <a:spcBef>
                <a:spcPts val="500"/>
              </a:spcBef>
              <a:spcAft>
                <a:spcPts val="0"/>
              </a:spcAft>
              <a:buNone/>
            </a:pPr>
            <a:r>
              <a:t/>
            </a:r>
            <a:endParaRPr sz="1500">
              <a:latin typeface="Michroma"/>
              <a:ea typeface="Michroma"/>
              <a:cs typeface="Michroma"/>
              <a:sym typeface="Michroma"/>
            </a:endParaRPr>
          </a:p>
          <a:p>
            <a:pPr indent="0" lvl="0" marL="0" rtl="0" algn="l">
              <a:spcBef>
                <a:spcPts val="500"/>
              </a:spcBef>
              <a:spcAft>
                <a:spcPts val="0"/>
              </a:spcAft>
              <a:buNone/>
            </a:pPr>
            <a:r>
              <a:rPr lang="en-GB" sz="1500">
                <a:latin typeface="Michroma"/>
                <a:ea typeface="Michroma"/>
                <a:cs typeface="Michroma"/>
                <a:sym typeface="Michroma"/>
              </a:rPr>
              <a:t>However, everyone has slightly different strategies for doing this.</a:t>
            </a:r>
            <a:endParaRPr sz="1500">
              <a:latin typeface="Michroma"/>
              <a:ea typeface="Michroma"/>
              <a:cs typeface="Michroma"/>
              <a:sym typeface="Michroma"/>
            </a:endParaRPr>
          </a:p>
          <a:p>
            <a:pPr indent="0" lvl="0" marL="0" rtl="0" algn="l">
              <a:spcBef>
                <a:spcPts val="500"/>
              </a:spcBef>
              <a:spcAft>
                <a:spcPts val="0"/>
              </a:spcAft>
              <a:buClr>
                <a:schemeClr val="dk1"/>
              </a:buClr>
              <a:buSzPts val="500"/>
              <a:buFont typeface="Arial"/>
              <a:buNone/>
            </a:pPr>
            <a:r>
              <a:t/>
            </a:r>
            <a:endParaRPr sz="1500">
              <a:latin typeface="Michroma"/>
              <a:ea typeface="Michroma"/>
              <a:cs typeface="Michroma"/>
              <a:sym typeface="Michroma"/>
            </a:endParaRPr>
          </a:p>
          <a:p>
            <a:pPr indent="0" lvl="0" marL="0" rtl="0" algn="l">
              <a:spcBef>
                <a:spcPts val="500"/>
              </a:spcBef>
              <a:spcAft>
                <a:spcPts val="0"/>
              </a:spcAft>
              <a:buNone/>
            </a:pPr>
            <a:r>
              <a:t/>
            </a:r>
            <a:endParaRPr sz="1500">
              <a:latin typeface="Michroma"/>
              <a:ea typeface="Michroma"/>
              <a:cs typeface="Michroma"/>
              <a:sym typeface="Michroma"/>
            </a:endParaRPr>
          </a:p>
          <a:p>
            <a:pPr indent="0" lvl="0" marL="0" rtl="0" algn="l">
              <a:spcBef>
                <a:spcPts val="500"/>
              </a:spcBef>
              <a:spcAft>
                <a:spcPts val="0"/>
              </a:spcAft>
              <a:buNone/>
            </a:pPr>
            <a:r>
              <a:t/>
            </a:r>
            <a:endParaRPr sz="1500">
              <a:solidFill>
                <a:srgbClr val="000000"/>
              </a:solidFill>
              <a:latin typeface="Michroma"/>
              <a:ea typeface="Michroma"/>
              <a:cs typeface="Michroma"/>
              <a:sym typeface="Michroma"/>
            </a:endParaRPr>
          </a:p>
        </p:txBody>
      </p:sp>
      <p:sp>
        <p:nvSpPr>
          <p:cNvPr id="380" name="Google Shape;380;p65"/>
          <p:cNvSpPr txBox="1"/>
          <p:nvPr/>
        </p:nvSpPr>
        <p:spPr>
          <a:xfrm>
            <a:off x="2265200" y="2545446"/>
            <a:ext cx="6609000" cy="1596000"/>
          </a:xfrm>
          <a:prstGeom prst="rect">
            <a:avLst/>
          </a:prstGeom>
          <a:solidFill>
            <a:srgbClr val="D9EAD3"/>
          </a:solidFill>
          <a:ln>
            <a:noFill/>
          </a:ln>
        </p:spPr>
        <p:txBody>
          <a:bodyPr anchorCtr="0" anchor="t" bIns="20775" lIns="41550" spcFirstLastPara="1" rIns="41550" wrap="square" tIns="20775">
            <a:noAutofit/>
          </a:bodyPr>
          <a:lstStyle/>
          <a:p>
            <a:pPr indent="0" lvl="0" marL="0" rtl="0" algn="l">
              <a:spcBef>
                <a:spcPts val="500"/>
              </a:spcBef>
              <a:spcAft>
                <a:spcPts val="0"/>
              </a:spcAft>
              <a:buNone/>
            </a:pPr>
            <a:r>
              <a:rPr lang="en-GB" sz="1500">
                <a:latin typeface="Michroma"/>
                <a:ea typeface="Michroma"/>
                <a:cs typeface="Michroma"/>
                <a:sym typeface="Michroma"/>
              </a:rPr>
              <a:t>Task:</a:t>
            </a:r>
            <a:endParaRPr sz="1500">
              <a:latin typeface="Michroma"/>
              <a:ea typeface="Michroma"/>
              <a:cs typeface="Michroma"/>
              <a:sym typeface="Michroma"/>
            </a:endParaRPr>
          </a:p>
          <a:p>
            <a:pPr indent="0" lvl="0" marL="0" rtl="0" algn="l">
              <a:spcBef>
                <a:spcPts val="500"/>
              </a:spcBef>
              <a:spcAft>
                <a:spcPts val="0"/>
              </a:spcAft>
              <a:buNone/>
            </a:pPr>
            <a:r>
              <a:rPr lang="en-GB" sz="1500">
                <a:latin typeface="Michroma"/>
                <a:ea typeface="Michroma"/>
                <a:cs typeface="Michroma"/>
                <a:sym typeface="Michroma"/>
              </a:rPr>
              <a:t>How do you best relax? </a:t>
            </a:r>
            <a:endParaRPr sz="1500">
              <a:latin typeface="Michroma"/>
              <a:ea typeface="Michroma"/>
              <a:cs typeface="Michroma"/>
              <a:sym typeface="Michroma"/>
            </a:endParaRPr>
          </a:p>
          <a:p>
            <a:pPr indent="0" lvl="0" marL="0" rtl="0" algn="l">
              <a:spcBef>
                <a:spcPts val="500"/>
              </a:spcBef>
              <a:spcAft>
                <a:spcPts val="0"/>
              </a:spcAft>
              <a:buNone/>
            </a:pPr>
            <a:r>
              <a:rPr lang="en-GB" sz="1500">
                <a:latin typeface="Michroma"/>
                <a:ea typeface="Michroma"/>
                <a:cs typeface="Michroma"/>
                <a:sym typeface="Michroma"/>
              </a:rPr>
              <a:t>How have you seen others relax?</a:t>
            </a:r>
            <a:endParaRPr sz="1500">
              <a:latin typeface="Michroma"/>
              <a:ea typeface="Michroma"/>
              <a:cs typeface="Michroma"/>
              <a:sym typeface="Michroma"/>
            </a:endParaRPr>
          </a:p>
          <a:p>
            <a:pPr indent="0" lvl="0" marL="0" rtl="0" algn="l">
              <a:spcBef>
                <a:spcPts val="500"/>
              </a:spcBef>
              <a:spcAft>
                <a:spcPts val="0"/>
              </a:spcAft>
              <a:buClr>
                <a:schemeClr val="dk1"/>
              </a:buClr>
              <a:buSzPts val="1100"/>
              <a:buFont typeface="Arial"/>
              <a:buNone/>
            </a:pPr>
            <a:r>
              <a:rPr lang="en-GB" sz="1500">
                <a:latin typeface="Michroma"/>
                <a:ea typeface="Michroma"/>
                <a:cs typeface="Michroma"/>
                <a:sym typeface="Michroma"/>
              </a:rPr>
              <a:t>List as many different activities that people do to combat stress and tension.</a:t>
            </a:r>
            <a:endParaRPr sz="1500">
              <a:latin typeface="Michroma"/>
              <a:ea typeface="Michroma"/>
              <a:cs typeface="Michroma"/>
              <a:sym typeface="Michroma"/>
            </a:endParaRPr>
          </a:p>
          <a:p>
            <a:pPr indent="0" lvl="0" marL="0" rtl="0" algn="l">
              <a:spcBef>
                <a:spcPts val="500"/>
              </a:spcBef>
              <a:spcAft>
                <a:spcPts val="0"/>
              </a:spcAft>
              <a:buClr>
                <a:schemeClr val="dk1"/>
              </a:buClr>
              <a:buSzPts val="1100"/>
              <a:buFont typeface="Arial"/>
              <a:buNone/>
            </a:pPr>
            <a:r>
              <a:t/>
            </a:r>
            <a:endParaRPr sz="1500">
              <a:latin typeface="Michroma"/>
              <a:ea typeface="Michroma"/>
              <a:cs typeface="Michroma"/>
              <a:sym typeface="Michroma"/>
            </a:endParaRPr>
          </a:p>
          <a:p>
            <a:pPr indent="0" lvl="0" marL="0" rtl="0" algn="l">
              <a:spcBef>
                <a:spcPts val="500"/>
              </a:spcBef>
              <a:spcAft>
                <a:spcPts val="0"/>
              </a:spcAft>
              <a:buNone/>
            </a:pPr>
            <a:r>
              <a:t/>
            </a:r>
            <a:endParaRPr sz="1500">
              <a:latin typeface="Michroma"/>
              <a:ea typeface="Michroma"/>
              <a:cs typeface="Michroma"/>
              <a:sym typeface="Michroma"/>
            </a:endParaRPr>
          </a:p>
          <a:p>
            <a:pPr indent="0" lvl="0" marL="0" rtl="0" algn="l">
              <a:spcBef>
                <a:spcPts val="500"/>
              </a:spcBef>
              <a:spcAft>
                <a:spcPts val="0"/>
              </a:spcAft>
              <a:buClr>
                <a:schemeClr val="dk1"/>
              </a:buClr>
              <a:buSzPts val="500"/>
              <a:buFont typeface="Arial"/>
              <a:buNone/>
            </a:pPr>
            <a:r>
              <a:t/>
            </a:r>
            <a:endParaRPr sz="1500">
              <a:latin typeface="Michroma"/>
              <a:ea typeface="Michroma"/>
              <a:cs typeface="Michroma"/>
              <a:sym typeface="Michroma"/>
            </a:endParaRPr>
          </a:p>
          <a:p>
            <a:pPr indent="0" lvl="0" marL="0" rtl="0" algn="l">
              <a:spcBef>
                <a:spcPts val="500"/>
              </a:spcBef>
              <a:spcAft>
                <a:spcPts val="0"/>
              </a:spcAft>
              <a:buNone/>
            </a:pPr>
            <a:r>
              <a:t/>
            </a:r>
            <a:endParaRPr sz="1500">
              <a:latin typeface="Michroma"/>
              <a:ea typeface="Michroma"/>
              <a:cs typeface="Michroma"/>
              <a:sym typeface="Michroma"/>
            </a:endParaRPr>
          </a:p>
          <a:p>
            <a:pPr indent="0" lvl="0" marL="0" rtl="0" algn="l">
              <a:spcBef>
                <a:spcPts val="500"/>
              </a:spcBef>
              <a:spcAft>
                <a:spcPts val="0"/>
              </a:spcAft>
              <a:buNone/>
            </a:pPr>
            <a:r>
              <a:t/>
            </a:r>
            <a:endParaRPr sz="1500">
              <a:solidFill>
                <a:srgbClr val="000000"/>
              </a:solidFill>
              <a:latin typeface="Michroma"/>
              <a:ea typeface="Michroma"/>
              <a:cs typeface="Michroma"/>
              <a:sym typeface="Michr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9">
                                            <p:txEl>
                                              <p:pRg end="0" st="0"/>
                                            </p:txEl>
                                          </p:spTgt>
                                        </p:tgtEl>
                                        <p:attrNameLst>
                                          <p:attrName>style.visibility</p:attrName>
                                        </p:attrNameLst>
                                      </p:cBhvr>
                                      <p:to>
                                        <p:strVal val="visible"/>
                                      </p:to>
                                    </p:set>
                                    <p:animEffect filter="fade" transition="in">
                                      <p:cBhvr>
                                        <p:cTn dur="1000"/>
                                        <p:tgtEl>
                                          <p:spTgt spid="37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9">
                                            <p:txEl>
                                              <p:pRg end="1" st="1"/>
                                            </p:txEl>
                                          </p:spTgt>
                                        </p:tgtEl>
                                        <p:attrNameLst>
                                          <p:attrName>style.visibility</p:attrName>
                                        </p:attrNameLst>
                                      </p:cBhvr>
                                      <p:to>
                                        <p:strVal val="visible"/>
                                      </p:to>
                                    </p:set>
                                    <p:animEffect filter="fade" transition="in">
                                      <p:cBhvr>
                                        <p:cTn dur="1000"/>
                                        <p:tgtEl>
                                          <p:spTgt spid="37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9">
                                            <p:txEl>
                                              <p:pRg end="2" st="2"/>
                                            </p:txEl>
                                          </p:spTgt>
                                        </p:tgtEl>
                                        <p:attrNameLst>
                                          <p:attrName>style.visibility</p:attrName>
                                        </p:attrNameLst>
                                      </p:cBhvr>
                                      <p:to>
                                        <p:strVal val="visible"/>
                                      </p:to>
                                    </p:set>
                                    <p:animEffect filter="fade" transition="in">
                                      <p:cBhvr>
                                        <p:cTn dur="1000"/>
                                        <p:tgtEl>
                                          <p:spTgt spid="37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9">
                                            <p:txEl>
                                              <p:pRg end="3" st="3"/>
                                            </p:txEl>
                                          </p:spTgt>
                                        </p:tgtEl>
                                        <p:attrNameLst>
                                          <p:attrName>style.visibility</p:attrName>
                                        </p:attrNameLst>
                                      </p:cBhvr>
                                      <p:to>
                                        <p:strVal val="visible"/>
                                      </p:to>
                                    </p:set>
                                    <p:animEffect filter="fade" transition="in">
                                      <p:cBhvr>
                                        <p:cTn dur="1000"/>
                                        <p:tgtEl>
                                          <p:spTgt spid="37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9">
                                            <p:txEl>
                                              <p:pRg end="4" st="4"/>
                                            </p:txEl>
                                          </p:spTgt>
                                        </p:tgtEl>
                                        <p:attrNameLst>
                                          <p:attrName>style.visibility</p:attrName>
                                        </p:attrNameLst>
                                      </p:cBhvr>
                                      <p:to>
                                        <p:strVal val="visible"/>
                                      </p:to>
                                    </p:set>
                                    <p:animEffect filter="fade" transition="in">
                                      <p:cBhvr>
                                        <p:cTn dur="1000"/>
                                        <p:tgtEl>
                                          <p:spTgt spid="37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9">
                                            <p:txEl>
                                              <p:pRg end="5" st="5"/>
                                            </p:txEl>
                                          </p:spTgt>
                                        </p:tgtEl>
                                        <p:attrNameLst>
                                          <p:attrName>style.visibility</p:attrName>
                                        </p:attrNameLst>
                                      </p:cBhvr>
                                      <p:to>
                                        <p:strVal val="visible"/>
                                      </p:to>
                                    </p:set>
                                    <p:animEffect filter="fade" transition="in">
                                      <p:cBhvr>
                                        <p:cTn dur="1000"/>
                                        <p:tgtEl>
                                          <p:spTgt spid="37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1000"/>
                                        <p:tgtEl>
                                          <p:spTgt spid="3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66"/>
          <p:cNvSpPr txBox="1"/>
          <p:nvPr>
            <p:ph idx="3" type="subTitle"/>
          </p:nvPr>
        </p:nvSpPr>
        <p:spPr>
          <a:xfrm>
            <a:off x="269769" y="430309"/>
            <a:ext cx="1419300" cy="29961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GB"/>
              <a:t>How to relax</a:t>
            </a:r>
            <a:endParaRPr b="1" sz="1500"/>
          </a:p>
        </p:txBody>
      </p:sp>
      <p:sp>
        <p:nvSpPr>
          <p:cNvPr id="386" name="Google Shape;386;p66"/>
          <p:cNvSpPr txBox="1"/>
          <p:nvPr/>
        </p:nvSpPr>
        <p:spPr>
          <a:xfrm>
            <a:off x="2265194" y="426700"/>
            <a:ext cx="6609000" cy="374700"/>
          </a:xfrm>
          <a:prstGeom prst="rect">
            <a:avLst/>
          </a:prstGeom>
          <a:noFill/>
          <a:ln>
            <a:noFill/>
          </a:ln>
        </p:spPr>
        <p:txBody>
          <a:bodyPr anchorCtr="0" anchor="b" bIns="20775" lIns="41550" spcFirstLastPara="1" rIns="41550" wrap="square" tIns="20775">
            <a:noAutofit/>
          </a:bodyPr>
          <a:lstStyle/>
          <a:p>
            <a:pPr indent="0" lvl="0" marL="0" rtl="0" algn="l">
              <a:spcBef>
                <a:spcPts val="0"/>
              </a:spcBef>
              <a:spcAft>
                <a:spcPts val="0"/>
              </a:spcAft>
              <a:buNone/>
            </a:pPr>
            <a:r>
              <a:rPr lang="en-GB" sz="2200">
                <a:latin typeface="Michroma"/>
                <a:ea typeface="Michroma"/>
                <a:cs typeface="Michroma"/>
                <a:sym typeface="Michroma"/>
              </a:rPr>
              <a:t>Learning a new technique</a:t>
            </a:r>
            <a:endParaRPr sz="1500">
              <a:latin typeface="Michroma"/>
              <a:ea typeface="Michroma"/>
              <a:cs typeface="Michroma"/>
              <a:sym typeface="Michroma"/>
            </a:endParaRPr>
          </a:p>
        </p:txBody>
      </p:sp>
      <p:sp>
        <p:nvSpPr>
          <p:cNvPr id="387" name="Google Shape;387;p66"/>
          <p:cNvSpPr txBox="1"/>
          <p:nvPr/>
        </p:nvSpPr>
        <p:spPr>
          <a:xfrm>
            <a:off x="2265199" y="891818"/>
            <a:ext cx="6609000" cy="4177200"/>
          </a:xfrm>
          <a:prstGeom prst="rect">
            <a:avLst/>
          </a:prstGeom>
          <a:noFill/>
          <a:ln>
            <a:noFill/>
          </a:ln>
        </p:spPr>
        <p:txBody>
          <a:bodyPr anchorCtr="0" anchor="t" bIns="20775" lIns="41550" spcFirstLastPara="1" rIns="41550" wrap="square" tIns="20775">
            <a:noAutofit/>
          </a:bodyPr>
          <a:lstStyle/>
          <a:p>
            <a:pPr indent="0" lvl="0" marL="0" rtl="0" algn="l">
              <a:spcBef>
                <a:spcPts val="500"/>
              </a:spcBef>
              <a:spcAft>
                <a:spcPts val="0"/>
              </a:spcAft>
              <a:buNone/>
            </a:pPr>
            <a:r>
              <a:rPr b="1" lang="en-GB" sz="1500">
                <a:latin typeface="Michroma"/>
                <a:ea typeface="Michroma"/>
                <a:cs typeface="Michroma"/>
                <a:sym typeface="Michroma"/>
              </a:rPr>
              <a:t>Breathing exercises</a:t>
            </a:r>
            <a:r>
              <a:rPr lang="en-GB" sz="1500">
                <a:latin typeface="Michroma"/>
                <a:ea typeface="Michroma"/>
                <a:cs typeface="Michroma"/>
                <a:sym typeface="Michroma"/>
              </a:rPr>
              <a:t> are an important part of practising mindfulness. </a:t>
            </a:r>
            <a:endParaRPr sz="1500">
              <a:latin typeface="Michroma"/>
              <a:ea typeface="Michroma"/>
              <a:cs typeface="Michroma"/>
              <a:sym typeface="Michroma"/>
            </a:endParaRPr>
          </a:p>
          <a:p>
            <a:pPr indent="0" lvl="0" marL="0" rtl="0" algn="l">
              <a:spcBef>
                <a:spcPts val="500"/>
              </a:spcBef>
              <a:spcAft>
                <a:spcPts val="0"/>
              </a:spcAft>
              <a:buNone/>
            </a:pPr>
            <a:r>
              <a:t/>
            </a:r>
            <a:endParaRPr sz="1500">
              <a:latin typeface="Michroma"/>
              <a:ea typeface="Michroma"/>
              <a:cs typeface="Michroma"/>
              <a:sym typeface="Michroma"/>
            </a:endParaRPr>
          </a:p>
          <a:p>
            <a:pPr indent="0" lvl="0" marL="0" rtl="0" algn="l">
              <a:spcBef>
                <a:spcPts val="500"/>
              </a:spcBef>
              <a:spcAft>
                <a:spcPts val="0"/>
              </a:spcAft>
              <a:buNone/>
            </a:pPr>
            <a:r>
              <a:rPr lang="en-GB" sz="1500">
                <a:latin typeface="Michroma"/>
                <a:ea typeface="Michroma"/>
                <a:cs typeface="Michroma"/>
                <a:sym typeface="Michroma"/>
              </a:rPr>
              <a:t>One technique is called </a:t>
            </a:r>
            <a:r>
              <a:rPr b="1" lang="en-GB" sz="1500">
                <a:latin typeface="Michroma"/>
                <a:ea typeface="Michroma"/>
                <a:cs typeface="Michroma"/>
                <a:sym typeface="Michroma"/>
              </a:rPr>
              <a:t>deep breathing</a:t>
            </a:r>
            <a:r>
              <a:rPr lang="en-GB" sz="1500">
                <a:latin typeface="Michroma"/>
                <a:ea typeface="Michroma"/>
                <a:cs typeface="Michroma"/>
                <a:sym typeface="Michroma"/>
              </a:rPr>
              <a:t>. We will show you how to do this on the next slide.</a:t>
            </a:r>
            <a:endParaRPr sz="1500">
              <a:latin typeface="Michroma"/>
              <a:ea typeface="Michroma"/>
              <a:cs typeface="Michroma"/>
              <a:sym typeface="Michroma"/>
            </a:endParaRPr>
          </a:p>
          <a:p>
            <a:pPr indent="0" lvl="0" marL="0" rtl="0" algn="l">
              <a:spcBef>
                <a:spcPts val="500"/>
              </a:spcBef>
              <a:spcAft>
                <a:spcPts val="0"/>
              </a:spcAft>
              <a:buNone/>
            </a:pPr>
            <a:r>
              <a:t/>
            </a:r>
            <a:endParaRPr sz="1500">
              <a:latin typeface="Michroma"/>
              <a:ea typeface="Michroma"/>
              <a:cs typeface="Michroma"/>
              <a:sym typeface="Michroma"/>
            </a:endParaRPr>
          </a:p>
          <a:p>
            <a:pPr indent="0" lvl="0" marL="0" rtl="0" algn="l">
              <a:spcBef>
                <a:spcPts val="500"/>
              </a:spcBef>
              <a:spcAft>
                <a:spcPts val="0"/>
              </a:spcAft>
              <a:buNone/>
            </a:pPr>
            <a:r>
              <a:rPr lang="en-GB" sz="1500">
                <a:latin typeface="Michroma"/>
                <a:ea typeface="Michroma"/>
                <a:cs typeface="Michroma"/>
                <a:sym typeface="Michroma"/>
              </a:rPr>
              <a:t>It will be tricky to do it properly in a classroom, but try not to be too distracted by what’s around you, and instead focus only on your breathing .</a:t>
            </a:r>
            <a:endParaRPr sz="1500">
              <a:latin typeface="Michroma"/>
              <a:ea typeface="Michroma"/>
              <a:cs typeface="Michroma"/>
              <a:sym typeface="Michroma"/>
            </a:endParaRPr>
          </a:p>
          <a:p>
            <a:pPr indent="0" lvl="0" marL="0" rtl="0" algn="l">
              <a:spcBef>
                <a:spcPts val="500"/>
              </a:spcBef>
              <a:spcAft>
                <a:spcPts val="0"/>
              </a:spcAft>
              <a:buClr>
                <a:schemeClr val="dk1"/>
              </a:buClr>
              <a:buSzPts val="1100"/>
              <a:buFont typeface="Arial"/>
              <a:buNone/>
            </a:pPr>
            <a:r>
              <a:t/>
            </a:r>
            <a:endParaRPr sz="1500">
              <a:latin typeface="Michroma"/>
              <a:ea typeface="Michroma"/>
              <a:cs typeface="Michroma"/>
              <a:sym typeface="Michroma"/>
            </a:endParaRPr>
          </a:p>
          <a:p>
            <a:pPr indent="0" lvl="0" marL="0" rtl="0" algn="l">
              <a:spcBef>
                <a:spcPts val="500"/>
              </a:spcBef>
              <a:spcAft>
                <a:spcPts val="0"/>
              </a:spcAft>
              <a:buNone/>
            </a:pPr>
            <a:r>
              <a:t/>
            </a:r>
            <a:endParaRPr sz="1500">
              <a:latin typeface="Michroma"/>
              <a:ea typeface="Michroma"/>
              <a:cs typeface="Michroma"/>
              <a:sym typeface="Michroma"/>
            </a:endParaRPr>
          </a:p>
          <a:p>
            <a:pPr indent="0" lvl="0" marL="0" rtl="0" algn="l">
              <a:spcBef>
                <a:spcPts val="500"/>
              </a:spcBef>
              <a:spcAft>
                <a:spcPts val="0"/>
              </a:spcAft>
              <a:buClr>
                <a:schemeClr val="dk1"/>
              </a:buClr>
              <a:buSzPts val="500"/>
              <a:buFont typeface="Arial"/>
              <a:buNone/>
            </a:pPr>
            <a:r>
              <a:t/>
            </a:r>
            <a:endParaRPr sz="1500">
              <a:latin typeface="Michroma"/>
              <a:ea typeface="Michroma"/>
              <a:cs typeface="Michroma"/>
              <a:sym typeface="Michroma"/>
            </a:endParaRPr>
          </a:p>
          <a:p>
            <a:pPr indent="0" lvl="0" marL="0" rtl="0" algn="l">
              <a:spcBef>
                <a:spcPts val="500"/>
              </a:spcBef>
              <a:spcAft>
                <a:spcPts val="0"/>
              </a:spcAft>
              <a:buNone/>
            </a:pPr>
            <a:r>
              <a:t/>
            </a:r>
            <a:endParaRPr sz="1500">
              <a:latin typeface="Michroma"/>
              <a:ea typeface="Michroma"/>
              <a:cs typeface="Michroma"/>
              <a:sym typeface="Michroma"/>
            </a:endParaRPr>
          </a:p>
          <a:p>
            <a:pPr indent="0" lvl="0" marL="0" rtl="0" algn="l">
              <a:spcBef>
                <a:spcPts val="500"/>
              </a:spcBef>
              <a:spcAft>
                <a:spcPts val="0"/>
              </a:spcAft>
              <a:buNone/>
            </a:pPr>
            <a:r>
              <a:t/>
            </a:r>
            <a:endParaRPr sz="1500">
              <a:solidFill>
                <a:srgbClr val="000000"/>
              </a:solidFill>
              <a:latin typeface="Michroma"/>
              <a:ea typeface="Michroma"/>
              <a:cs typeface="Michroma"/>
              <a:sym typeface="Michr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7">
                                            <p:txEl>
                                              <p:pRg end="0" st="0"/>
                                            </p:txEl>
                                          </p:spTgt>
                                        </p:tgtEl>
                                        <p:attrNameLst>
                                          <p:attrName>style.visibility</p:attrName>
                                        </p:attrNameLst>
                                      </p:cBhvr>
                                      <p:to>
                                        <p:strVal val="visible"/>
                                      </p:to>
                                    </p:set>
                                    <p:animEffect filter="fade" transition="in">
                                      <p:cBhvr>
                                        <p:cTn dur="1000"/>
                                        <p:tgtEl>
                                          <p:spTgt spid="38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7">
                                            <p:txEl>
                                              <p:pRg end="1" st="1"/>
                                            </p:txEl>
                                          </p:spTgt>
                                        </p:tgtEl>
                                        <p:attrNameLst>
                                          <p:attrName>style.visibility</p:attrName>
                                        </p:attrNameLst>
                                      </p:cBhvr>
                                      <p:to>
                                        <p:strVal val="visible"/>
                                      </p:to>
                                    </p:set>
                                    <p:animEffect filter="fade" transition="in">
                                      <p:cBhvr>
                                        <p:cTn dur="1000"/>
                                        <p:tgtEl>
                                          <p:spTgt spid="38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7">
                                            <p:txEl>
                                              <p:pRg end="2" st="2"/>
                                            </p:txEl>
                                          </p:spTgt>
                                        </p:tgtEl>
                                        <p:attrNameLst>
                                          <p:attrName>style.visibility</p:attrName>
                                        </p:attrNameLst>
                                      </p:cBhvr>
                                      <p:to>
                                        <p:strVal val="visible"/>
                                      </p:to>
                                    </p:set>
                                    <p:animEffect filter="fade" transition="in">
                                      <p:cBhvr>
                                        <p:cTn dur="1000"/>
                                        <p:tgtEl>
                                          <p:spTgt spid="38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7">
                                            <p:txEl>
                                              <p:pRg end="3" st="3"/>
                                            </p:txEl>
                                          </p:spTgt>
                                        </p:tgtEl>
                                        <p:attrNameLst>
                                          <p:attrName>style.visibility</p:attrName>
                                        </p:attrNameLst>
                                      </p:cBhvr>
                                      <p:to>
                                        <p:strVal val="visible"/>
                                      </p:to>
                                    </p:set>
                                    <p:animEffect filter="fade" transition="in">
                                      <p:cBhvr>
                                        <p:cTn dur="1000"/>
                                        <p:tgtEl>
                                          <p:spTgt spid="38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7">
                                            <p:txEl>
                                              <p:pRg end="4" st="4"/>
                                            </p:txEl>
                                          </p:spTgt>
                                        </p:tgtEl>
                                        <p:attrNameLst>
                                          <p:attrName>style.visibility</p:attrName>
                                        </p:attrNameLst>
                                      </p:cBhvr>
                                      <p:to>
                                        <p:strVal val="visible"/>
                                      </p:to>
                                    </p:set>
                                    <p:animEffect filter="fade" transition="in">
                                      <p:cBhvr>
                                        <p:cTn dur="1000"/>
                                        <p:tgtEl>
                                          <p:spTgt spid="38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7">
                                            <p:txEl>
                                              <p:pRg end="5" st="5"/>
                                            </p:txEl>
                                          </p:spTgt>
                                        </p:tgtEl>
                                        <p:attrNameLst>
                                          <p:attrName>style.visibility</p:attrName>
                                        </p:attrNameLst>
                                      </p:cBhvr>
                                      <p:to>
                                        <p:strVal val="visible"/>
                                      </p:to>
                                    </p:set>
                                    <p:animEffect filter="fade" transition="in">
                                      <p:cBhvr>
                                        <p:cTn dur="1000"/>
                                        <p:tgtEl>
                                          <p:spTgt spid="38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7">
                                            <p:txEl>
                                              <p:pRg end="6" st="6"/>
                                            </p:txEl>
                                          </p:spTgt>
                                        </p:tgtEl>
                                        <p:attrNameLst>
                                          <p:attrName>style.visibility</p:attrName>
                                        </p:attrNameLst>
                                      </p:cBhvr>
                                      <p:to>
                                        <p:strVal val="visible"/>
                                      </p:to>
                                    </p:set>
                                    <p:animEffect filter="fade" transition="in">
                                      <p:cBhvr>
                                        <p:cTn dur="1000"/>
                                        <p:tgtEl>
                                          <p:spTgt spid="387">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7">
                                            <p:txEl>
                                              <p:pRg end="7" st="7"/>
                                            </p:txEl>
                                          </p:spTgt>
                                        </p:tgtEl>
                                        <p:attrNameLst>
                                          <p:attrName>style.visibility</p:attrName>
                                        </p:attrNameLst>
                                      </p:cBhvr>
                                      <p:to>
                                        <p:strVal val="visible"/>
                                      </p:to>
                                    </p:set>
                                    <p:animEffect filter="fade" transition="in">
                                      <p:cBhvr>
                                        <p:cTn dur="1000"/>
                                        <p:tgtEl>
                                          <p:spTgt spid="387">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7">
                                            <p:txEl>
                                              <p:pRg end="8" st="8"/>
                                            </p:txEl>
                                          </p:spTgt>
                                        </p:tgtEl>
                                        <p:attrNameLst>
                                          <p:attrName>style.visibility</p:attrName>
                                        </p:attrNameLst>
                                      </p:cBhvr>
                                      <p:to>
                                        <p:strVal val="visible"/>
                                      </p:to>
                                    </p:set>
                                    <p:animEffect filter="fade" transition="in">
                                      <p:cBhvr>
                                        <p:cTn dur="1000"/>
                                        <p:tgtEl>
                                          <p:spTgt spid="387">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7">
                                            <p:txEl>
                                              <p:pRg end="9" st="9"/>
                                            </p:txEl>
                                          </p:spTgt>
                                        </p:tgtEl>
                                        <p:attrNameLst>
                                          <p:attrName>style.visibility</p:attrName>
                                        </p:attrNameLst>
                                      </p:cBhvr>
                                      <p:to>
                                        <p:strVal val="visible"/>
                                      </p:to>
                                    </p:set>
                                    <p:animEffect filter="fade" transition="in">
                                      <p:cBhvr>
                                        <p:cTn dur="1000"/>
                                        <p:tgtEl>
                                          <p:spTgt spid="387">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67"/>
          <p:cNvSpPr txBox="1"/>
          <p:nvPr>
            <p:ph idx="3" type="subTitle"/>
          </p:nvPr>
        </p:nvSpPr>
        <p:spPr>
          <a:xfrm>
            <a:off x="269769" y="430309"/>
            <a:ext cx="1419300" cy="29961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GB"/>
              <a:t>How to Relax</a:t>
            </a:r>
            <a:endParaRPr b="1" sz="1500"/>
          </a:p>
        </p:txBody>
      </p:sp>
      <p:sp>
        <p:nvSpPr>
          <p:cNvPr id="393" name="Google Shape;393;p67"/>
          <p:cNvSpPr txBox="1"/>
          <p:nvPr/>
        </p:nvSpPr>
        <p:spPr>
          <a:xfrm>
            <a:off x="2265200" y="121900"/>
            <a:ext cx="6609000" cy="4844400"/>
          </a:xfrm>
          <a:prstGeom prst="rect">
            <a:avLst/>
          </a:prstGeom>
          <a:solidFill>
            <a:srgbClr val="D9EAD3"/>
          </a:solidFill>
          <a:ln>
            <a:noFill/>
          </a:ln>
        </p:spPr>
        <p:txBody>
          <a:bodyPr anchorCtr="0" anchor="t" bIns="20775" lIns="41550" spcFirstLastPara="1" rIns="41550" wrap="square" tIns="20775">
            <a:noAutofit/>
          </a:bodyPr>
          <a:lstStyle/>
          <a:p>
            <a:pPr indent="-317500" lvl="0" marL="457200" rtl="0" algn="l">
              <a:spcBef>
                <a:spcPts val="500"/>
              </a:spcBef>
              <a:spcAft>
                <a:spcPts val="0"/>
              </a:spcAft>
              <a:buSzPts val="1400"/>
              <a:buFont typeface="Michroma"/>
              <a:buChar char="●"/>
            </a:pPr>
            <a:r>
              <a:rPr lang="en-GB">
                <a:latin typeface="Michroma"/>
                <a:ea typeface="Michroma"/>
                <a:cs typeface="Michroma"/>
                <a:sym typeface="Michroma"/>
              </a:rPr>
              <a:t>Inhale slowly and deeply, filling your chest with air. </a:t>
            </a:r>
            <a:endParaRPr>
              <a:latin typeface="Michroma"/>
              <a:ea typeface="Michroma"/>
              <a:cs typeface="Michroma"/>
              <a:sym typeface="Michroma"/>
            </a:endParaRPr>
          </a:p>
          <a:p>
            <a:pPr indent="0" lvl="0" marL="457200" rtl="0" algn="l">
              <a:spcBef>
                <a:spcPts val="500"/>
              </a:spcBef>
              <a:spcAft>
                <a:spcPts val="0"/>
              </a:spcAft>
              <a:buNone/>
            </a:pPr>
            <a:r>
              <a:rPr lang="en-GB">
                <a:latin typeface="Michroma"/>
                <a:ea typeface="Michroma"/>
                <a:cs typeface="Michroma"/>
                <a:sym typeface="Michroma"/>
              </a:rPr>
              <a:t>Count five seconds to yourself</a:t>
            </a:r>
            <a:endParaRPr>
              <a:latin typeface="Michroma"/>
              <a:ea typeface="Michroma"/>
              <a:cs typeface="Michroma"/>
              <a:sym typeface="Michroma"/>
            </a:endParaRPr>
          </a:p>
          <a:p>
            <a:pPr indent="0" lvl="0" marL="914400" rtl="0" algn="l">
              <a:spcBef>
                <a:spcPts val="500"/>
              </a:spcBef>
              <a:spcAft>
                <a:spcPts val="0"/>
              </a:spcAft>
              <a:buNone/>
            </a:pPr>
            <a:r>
              <a:rPr lang="en-GB">
                <a:latin typeface="Michroma"/>
                <a:ea typeface="Michroma"/>
                <a:cs typeface="Michroma"/>
                <a:sym typeface="Michroma"/>
              </a:rPr>
              <a:t>“one and two and three and four and five”</a:t>
            </a:r>
            <a:endParaRPr>
              <a:latin typeface="Michroma"/>
              <a:ea typeface="Michroma"/>
              <a:cs typeface="Michroma"/>
              <a:sym typeface="Michroma"/>
            </a:endParaRPr>
          </a:p>
          <a:p>
            <a:pPr indent="0" lvl="0" marL="457200" rtl="0" algn="l">
              <a:spcBef>
                <a:spcPts val="500"/>
              </a:spcBef>
              <a:spcAft>
                <a:spcPts val="0"/>
              </a:spcAft>
              <a:buNone/>
            </a:pPr>
            <a:r>
              <a:rPr lang="en-GB">
                <a:latin typeface="Michroma"/>
                <a:ea typeface="Michroma"/>
                <a:cs typeface="Michroma"/>
                <a:sym typeface="Michroma"/>
              </a:rPr>
              <a:t>Imagine your chest slowly filling with air.</a:t>
            </a:r>
            <a:endParaRPr>
              <a:latin typeface="Michroma"/>
              <a:ea typeface="Michroma"/>
              <a:cs typeface="Michroma"/>
              <a:sym typeface="Michroma"/>
            </a:endParaRPr>
          </a:p>
          <a:p>
            <a:pPr indent="0" lvl="0" marL="457200" rtl="0" algn="l">
              <a:spcBef>
                <a:spcPts val="500"/>
              </a:spcBef>
              <a:spcAft>
                <a:spcPts val="0"/>
              </a:spcAft>
              <a:buNone/>
            </a:pPr>
            <a:r>
              <a:rPr lang="en-GB">
                <a:latin typeface="Michroma"/>
                <a:ea typeface="Michroma"/>
                <a:cs typeface="Michroma"/>
                <a:sym typeface="Michroma"/>
              </a:rPr>
              <a:t>Your stomach should expand.</a:t>
            </a:r>
            <a:endParaRPr>
              <a:latin typeface="Michroma"/>
              <a:ea typeface="Michroma"/>
              <a:cs typeface="Michroma"/>
              <a:sym typeface="Michroma"/>
            </a:endParaRPr>
          </a:p>
          <a:p>
            <a:pPr indent="0" lvl="0" marL="457200" rtl="0" algn="l">
              <a:spcBef>
                <a:spcPts val="500"/>
              </a:spcBef>
              <a:spcAft>
                <a:spcPts val="0"/>
              </a:spcAft>
              <a:buNone/>
            </a:pPr>
            <a:r>
              <a:t/>
            </a:r>
            <a:endParaRPr>
              <a:latin typeface="Michroma"/>
              <a:ea typeface="Michroma"/>
              <a:cs typeface="Michroma"/>
              <a:sym typeface="Michroma"/>
            </a:endParaRPr>
          </a:p>
          <a:p>
            <a:pPr indent="-317500" lvl="0" marL="457200" rtl="0" algn="l">
              <a:spcBef>
                <a:spcPts val="500"/>
              </a:spcBef>
              <a:spcAft>
                <a:spcPts val="0"/>
              </a:spcAft>
              <a:buSzPts val="1400"/>
              <a:buFont typeface="Michroma"/>
              <a:buChar char="●"/>
            </a:pPr>
            <a:r>
              <a:rPr lang="en-GB">
                <a:latin typeface="Michroma"/>
                <a:ea typeface="Michroma"/>
                <a:cs typeface="Michroma"/>
                <a:sym typeface="Michroma"/>
              </a:rPr>
              <a:t>When you have inhaled fully, hold your breath for another five seconds, again counting to yourself</a:t>
            </a:r>
            <a:endParaRPr>
              <a:latin typeface="Michroma"/>
              <a:ea typeface="Michroma"/>
              <a:cs typeface="Michroma"/>
              <a:sym typeface="Michroma"/>
            </a:endParaRPr>
          </a:p>
          <a:p>
            <a:pPr indent="0" lvl="0" marL="914400" rtl="0" algn="l">
              <a:spcBef>
                <a:spcPts val="500"/>
              </a:spcBef>
              <a:spcAft>
                <a:spcPts val="0"/>
              </a:spcAft>
              <a:buNone/>
            </a:pPr>
            <a:r>
              <a:rPr lang="en-GB">
                <a:latin typeface="Michroma"/>
                <a:ea typeface="Michroma"/>
                <a:cs typeface="Michroma"/>
                <a:sym typeface="Michroma"/>
              </a:rPr>
              <a:t>“one and two and three and four and five” </a:t>
            </a:r>
            <a:endParaRPr>
              <a:latin typeface="Michroma"/>
              <a:ea typeface="Michroma"/>
              <a:cs typeface="Michroma"/>
              <a:sym typeface="Michroma"/>
            </a:endParaRPr>
          </a:p>
          <a:p>
            <a:pPr indent="0" lvl="0" marL="457200" rtl="0" algn="l">
              <a:spcBef>
                <a:spcPts val="500"/>
              </a:spcBef>
              <a:spcAft>
                <a:spcPts val="0"/>
              </a:spcAft>
              <a:buNone/>
            </a:pPr>
            <a:r>
              <a:rPr lang="en-GB">
                <a:latin typeface="Michroma"/>
                <a:ea typeface="Michroma"/>
                <a:cs typeface="Michroma"/>
                <a:sym typeface="Michroma"/>
              </a:rPr>
              <a:t>This should be just a comfortable pause. </a:t>
            </a:r>
            <a:endParaRPr>
              <a:latin typeface="Michroma"/>
              <a:ea typeface="Michroma"/>
              <a:cs typeface="Michroma"/>
              <a:sym typeface="Michroma"/>
            </a:endParaRPr>
          </a:p>
          <a:p>
            <a:pPr indent="0" lvl="0" marL="457200" rtl="0" algn="l">
              <a:spcBef>
                <a:spcPts val="500"/>
              </a:spcBef>
              <a:spcAft>
                <a:spcPts val="0"/>
              </a:spcAft>
              <a:buNone/>
            </a:pPr>
            <a:r>
              <a:t/>
            </a:r>
            <a:endParaRPr>
              <a:latin typeface="Michroma"/>
              <a:ea typeface="Michroma"/>
              <a:cs typeface="Michroma"/>
              <a:sym typeface="Michroma"/>
            </a:endParaRPr>
          </a:p>
          <a:p>
            <a:pPr indent="-317500" lvl="0" marL="457200" rtl="0" algn="l">
              <a:spcBef>
                <a:spcPts val="500"/>
              </a:spcBef>
              <a:spcAft>
                <a:spcPts val="0"/>
              </a:spcAft>
              <a:buSzPts val="1400"/>
              <a:buFont typeface="Michroma"/>
              <a:buChar char="●"/>
            </a:pPr>
            <a:r>
              <a:rPr lang="en-GB">
                <a:latin typeface="Michroma"/>
                <a:ea typeface="Michroma"/>
                <a:cs typeface="Michroma"/>
                <a:sym typeface="Michroma"/>
              </a:rPr>
              <a:t>Let the air out through your mouth slowly for a final five seconds</a:t>
            </a:r>
            <a:endParaRPr>
              <a:latin typeface="Michroma"/>
              <a:ea typeface="Michroma"/>
              <a:cs typeface="Michroma"/>
              <a:sym typeface="Michroma"/>
            </a:endParaRPr>
          </a:p>
          <a:p>
            <a:pPr indent="0" lvl="0" marL="914400" rtl="0" algn="l">
              <a:spcBef>
                <a:spcPts val="500"/>
              </a:spcBef>
              <a:spcAft>
                <a:spcPts val="0"/>
              </a:spcAft>
              <a:buNone/>
            </a:pPr>
            <a:r>
              <a:rPr lang="en-GB">
                <a:latin typeface="Michroma"/>
                <a:ea typeface="Michroma"/>
                <a:cs typeface="Michroma"/>
                <a:sym typeface="Michroma"/>
              </a:rPr>
              <a:t>“</a:t>
            </a:r>
            <a:r>
              <a:rPr lang="en-GB">
                <a:solidFill>
                  <a:schemeClr val="dk1"/>
                </a:solidFill>
                <a:latin typeface="Michroma"/>
                <a:ea typeface="Michroma"/>
                <a:cs typeface="Michroma"/>
                <a:sym typeface="Michroma"/>
              </a:rPr>
              <a:t>one and two and three and four and five</a:t>
            </a:r>
            <a:r>
              <a:rPr lang="en-GB">
                <a:latin typeface="Michroma"/>
                <a:ea typeface="Michroma"/>
                <a:cs typeface="Michroma"/>
                <a:sym typeface="Michroma"/>
              </a:rPr>
              <a:t>” </a:t>
            </a:r>
            <a:endParaRPr>
              <a:latin typeface="Michroma"/>
              <a:ea typeface="Michroma"/>
              <a:cs typeface="Michroma"/>
              <a:sym typeface="Michroma"/>
            </a:endParaRPr>
          </a:p>
          <a:p>
            <a:pPr indent="0" lvl="0" marL="457200" rtl="0" algn="l">
              <a:spcBef>
                <a:spcPts val="500"/>
              </a:spcBef>
              <a:spcAft>
                <a:spcPts val="0"/>
              </a:spcAft>
              <a:buNone/>
            </a:pPr>
            <a:r>
              <a:rPr lang="en-GB">
                <a:latin typeface="Michroma"/>
                <a:ea typeface="Michroma"/>
                <a:cs typeface="Michroma"/>
                <a:sym typeface="Michroma"/>
              </a:rPr>
              <a:t>Let as much air as you can out of your lungs. </a:t>
            </a:r>
            <a:endParaRPr>
              <a:latin typeface="Michroma"/>
              <a:ea typeface="Michroma"/>
              <a:cs typeface="Michroma"/>
              <a:sym typeface="Michroma"/>
            </a:endParaRPr>
          </a:p>
          <a:p>
            <a:pPr indent="0" lvl="0" marL="457200" rtl="0" algn="l">
              <a:spcBef>
                <a:spcPts val="500"/>
              </a:spcBef>
              <a:spcAft>
                <a:spcPts val="0"/>
              </a:spcAft>
              <a:buNone/>
            </a:pPr>
            <a:r>
              <a:rPr lang="en-GB">
                <a:latin typeface="Michroma"/>
                <a:ea typeface="Michroma"/>
                <a:cs typeface="Michroma"/>
                <a:sym typeface="Michroma"/>
              </a:rPr>
              <a:t>Feel yourself relaxing as you do. </a:t>
            </a:r>
            <a:endParaRPr>
              <a:latin typeface="Michroma"/>
              <a:ea typeface="Michroma"/>
              <a:cs typeface="Michroma"/>
              <a:sym typeface="Michroma"/>
            </a:endParaRPr>
          </a:p>
          <a:p>
            <a:pPr indent="0" lvl="0" marL="457200" rtl="0" algn="l">
              <a:spcBef>
                <a:spcPts val="500"/>
              </a:spcBef>
              <a:spcAft>
                <a:spcPts val="0"/>
              </a:spcAft>
              <a:buNone/>
            </a:pPr>
            <a:r>
              <a:rPr lang="en-GB">
                <a:latin typeface="Michroma"/>
                <a:ea typeface="Michroma"/>
                <a:cs typeface="Michroma"/>
                <a:sym typeface="Michroma"/>
              </a:rPr>
              <a:t>Feel your shoulders, chest and diaphragm letting go and imagine releasing all the tension.</a:t>
            </a:r>
            <a:endParaRPr b="1">
              <a:solidFill>
                <a:srgbClr val="000000"/>
              </a:solidFill>
              <a:latin typeface="Michroma"/>
              <a:ea typeface="Michroma"/>
              <a:cs typeface="Michroma"/>
              <a:sym typeface="Michr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3">
                                            <p:txEl>
                                              <p:pRg end="0" st="0"/>
                                            </p:txEl>
                                          </p:spTgt>
                                        </p:tgtEl>
                                        <p:attrNameLst>
                                          <p:attrName>style.visibility</p:attrName>
                                        </p:attrNameLst>
                                      </p:cBhvr>
                                      <p:to>
                                        <p:strVal val="visible"/>
                                      </p:to>
                                    </p:set>
                                    <p:animEffect filter="fade" transition="in">
                                      <p:cBhvr>
                                        <p:cTn dur="1000"/>
                                        <p:tgtEl>
                                          <p:spTgt spid="39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3">
                                            <p:txEl>
                                              <p:pRg end="1" st="1"/>
                                            </p:txEl>
                                          </p:spTgt>
                                        </p:tgtEl>
                                        <p:attrNameLst>
                                          <p:attrName>style.visibility</p:attrName>
                                        </p:attrNameLst>
                                      </p:cBhvr>
                                      <p:to>
                                        <p:strVal val="visible"/>
                                      </p:to>
                                    </p:set>
                                    <p:animEffect filter="fade" transition="in">
                                      <p:cBhvr>
                                        <p:cTn dur="1000"/>
                                        <p:tgtEl>
                                          <p:spTgt spid="39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3">
                                            <p:txEl>
                                              <p:pRg end="2" st="2"/>
                                            </p:txEl>
                                          </p:spTgt>
                                        </p:tgtEl>
                                        <p:attrNameLst>
                                          <p:attrName>style.visibility</p:attrName>
                                        </p:attrNameLst>
                                      </p:cBhvr>
                                      <p:to>
                                        <p:strVal val="visible"/>
                                      </p:to>
                                    </p:set>
                                    <p:animEffect filter="fade" transition="in">
                                      <p:cBhvr>
                                        <p:cTn dur="1000"/>
                                        <p:tgtEl>
                                          <p:spTgt spid="39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3">
                                            <p:txEl>
                                              <p:pRg end="3" st="3"/>
                                            </p:txEl>
                                          </p:spTgt>
                                        </p:tgtEl>
                                        <p:attrNameLst>
                                          <p:attrName>style.visibility</p:attrName>
                                        </p:attrNameLst>
                                      </p:cBhvr>
                                      <p:to>
                                        <p:strVal val="visible"/>
                                      </p:to>
                                    </p:set>
                                    <p:animEffect filter="fade" transition="in">
                                      <p:cBhvr>
                                        <p:cTn dur="1000"/>
                                        <p:tgtEl>
                                          <p:spTgt spid="39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3">
                                            <p:txEl>
                                              <p:pRg end="4" st="4"/>
                                            </p:txEl>
                                          </p:spTgt>
                                        </p:tgtEl>
                                        <p:attrNameLst>
                                          <p:attrName>style.visibility</p:attrName>
                                        </p:attrNameLst>
                                      </p:cBhvr>
                                      <p:to>
                                        <p:strVal val="visible"/>
                                      </p:to>
                                    </p:set>
                                    <p:animEffect filter="fade" transition="in">
                                      <p:cBhvr>
                                        <p:cTn dur="1000"/>
                                        <p:tgtEl>
                                          <p:spTgt spid="39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3">
                                            <p:txEl>
                                              <p:pRg end="5" st="5"/>
                                            </p:txEl>
                                          </p:spTgt>
                                        </p:tgtEl>
                                        <p:attrNameLst>
                                          <p:attrName>style.visibility</p:attrName>
                                        </p:attrNameLst>
                                      </p:cBhvr>
                                      <p:to>
                                        <p:strVal val="visible"/>
                                      </p:to>
                                    </p:set>
                                    <p:animEffect filter="fade" transition="in">
                                      <p:cBhvr>
                                        <p:cTn dur="1000"/>
                                        <p:tgtEl>
                                          <p:spTgt spid="39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3">
                                            <p:txEl>
                                              <p:pRg end="6" st="6"/>
                                            </p:txEl>
                                          </p:spTgt>
                                        </p:tgtEl>
                                        <p:attrNameLst>
                                          <p:attrName>style.visibility</p:attrName>
                                        </p:attrNameLst>
                                      </p:cBhvr>
                                      <p:to>
                                        <p:strVal val="visible"/>
                                      </p:to>
                                    </p:set>
                                    <p:animEffect filter="fade" transition="in">
                                      <p:cBhvr>
                                        <p:cTn dur="1000"/>
                                        <p:tgtEl>
                                          <p:spTgt spid="393">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3">
                                            <p:txEl>
                                              <p:pRg end="7" st="7"/>
                                            </p:txEl>
                                          </p:spTgt>
                                        </p:tgtEl>
                                        <p:attrNameLst>
                                          <p:attrName>style.visibility</p:attrName>
                                        </p:attrNameLst>
                                      </p:cBhvr>
                                      <p:to>
                                        <p:strVal val="visible"/>
                                      </p:to>
                                    </p:set>
                                    <p:animEffect filter="fade" transition="in">
                                      <p:cBhvr>
                                        <p:cTn dur="1000"/>
                                        <p:tgtEl>
                                          <p:spTgt spid="393">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3">
                                            <p:txEl>
                                              <p:pRg end="8" st="8"/>
                                            </p:txEl>
                                          </p:spTgt>
                                        </p:tgtEl>
                                        <p:attrNameLst>
                                          <p:attrName>style.visibility</p:attrName>
                                        </p:attrNameLst>
                                      </p:cBhvr>
                                      <p:to>
                                        <p:strVal val="visible"/>
                                      </p:to>
                                    </p:set>
                                    <p:animEffect filter="fade" transition="in">
                                      <p:cBhvr>
                                        <p:cTn dur="1000"/>
                                        <p:tgtEl>
                                          <p:spTgt spid="393">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3">
                                            <p:txEl>
                                              <p:pRg end="9" st="9"/>
                                            </p:txEl>
                                          </p:spTgt>
                                        </p:tgtEl>
                                        <p:attrNameLst>
                                          <p:attrName>style.visibility</p:attrName>
                                        </p:attrNameLst>
                                      </p:cBhvr>
                                      <p:to>
                                        <p:strVal val="visible"/>
                                      </p:to>
                                    </p:set>
                                    <p:animEffect filter="fade" transition="in">
                                      <p:cBhvr>
                                        <p:cTn dur="1000"/>
                                        <p:tgtEl>
                                          <p:spTgt spid="393">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3">
                                            <p:txEl>
                                              <p:pRg end="10" st="10"/>
                                            </p:txEl>
                                          </p:spTgt>
                                        </p:tgtEl>
                                        <p:attrNameLst>
                                          <p:attrName>style.visibility</p:attrName>
                                        </p:attrNameLst>
                                      </p:cBhvr>
                                      <p:to>
                                        <p:strVal val="visible"/>
                                      </p:to>
                                    </p:set>
                                    <p:animEffect filter="fade" transition="in">
                                      <p:cBhvr>
                                        <p:cTn dur="1000"/>
                                        <p:tgtEl>
                                          <p:spTgt spid="393">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3">
                                            <p:txEl>
                                              <p:pRg end="11" st="11"/>
                                            </p:txEl>
                                          </p:spTgt>
                                        </p:tgtEl>
                                        <p:attrNameLst>
                                          <p:attrName>style.visibility</p:attrName>
                                        </p:attrNameLst>
                                      </p:cBhvr>
                                      <p:to>
                                        <p:strVal val="visible"/>
                                      </p:to>
                                    </p:set>
                                    <p:animEffect filter="fade" transition="in">
                                      <p:cBhvr>
                                        <p:cTn dur="1000"/>
                                        <p:tgtEl>
                                          <p:spTgt spid="393">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3">
                                            <p:txEl>
                                              <p:pRg end="12" st="12"/>
                                            </p:txEl>
                                          </p:spTgt>
                                        </p:tgtEl>
                                        <p:attrNameLst>
                                          <p:attrName>style.visibility</p:attrName>
                                        </p:attrNameLst>
                                      </p:cBhvr>
                                      <p:to>
                                        <p:strVal val="visible"/>
                                      </p:to>
                                    </p:set>
                                    <p:animEffect filter="fade" transition="in">
                                      <p:cBhvr>
                                        <p:cTn dur="1000"/>
                                        <p:tgtEl>
                                          <p:spTgt spid="393">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3">
                                            <p:txEl>
                                              <p:pRg end="13" st="13"/>
                                            </p:txEl>
                                          </p:spTgt>
                                        </p:tgtEl>
                                        <p:attrNameLst>
                                          <p:attrName>style.visibility</p:attrName>
                                        </p:attrNameLst>
                                      </p:cBhvr>
                                      <p:to>
                                        <p:strVal val="visible"/>
                                      </p:to>
                                    </p:set>
                                    <p:animEffect filter="fade" transition="in">
                                      <p:cBhvr>
                                        <p:cTn dur="1000"/>
                                        <p:tgtEl>
                                          <p:spTgt spid="393">
                                            <p:txEl>
                                              <p:pRg end="13" st="1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3">
                                            <p:txEl>
                                              <p:pRg end="14" st="14"/>
                                            </p:txEl>
                                          </p:spTgt>
                                        </p:tgtEl>
                                        <p:attrNameLst>
                                          <p:attrName>style.visibility</p:attrName>
                                        </p:attrNameLst>
                                      </p:cBhvr>
                                      <p:to>
                                        <p:strVal val="visible"/>
                                      </p:to>
                                    </p:set>
                                    <p:animEffect filter="fade" transition="in">
                                      <p:cBhvr>
                                        <p:cTn dur="1000"/>
                                        <p:tgtEl>
                                          <p:spTgt spid="393">
                                            <p:txEl>
                                              <p:pRg end="14" st="1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4_General header slide">
  <a:themeElements>
    <a:clrScheme name="Office">
      <a:dk1>
        <a:srgbClr val="000000"/>
      </a:dk1>
      <a:lt1>
        <a:srgbClr val="FFFFFF"/>
      </a:lt1>
      <a:dk2>
        <a:srgbClr val="434343"/>
      </a:dk2>
      <a:lt2>
        <a:srgbClr val="E7E6E6"/>
      </a:lt2>
      <a:accent1>
        <a:srgbClr val="0AE0E0"/>
      </a:accent1>
      <a:accent2>
        <a:srgbClr val="F74F80"/>
      </a:accent2>
      <a:accent3>
        <a:srgbClr val="FF9C38"/>
      </a:accent3>
      <a:accent4>
        <a:srgbClr val="1ADE91"/>
      </a:accent4>
      <a:accent5>
        <a:srgbClr val="8138A6"/>
      </a:accent5>
      <a:accent6>
        <a:srgbClr val="FFEB52"/>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3_Agenda">
  <a:themeElements>
    <a:clrScheme name="Office">
      <a:dk1>
        <a:srgbClr val="000000"/>
      </a:dk1>
      <a:lt1>
        <a:srgbClr val="FFFFFF"/>
      </a:lt1>
      <a:dk2>
        <a:srgbClr val="434343"/>
      </a:dk2>
      <a:lt2>
        <a:srgbClr val="E7E6E6"/>
      </a:lt2>
      <a:accent1>
        <a:srgbClr val="0AE0E0"/>
      </a:accent1>
      <a:accent2>
        <a:srgbClr val="F74F80"/>
      </a:accent2>
      <a:accent3>
        <a:srgbClr val="FF9C38"/>
      </a:accent3>
      <a:accent4>
        <a:srgbClr val="1ADE91"/>
      </a:accent4>
      <a:accent5>
        <a:srgbClr val="8138A6"/>
      </a:accent5>
      <a:accent6>
        <a:srgbClr val="FFEB52"/>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1_Title master page">
  <a:themeElements>
    <a:clrScheme name="NCS">
      <a:dk1>
        <a:srgbClr val="000000"/>
      </a:dk1>
      <a:lt1>
        <a:srgbClr val="FFFFFF"/>
      </a:lt1>
      <a:dk2>
        <a:srgbClr val="434343"/>
      </a:dk2>
      <a:lt2>
        <a:srgbClr val="E7E6E6"/>
      </a:lt2>
      <a:accent1>
        <a:srgbClr val="0AE0E0"/>
      </a:accent1>
      <a:accent2>
        <a:srgbClr val="F74F80"/>
      </a:accent2>
      <a:accent3>
        <a:srgbClr val="FF9C38"/>
      </a:accent3>
      <a:accent4>
        <a:srgbClr val="1ADE91"/>
      </a:accent4>
      <a:accent5>
        <a:srgbClr val="8138A6"/>
      </a:accent5>
      <a:accent6>
        <a:srgbClr val="FFEB52"/>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