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3" r:id="rId5"/>
    <p:sldMasterId id="2147483714" r:id="rId6"/>
    <p:sldMasterId id="2147483715" r:id="rId7"/>
    <p:sldMasterId id="2147483716" r:id="rId8"/>
    <p:sldMasterId id="214748371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Lst>
  <p:sldSz cy="5143500" cx="9144000"/>
  <p:notesSz cx="6858000" cy="9144000"/>
  <p:embeddedFontLst>
    <p:embeddedFont>
      <p:font typeface="Montserrat"/>
      <p:regular r:id="rId27"/>
      <p:bold r:id="rId28"/>
      <p:italic r:id="rId29"/>
      <p:boldItalic r:id="rId30"/>
    </p:embeddedFont>
    <p:embeddedFont>
      <p:font typeface="Michroma"/>
      <p:regular r:id="rId31"/>
    </p:embeddedFont>
    <p:embeddedFont>
      <p:font typeface="Montserrat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2151F3-FEEF-4D34-B618-2FB517907FE8}">
  <a:tblStyle styleId="{802151F3-FEEF-4D34-B618-2FB517907FE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2" Type="http://schemas.openxmlformats.org/officeDocument/2006/relationships/slide" Target="slides/slide12.xml"/><Relationship Id="rId21" Type="http://schemas.openxmlformats.org/officeDocument/2006/relationships/slide" Target="slides/slide11.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Michroma-regular.fntdata"/><Relationship Id="rId30" Type="http://schemas.openxmlformats.org/officeDocument/2006/relationships/font" Target="fonts/Montserrat-boldItalic.fntdata"/><Relationship Id="rId11" Type="http://schemas.openxmlformats.org/officeDocument/2006/relationships/slide" Target="slides/slide1.xml"/><Relationship Id="rId33" Type="http://schemas.openxmlformats.org/officeDocument/2006/relationships/font" Target="fonts/MontserratMedium-bold.fntdata"/><Relationship Id="rId10" Type="http://schemas.openxmlformats.org/officeDocument/2006/relationships/notesMaster" Target="notesMasters/notesMaster1.xml"/><Relationship Id="rId32" Type="http://schemas.openxmlformats.org/officeDocument/2006/relationships/font" Target="fonts/MontserratMedium-regular.fntdata"/><Relationship Id="rId13" Type="http://schemas.openxmlformats.org/officeDocument/2006/relationships/slide" Target="slides/slide3.xml"/><Relationship Id="rId35" Type="http://schemas.openxmlformats.org/officeDocument/2006/relationships/font" Target="fonts/MontserratMedium-boldItalic.fntdata"/><Relationship Id="rId12" Type="http://schemas.openxmlformats.org/officeDocument/2006/relationships/slide" Target="slides/slide2.xml"/><Relationship Id="rId34" Type="http://schemas.openxmlformats.org/officeDocument/2006/relationships/font" Target="fonts/MontserratMedium-italic.fntdata"/><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1a2151b31_0_156: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91a2151b31_0_156: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114300" lvl="0" marL="228600" marR="0" rtl="0" algn="l">
              <a:lnSpc>
                <a:spcPct val="100000"/>
              </a:lnSpc>
              <a:spcBef>
                <a:spcPts val="0"/>
              </a:spcBef>
              <a:spcAft>
                <a:spcPts val="0"/>
              </a:spcAft>
              <a:buClr>
                <a:srgbClr val="000000"/>
              </a:buClr>
              <a:buSzPts val="700"/>
              <a:buFont typeface="Arial"/>
              <a:buNone/>
            </a:pPr>
            <a:r>
              <a:t/>
            </a:r>
            <a:endParaRPr>
              <a:latin typeface="Michroma"/>
              <a:ea typeface="Michroma"/>
              <a:cs typeface="Michroma"/>
              <a:sym typeface="Michroma"/>
            </a:endParaRPr>
          </a:p>
        </p:txBody>
      </p:sp>
      <p:sp>
        <p:nvSpPr>
          <p:cNvPr id="395" name="Google Shape;395;g91a2151b31_0_156: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904ad8a6a7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904ad8a6a7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904ad8a6a7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904ad8a6a7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91a2151b31_0_189: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91a2151b31_0_189: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114300" lvl="0" marL="228600" marR="0" rtl="0" algn="l">
              <a:lnSpc>
                <a:spcPct val="100000"/>
              </a:lnSpc>
              <a:spcBef>
                <a:spcPts val="0"/>
              </a:spcBef>
              <a:spcAft>
                <a:spcPts val="0"/>
              </a:spcAft>
              <a:buClr>
                <a:srgbClr val="000000"/>
              </a:buClr>
              <a:buSzPts val="700"/>
              <a:buFont typeface="Arial"/>
              <a:buNone/>
            </a:pPr>
            <a:r>
              <a:t/>
            </a:r>
            <a:endParaRPr>
              <a:latin typeface="Michroma"/>
              <a:ea typeface="Michroma"/>
              <a:cs typeface="Michroma"/>
              <a:sym typeface="Michroma"/>
            </a:endParaRPr>
          </a:p>
        </p:txBody>
      </p:sp>
      <p:sp>
        <p:nvSpPr>
          <p:cNvPr id="476" name="Google Shape;476;g91a2151b31_0_189: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904ad8a6a7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904ad8a6a7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93b41b61db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93b41b61d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93b41b61d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93b41b61d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5fddd05844_0_496: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g5fddd05844_0_496: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91a2151b31_0_164:notes"/>
          <p:cNvSpPr txBox="1"/>
          <p:nvPr>
            <p:ph idx="1" type="body"/>
          </p:nvPr>
        </p:nvSpPr>
        <p:spPr>
          <a:xfrm>
            <a:off x="685583" y="4400004"/>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402" name="Google Shape;402;g91a2151b31_0_164: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1a2151b31_0_168: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91a2151b31_0_168: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304800" lvl="0" marL="457200" rtl="0" algn="l">
              <a:lnSpc>
                <a:spcPct val="115000"/>
              </a:lnSpc>
              <a:spcBef>
                <a:spcPts val="0"/>
              </a:spcBef>
              <a:spcAft>
                <a:spcPts val="0"/>
              </a:spcAft>
              <a:buClr>
                <a:schemeClr val="dk1"/>
              </a:buClr>
              <a:buSzPts val="1200"/>
              <a:buFont typeface="Montserrat"/>
              <a:buChar char="●"/>
            </a:pPr>
            <a:r>
              <a:t/>
            </a:r>
            <a:endParaRPr>
              <a:latin typeface="Michroma"/>
              <a:ea typeface="Michroma"/>
              <a:cs typeface="Michroma"/>
              <a:sym typeface="Michroma"/>
            </a:endParaRPr>
          </a:p>
        </p:txBody>
      </p:sp>
      <p:sp>
        <p:nvSpPr>
          <p:cNvPr id="408" name="Google Shape;408;g91a2151b31_0_168: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904ad8a6a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904ad8a6a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8f9e7b38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8f9e7b38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Montserrat"/>
              <a:buChar char="●"/>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91a2151b31_0_175: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0" name="Google Shape;430;g91a2151b31_0_175: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114300" marR="0" rtl="0" algn="l">
              <a:lnSpc>
                <a:spcPct val="100000"/>
              </a:lnSpc>
              <a:spcBef>
                <a:spcPts val="0"/>
              </a:spcBef>
              <a:spcAft>
                <a:spcPts val="0"/>
              </a:spcAft>
              <a:buClr>
                <a:srgbClr val="000000"/>
              </a:buClr>
              <a:buSzPts val="700"/>
              <a:buFont typeface="Arial"/>
              <a:buNone/>
            </a:pPr>
            <a:r>
              <a:t/>
            </a:r>
            <a:endParaRPr>
              <a:latin typeface="Michroma"/>
              <a:ea typeface="Michroma"/>
              <a:cs typeface="Michroma"/>
              <a:sym typeface="Michroma"/>
            </a:endParaRPr>
          </a:p>
        </p:txBody>
      </p:sp>
      <p:sp>
        <p:nvSpPr>
          <p:cNvPr id="431" name="Google Shape;431;g91a2151b31_0_175: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93896c07ef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93896c07ef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91a2151b31_0_182:notes"/>
          <p:cNvSpPr/>
          <p:nvPr>
            <p:ph idx="2" type="sldImg"/>
          </p:nvPr>
        </p:nvSpPr>
        <p:spPr>
          <a:xfrm>
            <a:off x="2272303" y="1143642"/>
            <a:ext cx="23133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91a2151b31_0_182:notes"/>
          <p:cNvSpPr txBox="1"/>
          <p:nvPr>
            <p:ph idx="1" type="body"/>
          </p:nvPr>
        </p:nvSpPr>
        <p:spPr>
          <a:xfrm>
            <a:off x="685583" y="4400004"/>
            <a:ext cx="5486700" cy="3601500"/>
          </a:xfrm>
          <a:prstGeom prst="rect">
            <a:avLst/>
          </a:prstGeom>
          <a:noFill/>
          <a:ln>
            <a:noFill/>
          </a:ln>
        </p:spPr>
        <p:txBody>
          <a:bodyPr anchorCtr="0" anchor="t" bIns="45425" lIns="45425" spcFirstLastPara="1" rIns="45425" wrap="square" tIns="45425">
            <a:noAutofit/>
          </a:bodyPr>
          <a:lstStyle/>
          <a:p>
            <a:pPr indent="0" lvl="0" marL="0" marR="0" rtl="0" algn="l">
              <a:lnSpc>
                <a:spcPct val="100000"/>
              </a:lnSpc>
              <a:spcBef>
                <a:spcPts val="0"/>
              </a:spcBef>
              <a:spcAft>
                <a:spcPts val="0"/>
              </a:spcAft>
              <a:buClr>
                <a:srgbClr val="000000"/>
              </a:buClr>
              <a:buSzPts val="700"/>
              <a:buFont typeface="Arial"/>
              <a:buNone/>
            </a:pPr>
            <a:r>
              <a:t/>
            </a:r>
            <a:endParaRPr>
              <a:latin typeface="Michroma"/>
              <a:ea typeface="Michroma"/>
              <a:cs typeface="Michroma"/>
              <a:sym typeface="Michroma"/>
            </a:endParaRPr>
          </a:p>
          <a:p>
            <a:pPr indent="0" lvl="0" marL="0" marR="0" rtl="0" algn="l">
              <a:lnSpc>
                <a:spcPct val="100000"/>
              </a:lnSpc>
              <a:spcBef>
                <a:spcPts val="0"/>
              </a:spcBef>
              <a:spcAft>
                <a:spcPts val="0"/>
              </a:spcAft>
              <a:buClr>
                <a:srgbClr val="000000"/>
              </a:buClr>
              <a:buSzPts val="700"/>
              <a:buFont typeface="Arial"/>
              <a:buNone/>
            </a:pPr>
            <a:r>
              <a:t/>
            </a:r>
            <a:endParaRPr>
              <a:latin typeface="Michroma"/>
              <a:ea typeface="Michroma"/>
              <a:cs typeface="Michroma"/>
              <a:sym typeface="Michroma"/>
            </a:endParaRPr>
          </a:p>
        </p:txBody>
      </p:sp>
      <p:sp>
        <p:nvSpPr>
          <p:cNvPr id="447" name="Google Shape;447;g91a2151b31_0_182:notes"/>
          <p:cNvSpPr txBox="1"/>
          <p:nvPr>
            <p:ph idx="12" type="sldNum"/>
          </p:nvPr>
        </p:nvSpPr>
        <p:spPr>
          <a:xfrm>
            <a:off x="3884431" y="8685774"/>
            <a:ext cx="2972100" cy="458100"/>
          </a:xfrm>
          <a:prstGeom prst="rect">
            <a:avLst/>
          </a:prstGeom>
          <a:noFill/>
          <a:ln>
            <a:noFill/>
          </a:ln>
        </p:spPr>
        <p:txBody>
          <a:bodyPr anchorCtr="0" anchor="b" bIns="22700" lIns="45425" spcFirstLastPara="1" rIns="45425" wrap="square" tIns="22700">
            <a:noAutofit/>
          </a:bodyPr>
          <a:lstStyle/>
          <a:p>
            <a:pPr indent="0" lvl="0" marL="0" marR="0" rtl="0" algn="r">
              <a:lnSpc>
                <a:spcPct val="100000"/>
              </a:lnSpc>
              <a:spcBef>
                <a:spcPts val="0"/>
              </a:spcBef>
              <a:spcAft>
                <a:spcPts val="0"/>
              </a:spcAft>
              <a:buClr>
                <a:srgbClr val="000000"/>
              </a:buClr>
              <a:buSzPts val="600"/>
              <a:buFont typeface="Arial"/>
              <a:buNone/>
            </a:pPr>
            <a:fld id="{00000000-1234-1234-1234-123412341234}" type="slidenum">
              <a:rPr lang="en-GB" sz="600" u="none" cap="none" strike="noStrike">
                <a:solidFill>
                  <a:schemeClr val="dk1"/>
                </a:solidFill>
              </a:rPr>
              <a:t>‹#›</a:t>
            </a:fld>
            <a:endParaRPr sz="600" u="none" cap="none" strike="noStrike">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8fbfe933e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8fbfe933e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9.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6.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9.jpg"/><Relationship Id="rId3"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2.jpg"/><Relationship Id="rId3" Type="http://schemas.openxmlformats.org/officeDocument/2006/relationships/image" Target="../media/image17.png"/><Relationship Id="rId4" Type="http://schemas.openxmlformats.org/officeDocument/2006/relationships/image" Target="../media/image1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4.jpg"/><Relationship Id="rId3" Type="http://schemas.openxmlformats.org/officeDocument/2006/relationships/image" Target="../media/image27.pn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5.jpg"/><Relationship Id="rId3" Type="http://schemas.openxmlformats.org/officeDocument/2006/relationships/image" Target="../media/image22.jpg"/><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6.jpg"/><Relationship Id="rId3" Type="http://schemas.openxmlformats.org/officeDocument/2006/relationships/image" Target="../media/image23.jpg"/><Relationship Id="rId4" Type="http://schemas.openxmlformats.org/officeDocument/2006/relationships/image" Target="../media/image1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3.jpg"/><Relationship Id="rId3"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9.jpg"/><Relationship Id="rId3"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3.jpg"/><Relationship Id="rId3"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5.jpg"/><Relationship Id="rId3" Type="http://schemas.openxmlformats.org/officeDocument/2006/relationships/image" Target="../media/image3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 Id="rId3" Type="http://schemas.openxmlformats.org/officeDocument/2006/relationships/image" Target="../media/image28.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7.jpg"/><Relationship Id="rId3" Type="http://schemas.openxmlformats.org/officeDocument/2006/relationships/image" Target="../media/image3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6.jpg"/><Relationship Id="rId3" Type="http://schemas.openxmlformats.org/officeDocument/2006/relationships/image" Target="../media/image31.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8.jpg"/><Relationship Id="rId3" Type="http://schemas.openxmlformats.org/officeDocument/2006/relationships/image" Target="../media/image3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7.jpg"/><Relationship Id="rId3" Type="http://schemas.openxmlformats.org/officeDocument/2006/relationships/image" Target="../media/image3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Blue border">
  <p:cSld name="Just title, Blue border">
    <p:spTree>
      <p:nvGrpSpPr>
        <p:cNvPr id="51" name="Shape 51"/>
        <p:cNvGrpSpPr/>
        <p:nvPr/>
      </p:nvGrpSpPr>
      <p:grpSpPr>
        <a:xfrm>
          <a:off x="0" y="0"/>
          <a:ext cx="0" cy="0"/>
          <a:chOff x="0" y="0"/>
          <a:chExt cx="0" cy="0"/>
        </a:xfrm>
      </p:grpSpPr>
      <p:pic>
        <p:nvPicPr>
          <p:cNvPr id="52" name="Google Shape;52;p14"/>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53" name="Google Shape;53;p14"/>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54" name="Google Shape;54;p14"/>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55" name="Google Shape;55;p14"/>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56" name="Google Shape;56;p14"/>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Just title, Blue border">
  <p:cSld name="5_Just title, Blue border">
    <p:spTree>
      <p:nvGrpSpPr>
        <p:cNvPr id="57" name="Shape 57"/>
        <p:cNvGrpSpPr/>
        <p:nvPr/>
      </p:nvGrpSpPr>
      <p:grpSpPr>
        <a:xfrm>
          <a:off x="0" y="0"/>
          <a:ext cx="0" cy="0"/>
          <a:chOff x="0" y="0"/>
          <a:chExt cx="0" cy="0"/>
        </a:xfrm>
      </p:grpSpPr>
      <p:pic>
        <p:nvPicPr>
          <p:cNvPr id="58" name="Google Shape;58;p15"/>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59" name="Google Shape;59;p15"/>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60" name="Google Shape;60;p15"/>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1" name="Google Shape;61;p15"/>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62" name="Google Shape;62;p15"/>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63" name="Google Shape;63;p15"/>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64" name="Google Shape;64;p15"/>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Just title, Blue border">
  <p:cSld name="10_Just title, Blue border">
    <p:spTree>
      <p:nvGrpSpPr>
        <p:cNvPr id="65" name="Shape 65"/>
        <p:cNvGrpSpPr/>
        <p:nvPr/>
      </p:nvGrpSpPr>
      <p:grpSpPr>
        <a:xfrm>
          <a:off x="0" y="0"/>
          <a:ext cx="0" cy="0"/>
          <a:chOff x="0" y="0"/>
          <a:chExt cx="0" cy="0"/>
        </a:xfrm>
      </p:grpSpPr>
      <p:pic>
        <p:nvPicPr>
          <p:cNvPr id="66" name="Google Shape;66;p16"/>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67" name="Google Shape;67;p16"/>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68" name="Google Shape;68;p16"/>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69" name="Google Shape;69;p16"/>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70" name="Google Shape;70;p16"/>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71" name="Google Shape;71;p16"/>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72" name="Google Shape;72;p16"/>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Just title, Blue border">
  <p:cSld name="12_Just title, Blue border">
    <p:spTree>
      <p:nvGrpSpPr>
        <p:cNvPr id="73" name="Shape 73"/>
        <p:cNvGrpSpPr/>
        <p:nvPr/>
      </p:nvGrpSpPr>
      <p:grpSpPr>
        <a:xfrm>
          <a:off x="0" y="0"/>
          <a:ext cx="0" cy="0"/>
          <a:chOff x="0" y="0"/>
          <a:chExt cx="0" cy="0"/>
        </a:xfrm>
      </p:grpSpPr>
      <p:pic>
        <p:nvPicPr>
          <p:cNvPr id="74" name="Google Shape;74;p17"/>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75" name="Google Shape;75;p17"/>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76" name="Google Shape;76;p17"/>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77" name="Google Shape;77;p17"/>
          <p:cNvSpPr txBox="1"/>
          <p:nvPr>
            <p:ph idx="2" type="body"/>
          </p:nvPr>
        </p:nvSpPr>
        <p:spPr>
          <a:xfrm>
            <a:off x="278801"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78" name="Google Shape;78;p17"/>
          <p:cNvSpPr txBox="1"/>
          <p:nvPr>
            <p:ph idx="3" type="body"/>
          </p:nvPr>
        </p:nvSpPr>
        <p:spPr>
          <a:xfrm>
            <a:off x="2488634"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79" name="Google Shape;79;p17"/>
          <p:cNvSpPr txBox="1"/>
          <p:nvPr>
            <p:ph idx="4" type="body"/>
          </p:nvPr>
        </p:nvSpPr>
        <p:spPr>
          <a:xfrm>
            <a:off x="4698467"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80" name="Google Shape;80;p17"/>
          <p:cNvSpPr txBox="1"/>
          <p:nvPr>
            <p:ph idx="5" type="body"/>
          </p:nvPr>
        </p:nvSpPr>
        <p:spPr>
          <a:xfrm>
            <a:off x="6908300"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81" name="Google Shape;81;p17"/>
          <p:cNvSpPr txBox="1"/>
          <p:nvPr>
            <p:ph idx="6" type="body"/>
          </p:nvPr>
        </p:nvSpPr>
        <p:spPr>
          <a:xfrm>
            <a:off x="278801"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82" name="Google Shape;82;p17"/>
          <p:cNvSpPr txBox="1"/>
          <p:nvPr>
            <p:ph idx="7" type="body"/>
          </p:nvPr>
        </p:nvSpPr>
        <p:spPr>
          <a:xfrm>
            <a:off x="2488634"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83" name="Google Shape;83;p17"/>
          <p:cNvSpPr txBox="1"/>
          <p:nvPr>
            <p:ph idx="8" type="body"/>
          </p:nvPr>
        </p:nvSpPr>
        <p:spPr>
          <a:xfrm>
            <a:off x="4698467"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84" name="Google Shape;84;p17"/>
          <p:cNvSpPr txBox="1"/>
          <p:nvPr>
            <p:ph idx="9" type="body"/>
          </p:nvPr>
        </p:nvSpPr>
        <p:spPr>
          <a:xfrm>
            <a:off x="6908300"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Just title, Blue border">
  <p:cSld name="13_Just title, Blue border">
    <p:spTree>
      <p:nvGrpSpPr>
        <p:cNvPr id="85"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87" name="Google Shape;87;p18"/>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88" name="Google Shape;88;p18"/>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89" name="Google Shape;89;p18"/>
          <p:cNvSpPr txBox="1"/>
          <p:nvPr>
            <p:ph idx="2" type="body"/>
          </p:nvPr>
        </p:nvSpPr>
        <p:spPr>
          <a:xfrm>
            <a:off x="265535"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0" name="Google Shape;90;p18"/>
          <p:cNvSpPr txBox="1"/>
          <p:nvPr>
            <p:ph idx="3" type="body"/>
          </p:nvPr>
        </p:nvSpPr>
        <p:spPr>
          <a:xfrm>
            <a:off x="2475368"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1" name="Google Shape;91;p18"/>
          <p:cNvSpPr txBox="1"/>
          <p:nvPr>
            <p:ph idx="4" type="body"/>
          </p:nvPr>
        </p:nvSpPr>
        <p:spPr>
          <a:xfrm>
            <a:off x="4685201"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2" name="Google Shape;92;p18"/>
          <p:cNvSpPr txBox="1"/>
          <p:nvPr>
            <p:ph idx="5" type="body"/>
          </p:nvPr>
        </p:nvSpPr>
        <p:spPr>
          <a:xfrm>
            <a:off x="6895034" y="1221994"/>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3" name="Google Shape;93;p18"/>
          <p:cNvSpPr txBox="1"/>
          <p:nvPr>
            <p:ph idx="6" type="body"/>
          </p:nvPr>
        </p:nvSpPr>
        <p:spPr>
          <a:xfrm>
            <a:off x="278801"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4" name="Google Shape;94;p18"/>
          <p:cNvSpPr txBox="1"/>
          <p:nvPr>
            <p:ph idx="7" type="body"/>
          </p:nvPr>
        </p:nvSpPr>
        <p:spPr>
          <a:xfrm>
            <a:off x="2475368"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5" name="Google Shape;95;p18"/>
          <p:cNvSpPr txBox="1"/>
          <p:nvPr>
            <p:ph idx="8" type="body"/>
          </p:nvPr>
        </p:nvSpPr>
        <p:spPr>
          <a:xfrm>
            <a:off x="4685201"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96" name="Google Shape;96;p18"/>
          <p:cNvSpPr txBox="1"/>
          <p:nvPr>
            <p:ph idx="9" type="body"/>
          </p:nvPr>
        </p:nvSpPr>
        <p:spPr>
          <a:xfrm>
            <a:off x="6895034" y="2946121"/>
            <a:ext cx="1970100" cy="1438500"/>
          </a:xfrm>
          <a:prstGeom prst="rect">
            <a:avLst/>
          </a:prstGeom>
          <a:solidFill>
            <a:srgbClr val="FF9C37">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Just title, Blue border">
  <p:cSld name="14_Just title, Blue border">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99" name="Google Shape;99;p19"/>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00" name="Google Shape;100;p19"/>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01" name="Google Shape;101;p19"/>
          <p:cNvSpPr txBox="1"/>
          <p:nvPr>
            <p:ph idx="2" type="body"/>
          </p:nvPr>
        </p:nvSpPr>
        <p:spPr>
          <a:xfrm>
            <a:off x="278801"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2" name="Google Shape;102;p19"/>
          <p:cNvSpPr txBox="1"/>
          <p:nvPr>
            <p:ph idx="3" type="body"/>
          </p:nvPr>
        </p:nvSpPr>
        <p:spPr>
          <a:xfrm>
            <a:off x="2488634"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3" name="Google Shape;103;p19"/>
          <p:cNvSpPr txBox="1"/>
          <p:nvPr>
            <p:ph idx="4" type="body"/>
          </p:nvPr>
        </p:nvSpPr>
        <p:spPr>
          <a:xfrm>
            <a:off x="4698467"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4" name="Google Shape;104;p19"/>
          <p:cNvSpPr txBox="1"/>
          <p:nvPr>
            <p:ph idx="5" type="body"/>
          </p:nvPr>
        </p:nvSpPr>
        <p:spPr>
          <a:xfrm>
            <a:off x="6908300" y="1221994"/>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5" name="Google Shape;105;p19"/>
          <p:cNvSpPr txBox="1"/>
          <p:nvPr>
            <p:ph idx="6" type="body"/>
          </p:nvPr>
        </p:nvSpPr>
        <p:spPr>
          <a:xfrm>
            <a:off x="278801"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6" name="Google Shape;106;p19"/>
          <p:cNvSpPr txBox="1"/>
          <p:nvPr>
            <p:ph idx="7" type="body"/>
          </p:nvPr>
        </p:nvSpPr>
        <p:spPr>
          <a:xfrm>
            <a:off x="2488634"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7" name="Google Shape;107;p19"/>
          <p:cNvSpPr txBox="1"/>
          <p:nvPr>
            <p:ph idx="8" type="body"/>
          </p:nvPr>
        </p:nvSpPr>
        <p:spPr>
          <a:xfrm>
            <a:off x="4698467"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08" name="Google Shape;108;p19"/>
          <p:cNvSpPr txBox="1"/>
          <p:nvPr>
            <p:ph idx="9" type="body"/>
          </p:nvPr>
        </p:nvSpPr>
        <p:spPr>
          <a:xfrm>
            <a:off x="6908300" y="2946121"/>
            <a:ext cx="1970100" cy="1438500"/>
          </a:xfrm>
          <a:prstGeom prst="rect">
            <a:avLst/>
          </a:prstGeom>
          <a:solidFill>
            <a:srgbClr val="F84E8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Just title, Blue border">
  <p:cSld name="15_Just title, Blue border">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111" name="Google Shape;111;p20"/>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12" name="Google Shape;112;p20"/>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13" name="Google Shape;113;p20"/>
          <p:cNvSpPr txBox="1"/>
          <p:nvPr>
            <p:ph idx="2" type="body"/>
          </p:nvPr>
        </p:nvSpPr>
        <p:spPr>
          <a:xfrm>
            <a:off x="278801"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4" name="Google Shape;114;p20"/>
          <p:cNvSpPr txBox="1"/>
          <p:nvPr>
            <p:ph idx="3" type="body"/>
          </p:nvPr>
        </p:nvSpPr>
        <p:spPr>
          <a:xfrm>
            <a:off x="2488634"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5" name="Google Shape;115;p20"/>
          <p:cNvSpPr txBox="1"/>
          <p:nvPr>
            <p:ph idx="4" type="body"/>
          </p:nvPr>
        </p:nvSpPr>
        <p:spPr>
          <a:xfrm>
            <a:off x="4698467"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6" name="Google Shape;116;p20"/>
          <p:cNvSpPr txBox="1"/>
          <p:nvPr>
            <p:ph idx="5" type="body"/>
          </p:nvPr>
        </p:nvSpPr>
        <p:spPr>
          <a:xfrm>
            <a:off x="6908300" y="1221994"/>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7" name="Google Shape;117;p20"/>
          <p:cNvSpPr txBox="1"/>
          <p:nvPr>
            <p:ph idx="6" type="body"/>
          </p:nvPr>
        </p:nvSpPr>
        <p:spPr>
          <a:xfrm>
            <a:off x="278801"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8" name="Google Shape;118;p20"/>
          <p:cNvSpPr txBox="1"/>
          <p:nvPr>
            <p:ph idx="7" type="body"/>
          </p:nvPr>
        </p:nvSpPr>
        <p:spPr>
          <a:xfrm>
            <a:off x="2488634"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19" name="Google Shape;119;p20"/>
          <p:cNvSpPr txBox="1"/>
          <p:nvPr>
            <p:ph idx="8" type="body"/>
          </p:nvPr>
        </p:nvSpPr>
        <p:spPr>
          <a:xfrm>
            <a:off x="4698467"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20" name="Google Shape;120;p20"/>
          <p:cNvSpPr txBox="1"/>
          <p:nvPr>
            <p:ph idx="9" type="body"/>
          </p:nvPr>
        </p:nvSpPr>
        <p:spPr>
          <a:xfrm>
            <a:off x="6908300" y="2946121"/>
            <a:ext cx="1970100" cy="1438500"/>
          </a:xfrm>
          <a:prstGeom prst="rect">
            <a:avLst/>
          </a:prstGeom>
          <a:solidFill>
            <a:srgbClr val="18DF91">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121" name="Shape 121"/>
        <p:cNvGrpSpPr/>
        <p:nvPr/>
      </p:nvGrpSpPr>
      <p:grpSpPr>
        <a:xfrm>
          <a:off x="0" y="0"/>
          <a:ext cx="0" cy="0"/>
          <a:chOff x="0" y="0"/>
          <a:chExt cx="0" cy="0"/>
        </a:xfrm>
      </p:grpSpPr>
      <p:pic>
        <p:nvPicPr>
          <p:cNvPr id="122" name="Google Shape;122;p21"/>
          <p:cNvPicPr preferRelativeResize="0"/>
          <p:nvPr/>
        </p:nvPicPr>
        <p:blipFill rotWithShape="1">
          <a:blip r:embed="rId2">
            <a:alphaModFix/>
          </a:blip>
          <a:srcRect b="0" l="0" r="0" t="0"/>
          <a:stretch/>
        </p:blipFill>
        <p:spPr>
          <a:xfrm>
            <a:off x="0" y="0"/>
            <a:ext cx="1880560" cy="5138592"/>
          </a:xfrm>
          <a:prstGeom prst="rect">
            <a:avLst/>
          </a:prstGeom>
          <a:noFill/>
          <a:ln>
            <a:noFill/>
          </a:ln>
        </p:spPr>
      </p:pic>
      <p:pic>
        <p:nvPicPr>
          <p:cNvPr id="123" name="Google Shape;123;p21"/>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124" name="Google Shape;124;p21"/>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25" name="Google Shape;125;p21"/>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26" name="Google Shape;126;p21"/>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127" name="Shape 127"/>
        <p:cNvGrpSpPr/>
        <p:nvPr/>
      </p:nvGrpSpPr>
      <p:grpSpPr>
        <a:xfrm>
          <a:off x="0" y="0"/>
          <a:ext cx="0" cy="0"/>
          <a:chOff x="0" y="0"/>
          <a:chExt cx="0" cy="0"/>
        </a:xfrm>
      </p:grpSpPr>
      <p:pic>
        <p:nvPicPr>
          <p:cNvPr id="128" name="Google Shape;128;p22"/>
          <p:cNvPicPr preferRelativeResize="0"/>
          <p:nvPr/>
        </p:nvPicPr>
        <p:blipFill rotWithShape="1">
          <a:blip r:embed="rId2">
            <a:alphaModFix/>
          </a:blip>
          <a:srcRect b="0" l="9" r="0" t="0"/>
          <a:stretch/>
        </p:blipFill>
        <p:spPr>
          <a:xfrm>
            <a:off x="-27128" y="1"/>
            <a:ext cx="1907688" cy="5138589"/>
          </a:xfrm>
          <a:prstGeom prst="rect">
            <a:avLst/>
          </a:prstGeom>
          <a:noFill/>
          <a:ln>
            <a:noFill/>
          </a:ln>
        </p:spPr>
      </p:pic>
      <p:pic>
        <p:nvPicPr>
          <p:cNvPr id="129" name="Google Shape;129;p22"/>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130" name="Google Shape;130;p22"/>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31" name="Google Shape;131;p22"/>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32" name="Google Shape;132;p22"/>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133" name="Shape 133"/>
        <p:cNvGrpSpPr/>
        <p:nvPr/>
      </p:nvGrpSpPr>
      <p:grpSpPr>
        <a:xfrm>
          <a:off x="0" y="0"/>
          <a:ext cx="0" cy="0"/>
          <a:chOff x="0" y="0"/>
          <a:chExt cx="0" cy="0"/>
        </a:xfrm>
      </p:grpSpPr>
      <p:pic>
        <p:nvPicPr>
          <p:cNvPr id="134" name="Google Shape;134;p23"/>
          <p:cNvPicPr preferRelativeResize="0"/>
          <p:nvPr/>
        </p:nvPicPr>
        <p:blipFill rotWithShape="1">
          <a:blip r:embed="rId2">
            <a:alphaModFix/>
          </a:blip>
          <a:srcRect b="0" l="0" r="0" t="-70"/>
          <a:stretch/>
        </p:blipFill>
        <p:spPr>
          <a:xfrm flipH="1" rot="10800000">
            <a:off x="335" y="4915"/>
            <a:ext cx="1880832" cy="5141996"/>
          </a:xfrm>
          <a:prstGeom prst="rect">
            <a:avLst/>
          </a:prstGeom>
          <a:noFill/>
          <a:ln>
            <a:noFill/>
          </a:ln>
        </p:spPr>
      </p:pic>
      <p:pic>
        <p:nvPicPr>
          <p:cNvPr id="135" name="Google Shape;135;p23"/>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136" name="Google Shape;136;p23"/>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37" name="Google Shape;137;p23"/>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38" name="Google Shape;138;p23"/>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Slide">
  <p:cSld name="17_Title Slide">
    <p:spTree>
      <p:nvGrpSpPr>
        <p:cNvPr id="139" name="Shape 139"/>
        <p:cNvGrpSpPr/>
        <p:nvPr/>
      </p:nvGrpSpPr>
      <p:grpSpPr>
        <a:xfrm>
          <a:off x="0" y="0"/>
          <a:ext cx="0" cy="0"/>
          <a:chOff x="0" y="0"/>
          <a:chExt cx="0" cy="0"/>
        </a:xfrm>
      </p:grpSpPr>
      <p:pic>
        <p:nvPicPr>
          <p:cNvPr id="140" name="Google Shape;140;p24"/>
          <p:cNvPicPr preferRelativeResize="0"/>
          <p:nvPr/>
        </p:nvPicPr>
        <p:blipFill rotWithShape="1">
          <a:blip r:embed="rId2">
            <a:alphaModFix/>
          </a:blip>
          <a:srcRect b="0" l="0" r="0" t="0"/>
          <a:stretch/>
        </p:blipFill>
        <p:spPr>
          <a:xfrm>
            <a:off x="0" y="0"/>
            <a:ext cx="1880560" cy="5138587"/>
          </a:xfrm>
          <a:prstGeom prst="rect">
            <a:avLst/>
          </a:prstGeom>
          <a:noFill/>
          <a:ln>
            <a:noFill/>
          </a:ln>
        </p:spPr>
      </p:pic>
      <p:pic>
        <p:nvPicPr>
          <p:cNvPr id="141" name="Google Shape;141;p24"/>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142" name="Google Shape;142;p24"/>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43" name="Google Shape;143;p24"/>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44" name="Google Shape;144;p24"/>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chemeClr val="lt1"/>
        </a:solidFill>
      </p:bgPr>
    </p:bg>
    <p:spTree>
      <p:nvGrpSpPr>
        <p:cNvPr id="145" name="Shape 145"/>
        <p:cNvGrpSpPr/>
        <p:nvPr/>
      </p:nvGrpSpPr>
      <p:grpSpPr>
        <a:xfrm>
          <a:off x="0" y="0"/>
          <a:ext cx="0" cy="0"/>
          <a:chOff x="0" y="0"/>
          <a:chExt cx="0" cy="0"/>
        </a:xfrm>
      </p:grpSpPr>
      <p:sp>
        <p:nvSpPr>
          <p:cNvPr id="146" name="Google Shape;146;p25"/>
          <p:cNvSpPr txBox="1"/>
          <p:nvPr/>
        </p:nvSpPr>
        <p:spPr>
          <a:xfrm>
            <a:off x="0" y="2290917"/>
            <a:ext cx="9144000" cy="561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Body copy pages</a:t>
            </a:r>
            <a:endParaRPr sz="6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Just title, Blue border">
  <p:cSld name="1_Just title, Blue border">
    <p:spTree>
      <p:nvGrpSpPr>
        <p:cNvPr id="147" name="Shape 147"/>
        <p:cNvGrpSpPr/>
        <p:nvPr/>
      </p:nvGrpSpPr>
      <p:grpSpPr>
        <a:xfrm>
          <a:off x="0" y="0"/>
          <a:ext cx="0" cy="0"/>
          <a:chOff x="0" y="0"/>
          <a:chExt cx="0" cy="0"/>
        </a:xfrm>
      </p:grpSpPr>
      <p:pic>
        <p:nvPicPr>
          <p:cNvPr id="148" name="Google Shape;148;p26"/>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149" name="Google Shape;149;p26"/>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50" name="Google Shape;150;p26"/>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1" name="Google Shape;151;p26"/>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52" name="Google Shape;152;p26"/>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Just title, Blue border">
  <p:cSld name="2_Just title, Blue border">
    <p:spTree>
      <p:nvGrpSpPr>
        <p:cNvPr id="153" name="Shape 153"/>
        <p:cNvGrpSpPr/>
        <p:nvPr/>
      </p:nvGrpSpPr>
      <p:grpSpPr>
        <a:xfrm>
          <a:off x="0" y="0"/>
          <a:ext cx="0" cy="0"/>
          <a:chOff x="0" y="0"/>
          <a:chExt cx="0" cy="0"/>
        </a:xfrm>
      </p:grpSpPr>
      <p:pic>
        <p:nvPicPr>
          <p:cNvPr id="154" name="Google Shape;154;p27"/>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155" name="Google Shape;155;p27"/>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56" name="Google Shape;156;p27"/>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57" name="Google Shape;157;p27"/>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58" name="Google Shape;158;p27"/>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Just title, Blue border">
  <p:cSld name="3_Just title, Blue border">
    <p:spTree>
      <p:nvGrpSpPr>
        <p:cNvPr id="159" name="Shape 159"/>
        <p:cNvGrpSpPr/>
        <p:nvPr/>
      </p:nvGrpSpPr>
      <p:grpSpPr>
        <a:xfrm>
          <a:off x="0" y="0"/>
          <a:ext cx="0" cy="0"/>
          <a:chOff x="0" y="0"/>
          <a:chExt cx="0" cy="0"/>
        </a:xfrm>
      </p:grpSpPr>
      <p:pic>
        <p:nvPicPr>
          <p:cNvPr id="160" name="Google Shape;160;p28"/>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161" name="Google Shape;161;p28"/>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62" name="Google Shape;162;p28"/>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63" name="Google Shape;163;p28"/>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64" name="Google Shape;164;p28"/>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Just title, Blue border">
  <p:cSld name="4_Just title, Blue border">
    <p:spTree>
      <p:nvGrpSpPr>
        <p:cNvPr id="165" name="Shape 165"/>
        <p:cNvGrpSpPr/>
        <p:nvPr/>
      </p:nvGrpSpPr>
      <p:grpSpPr>
        <a:xfrm>
          <a:off x="0" y="0"/>
          <a:ext cx="0" cy="0"/>
          <a:chOff x="0" y="0"/>
          <a:chExt cx="0" cy="0"/>
        </a:xfrm>
      </p:grpSpPr>
      <p:pic>
        <p:nvPicPr>
          <p:cNvPr id="166" name="Google Shape;166;p29"/>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167" name="Google Shape;167;p29"/>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68" name="Google Shape;168;p29"/>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69" name="Google Shape;169;p29"/>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0" name="Google Shape;170;p29"/>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71" name="Google Shape;171;p29"/>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2" name="Google Shape;172;p29"/>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Just title, Blue border">
  <p:cSld name="6_Just title, Blue border">
    <p:spTree>
      <p:nvGrpSpPr>
        <p:cNvPr id="173" name="Shape 173"/>
        <p:cNvGrpSpPr/>
        <p:nvPr/>
      </p:nvGrpSpPr>
      <p:grpSpPr>
        <a:xfrm>
          <a:off x="0" y="0"/>
          <a:ext cx="0" cy="0"/>
          <a:chOff x="0" y="0"/>
          <a:chExt cx="0" cy="0"/>
        </a:xfrm>
      </p:grpSpPr>
      <p:pic>
        <p:nvPicPr>
          <p:cNvPr id="174" name="Google Shape;174;p30"/>
          <p:cNvPicPr preferRelativeResize="0"/>
          <p:nvPr/>
        </p:nvPicPr>
        <p:blipFill rotWithShape="1">
          <a:blip r:embed="rId2">
            <a:alphaModFix/>
          </a:blip>
          <a:srcRect b="0" l="0" r="0" t="0"/>
          <a:stretch/>
        </p:blipFill>
        <p:spPr>
          <a:xfrm flipH="1" rot="10800000">
            <a:off x="335" y="701"/>
            <a:ext cx="9143669" cy="733187"/>
          </a:xfrm>
          <a:prstGeom prst="rect">
            <a:avLst/>
          </a:prstGeom>
          <a:noFill/>
          <a:ln>
            <a:noFill/>
          </a:ln>
        </p:spPr>
      </p:pic>
      <p:pic>
        <p:nvPicPr>
          <p:cNvPr id="175" name="Google Shape;175;p30"/>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76" name="Google Shape;176;p30"/>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77" name="Google Shape;177;p30"/>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78" name="Google Shape;178;p30"/>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79" name="Google Shape;179;p30"/>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0" name="Google Shape;180;p30"/>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Just title, Blue border">
  <p:cSld name="7_Just title, Blue border">
    <p:spTree>
      <p:nvGrpSpPr>
        <p:cNvPr id="181" name="Shape 181"/>
        <p:cNvGrpSpPr/>
        <p:nvPr/>
      </p:nvGrpSpPr>
      <p:grpSpPr>
        <a:xfrm>
          <a:off x="0" y="0"/>
          <a:ext cx="0" cy="0"/>
          <a:chOff x="0" y="0"/>
          <a:chExt cx="0" cy="0"/>
        </a:xfrm>
      </p:grpSpPr>
      <p:pic>
        <p:nvPicPr>
          <p:cNvPr id="182" name="Google Shape;182;p31"/>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183" name="Google Shape;183;p31"/>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84" name="Google Shape;184;p31"/>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5" name="Google Shape;185;p31"/>
          <p:cNvSpPr txBox="1"/>
          <p:nvPr>
            <p:ph idx="2" type="body"/>
          </p:nvPr>
        </p:nvSpPr>
        <p:spPr>
          <a:xfrm>
            <a:off x="278801"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6" name="Google Shape;186;p31"/>
          <p:cNvSpPr txBox="1"/>
          <p:nvPr>
            <p:ph idx="3" type="body"/>
          </p:nvPr>
        </p:nvSpPr>
        <p:spPr>
          <a:xfrm>
            <a:off x="278801"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187" name="Google Shape;187;p31"/>
          <p:cNvSpPr txBox="1"/>
          <p:nvPr>
            <p:ph idx="4" type="body"/>
          </p:nvPr>
        </p:nvSpPr>
        <p:spPr>
          <a:xfrm>
            <a:off x="4695456" y="1221994"/>
            <a:ext cx="41832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88" name="Google Shape;188;p31"/>
          <p:cNvSpPr txBox="1"/>
          <p:nvPr>
            <p:ph idx="5" type="body"/>
          </p:nvPr>
        </p:nvSpPr>
        <p:spPr>
          <a:xfrm>
            <a:off x="4695456" y="1687116"/>
            <a:ext cx="4183200" cy="2948100"/>
          </a:xfrm>
          <a:prstGeom prst="rect">
            <a:avLst/>
          </a:prstGeom>
          <a:noFill/>
          <a:ln>
            <a:noFill/>
          </a:ln>
        </p:spPr>
        <p:txBody>
          <a:bodyPr anchorCtr="0" anchor="t" bIns="0" lIns="0" spcFirstLastPara="1" rIns="0" wrap="square" tIns="0">
            <a:noAutofit/>
          </a:bodyPr>
          <a:lstStyle>
            <a:lvl1pPr indent="-285750" lvl="0" marL="457200" marR="0" rtl="0" algn="l">
              <a:lnSpc>
                <a:spcPct val="100000"/>
              </a:lnSpc>
              <a:spcBef>
                <a:spcPts val="500"/>
              </a:spcBef>
              <a:spcAft>
                <a:spcPts val="0"/>
              </a:spcAft>
              <a:buClr>
                <a:schemeClr val="dk1"/>
              </a:buClr>
              <a:buSzPts val="900"/>
              <a:buFont typeface="Arial"/>
              <a:buChar char="•"/>
              <a:defRPr b="0" i="0" sz="900">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Just title, Blue border">
  <p:cSld name="8_Just title, Blue border">
    <p:spTree>
      <p:nvGrpSpPr>
        <p:cNvPr id="189" name="Shape 189"/>
        <p:cNvGrpSpPr/>
        <p:nvPr/>
      </p:nvGrpSpPr>
      <p:grpSpPr>
        <a:xfrm>
          <a:off x="0" y="0"/>
          <a:ext cx="0" cy="0"/>
          <a:chOff x="0" y="0"/>
          <a:chExt cx="0" cy="0"/>
        </a:xfrm>
      </p:grpSpPr>
      <p:pic>
        <p:nvPicPr>
          <p:cNvPr id="190" name="Google Shape;190;p32"/>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191" name="Google Shape;191;p32"/>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192" name="Google Shape;192;p32"/>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93" name="Google Shape;193;p32"/>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4" name="Google Shape;194;p32"/>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5" name="Google Shape;195;p32"/>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196" name="Google Shape;196;p32"/>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Just title, Blue border">
  <p:cSld name="9_Just title, Blue border">
    <p:spTree>
      <p:nvGrpSpPr>
        <p:cNvPr id="197" name="Shape 197"/>
        <p:cNvGrpSpPr/>
        <p:nvPr/>
      </p:nvGrpSpPr>
      <p:grpSpPr>
        <a:xfrm>
          <a:off x="0" y="0"/>
          <a:ext cx="0" cy="0"/>
          <a:chOff x="0" y="0"/>
          <a:chExt cx="0" cy="0"/>
        </a:xfrm>
      </p:grpSpPr>
      <p:pic>
        <p:nvPicPr>
          <p:cNvPr id="198" name="Google Shape;198;p33"/>
          <p:cNvPicPr preferRelativeResize="0"/>
          <p:nvPr/>
        </p:nvPicPr>
        <p:blipFill rotWithShape="1">
          <a:blip r:embed="rId2">
            <a:alphaModFix/>
          </a:blip>
          <a:srcRect b="0" l="0" r="0" t="0"/>
          <a:stretch/>
        </p:blipFill>
        <p:spPr>
          <a:xfrm>
            <a:off x="0" y="0"/>
            <a:ext cx="9144002" cy="733186"/>
          </a:xfrm>
          <a:prstGeom prst="rect">
            <a:avLst/>
          </a:prstGeom>
          <a:noFill/>
          <a:ln>
            <a:noFill/>
          </a:ln>
        </p:spPr>
      </p:pic>
      <p:pic>
        <p:nvPicPr>
          <p:cNvPr id="199" name="Google Shape;199;p33"/>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00" name="Google Shape;200;p33"/>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01" name="Google Shape;201;p33"/>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2" name="Google Shape;202;p33"/>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3" name="Google Shape;203;p33"/>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04" name="Google Shape;204;p33"/>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Just title, Blue border">
  <p:cSld name="11_Just title, Blue border">
    <p:spTree>
      <p:nvGrpSpPr>
        <p:cNvPr id="205" name="Shape 205"/>
        <p:cNvGrpSpPr/>
        <p:nvPr/>
      </p:nvGrpSpPr>
      <p:grpSpPr>
        <a:xfrm>
          <a:off x="0" y="0"/>
          <a:ext cx="0" cy="0"/>
          <a:chOff x="0" y="0"/>
          <a:chExt cx="0" cy="0"/>
        </a:xfrm>
      </p:grpSpPr>
      <p:pic>
        <p:nvPicPr>
          <p:cNvPr id="206" name="Google Shape;206;p34"/>
          <p:cNvPicPr preferRelativeResize="0"/>
          <p:nvPr/>
        </p:nvPicPr>
        <p:blipFill rotWithShape="1">
          <a:blip r:embed="rId2">
            <a:alphaModFix/>
          </a:blip>
          <a:srcRect b="0" l="0" r="0" t="0"/>
          <a:stretch/>
        </p:blipFill>
        <p:spPr>
          <a:xfrm>
            <a:off x="0" y="0"/>
            <a:ext cx="9145302" cy="733187"/>
          </a:xfrm>
          <a:prstGeom prst="rect">
            <a:avLst/>
          </a:prstGeom>
          <a:noFill/>
          <a:ln>
            <a:noFill/>
          </a:ln>
        </p:spPr>
      </p:pic>
      <p:pic>
        <p:nvPicPr>
          <p:cNvPr id="207" name="Google Shape;207;p34"/>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08" name="Google Shape;208;p34"/>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09" name="Google Shape;209;p34"/>
          <p:cNvSpPr txBox="1"/>
          <p:nvPr>
            <p:ph idx="2" type="body"/>
          </p:nvPr>
        </p:nvSpPr>
        <p:spPr>
          <a:xfrm>
            <a:off x="278801"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0" name="Google Shape;210;p34"/>
          <p:cNvSpPr txBox="1"/>
          <p:nvPr>
            <p:ph idx="3" type="body"/>
          </p:nvPr>
        </p:nvSpPr>
        <p:spPr>
          <a:xfrm>
            <a:off x="2488634"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1" name="Google Shape;211;p34"/>
          <p:cNvSpPr txBox="1"/>
          <p:nvPr>
            <p:ph idx="4" type="body"/>
          </p:nvPr>
        </p:nvSpPr>
        <p:spPr>
          <a:xfrm>
            <a:off x="4698467"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12" name="Google Shape;212;p34"/>
          <p:cNvSpPr txBox="1"/>
          <p:nvPr>
            <p:ph idx="5" type="body"/>
          </p:nvPr>
        </p:nvSpPr>
        <p:spPr>
          <a:xfrm>
            <a:off x="6908300" y="1221994"/>
            <a:ext cx="1970100" cy="3413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3" name="Shape 213"/>
        <p:cNvGrpSpPr/>
        <p:nvPr/>
      </p:nvGrpSpPr>
      <p:grpSpPr>
        <a:xfrm>
          <a:off x="0" y="0"/>
          <a:ext cx="0" cy="0"/>
          <a:chOff x="0" y="0"/>
          <a:chExt cx="0" cy="0"/>
        </a:xfrm>
      </p:grpSpPr>
      <p:sp>
        <p:nvSpPr>
          <p:cNvPr id="214" name="Google Shape;214;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215" name="Google Shape;215;p3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216" name="Google Shape;216;p3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17" name="Google Shape;217;p3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218" name="Google Shape;218;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bg>
      <p:bgPr>
        <a:solidFill>
          <a:schemeClr val="lt1"/>
        </a:solidFill>
      </p:bgPr>
    </p:bg>
    <p:spTree>
      <p:nvGrpSpPr>
        <p:cNvPr id="225" name="Shape 225"/>
        <p:cNvGrpSpPr/>
        <p:nvPr/>
      </p:nvGrpSpPr>
      <p:grpSpPr>
        <a:xfrm>
          <a:off x="0" y="0"/>
          <a:ext cx="0" cy="0"/>
          <a:chOff x="0" y="0"/>
          <a:chExt cx="0" cy="0"/>
        </a:xfrm>
      </p:grpSpPr>
      <p:pic>
        <p:nvPicPr>
          <p:cNvPr id="226" name="Google Shape;226;p37"/>
          <p:cNvPicPr preferRelativeResize="0"/>
          <p:nvPr/>
        </p:nvPicPr>
        <p:blipFill rotWithShape="1">
          <a:blip r:embed="rId2">
            <a:alphaModFix/>
          </a:blip>
          <a:srcRect b="0" l="0" r="0" t="0"/>
          <a:stretch/>
        </p:blipFill>
        <p:spPr>
          <a:xfrm>
            <a:off x="0" y="0"/>
            <a:ext cx="9145304" cy="5139507"/>
          </a:xfrm>
          <a:prstGeom prst="rect">
            <a:avLst/>
          </a:prstGeom>
          <a:noFill/>
          <a:ln>
            <a:noFill/>
          </a:ln>
        </p:spPr>
      </p:pic>
      <p:sp>
        <p:nvSpPr>
          <p:cNvPr id="227" name="Google Shape;227;p37"/>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bg>
      <p:bgPr>
        <a:solidFill>
          <a:schemeClr val="lt1"/>
        </a:solidFill>
      </p:bgPr>
    </p:bg>
    <p:spTree>
      <p:nvGrpSpPr>
        <p:cNvPr id="228" name="Shape 228"/>
        <p:cNvGrpSpPr/>
        <p:nvPr/>
      </p:nvGrpSpPr>
      <p:grpSpPr>
        <a:xfrm>
          <a:off x="0" y="0"/>
          <a:ext cx="0" cy="0"/>
          <a:chOff x="0" y="0"/>
          <a:chExt cx="0" cy="0"/>
        </a:xfrm>
      </p:grpSpPr>
      <p:pic>
        <p:nvPicPr>
          <p:cNvPr id="229" name="Google Shape;229;p38"/>
          <p:cNvPicPr preferRelativeResize="0"/>
          <p:nvPr/>
        </p:nvPicPr>
        <p:blipFill rotWithShape="1">
          <a:blip r:embed="rId2">
            <a:alphaModFix/>
          </a:blip>
          <a:srcRect b="0" l="0" r="0" t="0"/>
          <a:stretch/>
        </p:blipFill>
        <p:spPr>
          <a:xfrm>
            <a:off x="0" y="0"/>
            <a:ext cx="9144002" cy="5138588"/>
          </a:xfrm>
          <a:prstGeom prst="rect">
            <a:avLst/>
          </a:prstGeom>
          <a:noFill/>
          <a:ln>
            <a:noFill/>
          </a:ln>
        </p:spPr>
      </p:pic>
      <p:sp>
        <p:nvSpPr>
          <p:cNvPr id="230" name="Google Shape;230;p38"/>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231" name="Shape 231"/>
        <p:cNvGrpSpPr/>
        <p:nvPr/>
      </p:nvGrpSpPr>
      <p:grpSpPr>
        <a:xfrm>
          <a:off x="0" y="0"/>
          <a:ext cx="0" cy="0"/>
          <a:chOff x="0" y="0"/>
          <a:chExt cx="0" cy="0"/>
        </a:xfrm>
      </p:grpSpPr>
      <p:pic>
        <p:nvPicPr>
          <p:cNvPr id="232" name="Google Shape;232;p39"/>
          <p:cNvPicPr preferRelativeResize="0"/>
          <p:nvPr/>
        </p:nvPicPr>
        <p:blipFill rotWithShape="1">
          <a:blip r:embed="rId2">
            <a:alphaModFix/>
          </a:blip>
          <a:srcRect b="0" l="0" r="0" t="0"/>
          <a:stretch/>
        </p:blipFill>
        <p:spPr>
          <a:xfrm>
            <a:off x="0" y="0"/>
            <a:ext cx="9145302" cy="5138590"/>
          </a:xfrm>
          <a:prstGeom prst="rect">
            <a:avLst/>
          </a:prstGeom>
          <a:noFill/>
          <a:ln>
            <a:noFill/>
          </a:ln>
        </p:spPr>
      </p:pic>
      <p:sp>
        <p:nvSpPr>
          <p:cNvPr id="233" name="Google Shape;233;p39"/>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234" name="Shape 234"/>
        <p:cNvGrpSpPr/>
        <p:nvPr/>
      </p:nvGrpSpPr>
      <p:grpSpPr>
        <a:xfrm>
          <a:off x="0" y="0"/>
          <a:ext cx="0" cy="0"/>
          <a:chOff x="0" y="0"/>
          <a:chExt cx="0" cy="0"/>
        </a:xfrm>
      </p:grpSpPr>
      <p:pic>
        <p:nvPicPr>
          <p:cNvPr id="235" name="Google Shape;235;p40"/>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236" name="Google Shape;236;p40"/>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chemeClr val="lt1"/>
        </a:solidFill>
      </p:bgPr>
    </p:bg>
    <p:spTree>
      <p:nvGrpSpPr>
        <p:cNvPr id="237" name="Shape 237"/>
        <p:cNvGrpSpPr/>
        <p:nvPr/>
      </p:nvGrpSpPr>
      <p:grpSpPr>
        <a:xfrm>
          <a:off x="0" y="0"/>
          <a:ext cx="0" cy="0"/>
          <a:chOff x="0" y="0"/>
          <a:chExt cx="0" cy="0"/>
        </a:xfrm>
      </p:grpSpPr>
      <p:sp>
        <p:nvSpPr>
          <p:cNvPr id="238" name="Google Shape;238;p41"/>
          <p:cNvSpPr txBox="1"/>
          <p:nvPr/>
        </p:nvSpPr>
        <p:spPr>
          <a:xfrm>
            <a:off x="0" y="2290917"/>
            <a:ext cx="9144000" cy="561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Thanks</a:t>
            </a:r>
            <a:endParaRPr sz="6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239" name="Shape 239"/>
        <p:cNvGrpSpPr/>
        <p:nvPr/>
      </p:nvGrpSpPr>
      <p:grpSpPr>
        <a:xfrm>
          <a:off x="0" y="0"/>
          <a:ext cx="0" cy="0"/>
          <a:chOff x="0" y="0"/>
          <a:chExt cx="0" cy="0"/>
        </a:xfrm>
      </p:grpSpPr>
      <p:pic>
        <p:nvPicPr>
          <p:cNvPr id="240" name="Google Shape;240;p42"/>
          <p:cNvPicPr preferRelativeResize="0"/>
          <p:nvPr/>
        </p:nvPicPr>
        <p:blipFill rotWithShape="1">
          <a:blip r:embed="rId2">
            <a:alphaModFix/>
          </a:blip>
          <a:srcRect b="0" l="0" r="0" t="0"/>
          <a:stretch/>
        </p:blipFill>
        <p:spPr>
          <a:xfrm>
            <a:off x="0" y="0"/>
            <a:ext cx="1880560" cy="5138592"/>
          </a:xfrm>
          <a:prstGeom prst="rect">
            <a:avLst/>
          </a:prstGeom>
          <a:noFill/>
          <a:ln>
            <a:noFill/>
          </a:ln>
        </p:spPr>
      </p:pic>
      <p:pic>
        <p:nvPicPr>
          <p:cNvPr id="241" name="Google Shape;241;p42"/>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242" name="Google Shape;242;p42"/>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43" name="Google Shape;243;p42"/>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44" name="Google Shape;244;p42"/>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5" name="Shape 245"/>
        <p:cNvGrpSpPr/>
        <p:nvPr/>
      </p:nvGrpSpPr>
      <p:grpSpPr>
        <a:xfrm>
          <a:off x="0" y="0"/>
          <a:ext cx="0" cy="0"/>
          <a:chOff x="0" y="0"/>
          <a:chExt cx="0" cy="0"/>
        </a:xfrm>
      </p:grpSpPr>
      <p:pic>
        <p:nvPicPr>
          <p:cNvPr id="246" name="Google Shape;246;p43"/>
          <p:cNvPicPr preferRelativeResize="0"/>
          <p:nvPr/>
        </p:nvPicPr>
        <p:blipFill rotWithShape="1">
          <a:blip r:embed="rId2">
            <a:alphaModFix/>
          </a:blip>
          <a:srcRect b="0" l="0" r="0" t="0"/>
          <a:stretch/>
        </p:blipFill>
        <p:spPr>
          <a:xfrm>
            <a:off x="0" y="4112012"/>
            <a:ext cx="9144005" cy="1030503"/>
          </a:xfrm>
          <a:prstGeom prst="rect">
            <a:avLst/>
          </a:prstGeom>
          <a:noFill/>
          <a:ln>
            <a:noFill/>
          </a:ln>
        </p:spPr>
      </p:pic>
      <p:sp>
        <p:nvSpPr>
          <p:cNvPr id="247" name="Google Shape;247;p43"/>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48" name="Google Shape;248;p43"/>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249" name="Google Shape;249;p43"/>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Just title, Blue border">
  <p:cSld name="12_Just title, Blue border">
    <p:spTree>
      <p:nvGrpSpPr>
        <p:cNvPr id="250" name="Shape 250"/>
        <p:cNvGrpSpPr/>
        <p:nvPr/>
      </p:nvGrpSpPr>
      <p:grpSpPr>
        <a:xfrm>
          <a:off x="0" y="0"/>
          <a:ext cx="0" cy="0"/>
          <a:chOff x="0" y="0"/>
          <a:chExt cx="0" cy="0"/>
        </a:xfrm>
      </p:grpSpPr>
      <p:pic>
        <p:nvPicPr>
          <p:cNvPr id="251" name="Google Shape;251;p44"/>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252" name="Google Shape;252;p44"/>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53" name="Google Shape;253;p44"/>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54" name="Google Shape;254;p44"/>
          <p:cNvSpPr txBox="1"/>
          <p:nvPr>
            <p:ph idx="2" type="body"/>
          </p:nvPr>
        </p:nvSpPr>
        <p:spPr>
          <a:xfrm>
            <a:off x="278801"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5" name="Google Shape;255;p44"/>
          <p:cNvSpPr txBox="1"/>
          <p:nvPr>
            <p:ph idx="3" type="body"/>
          </p:nvPr>
        </p:nvSpPr>
        <p:spPr>
          <a:xfrm>
            <a:off x="2488634"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6" name="Google Shape;256;p44"/>
          <p:cNvSpPr txBox="1"/>
          <p:nvPr>
            <p:ph idx="4" type="body"/>
          </p:nvPr>
        </p:nvSpPr>
        <p:spPr>
          <a:xfrm>
            <a:off x="4698467"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7" name="Google Shape;257;p44"/>
          <p:cNvSpPr txBox="1"/>
          <p:nvPr>
            <p:ph idx="5" type="body"/>
          </p:nvPr>
        </p:nvSpPr>
        <p:spPr>
          <a:xfrm>
            <a:off x="6908300" y="1221994"/>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8" name="Google Shape;258;p44"/>
          <p:cNvSpPr txBox="1"/>
          <p:nvPr>
            <p:ph idx="6" type="body"/>
          </p:nvPr>
        </p:nvSpPr>
        <p:spPr>
          <a:xfrm>
            <a:off x="278801"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59" name="Google Shape;259;p44"/>
          <p:cNvSpPr txBox="1"/>
          <p:nvPr>
            <p:ph idx="7" type="body"/>
          </p:nvPr>
        </p:nvSpPr>
        <p:spPr>
          <a:xfrm>
            <a:off x="2488634"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60" name="Google Shape;260;p44"/>
          <p:cNvSpPr txBox="1"/>
          <p:nvPr>
            <p:ph idx="8" type="body"/>
          </p:nvPr>
        </p:nvSpPr>
        <p:spPr>
          <a:xfrm>
            <a:off x="4698467"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61" name="Google Shape;261;p44"/>
          <p:cNvSpPr txBox="1"/>
          <p:nvPr>
            <p:ph idx="9" type="body"/>
          </p:nvPr>
        </p:nvSpPr>
        <p:spPr>
          <a:xfrm>
            <a:off x="6908300" y="2946121"/>
            <a:ext cx="1970100" cy="1438500"/>
          </a:xfrm>
          <a:prstGeom prst="rect">
            <a:avLst/>
          </a:prstGeom>
          <a:solidFill>
            <a:srgbClr val="03E1E0">
              <a:alpha val="4710"/>
            </a:srgbClr>
          </a:solidFill>
          <a:ln>
            <a:noFill/>
          </a:ln>
        </p:spPr>
        <p:txBody>
          <a:bodyPr anchorCtr="0" anchor="t" bIns="65450" lIns="65450" spcFirstLastPara="1" rIns="65450" wrap="square" tIns="65450">
            <a:noAutofit/>
          </a:bodyPr>
          <a:lstStyle>
            <a:lvl1pPr indent="-228600" lvl="0" marL="457200" marR="0" rtl="0" algn="l">
              <a:lnSpc>
                <a:spcPct val="100000"/>
              </a:lnSpc>
              <a:spcBef>
                <a:spcPts val="500"/>
              </a:spcBef>
              <a:spcAft>
                <a:spcPts val="0"/>
              </a:spcAft>
              <a:buClr>
                <a:schemeClr val="dk1"/>
              </a:buClr>
              <a:buSzPts val="900"/>
              <a:buFont typeface="Arial"/>
              <a:buNone/>
              <a:defRPr b="0" i="0" sz="9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Blue border">
  <p:cSld name="Just title, Blue border">
    <p:spTree>
      <p:nvGrpSpPr>
        <p:cNvPr id="262" name="Shape 262"/>
        <p:cNvGrpSpPr/>
        <p:nvPr/>
      </p:nvGrpSpPr>
      <p:grpSpPr>
        <a:xfrm>
          <a:off x="0" y="0"/>
          <a:ext cx="0" cy="0"/>
          <a:chOff x="0" y="0"/>
          <a:chExt cx="0" cy="0"/>
        </a:xfrm>
      </p:grpSpPr>
      <p:pic>
        <p:nvPicPr>
          <p:cNvPr id="263" name="Google Shape;263;p45"/>
          <p:cNvPicPr preferRelativeResize="0"/>
          <p:nvPr/>
        </p:nvPicPr>
        <p:blipFill rotWithShape="1">
          <a:blip r:embed="rId2">
            <a:alphaModFix/>
          </a:blip>
          <a:srcRect b="0" l="0" r="0" t="0"/>
          <a:stretch/>
        </p:blipFill>
        <p:spPr>
          <a:xfrm>
            <a:off x="0" y="0"/>
            <a:ext cx="9144002" cy="733187"/>
          </a:xfrm>
          <a:prstGeom prst="rect">
            <a:avLst/>
          </a:prstGeom>
          <a:noFill/>
          <a:ln>
            <a:noFill/>
          </a:ln>
        </p:spPr>
      </p:pic>
      <p:pic>
        <p:nvPicPr>
          <p:cNvPr id="264" name="Google Shape;264;p45"/>
          <p:cNvPicPr preferRelativeResize="0"/>
          <p:nvPr/>
        </p:nvPicPr>
        <p:blipFill rotWithShape="1">
          <a:blip r:embed="rId3">
            <a:alphaModFix/>
          </a:blip>
          <a:srcRect b="0" l="0" r="0" t="0"/>
          <a:stretch/>
        </p:blipFill>
        <p:spPr>
          <a:xfrm>
            <a:off x="7676223" y="0"/>
            <a:ext cx="1467251" cy="1159897"/>
          </a:xfrm>
          <a:prstGeom prst="rect">
            <a:avLst/>
          </a:prstGeom>
          <a:noFill/>
          <a:ln>
            <a:noFill/>
          </a:ln>
        </p:spPr>
      </p:pic>
      <p:sp>
        <p:nvSpPr>
          <p:cNvPr id="265" name="Google Shape;265;p45"/>
          <p:cNvSpPr txBox="1"/>
          <p:nvPr>
            <p:ph idx="1" type="subTitle"/>
          </p:nvPr>
        </p:nvSpPr>
        <p:spPr>
          <a:xfrm>
            <a:off x="269769" y="234073"/>
            <a:ext cx="6181800" cy="4629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66" name="Google Shape;266;p45"/>
          <p:cNvSpPr txBox="1"/>
          <p:nvPr>
            <p:ph idx="2" type="body"/>
          </p:nvPr>
        </p:nvSpPr>
        <p:spPr>
          <a:xfrm>
            <a:off x="278801" y="1221994"/>
            <a:ext cx="8595300" cy="3747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1300"/>
              <a:buFont typeface="Arial"/>
              <a:buNone/>
              <a:defRPr b="0" i="0" sz="1300" u="none" cap="none" strike="noStrike">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267" name="Google Shape;267;p45"/>
          <p:cNvSpPr txBox="1"/>
          <p:nvPr>
            <p:ph idx="3" type="body"/>
          </p:nvPr>
        </p:nvSpPr>
        <p:spPr>
          <a:xfrm>
            <a:off x="278801" y="1687116"/>
            <a:ext cx="8595300" cy="2948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500"/>
              </a:spcBef>
              <a:spcAft>
                <a:spcPts val="0"/>
              </a:spcAft>
              <a:buClr>
                <a:schemeClr val="dk1"/>
              </a:buClr>
              <a:buSzPts val="800"/>
              <a:buFont typeface="Arial"/>
              <a:buNone/>
              <a:defRPr b="0" i="0" sz="800" u="none" cap="none" strike="noStrike">
                <a:solidFill>
                  <a:schemeClr val="dk1"/>
                </a:solidFill>
                <a:latin typeface="Michroma"/>
                <a:ea typeface="Michroma"/>
                <a:cs typeface="Michroma"/>
                <a:sym typeface="Michroma"/>
              </a:defRPr>
            </a:lvl1pPr>
            <a:lvl2pPr indent="-279400" lvl="1" marL="9144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2pPr>
            <a:lvl3pPr indent="-273050" lvl="2" marL="1371600" marR="0" rtl="0" algn="l">
              <a:lnSpc>
                <a:spcPct val="100000"/>
              </a:lnSpc>
              <a:spcBef>
                <a:spcPts val="200"/>
              </a:spcBef>
              <a:spcAft>
                <a:spcPts val="0"/>
              </a:spcAft>
              <a:buClr>
                <a:schemeClr val="dk1"/>
              </a:buClr>
              <a:buSzPts val="700"/>
              <a:buFont typeface="Arial"/>
              <a:buChar char="•"/>
              <a:defRPr b="0" i="0" sz="700" u="none" cap="none" strike="noStrike">
                <a:solidFill>
                  <a:schemeClr val="dk1"/>
                </a:solidFill>
                <a:latin typeface="Montserrat Medium"/>
                <a:ea typeface="Montserrat Medium"/>
                <a:cs typeface="Montserrat Medium"/>
                <a:sym typeface="Montserrat Medium"/>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ontserrat Medium"/>
                <a:ea typeface="Montserrat Medium"/>
                <a:cs typeface="Montserrat Medium"/>
                <a:sym typeface="Montserrat Medium"/>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8" name="Shape 268"/>
        <p:cNvGrpSpPr/>
        <p:nvPr/>
      </p:nvGrpSpPr>
      <p:grpSpPr>
        <a:xfrm>
          <a:off x="0" y="0"/>
          <a:ext cx="0" cy="0"/>
          <a:chOff x="0" y="0"/>
          <a:chExt cx="0" cy="0"/>
        </a:xfrm>
      </p:grpSpPr>
      <p:sp>
        <p:nvSpPr>
          <p:cNvPr id="269" name="Google Shape;269;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270" name="Google Shape;270;p4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71" name="Google Shape;271;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600"/>
              <a:buNone/>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272" name="Google Shape;272;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600"/>
              <a:buNone/>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273" name="Google Shape;273;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6" name="Shape 276"/>
        <p:cNvGrpSpPr/>
        <p:nvPr/>
      </p:nvGrpSpPr>
      <p:grpSpPr>
        <a:xfrm>
          <a:off x="0" y="0"/>
          <a:ext cx="0" cy="0"/>
          <a:chOff x="0" y="0"/>
          <a:chExt cx="0" cy="0"/>
        </a:xfrm>
      </p:grpSpPr>
      <p:pic>
        <p:nvPicPr>
          <p:cNvPr id="277" name="Google Shape;277;p48"/>
          <p:cNvPicPr preferRelativeResize="0"/>
          <p:nvPr/>
        </p:nvPicPr>
        <p:blipFill rotWithShape="1">
          <a:blip r:embed="rId2">
            <a:alphaModFix/>
          </a:blip>
          <a:srcRect b="0" l="0" r="0" t="0"/>
          <a:stretch/>
        </p:blipFill>
        <p:spPr>
          <a:xfrm>
            <a:off x="0" y="4112012"/>
            <a:ext cx="9144005" cy="1030503"/>
          </a:xfrm>
          <a:prstGeom prst="rect">
            <a:avLst/>
          </a:prstGeom>
          <a:noFill/>
          <a:ln>
            <a:noFill/>
          </a:ln>
        </p:spPr>
      </p:pic>
      <p:sp>
        <p:nvSpPr>
          <p:cNvPr id="278" name="Google Shape;278;p48"/>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79" name="Google Shape;279;p48"/>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280" name="Google Shape;280;p48"/>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1" name="Shape 281"/>
        <p:cNvGrpSpPr/>
        <p:nvPr/>
      </p:nvGrpSpPr>
      <p:grpSpPr>
        <a:xfrm>
          <a:off x="0" y="0"/>
          <a:ext cx="0" cy="0"/>
          <a:chOff x="0" y="0"/>
          <a:chExt cx="0" cy="0"/>
        </a:xfrm>
      </p:grpSpPr>
      <p:sp>
        <p:nvSpPr>
          <p:cNvPr id="282" name="Google Shape;282;p49"/>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283" name="Google Shape;283;p49"/>
          <p:cNvPicPr preferRelativeResize="0"/>
          <p:nvPr/>
        </p:nvPicPr>
        <p:blipFill rotWithShape="1">
          <a:blip r:embed="rId2">
            <a:alphaModFix/>
          </a:blip>
          <a:srcRect b="0" l="179" r="179" t="0"/>
          <a:stretch/>
        </p:blipFill>
        <p:spPr>
          <a:xfrm>
            <a:off x="0" y="4111216"/>
            <a:ext cx="9144010" cy="1036456"/>
          </a:xfrm>
          <a:prstGeom prst="rect">
            <a:avLst/>
          </a:prstGeom>
          <a:noFill/>
          <a:ln>
            <a:noFill/>
          </a:ln>
        </p:spPr>
      </p:pic>
      <p:sp>
        <p:nvSpPr>
          <p:cNvPr id="284" name="Google Shape;284;p49"/>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85" name="Google Shape;285;p49"/>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86" name="Shape 286"/>
        <p:cNvGrpSpPr/>
        <p:nvPr/>
      </p:nvGrpSpPr>
      <p:grpSpPr>
        <a:xfrm>
          <a:off x="0" y="0"/>
          <a:ext cx="0" cy="0"/>
          <a:chOff x="0" y="0"/>
          <a:chExt cx="0" cy="0"/>
        </a:xfrm>
      </p:grpSpPr>
      <p:pic>
        <p:nvPicPr>
          <p:cNvPr id="287" name="Google Shape;287;p50"/>
          <p:cNvPicPr preferRelativeResize="0"/>
          <p:nvPr/>
        </p:nvPicPr>
        <p:blipFill rotWithShape="1">
          <a:blip r:embed="rId2">
            <a:alphaModFix/>
          </a:blip>
          <a:srcRect b="0" l="0" r="0" t="0"/>
          <a:stretch/>
        </p:blipFill>
        <p:spPr>
          <a:xfrm flipH="1" rot="10800000">
            <a:off x="0" y="4112201"/>
            <a:ext cx="9143673" cy="1030503"/>
          </a:xfrm>
          <a:prstGeom prst="rect">
            <a:avLst/>
          </a:prstGeom>
          <a:noFill/>
          <a:ln>
            <a:noFill/>
          </a:ln>
        </p:spPr>
      </p:pic>
      <p:sp>
        <p:nvSpPr>
          <p:cNvPr id="288" name="Google Shape;288;p50"/>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289" name="Google Shape;289;p50"/>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90" name="Google Shape;290;p50"/>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guide id="4" orient="horz" pos="24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Title Slide">
  <p:cSld name="20_Title Slide">
    <p:spTree>
      <p:nvGrpSpPr>
        <p:cNvPr id="291" name="Shape 291"/>
        <p:cNvGrpSpPr/>
        <p:nvPr/>
      </p:nvGrpSpPr>
      <p:grpSpPr>
        <a:xfrm>
          <a:off x="0" y="0"/>
          <a:ext cx="0" cy="0"/>
          <a:chOff x="0" y="0"/>
          <a:chExt cx="0" cy="0"/>
        </a:xfrm>
      </p:grpSpPr>
      <p:pic>
        <p:nvPicPr>
          <p:cNvPr id="292" name="Google Shape;292;p51"/>
          <p:cNvPicPr preferRelativeResize="0"/>
          <p:nvPr/>
        </p:nvPicPr>
        <p:blipFill rotWithShape="1">
          <a:blip r:embed="rId2">
            <a:alphaModFix/>
          </a:blip>
          <a:srcRect b="0" l="0" r="0" t="0"/>
          <a:stretch/>
        </p:blipFill>
        <p:spPr>
          <a:xfrm>
            <a:off x="0" y="4112011"/>
            <a:ext cx="9145303" cy="1030503"/>
          </a:xfrm>
          <a:prstGeom prst="rect">
            <a:avLst/>
          </a:prstGeom>
          <a:noFill/>
          <a:ln>
            <a:noFill/>
          </a:ln>
        </p:spPr>
      </p:pic>
      <p:sp>
        <p:nvSpPr>
          <p:cNvPr id="293" name="Google Shape;293;p51"/>
          <p:cNvSpPr/>
          <p:nvPr>
            <p:ph idx="2" type="pic"/>
          </p:nvPr>
        </p:nvSpPr>
        <p:spPr>
          <a:xfrm>
            <a:off x="0" y="0"/>
            <a:ext cx="9144000" cy="41121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294" name="Google Shape;294;p51"/>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295" name="Google Shape;295;p51"/>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Title Slide">
  <p:cSld name="24_Title Slide">
    <p:bg>
      <p:bgPr>
        <a:solidFill>
          <a:schemeClr val="lt1"/>
        </a:solidFill>
      </p:bgPr>
    </p:bg>
    <p:spTree>
      <p:nvGrpSpPr>
        <p:cNvPr id="296" name="Shape 296"/>
        <p:cNvGrpSpPr/>
        <p:nvPr/>
      </p:nvGrpSpPr>
      <p:grpSpPr>
        <a:xfrm>
          <a:off x="0" y="0"/>
          <a:ext cx="0" cy="0"/>
          <a:chOff x="0" y="0"/>
          <a:chExt cx="0" cy="0"/>
        </a:xfrm>
      </p:grpSpPr>
      <p:pic>
        <p:nvPicPr>
          <p:cNvPr id="297" name="Google Shape;297;p52"/>
          <p:cNvPicPr preferRelativeResize="0"/>
          <p:nvPr/>
        </p:nvPicPr>
        <p:blipFill rotWithShape="1">
          <a:blip r:embed="rId2">
            <a:alphaModFix/>
          </a:blip>
          <a:srcRect b="0" l="0" r="0" t="0"/>
          <a:stretch/>
        </p:blipFill>
        <p:spPr>
          <a:xfrm>
            <a:off x="0" y="0"/>
            <a:ext cx="9145304" cy="5139507"/>
          </a:xfrm>
          <a:prstGeom prst="rect">
            <a:avLst/>
          </a:prstGeom>
          <a:noFill/>
          <a:ln>
            <a:noFill/>
          </a:ln>
        </p:spPr>
      </p:pic>
      <p:sp>
        <p:nvSpPr>
          <p:cNvPr id="298" name="Google Shape;298;p52"/>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299" name="Google Shape;299;p52"/>
          <p:cNvPicPr preferRelativeResize="0"/>
          <p:nvPr/>
        </p:nvPicPr>
        <p:blipFill rotWithShape="1">
          <a:blip r:embed="rId3">
            <a:alphaModFix/>
          </a:blip>
          <a:srcRect b="0" l="0" r="0" t="0"/>
          <a:stretch/>
        </p:blipFill>
        <p:spPr>
          <a:xfrm>
            <a:off x="1588884" y="-876942"/>
            <a:ext cx="6240889" cy="4933572"/>
          </a:xfrm>
          <a:prstGeom prst="rect">
            <a:avLst/>
          </a:prstGeom>
          <a:noFill/>
          <a:ln>
            <a:noFill/>
          </a:ln>
        </p:spPr>
      </p:pic>
      <p:pic>
        <p:nvPicPr>
          <p:cNvPr id="300" name="Google Shape;300;p52"/>
          <p:cNvPicPr preferRelativeResize="0"/>
          <p:nvPr/>
        </p:nvPicPr>
        <p:blipFill rotWithShape="1">
          <a:blip r:embed="rId3">
            <a:alphaModFix/>
          </a:blip>
          <a:srcRect b="0" l="0" r="0" t="0"/>
          <a:stretch/>
        </p:blipFill>
        <p:spPr>
          <a:xfrm>
            <a:off x="5683558" y="77498"/>
            <a:ext cx="6240889" cy="4933572"/>
          </a:xfrm>
          <a:prstGeom prst="rect">
            <a:avLst/>
          </a:prstGeom>
          <a:noFill/>
          <a:ln>
            <a:noFill/>
          </a:ln>
        </p:spPr>
      </p:pic>
      <p:sp>
        <p:nvSpPr>
          <p:cNvPr id="301" name="Google Shape;301;p52"/>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02" name="Google Shape;302;p52"/>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5_Title Slide">
  <p:cSld name="25_Title Slide">
    <p:bg>
      <p:bgPr>
        <a:solidFill>
          <a:schemeClr val="lt1"/>
        </a:solidFill>
      </p:bgPr>
    </p:bg>
    <p:spTree>
      <p:nvGrpSpPr>
        <p:cNvPr id="303" name="Shape 303"/>
        <p:cNvGrpSpPr/>
        <p:nvPr/>
      </p:nvGrpSpPr>
      <p:grpSpPr>
        <a:xfrm>
          <a:off x="0" y="0"/>
          <a:ext cx="0" cy="0"/>
          <a:chOff x="0" y="0"/>
          <a:chExt cx="0" cy="0"/>
        </a:xfrm>
      </p:grpSpPr>
      <p:pic>
        <p:nvPicPr>
          <p:cNvPr id="304" name="Google Shape;304;p53"/>
          <p:cNvPicPr preferRelativeResize="0"/>
          <p:nvPr/>
        </p:nvPicPr>
        <p:blipFill rotWithShape="1">
          <a:blip r:embed="rId2">
            <a:alphaModFix/>
          </a:blip>
          <a:srcRect b="0" l="0" r="0" t="0"/>
          <a:stretch/>
        </p:blipFill>
        <p:spPr>
          <a:xfrm>
            <a:off x="0" y="0"/>
            <a:ext cx="9144005" cy="5138590"/>
          </a:xfrm>
          <a:prstGeom prst="rect">
            <a:avLst/>
          </a:prstGeom>
          <a:noFill/>
          <a:ln>
            <a:noFill/>
          </a:ln>
        </p:spPr>
      </p:pic>
      <p:sp>
        <p:nvSpPr>
          <p:cNvPr id="305" name="Google Shape;305;p53"/>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06" name="Google Shape;306;p53"/>
          <p:cNvPicPr preferRelativeResize="0"/>
          <p:nvPr/>
        </p:nvPicPr>
        <p:blipFill rotWithShape="1">
          <a:blip r:embed="rId3">
            <a:alphaModFix/>
          </a:blip>
          <a:srcRect b="0" l="0" r="0" t="0"/>
          <a:stretch/>
        </p:blipFill>
        <p:spPr>
          <a:xfrm>
            <a:off x="3499675" y="-2195267"/>
            <a:ext cx="6240889" cy="4933572"/>
          </a:xfrm>
          <a:prstGeom prst="rect">
            <a:avLst/>
          </a:prstGeom>
          <a:noFill/>
          <a:ln>
            <a:noFill/>
          </a:ln>
        </p:spPr>
      </p:pic>
      <p:pic>
        <p:nvPicPr>
          <p:cNvPr id="307" name="Google Shape;307;p53"/>
          <p:cNvPicPr preferRelativeResize="0"/>
          <p:nvPr/>
        </p:nvPicPr>
        <p:blipFill rotWithShape="1">
          <a:blip r:embed="rId3">
            <a:alphaModFix/>
          </a:blip>
          <a:srcRect b="0" l="0" r="0" t="0"/>
          <a:stretch/>
        </p:blipFill>
        <p:spPr>
          <a:xfrm>
            <a:off x="2486225" y="1778860"/>
            <a:ext cx="6240889" cy="4933572"/>
          </a:xfrm>
          <a:prstGeom prst="rect">
            <a:avLst/>
          </a:prstGeom>
          <a:noFill/>
          <a:ln>
            <a:noFill/>
          </a:ln>
        </p:spPr>
      </p:pic>
      <p:sp>
        <p:nvSpPr>
          <p:cNvPr id="308" name="Google Shape;308;p53"/>
          <p:cNvSpPr txBox="1"/>
          <p:nvPr>
            <p:ph idx="1" type="subTitle"/>
          </p:nvPr>
        </p:nvSpPr>
        <p:spPr>
          <a:xfrm>
            <a:off x="276391" y="2263477"/>
            <a:ext cx="2998500" cy="1974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09" name="Google Shape;309;p53"/>
          <p:cNvSpPr txBox="1"/>
          <p:nvPr>
            <p:ph type="ctrTitle"/>
          </p:nvPr>
        </p:nvSpPr>
        <p:spPr>
          <a:xfrm>
            <a:off x="276391" y="443059"/>
            <a:ext cx="3273300" cy="12315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4900"/>
              <a:buFont typeface="Michroma"/>
              <a:buNone/>
              <a:defRPr b="0" i="0" sz="49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10" name="Shape 310"/>
        <p:cNvGrpSpPr/>
        <p:nvPr/>
      </p:nvGrpSpPr>
      <p:grpSpPr>
        <a:xfrm>
          <a:off x="0" y="0"/>
          <a:ext cx="0" cy="0"/>
          <a:chOff x="0" y="0"/>
          <a:chExt cx="0" cy="0"/>
        </a:xfrm>
      </p:grpSpPr>
      <p:sp>
        <p:nvSpPr>
          <p:cNvPr id="311" name="Google Shape;311;p54"/>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312" name="Google Shape;312;p54"/>
          <p:cNvPicPr preferRelativeResize="0"/>
          <p:nvPr/>
        </p:nvPicPr>
        <p:blipFill rotWithShape="1">
          <a:blip r:embed="rId2">
            <a:alphaModFix/>
          </a:blip>
          <a:srcRect b="0" l="0" r="0" t="0"/>
          <a:stretch/>
        </p:blipFill>
        <p:spPr>
          <a:xfrm>
            <a:off x="-11654" y="-6413"/>
            <a:ext cx="9167310" cy="5158527"/>
          </a:xfrm>
          <a:prstGeom prst="rect">
            <a:avLst/>
          </a:prstGeom>
          <a:noFill/>
          <a:ln>
            <a:noFill/>
          </a:ln>
        </p:spPr>
      </p:pic>
      <p:sp>
        <p:nvSpPr>
          <p:cNvPr id="313" name="Google Shape;313;p54"/>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sp>
        <p:nvSpPr>
          <p:cNvPr id="314" name="Google Shape;314;p54"/>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15" name="Google Shape;315;p54"/>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316" name="Google Shape;316;p54"/>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Title Slide">
  <p:cSld name="21_Title Slide">
    <p:spTree>
      <p:nvGrpSpPr>
        <p:cNvPr id="317" name="Shape 317"/>
        <p:cNvGrpSpPr/>
        <p:nvPr/>
      </p:nvGrpSpPr>
      <p:grpSpPr>
        <a:xfrm>
          <a:off x="0" y="0"/>
          <a:ext cx="0" cy="0"/>
          <a:chOff x="0" y="0"/>
          <a:chExt cx="0" cy="0"/>
        </a:xfrm>
      </p:grpSpPr>
      <p:sp>
        <p:nvSpPr>
          <p:cNvPr id="318" name="Google Shape;318;p55"/>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319" name="Google Shape;319;p55"/>
          <p:cNvPicPr preferRelativeResize="0"/>
          <p:nvPr/>
        </p:nvPicPr>
        <p:blipFill rotWithShape="1">
          <a:blip r:embed="rId2">
            <a:alphaModFix/>
          </a:blip>
          <a:srcRect b="0" l="0" r="0" t="0"/>
          <a:stretch/>
        </p:blipFill>
        <p:spPr>
          <a:xfrm>
            <a:off x="-6811" y="3430"/>
            <a:ext cx="9170007" cy="5148784"/>
          </a:xfrm>
          <a:prstGeom prst="rect">
            <a:avLst/>
          </a:prstGeom>
          <a:noFill/>
          <a:ln>
            <a:noFill/>
          </a:ln>
        </p:spPr>
      </p:pic>
      <p:pic>
        <p:nvPicPr>
          <p:cNvPr id="320" name="Google Shape;320;p55"/>
          <p:cNvPicPr preferRelativeResize="0"/>
          <p:nvPr/>
        </p:nvPicPr>
        <p:blipFill rotWithShape="1">
          <a:blip r:embed="rId3">
            <a:alphaModFix/>
          </a:blip>
          <a:srcRect b="199" l="0" r="0" t="209"/>
          <a:stretch/>
        </p:blipFill>
        <p:spPr>
          <a:xfrm>
            <a:off x="-6811" y="3129770"/>
            <a:ext cx="6139762" cy="2025429"/>
          </a:xfrm>
          <a:prstGeom prst="rect">
            <a:avLst/>
          </a:prstGeom>
          <a:noFill/>
          <a:ln>
            <a:noFill/>
          </a:ln>
        </p:spPr>
      </p:pic>
      <p:sp>
        <p:nvSpPr>
          <p:cNvPr id="321" name="Google Shape;321;p55"/>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22" name="Google Shape;322;p55"/>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323" name="Google Shape;323;p55"/>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Title Slide">
  <p:cSld name="22_Title Slide">
    <p:spTree>
      <p:nvGrpSpPr>
        <p:cNvPr id="324" name="Shape 324"/>
        <p:cNvGrpSpPr/>
        <p:nvPr/>
      </p:nvGrpSpPr>
      <p:grpSpPr>
        <a:xfrm>
          <a:off x="0" y="0"/>
          <a:ext cx="0" cy="0"/>
          <a:chOff x="0" y="0"/>
          <a:chExt cx="0" cy="0"/>
        </a:xfrm>
      </p:grpSpPr>
      <p:sp>
        <p:nvSpPr>
          <p:cNvPr id="325" name="Google Shape;325;p56"/>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326" name="Google Shape;326;p56"/>
          <p:cNvPicPr preferRelativeResize="0"/>
          <p:nvPr/>
        </p:nvPicPr>
        <p:blipFill rotWithShape="1">
          <a:blip r:embed="rId2">
            <a:alphaModFix/>
          </a:blip>
          <a:srcRect b="0" l="0" r="0" t="0"/>
          <a:stretch/>
        </p:blipFill>
        <p:spPr>
          <a:xfrm>
            <a:off x="-2703" y="0"/>
            <a:ext cx="9146718" cy="5152119"/>
          </a:xfrm>
          <a:prstGeom prst="rect">
            <a:avLst/>
          </a:prstGeom>
          <a:noFill/>
          <a:ln>
            <a:noFill/>
          </a:ln>
        </p:spPr>
      </p:pic>
      <p:sp>
        <p:nvSpPr>
          <p:cNvPr id="327" name="Google Shape;327;p56"/>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sp>
        <p:nvSpPr>
          <p:cNvPr id="328" name="Google Shape;328;p56"/>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29" name="Google Shape;329;p56"/>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330" name="Google Shape;330;p56"/>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331" name="Shape 331"/>
        <p:cNvGrpSpPr/>
        <p:nvPr/>
      </p:nvGrpSpPr>
      <p:grpSpPr>
        <a:xfrm>
          <a:off x="0" y="0"/>
          <a:ext cx="0" cy="0"/>
          <a:chOff x="0" y="0"/>
          <a:chExt cx="0" cy="0"/>
        </a:xfrm>
      </p:grpSpPr>
      <p:sp>
        <p:nvSpPr>
          <p:cNvPr id="332" name="Google Shape;332;p57"/>
          <p:cNvSpPr/>
          <p:nvPr>
            <p:ph idx="2" type="pic"/>
          </p:nvPr>
        </p:nvSpPr>
        <p:spPr>
          <a:xfrm>
            <a:off x="0" y="0"/>
            <a:ext cx="9144000" cy="5140200"/>
          </a:xfrm>
          <a:prstGeom prst="rect">
            <a:avLst/>
          </a:prstGeom>
          <a:solidFill>
            <a:schemeClr val="lt1"/>
          </a:solidFill>
          <a:ln>
            <a:noFill/>
          </a:ln>
        </p:spPr>
        <p:txBody>
          <a:bodyPr anchorCtr="0" anchor="ctr" bIns="41550" lIns="41550" spcFirstLastPara="1" rIns="41550" wrap="square" tIns="41550">
            <a:noAutofit/>
          </a:bodyPr>
          <a:lstStyle>
            <a:lvl1pPr lvl="0" marR="0" rtl="0" algn="ctr">
              <a:lnSpc>
                <a:spcPct val="100000"/>
              </a:lnSpc>
              <a:spcBef>
                <a:spcPts val="0"/>
              </a:spcBef>
              <a:spcAft>
                <a:spcPts val="0"/>
              </a:spcAft>
              <a:buClr>
                <a:srgbClr val="000000"/>
              </a:buClr>
              <a:buSzPts val="600"/>
              <a:buFont typeface="Arial"/>
              <a:buNone/>
              <a:defRPr b="0" i="0" sz="3600" u="none" cap="none" strike="noStrike">
                <a:solidFill>
                  <a:schemeClr val="lt1"/>
                </a:solidFill>
                <a:latin typeface="Michroma"/>
                <a:ea typeface="Michroma"/>
                <a:cs typeface="Michroma"/>
                <a:sym typeface="Michroma"/>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pic>
        <p:nvPicPr>
          <p:cNvPr id="333" name="Google Shape;333;p57"/>
          <p:cNvPicPr preferRelativeResize="0"/>
          <p:nvPr/>
        </p:nvPicPr>
        <p:blipFill rotWithShape="1">
          <a:blip r:embed="rId2">
            <a:alphaModFix/>
          </a:blip>
          <a:srcRect b="0" l="0" r="0" t="0"/>
          <a:stretch/>
        </p:blipFill>
        <p:spPr>
          <a:xfrm>
            <a:off x="0" y="0"/>
            <a:ext cx="9161534" cy="5152120"/>
          </a:xfrm>
          <a:prstGeom prst="rect">
            <a:avLst/>
          </a:prstGeom>
          <a:noFill/>
          <a:ln>
            <a:noFill/>
          </a:ln>
        </p:spPr>
      </p:pic>
      <p:sp>
        <p:nvSpPr>
          <p:cNvPr id="334" name="Google Shape;334;p57"/>
          <p:cNvSpPr/>
          <p:nvPr/>
        </p:nvSpPr>
        <p:spPr>
          <a:xfrm>
            <a:off x="-5777" y="3127729"/>
            <a:ext cx="6142535" cy="2020426"/>
          </a:xfrm>
          <a:custGeom>
            <a:rect b="b" l="l" r="r" t="t"/>
            <a:pathLst>
              <a:path extrusionOk="0" h="6679093" w="16714381">
                <a:moveTo>
                  <a:pt x="0" y="6679093"/>
                </a:moveTo>
                <a:cubicBezTo>
                  <a:pt x="7089" y="4452729"/>
                  <a:pt x="14177" y="2226364"/>
                  <a:pt x="21266" y="0"/>
                </a:cubicBezTo>
                <a:lnTo>
                  <a:pt x="16714381" y="6679093"/>
                </a:lnTo>
                <a:lnTo>
                  <a:pt x="0" y="6679093"/>
                </a:lnTo>
                <a:close/>
              </a:path>
            </a:pathLst>
          </a:custGeom>
          <a:blipFill rotWithShape="1">
            <a:blip r:embed="rId3">
              <a:alphaModFix/>
            </a:blip>
            <a:stretch>
              <a:fillRect b="0" l="0" r="0" t="0"/>
            </a:stretch>
          </a:blipFill>
          <a:ln>
            <a:noFill/>
          </a:ln>
        </p:spPr>
        <p:txBody>
          <a:bodyPr anchorCtr="0" anchor="ctr" bIns="20775" lIns="41550" spcFirstLastPara="1" rIns="41550" wrap="square" tIns="20775">
            <a:noAutofit/>
          </a:bodyPr>
          <a:lstStyle/>
          <a:p>
            <a:pPr indent="0" lvl="0" marL="0" marR="0" rtl="0" algn="ctr">
              <a:lnSpc>
                <a:spcPct val="100000"/>
              </a:lnSpc>
              <a:spcBef>
                <a:spcPts val="0"/>
              </a:spcBef>
              <a:spcAft>
                <a:spcPts val="0"/>
              </a:spcAft>
              <a:buNone/>
            </a:pPr>
            <a:r>
              <a:t/>
            </a:r>
            <a:endParaRPr b="0" i="0" sz="600" u="none" cap="none" strike="noStrike">
              <a:solidFill>
                <a:schemeClr val="lt1"/>
              </a:solidFill>
              <a:latin typeface="Michroma"/>
              <a:ea typeface="Michroma"/>
              <a:cs typeface="Michroma"/>
              <a:sym typeface="Michroma"/>
            </a:endParaRPr>
          </a:p>
        </p:txBody>
      </p:sp>
      <p:pic>
        <p:nvPicPr>
          <p:cNvPr id="335" name="Google Shape;335;p57"/>
          <p:cNvPicPr preferRelativeResize="0"/>
          <p:nvPr/>
        </p:nvPicPr>
        <p:blipFill rotWithShape="1">
          <a:blip r:embed="rId4">
            <a:alphaModFix/>
          </a:blip>
          <a:srcRect b="0" l="0" r="0" t="0"/>
          <a:stretch/>
        </p:blipFill>
        <p:spPr>
          <a:xfrm>
            <a:off x="6883888" y="3354788"/>
            <a:ext cx="2277649" cy="1800534"/>
          </a:xfrm>
          <a:prstGeom prst="rect">
            <a:avLst/>
          </a:prstGeom>
          <a:noFill/>
          <a:ln>
            <a:noFill/>
          </a:ln>
        </p:spPr>
      </p:pic>
      <p:sp>
        <p:nvSpPr>
          <p:cNvPr id="336" name="Google Shape;336;p57"/>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37" name="Google Shape;337;p57"/>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1"/>
        </a:solidFill>
      </p:bgPr>
    </p:bg>
    <p:spTree>
      <p:nvGrpSpPr>
        <p:cNvPr id="338" name="Shape 338"/>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bg>
      <p:bgPr>
        <a:solidFill>
          <a:schemeClr val="lt1"/>
        </a:solidFill>
      </p:bgPr>
    </p:bg>
    <p:spTree>
      <p:nvGrpSpPr>
        <p:cNvPr id="339" name="Shape 339"/>
        <p:cNvGrpSpPr/>
        <p:nvPr/>
      </p:nvGrpSpPr>
      <p:grpSpPr>
        <a:xfrm>
          <a:off x="0" y="0"/>
          <a:ext cx="0" cy="0"/>
          <a:chOff x="0" y="0"/>
          <a:chExt cx="0" cy="0"/>
        </a:xfrm>
      </p:grpSpPr>
      <p:pic>
        <p:nvPicPr>
          <p:cNvPr id="340" name="Google Shape;340;p59"/>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341" name="Google Shape;341;p59"/>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42" name="Google Shape;342;p59"/>
          <p:cNvPicPr preferRelativeResize="0"/>
          <p:nvPr/>
        </p:nvPicPr>
        <p:blipFill rotWithShape="1">
          <a:blip r:embed="rId3">
            <a:alphaModFix/>
          </a:blip>
          <a:srcRect b="0" l="0" r="0" t="0"/>
          <a:stretch/>
        </p:blipFill>
        <p:spPr>
          <a:xfrm>
            <a:off x="285246" y="-558884"/>
            <a:ext cx="5726122" cy="4526637"/>
          </a:xfrm>
          <a:prstGeom prst="rect">
            <a:avLst/>
          </a:prstGeom>
          <a:noFill/>
          <a:ln>
            <a:noFill/>
          </a:ln>
        </p:spPr>
      </p:pic>
      <p:sp>
        <p:nvSpPr>
          <p:cNvPr id="343" name="Google Shape;343;p59"/>
          <p:cNvSpPr txBox="1"/>
          <p:nvPr>
            <p:ph idx="1" type="subTitle"/>
          </p:nvPr>
        </p:nvSpPr>
        <p:spPr>
          <a:xfrm>
            <a:off x="269769" y="4765732"/>
            <a:ext cx="6181800" cy="1707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300"/>
              <a:buFont typeface="Arial"/>
              <a:buNone/>
              <a:defRPr b="0" i="0" sz="13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44" name="Google Shape;344;p59"/>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2600"/>
              <a:buFont typeface="Michroma"/>
              <a:buNone/>
              <a:defRPr b="0" i="0" sz="26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bg>
      <p:bgPr>
        <a:solidFill>
          <a:schemeClr val="lt1"/>
        </a:solidFill>
      </p:bgPr>
    </p:bg>
    <p:spTree>
      <p:nvGrpSpPr>
        <p:cNvPr id="345" name="Shape 345"/>
        <p:cNvGrpSpPr/>
        <p:nvPr/>
      </p:nvGrpSpPr>
      <p:grpSpPr>
        <a:xfrm>
          <a:off x="0" y="0"/>
          <a:ext cx="0" cy="0"/>
          <a:chOff x="0" y="0"/>
          <a:chExt cx="0" cy="0"/>
        </a:xfrm>
      </p:grpSpPr>
      <p:pic>
        <p:nvPicPr>
          <p:cNvPr id="346" name="Google Shape;346;p60"/>
          <p:cNvPicPr preferRelativeResize="0"/>
          <p:nvPr/>
        </p:nvPicPr>
        <p:blipFill rotWithShape="1">
          <a:blip r:embed="rId2">
            <a:alphaModFix/>
          </a:blip>
          <a:srcRect b="0" l="0" r="0" t="0"/>
          <a:stretch/>
        </p:blipFill>
        <p:spPr>
          <a:xfrm>
            <a:off x="0" y="0"/>
            <a:ext cx="9145302" cy="5138590"/>
          </a:xfrm>
          <a:prstGeom prst="rect">
            <a:avLst/>
          </a:prstGeom>
          <a:noFill/>
          <a:ln>
            <a:noFill/>
          </a:ln>
        </p:spPr>
      </p:pic>
      <p:sp>
        <p:nvSpPr>
          <p:cNvPr id="347" name="Google Shape;347;p60"/>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sp>
        <p:nvSpPr>
          <p:cNvPr id="348" name="Google Shape;348;p60"/>
          <p:cNvSpPr txBox="1"/>
          <p:nvPr>
            <p:ph idx="1" type="subTitle"/>
          </p:nvPr>
        </p:nvSpPr>
        <p:spPr>
          <a:xfrm>
            <a:off x="269769" y="855009"/>
            <a:ext cx="4034400" cy="2850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1600"/>
              <a:buFont typeface="Arial"/>
              <a:buNone/>
              <a:defRPr b="0" i="0" sz="1600" u="none" cap="none" strike="noStrike">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Times New Roman"/>
                <a:ea typeface="Times New Roman"/>
                <a:cs typeface="Times New Roman"/>
                <a:sym typeface="Times New Roman"/>
              </a:defRPr>
            </a:lvl9pPr>
          </a:lstStyle>
          <a:p/>
        </p:txBody>
      </p:sp>
      <p:sp>
        <p:nvSpPr>
          <p:cNvPr id="349" name="Google Shape;349;p60"/>
          <p:cNvSpPr txBox="1"/>
          <p:nvPr>
            <p:ph type="ctrTitle"/>
          </p:nvPr>
        </p:nvSpPr>
        <p:spPr>
          <a:xfrm>
            <a:off x="269769" y="444661"/>
            <a:ext cx="4034400" cy="285000"/>
          </a:xfrm>
          <a:prstGeom prst="rect">
            <a:avLst/>
          </a:prstGeom>
          <a:noFill/>
          <a:ln>
            <a:noFill/>
          </a:ln>
        </p:spPr>
        <p:txBody>
          <a:bodyPr anchorCtr="0" anchor="t" bIns="0" lIns="0" spcFirstLastPara="1" rIns="0" wrap="square" tIns="0">
            <a:noAutofit/>
          </a:bodyPr>
          <a:lstStyle>
            <a:lvl1pPr lvl="0" marR="0" rtl="0" algn="l">
              <a:lnSpc>
                <a:spcPct val="77000"/>
              </a:lnSpc>
              <a:spcBef>
                <a:spcPts val="0"/>
              </a:spcBef>
              <a:spcAft>
                <a:spcPts val="0"/>
              </a:spcAft>
              <a:buClr>
                <a:schemeClr val="lt1"/>
              </a:buClr>
              <a:buSzPts val="3000"/>
              <a:buFont typeface="Michroma"/>
              <a:buNone/>
              <a:defRPr b="0" i="0" sz="3000" u="none" cap="none" strike="noStrike">
                <a:solidFill>
                  <a:schemeClr val="lt1"/>
                </a:solidFill>
                <a:latin typeface="Michroma"/>
                <a:ea typeface="Michroma"/>
                <a:cs typeface="Michroma"/>
                <a:sym typeface="Michroma"/>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pic>
        <p:nvPicPr>
          <p:cNvPr id="350" name="Google Shape;350;p60"/>
          <p:cNvPicPr preferRelativeResize="0"/>
          <p:nvPr/>
        </p:nvPicPr>
        <p:blipFill rotWithShape="1">
          <a:blip r:embed="rId3">
            <a:alphaModFix/>
          </a:blip>
          <a:srcRect b="0" l="0" r="0" t="0"/>
          <a:stretch/>
        </p:blipFill>
        <p:spPr>
          <a:xfrm>
            <a:off x="2622280" y="298907"/>
            <a:ext cx="6711485" cy="5305588"/>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351" name="Shape 351"/>
        <p:cNvGrpSpPr/>
        <p:nvPr/>
      </p:nvGrpSpPr>
      <p:grpSpPr>
        <a:xfrm>
          <a:off x="0" y="0"/>
          <a:ext cx="0" cy="0"/>
          <a:chOff x="0" y="0"/>
          <a:chExt cx="0" cy="0"/>
        </a:xfrm>
      </p:grpSpPr>
      <p:pic>
        <p:nvPicPr>
          <p:cNvPr id="352" name="Google Shape;352;p61"/>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353" name="Google Shape;353;p61"/>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54" name="Google Shape;354;p61"/>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5" name="Shape 355"/>
        <p:cNvGrpSpPr/>
        <p:nvPr/>
      </p:nvGrpSpPr>
      <p:grpSpPr>
        <a:xfrm>
          <a:off x="0" y="0"/>
          <a:ext cx="0" cy="0"/>
          <a:chOff x="0" y="0"/>
          <a:chExt cx="0" cy="0"/>
        </a:xfrm>
      </p:grpSpPr>
      <p:sp>
        <p:nvSpPr>
          <p:cNvPr id="356" name="Google Shape;356;p6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Char char="●"/>
              <a:defRPr sz="1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
        <p:nvSpPr>
          <p:cNvPr id="357" name="Google Shape;357;p6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sz="1100"/>
            </a:lvl1pPr>
            <a:lvl2pPr indent="-317500" lvl="1" marL="914400" rtl="0" algn="l">
              <a:lnSpc>
                <a:spcPct val="90000"/>
              </a:lnSpc>
              <a:spcBef>
                <a:spcPts val="400"/>
              </a:spcBef>
              <a:spcAft>
                <a:spcPts val="0"/>
              </a:spcAft>
              <a:buClr>
                <a:schemeClr val="dk1"/>
              </a:buClr>
              <a:buSzPts val="1400"/>
              <a:buChar char="○"/>
              <a:defRPr sz="1100"/>
            </a:lvl2pPr>
            <a:lvl3pPr indent="-317500" lvl="2" marL="1371600" rtl="0" algn="l">
              <a:lnSpc>
                <a:spcPct val="90000"/>
              </a:lnSpc>
              <a:spcBef>
                <a:spcPts val="400"/>
              </a:spcBef>
              <a:spcAft>
                <a:spcPts val="0"/>
              </a:spcAft>
              <a:buClr>
                <a:schemeClr val="dk1"/>
              </a:buClr>
              <a:buSzPts val="1400"/>
              <a:buChar char="■"/>
              <a:defRPr sz="1100"/>
            </a:lvl3pPr>
            <a:lvl4pPr indent="-317500" lvl="3" marL="1828800" rtl="0" algn="l">
              <a:lnSpc>
                <a:spcPct val="90000"/>
              </a:lnSpc>
              <a:spcBef>
                <a:spcPts val="400"/>
              </a:spcBef>
              <a:spcAft>
                <a:spcPts val="0"/>
              </a:spcAft>
              <a:buClr>
                <a:schemeClr val="dk1"/>
              </a:buClr>
              <a:buSzPts val="1400"/>
              <a:buChar char="●"/>
              <a:defRPr sz="1100"/>
            </a:lvl4pPr>
            <a:lvl5pPr indent="-317500" lvl="4" marL="2286000" rtl="0" algn="l">
              <a:lnSpc>
                <a:spcPct val="90000"/>
              </a:lnSpc>
              <a:spcBef>
                <a:spcPts val="400"/>
              </a:spcBef>
              <a:spcAft>
                <a:spcPts val="0"/>
              </a:spcAft>
              <a:buClr>
                <a:schemeClr val="dk1"/>
              </a:buClr>
              <a:buSzPts val="1400"/>
              <a:buChar char="○"/>
              <a:defRPr sz="1100"/>
            </a:lvl5pPr>
            <a:lvl6pPr indent="-317500" lvl="5" marL="2743200" rtl="0" algn="l">
              <a:lnSpc>
                <a:spcPct val="90000"/>
              </a:lnSpc>
              <a:spcBef>
                <a:spcPts val="400"/>
              </a:spcBef>
              <a:spcAft>
                <a:spcPts val="0"/>
              </a:spcAft>
              <a:buClr>
                <a:schemeClr val="dk1"/>
              </a:buClr>
              <a:buSzPts val="1400"/>
              <a:buChar char="■"/>
              <a:defRPr sz="1100"/>
            </a:lvl6pPr>
            <a:lvl7pPr indent="-317500" lvl="6" marL="3200400" rtl="0" algn="l">
              <a:lnSpc>
                <a:spcPct val="90000"/>
              </a:lnSpc>
              <a:spcBef>
                <a:spcPts val="400"/>
              </a:spcBef>
              <a:spcAft>
                <a:spcPts val="0"/>
              </a:spcAft>
              <a:buClr>
                <a:schemeClr val="dk1"/>
              </a:buClr>
              <a:buSzPts val="1400"/>
              <a:buChar char="●"/>
              <a:defRPr sz="1100"/>
            </a:lvl7pPr>
            <a:lvl8pPr indent="-317500" lvl="7" marL="3657600" rtl="0" algn="l">
              <a:lnSpc>
                <a:spcPct val="90000"/>
              </a:lnSpc>
              <a:spcBef>
                <a:spcPts val="400"/>
              </a:spcBef>
              <a:spcAft>
                <a:spcPts val="0"/>
              </a:spcAft>
              <a:buClr>
                <a:schemeClr val="dk1"/>
              </a:buClr>
              <a:buSzPts val="1400"/>
              <a:buChar char="○"/>
              <a:defRPr sz="1100"/>
            </a:lvl8pPr>
            <a:lvl9pPr indent="-317500" lvl="8" marL="4114800" rtl="0" algn="l">
              <a:lnSpc>
                <a:spcPct val="90000"/>
              </a:lnSpc>
              <a:spcBef>
                <a:spcPts val="400"/>
              </a:spcBef>
              <a:spcAft>
                <a:spcPts val="0"/>
              </a:spcAft>
              <a:buClr>
                <a:schemeClr val="dk1"/>
              </a:buClr>
              <a:buSzPts val="1400"/>
              <a:buChar char="■"/>
              <a:defRPr sz="1100"/>
            </a:lvl9pPr>
          </a:lstStyle>
          <a:p/>
        </p:txBody>
      </p:sp>
      <p:sp>
        <p:nvSpPr>
          <p:cNvPr id="358" name="Google Shape;358;p6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59" name="Google Shape;359;p6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360" name="Google Shape;360;p6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sz="1100"/>
            </a:lvl1pPr>
            <a:lvl2pPr indent="0" lvl="1" marL="0" rtl="0" algn="r">
              <a:spcBef>
                <a:spcPts val="0"/>
              </a:spcBef>
              <a:buNone/>
              <a:defRPr sz="1100"/>
            </a:lvl2pPr>
            <a:lvl3pPr indent="0" lvl="2" marL="0" rtl="0" algn="r">
              <a:spcBef>
                <a:spcPts val="0"/>
              </a:spcBef>
              <a:buNone/>
              <a:defRPr sz="1100"/>
            </a:lvl3pPr>
            <a:lvl4pPr indent="0" lvl="3" marL="0" rtl="0" algn="r">
              <a:spcBef>
                <a:spcPts val="0"/>
              </a:spcBef>
              <a:buNone/>
              <a:defRPr sz="1100"/>
            </a:lvl4pPr>
            <a:lvl5pPr indent="0" lvl="4" marL="0" rtl="0" algn="r">
              <a:spcBef>
                <a:spcPts val="0"/>
              </a:spcBef>
              <a:buNone/>
              <a:defRPr sz="1100"/>
            </a:lvl5pPr>
            <a:lvl6pPr indent="0" lvl="5" marL="0" rtl="0" algn="r">
              <a:spcBef>
                <a:spcPts val="0"/>
              </a:spcBef>
              <a:buNone/>
              <a:defRPr sz="1100"/>
            </a:lvl6pPr>
            <a:lvl7pPr indent="0" lvl="6" marL="0" rtl="0" algn="r">
              <a:spcBef>
                <a:spcPts val="0"/>
              </a:spcBef>
              <a:buNone/>
              <a:defRPr sz="1100"/>
            </a:lvl7pPr>
            <a:lvl8pPr indent="0" lvl="7" marL="0" rtl="0" algn="r">
              <a:spcBef>
                <a:spcPts val="0"/>
              </a:spcBef>
              <a:buNone/>
              <a:defRPr sz="1100"/>
            </a:lvl8pPr>
            <a:lvl9pPr indent="0" lvl="8" marL="0" rtl="0" algn="r">
              <a:spcBef>
                <a:spcPts val="0"/>
              </a:spcBef>
              <a:buNone/>
              <a:defRPr sz="11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Slide">
  <p:cSld name="15_Title Slide">
    <p:spTree>
      <p:nvGrpSpPr>
        <p:cNvPr id="361" name="Shape 361"/>
        <p:cNvGrpSpPr/>
        <p:nvPr/>
      </p:nvGrpSpPr>
      <p:grpSpPr>
        <a:xfrm>
          <a:off x="0" y="0"/>
          <a:ext cx="0" cy="0"/>
          <a:chOff x="0" y="0"/>
          <a:chExt cx="0" cy="0"/>
        </a:xfrm>
      </p:grpSpPr>
      <p:pic>
        <p:nvPicPr>
          <p:cNvPr id="362" name="Google Shape;362;p63"/>
          <p:cNvPicPr preferRelativeResize="0"/>
          <p:nvPr/>
        </p:nvPicPr>
        <p:blipFill rotWithShape="1">
          <a:blip r:embed="rId2">
            <a:alphaModFix/>
          </a:blip>
          <a:srcRect b="0" l="9" r="0" t="0"/>
          <a:stretch/>
        </p:blipFill>
        <p:spPr>
          <a:xfrm>
            <a:off x="-27128" y="1"/>
            <a:ext cx="1907688" cy="5138589"/>
          </a:xfrm>
          <a:prstGeom prst="rect">
            <a:avLst/>
          </a:prstGeom>
          <a:noFill/>
          <a:ln>
            <a:noFill/>
          </a:ln>
        </p:spPr>
      </p:pic>
      <p:pic>
        <p:nvPicPr>
          <p:cNvPr id="363" name="Google Shape;363;p63"/>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364" name="Google Shape;364;p63"/>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65" name="Google Shape;365;p63"/>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366" name="Google Shape;366;p63"/>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Slide">
  <p:cSld name="14_Title Slide">
    <p:spTree>
      <p:nvGrpSpPr>
        <p:cNvPr id="367" name="Shape 367"/>
        <p:cNvGrpSpPr/>
        <p:nvPr/>
      </p:nvGrpSpPr>
      <p:grpSpPr>
        <a:xfrm>
          <a:off x="0" y="0"/>
          <a:ext cx="0" cy="0"/>
          <a:chOff x="0" y="0"/>
          <a:chExt cx="0" cy="0"/>
        </a:xfrm>
      </p:grpSpPr>
      <p:pic>
        <p:nvPicPr>
          <p:cNvPr id="368" name="Google Shape;368;p64"/>
          <p:cNvPicPr preferRelativeResize="0"/>
          <p:nvPr/>
        </p:nvPicPr>
        <p:blipFill rotWithShape="1">
          <a:blip r:embed="rId2">
            <a:alphaModFix/>
          </a:blip>
          <a:srcRect b="0" l="0" r="0" t="0"/>
          <a:stretch/>
        </p:blipFill>
        <p:spPr>
          <a:xfrm>
            <a:off x="0" y="0"/>
            <a:ext cx="1880560" cy="5138592"/>
          </a:xfrm>
          <a:prstGeom prst="rect">
            <a:avLst/>
          </a:prstGeom>
          <a:noFill/>
          <a:ln>
            <a:noFill/>
          </a:ln>
        </p:spPr>
      </p:pic>
      <p:pic>
        <p:nvPicPr>
          <p:cNvPr id="369" name="Google Shape;369;p64"/>
          <p:cNvPicPr preferRelativeResize="0"/>
          <p:nvPr/>
        </p:nvPicPr>
        <p:blipFill rotWithShape="1">
          <a:blip r:embed="rId3">
            <a:alphaModFix/>
          </a:blip>
          <a:srcRect b="0" l="0" r="0" t="0"/>
          <a:stretch/>
        </p:blipFill>
        <p:spPr>
          <a:xfrm>
            <a:off x="162929" y="3426405"/>
            <a:ext cx="1975372" cy="1561580"/>
          </a:xfrm>
          <a:prstGeom prst="rect">
            <a:avLst/>
          </a:prstGeom>
          <a:noFill/>
          <a:ln>
            <a:noFill/>
          </a:ln>
        </p:spPr>
      </p:pic>
      <p:sp>
        <p:nvSpPr>
          <p:cNvPr id="370" name="Google Shape;370;p64"/>
          <p:cNvSpPr txBox="1"/>
          <p:nvPr>
            <p:ph idx="1" type="body"/>
          </p:nvPr>
        </p:nvSpPr>
        <p:spPr>
          <a:xfrm>
            <a:off x="2265194" y="426700"/>
            <a:ext cx="6609000" cy="374700"/>
          </a:xfrm>
          <a:prstGeom prst="rect">
            <a:avLst/>
          </a:prstGeom>
          <a:noFill/>
          <a:ln>
            <a:noFill/>
          </a:ln>
        </p:spPr>
        <p:txBody>
          <a:bodyPr anchorCtr="0" anchor="b" bIns="20775" lIns="41550" spcFirstLastPara="1" rIns="41550" wrap="square" tIns="20775">
            <a:noAutofit/>
          </a:bodyPr>
          <a:lstStyle>
            <a:lvl1pPr indent="-228600" lvl="0" marL="457200" marR="0" rtl="0" algn="l">
              <a:lnSpc>
                <a:spcPct val="100000"/>
              </a:lnSpc>
              <a:spcBef>
                <a:spcPts val="500"/>
              </a:spcBef>
              <a:spcAft>
                <a:spcPts val="0"/>
              </a:spcAft>
              <a:buClr>
                <a:schemeClr val="dk1"/>
              </a:buClr>
              <a:buSzPts val="1500"/>
              <a:buFont typeface="Arial"/>
              <a:buNone/>
              <a:defRPr b="0" i="0" sz="1500">
                <a:solidFill>
                  <a:schemeClr val="dk1"/>
                </a:solidFill>
                <a:latin typeface="Michroma"/>
                <a:ea typeface="Michroma"/>
                <a:cs typeface="Michroma"/>
                <a:sym typeface="Michroma"/>
              </a:defRPr>
            </a:lvl1pPr>
            <a:lvl2pPr indent="-228600" lvl="1" marL="914400" marR="0" rtl="0" algn="l">
              <a:lnSpc>
                <a:spcPct val="90000"/>
              </a:lnSpc>
              <a:spcBef>
                <a:spcPts val="200"/>
              </a:spcBef>
              <a:spcAft>
                <a:spcPts val="0"/>
              </a:spcAft>
              <a:buClr>
                <a:schemeClr val="dk1"/>
              </a:buClr>
              <a:buSzPts val="900"/>
              <a:buFont typeface="Arial"/>
              <a:buNone/>
              <a:defRPr b="1" i="0" sz="900" u="none" cap="none" strike="noStrike">
                <a:solidFill>
                  <a:schemeClr val="dk1"/>
                </a:solidFill>
                <a:latin typeface="Montserrat Medium"/>
                <a:ea typeface="Montserrat Medium"/>
                <a:cs typeface="Montserrat Medium"/>
                <a:sym typeface="Montserrat Medium"/>
              </a:defRPr>
            </a:lvl2pPr>
            <a:lvl3pPr indent="-228600" lvl="2" marL="1371600" marR="0" rtl="0" algn="l">
              <a:lnSpc>
                <a:spcPct val="90000"/>
              </a:lnSpc>
              <a:spcBef>
                <a:spcPts val="200"/>
              </a:spcBef>
              <a:spcAft>
                <a:spcPts val="0"/>
              </a:spcAft>
              <a:buClr>
                <a:schemeClr val="dk1"/>
              </a:buClr>
              <a:buSzPts val="800"/>
              <a:buFont typeface="Arial"/>
              <a:buNone/>
              <a:defRPr b="1" i="0" sz="800" u="none" cap="none" strike="noStrike">
                <a:solidFill>
                  <a:schemeClr val="dk1"/>
                </a:solidFill>
                <a:latin typeface="Montserrat Medium"/>
                <a:ea typeface="Montserrat Medium"/>
                <a:cs typeface="Montserrat Medium"/>
                <a:sym typeface="Montserrat Medium"/>
              </a:defRPr>
            </a:lvl3pPr>
            <a:lvl4pPr indent="-228600" lvl="3" marL="1828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4pPr>
            <a:lvl5pPr indent="-228600" lvl="4" marL="22860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Montserrat Medium"/>
                <a:ea typeface="Montserrat Medium"/>
                <a:cs typeface="Montserrat Medium"/>
                <a:sym typeface="Montserrat Medium"/>
              </a:defRPr>
            </a:lvl5pPr>
            <a:lvl6pPr indent="-228600" lvl="5" marL="27432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6pPr>
            <a:lvl7pPr indent="-228600" lvl="6" marL="32004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7pPr>
            <a:lvl8pPr indent="-228600" lvl="7" marL="36576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8pPr>
            <a:lvl9pPr indent="-228600" lvl="8" marL="4114800" marR="0" rtl="0" algn="l">
              <a:lnSpc>
                <a:spcPct val="90000"/>
              </a:lnSpc>
              <a:spcBef>
                <a:spcPts val="200"/>
              </a:spcBef>
              <a:spcAft>
                <a:spcPts val="0"/>
              </a:spcAft>
              <a:buClr>
                <a:schemeClr val="dk1"/>
              </a:buClr>
              <a:buSzPts val="700"/>
              <a:buFont typeface="Arial"/>
              <a:buNone/>
              <a:defRPr b="1" i="0" sz="700" u="none" cap="none" strike="noStrike">
                <a:solidFill>
                  <a:schemeClr val="dk1"/>
                </a:solidFill>
                <a:latin typeface="Calibri"/>
                <a:ea typeface="Calibri"/>
                <a:cs typeface="Calibri"/>
                <a:sym typeface="Calibri"/>
              </a:defRPr>
            </a:lvl9pPr>
          </a:lstStyle>
          <a:p/>
        </p:txBody>
      </p:sp>
      <p:sp>
        <p:nvSpPr>
          <p:cNvPr id="371" name="Google Shape;371;p64"/>
          <p:cNvSpPr txBox="1"/>
          <p:nvPr>
            <p:ph idx="2" type="body"/>
          </p:nvPr>
        </p:nvSpPr>
        <p:spPr>
          <a:xfrm>
            <a:off x="2265194" y="891821"/>
            <a:ext cx="6609000" cy="37434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100000"/>
              </a:lnSpc>
              <a:spcBef>
                <a:spcPts val="500"/>
              </a:spcBef>
              <a:spcAft>
                <a:spcPts val="0"/>
              </a:spcAft>
              <a:buClr>
                <a:schemeClr val="dk1"/>
              </a:buClr>
              <a:buSzPts val="1300"/>
              <a:buFont typeface="Arial"/>
              <a:buChar char="•"/>
              <a:defRPr b="0" i="0" sz="1300">
                <a:solidFill>
                  <a:schemeClr val="dk1"/>
                </a:solidFill>
                <a:latin typeface="Michroma"/>
                <a:ea typeface="Michroma"/>
                <a:cs typeface="Michroma"/>
                <a:sym typeface="Michroma"/>
              </a:defRPr>
            </a:lvl1pPr>
            <a:lvl2pPr indent="-298450" lvl="1" marL="914400" marR="0" rtl="0" algn="l">
              <a:lnSpc>
                <a:spcPct val="10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10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10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372" name="Google Shape;372;p64"/>
          <p:cNvSpPr txBox="1"/>
          <p:nvPr>
            <p:ph idx="3" type="subTitle"/>
          </p:nvPr>
        </p:nvSpPr>
        <p:spPr>
          <a:xfrm>
            <a:off x="269769" y="430309"/>
            <a:ext cx="1419300" cy="2996100"/>
          </a:xfrm>
          <a:prstGeom prst="rect">
            <a:avLst/>
          </a:prstGeom>
          <a:noFill/>
          <a:ln>
            <a:noFill/>
          </a:ln>
        </p:spPr>
        <p:txBody>
          <a:bodyPr anchorCtr="0" anchor="t" bIns="0" lIns="0" spcFirstLastPara="1" rIns="0" wrap="square" tIns="0">
            <a:noAutofit/>
          </a:bodyPr>
          <a:lstStyle>
            <a:lvl1pPr lvl="0" marR="0" rtl="0" algn="l">
              <a:lnSpc>
                <a:spcPct val="90000"/>
              </a:lnSpc>
              <a:spcBef>
                <a:spcPts val="500"/>
              </a:spcBef>
              <a:spcAft>
                <a:spcPts val="0"/>
              </a:spcAft>
              <a:buClr>
                <a:schemeClr val="lt1"/>
              </a:buClr>
              <a:buSzPts val="2000"/>
              <a:buFont typeface="Arial"/>
              <a:buNone/>
              <a:defRPr b="0" i="0" sz="2000">
                <a:solidFill>
                  <a:schemeClr val="lt1"/>
                </a:solidFill>
                <a:latin typeface="Michroma"/>
                <a:ea typeface="Michroma"/>
                <a:cs typeface="Michroma"/>
                <a:sym typeface="Michroma"/>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Montserrat Medium"/>
                <a:ea typeface="Montserrat Medium"/>
                <a:cs typeface="Montserrat Medium"/>
                <a:sym typeface="Montserrat Medium"/>
              </a:defRPr>
            </a:lvl2pPr>
            <a:lvl3pPr lvl="2" marR="0" rtl="0" algn="ctr">
              <a:lnSpc>
                <a:spcPct val="90000"/>
              </a:lnSpc>
              <a:spcBef>
                <a:spcPts val="200"/>
              </a:spcBef>
              <a:spcAft>
                <a:spcPts val="0"/>
              </a:spcAft>
              <a:buClr>
                <a:schemeClr val="dk1"/>
              </a:buClr>
              <a:buSzPts val="1300"/>
              <a:buFont typeface="Arial"/>
              <a:buNone/>
              <a:defRPr b="0" i="0" sz="1300" u="none" cap="none" strike="noStrike">
                <a:solidFill>
                  <a:schemeClr val="dk1"/>
                </a:solidFill>
                <a:latin typeface="Montserrat Medium"/>
                <a:ea typeface="Montserrat Medium"/>
                <a:cs typeface="Montserrat Medium"/>
                <a:sym typeface="Montserrat Medium"/>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Montserrat Medium"/>
                <a:ea typeface="Montserrat Medium"/>
                <a:cs typeface="Montserrat Medium"/>
                <a:sym typeface="Montserrat Medium"/>
              </a:defRPr>
            </a:lvl5pPr>
            <a:lvl6pPr lvl="5"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chemeClr val="lt1"/>
        </a:solidFill>
      </p:bgPr>
    </p:bg>
    <p:spTree>
      <p:nvGrpSpPr>
        <p:cNvPr id="375" name="Shape 375"/>
        <p:cNvGrpSpPr/>
        <p:nvPr/>
      </p:nvGrpSpPr>
      <p:grpSpPr>
        <a:xfrm>
          <a:off x="0" y="0"/>
          <a:ext cx="0" cy="0"/>
          <a:chOff x="0" y="0"/>
          <a:chExt cx="0" cy="0"/>
        </a:xfrm>
      </p:grpSpPr>
      <p:pic>
        <p:nvPicPr>
          <p:cNvPr id="376" name="Google Shape;376;p66"/>
          <p:cNvPicPr preferRelativeResize="0"/>
          <p:nvPr/>
        </p:nvPicPr>
        <p:blipFill rotWithShape="1">
          <a:blip r:embed="rId2">
            <a:alphaModFix/>
          </a:blip>
          <a:srcRect b="0" l="0" r="0" t="0"/>
          <a:stretch/>
        </p:blipFill>
        <p:spPr>
          <a:xfrm>
            <a:off x="0" y="0"/>
            <a:ext cx="9145304" cy="5139507"/>
          </a:xfrm>
          <a:prstGeom prst="rect">
            <a:avLst/>
          </a:prstGeom>
          <a:noFill/>
          <a:ln>
            <a:noFill/>
          </a:ln>
        </p:spPr>
      </p:pic>
      <p:sp>
        <p:nvSpPr>
          <p:cNvPr id="377" name="Google Shape;377;p66"/>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78" name="Google Shape;378;p66"/>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solidFill>
          <a:schemeClr val="lt1"/>
        </a:solidFill>
      </p:bgPr>
    </p:bg>
    <p:spTree>
      <p:nvGrpSpPr>
        <p:cNvPr id="379" name="Shape 379"/>
        <p:cNvGrpSpPr/>
        <p:nvPr/>
      </p:nvGrpSpPr>
      <p:grpSpPr>
        <a:xfrm>
          <a:off x="0" y="0"/>
          <a:ext cx="0" cy="0"/>
          <a:chOff x="0" y="0"/>
          <a:chExt cx="0" cy="0"/>
        </a:xfrm>
      </p:grpSpPr>
      <p:pic>
        <p:nvPicPr>
          <p:cNvPr id="380" name="Google Shape;380;p67"/>
          <p:cNvPicPr preferRelativeResize="0"/>
          <p:nvPr/>
        </p:nvPicPr>
        <p:blipFill rotWithShape="1">
          <a:blip r:embed="rId2">
            <a:alphaModFix/>
          </a:blip>
          <a:srcRect b="0" l="0" r="0" t="0"/>
          <a:stretch/>
        </p:blipFill>
        <p:spPr>
          <a:xfrm>
            <a:off x="-27128" y="0"/>
            <a:ext cx="9171138" cy="5138589"/>
          </a:xfrm>
          <a:prstGeom prst="rect">
            <a:avLst/>
          </a:prstGeom>
          <a:noFill/>
          <a:ln>
            <a:noFill/>
          </a:ln>
        </p:spPr>
      </p:pic>
      <p:sp>
        <p:nvSpPr>
          <p:cNvPr id="381" name="Google Shape;381;p67"/>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82" name="Google Shape;382;p67"/>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bg>
      <p:bgPr>
        <a:solidFill>
          <a:schemeClr val="lt1"/>
        </a:solidFill>
      </p:bgPr>
    </p:bg>
    <p:spTree>
      <p:nvGrpSpPr>
        <p:cNvPr id="383" name="Shape 383"/>
        <p:cNvGrpSpPr/>
        <p:nvPr/>
      </p:nvGrpSpPr>
      <p:grpSpPr>
        <a:xfrm>
          <a:off x="0" y="0"/>
          <a:ext cx="0" cy="0"/>
          <a:chOff x="0" y="0"/>
          <a:chExt cx="0" cy="0"/>
        </a:xfrm>
      </p:grpSpPr>
      <p:pic>
        <p:nvPicPr>
          <p:cNvPr id="384" name="Google Shape;384;p68"/>
          <p:cNvPicPr preferRelativeResize="0"/>
          <p:nvPr/>
        </p:nvPicPr>
        <p:blipFill rotWithShape="1">
          <a:blip r:embed="rId2">
            <a:alphaModFix/>
          </a:blip>
          <a:srcRect b="0" l="0" r="0" t="0"/>
          <a:stretch/>
        </p:blipFill>
        <p:spPr>
          <a:xfrm flipH="1" rot="10800000">
            <a:off x="335" y="4914"/>
            <a:ext cx="9143672" cy="5141997"/>
          </a:xfrm>
          <a:prstGeom prst="rect">
            <a:avLst/>
          </a:prstGeom>
          <a:noFill/>
          <a:ln>
            <a:noFill/>
          </a:ln>
        </p:spPr>
      </p:pic>
      <p:sp>
        <p:nvSpPr>
          <p:cNvPr id="385" name="Google Shape;385;p68"/>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86" name="Google Shape;386;p68"/>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solidFill>
          <a:schemeClr val="lt1"/>
        </a:solidFill>
      </p:bgPr>
    </p:bg>
    <p:spTree>
      <p:nvGrpSpPr>
        <p:cNvPr id="387" name="Shape 387"/>
        <p:cNvGrpSpPr/>
        <p:nvPr/>
      </p:nvGrpSpPr>
      <p:grpSpPr>
        <a:xfrm>
          <a:off x="0" y="0"/>
          <a:ext cx="0" cy="0"/>
          <a:chOff x="0" y="0"/>
          <a:chExt cx="0" cy="0"/>
        </a:xfrm>
      </p:grpSpPr>
      <p:pic>
        <p:nvPicPr>
          <p:cNvPr id="388" name="Google Shape;388;p69"/>
          <p:cNvPicPr preferRelativeResize="0"/>
          <p:nvPr/>
        </p:nvPicPr>
        <p:blipFill rotWithShape="1">
          <a:blip r:embed="rId2">
            <a:alphaModFix/>
          </a:blip>
          <a:srcRect b="0" l="0" r="0" t="0"/>
          <a:stretch/>
        </p:blipFill>
        <p:spPr>
          <a:xfrm>
            <a:off x="0" y="0"/>
            <a:ext cx="9144002" cy="5138590"/>
          </a:xfrm>
          <a:prstGeom prst="rect">
            <a:avLst/>
          </a:prstGeom>
          <a:noFill/>
          <a:ln>
            <a:noFill/>
          </a:ln>
        </p:spPr>
      </p:pic>
      <p:sp>
        <p:nvSpPr>
          <p:cNvPr id="389" name="Google Shape;389;p69"/>
          <p:cNvSpPr txBox="1"/>
          <p:nvPr/>
        </p:nvSpPr>
        <p:spPr>
          <a:xfrm>
            <a:off x="11507627" y="-1237938"/>
            <a:ext cx="84000" cy="140100"/>
          </a:xfrm>
          <a:prstGeom prst="rect">
            <a:avLst/>
          </a:prstGeom>
          <a:noFill/>
          <a:ln>
            <a:noFill/>
          </a:ln>
        </p:spPr>
        <p:txBody>
          <a:bodyPr anchorCtr="0" anchor="t" bIns="20775" lIns="41550" spcFirstLastPara="1" rIns="41550" wrap="square" tIns="20775">
            <a:noAutofit/>
          </a:bodyPr>
          <a:lstStyle/>
          <a:p>
            <a:pPr indent="0" lvl="0" marL="0" marR="0" rtl="0" algn="l">
              <a:lnSpc>
                <a:spcPct val="100000"/>
              </a:lnSpc>
              <a:spcBef>
                <a:spcPts val="0"/>
              </a:spcBef>
              <a:spcAft>
                <a:spcPts val="0"/>
              </a:spcAft>
              <a:buNone/>
            </a:pPr>
            <a:r>
              <a:t/>
            </a:r>
            <a:endParaRPr b="0" i="0" sz="600" u="none" cap="none" strike="noStrike">
              <a:solidFill>
                <a:srgbClr val="000000"/>
              </a:solidFill>
              <a:latin typeface="Michroma"/>
              <a:ea typeface="Michroma"/>
              <a:cs typeface="Michroma"/>
              <a:sym typeface="Michroma"/>
            </a:endParaRPr>
          </a:p>
        </p:txBody>
      </p:sp>
      <p:pic>
        <p:nvPicPr>
          <p:cNvPr id="390" name="Google Shape;390;p69"/>
          <p:cNvPicPr preferRelativeResize="0"/>
          <p:nvPr/>
        </p:nvPicPr>
        <p:blipFill rotWithShape="1">
          <a:blip r:embed="rId3">
            <a:alphaModFix/>
          </a:blip>
          <a:srcRect b="0" l="0" r="0" t="0"/>
          <a:stretch/>
        </p:blipFill>
        <p:spPr>
          <a:xfrm>
            <a:off x="6966414" y="-8732"/>
            <a:ext cx="2183151" cy="1725833"/>
          </a:xfrm>
          <a:prstGeom prst="rect">
            <a:avLst/>
          </a:prstGeom>
          <a:noFill/>
          <a:ln>
            <a:noFill/>
          </a:ln>
        </p:spPr>
      </p:pic>
    </p:spTree>
  </p:cSld>
  <p:clrMapOvr>
    <a:masterClrMapping/>
  </p:clrMapOvr>
  <p:extLst>
    <p:ext uri="{DCECCB84-F9BA-43D5-87BE-67443E8EF086}">
      <p15:sldGuideLst>
        <p15:guide id="1" orient="horz" pos="1610">
          <p15:clr>
            <a:srgbClr val="FBAE40"/>
          </p15:clr>
        </p15:guide>
        <p15:guide id="2" pos="2880">
          <p15:clr>
            <a:srgbClr val="FBAE40"/>
          </p15:clr>
        </p15:guide>
        <p15:guide id="3" pos="170">
          <p15:clr>
            <a:srgbClr val="FBAE40"/>
          </p15:clr>
        </p15:guide>
        <p15:guide id="4" orient="horz" pos="271">
          <p15:clr>
            <a:srgbClr val="FBAE40"/>
          </p15:clr>
        </p15:guide>
        <p15:guide id="5" orient="horz" pos="310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chemeClr val="lt1"/>
        </a:solidFill>
      </p:bgPr>
    </p:bg>
    <p:spTree>
      <p:nvGrpSpPr>
        <p:cNvPr id="391" name="Shape 39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4.xml"/><Relationship Id="rId10" Type="http://schemas.openxmlformats.org/officeDocument/2006/relationships/slideLayout" Target="../slideLayouts/slideLayout43.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5" Type="http://schemas.openxmlformats.org/officeDocument/2006/relationships/slideLayout" Target="../slideLayouts/slideLayout48.xml"/><Relationship Id="rId6" Type="http://schemas.openxmlformats.org/officeDocument/2006/relationships/slideLayout" Target="../slideLayouts/slideLayout49.xml"/><Relationship Id="rId18" Type="http://schemas.openxmlformats.org/officeDocument/2006/relationships/theme" Target="../theme/theme6.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2920">
          <p15:clr>
            <a:srgbClr val="F26B43"/>
          </p15:clr>
        </p15:guide>
        <p15:guide id="6" orient="horz" pos="754">
          <p15:clr>
            <a:srgbClr val="F26B43"/>
          </p15:clr>
        </p15:guide>
        <p15:guide id="7" orient="horz" pos="269">
          <p15:clr>
            <a:srgbClr val="F26B43"/>
          </p15:clr>
        </p15:guide>
        <p15:guide id="8" pos="142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6"/>
          <p:cNvSpPr txBox="1"/>
          <p:nvPr>
            <p:ph type="title"/>
          </p:nvPr>
        </p:nvSpPr>
        <p:spPr>
          <a:xfrm>
            <a:off x="628979" y="273637"/>
            <a:ext cx="7886100" cy="994200"/>
          </a:xfrm>
          <a:prstGeom prst="rect">
            <a:avLst/>
          </a:prstGeom>
          <a:noFill/>
          <a:ln>
            <a:noFill/>
          </a:ln>
        </p:spPr>
        <p:txBody>
          <a:bodyPr anchorCtr="0" anchor="ctr" bIns="20775" lIns="41550" spcFirstLastPara="1" rIns="41550" wrap="square" tIns="20775">
            <a:noAutofit/>
          </a:bodyPr>
          <a:lstStyle>
            <a:lvl1pPr lvl="0" marR="0" rtl="0" algn="l">
              <a:lnSpc>
                <a:spcPct val="90000"/>
              </a:lnSpc>
              <a:spcBef>
                <a:spcPts val="0"/>
              </a:spcBef>
              <a:spcAft>
                <a:spcPts val="0"/>
              </a:spcAft>
              <a:buClr>
                <a:schemeClr val="dk1"/>
              </a:buClr>
              <a:buSzPts val="2000"/>
              <a:buFont typeface="Calibri"/>
              <a:buNone/>
              <a:defRPr b="0" i="0" sz="2000" u="none" cap="none" strike="noStrike">
                <a:solidFill>
                  <a:schemeClr val="dk1"/>
                </a:solidFill>
                <a:latin typeface="Calibri"/>
                <a:ea typeface="Calibri"/>
                <a:cs typeface="Calibri"/>
                <a:sym typeface="Calibri"/>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221" name="Google Shape;221;p36"/>
          <p:cNvSpPr txBox="1"/>
          <p:nvPr>
            <p:ph idx="1" type="body"/>
          </p:nvPr>
        </p:nvSpPr>
        <p:spPr>
          <a:xfrm>
            <a:off x="628979" y="1368905"/>
            <a:ext cx="7886100" cy="3264300"/>
          </a:xfrm>
          <a:prstGeom prst="rect">
            <a:avLst/>
          </a:prstGeom>
          <a:noFill/>
          <a:ln>
            <a:noFill/>
          </a:ln>
        </p:spPr>
        <p:txBody>
          <a:bodyPr anchorCtr="0" anchor="t" bIns="20775" lIns="41550" spcFirstLastPara="1" rIns="41550" wrap="square" tIns="20775">
            <a:noAutofit/>
          </a:bodyPr>
          <a:lstStyle>
            <a:lvl1pPr indent="-311150" lvl="0" marL="457200" marR="0" rtl="0" algn="l">
              <a:lnSpc>
                <a:spcPct val="90000"/>
              </a:lnSpc>
              <a:spcBef>
                <a:spcPts val="500"/>
              </a:spcBef>
              <a:spcAft>
                <a:spcPts val="0"/>
              </a:spcAft>
              <a:buClr>
                <a:schemeClr val="dk1"/>
              </a:buClr>
              <a:buSzPts val="1300"/>
              <a:buFont typeface="Arial"/>
              <a:buChar char="•"/>
              <a:defRPr b="0" i="0" sz="1300" u="none" cap="none" strike="noStrike">
                <a:solidFill>
                  <a:schemeClr val="dk1"/>
                </a:solidFill>
                <a:latin typeface="Michroma"/>
                <a:ea typeface="Michroma"/>
                <a:cs typeface="Michroma"/>
                <a:sym typeface="Michroma"/>
              </a:defRPr>
            </a:lvl1pPr>
            <a:lvl2pPr indent="-298450" lvl="1" marL="914400" marR="0" rtl="0" algn="l">
              <a:lnSpc>
                <a:spcPct val="90000"/>
              </a:lnSpc>
              <a:spcBef>
                <a:spcPts val="200"/>
              </a:spcBef>
              <a:spcAft>
                <a:spcPts val="0"/>
              </a:spcAft>
              <a:buClr>
                <a:schemeClr val="dk1"/>
              </a:buClr>
              <a:buSzPts val="1100"/>
              <a:buFont typeface="Arial"/>
              <a:buChar char="•"/>
              <a:defRPr b="0" i="0" sz="1100" u="none" cap="none" strike="noStrike">
                <a:solidFill>
                  <a:schemeClr val="dk1"/>
                </a:solidFill>
                <a:latin typeface="Michroma"/>
                <a:ea typeface="Michroma"/>
                <a:cs typeface="Michroma"/>
                <a:sym typeface="Michroma"/>
              </a:defRPr>
            </a:lvl2pPr>
            <a:lvl3pPr indent="-285750" lvl="2" marL="1371600" marR="0" rtl="0" algn="l">
              <a:lnSpc>
                <a:spcPct val="90000"/>
              </a:lnSpc>
              <a:spcBef>
                <a:spcPts val="200"/>
              </a:spcBef>
              <a:spcAft>
                <a:spcPts val="0"/>
              </a:spcAft>
              <a:buClr>
                <a:schemeClr val="dk1"/>
              </a:buClr>
              <a:buSzPts val="900"/>
              <a:buFont typeface="Arial"/>
              <a:buChar char="•"/>
              <a:defRPr b="0" i="0" sz="900" u="none" cap="none" strike="noStrike">
                <a:solidFill>
                  <a:schemeClr val="dk1"/>
                </a:solidFill>
                <a:latin typeface="Michroma"/>
                <a:ea typeface="Michroma"/>
                <a:cs typeface="Michroma"/>
                <a:sym typeface="Michroma"/>
              </a:defRPr>
            </a:lvl3pPr>
            <a:lvl4pPr indent="-279400" lvl="3" marL="1828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4pPr>
            <a:lvl5pPr indent="-279400" lvl="4" marL="22860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Michroma"/>
                <a:ea typeface="Michroma"/>
                <a:cs typeface="Michroma"/>
                <a:sym typeface="Michroma"/>
              </a:defRPr>
            </a:lvl5pPr>
            <a:lvl6pPr indent="-279400" lvl="5" marL="27432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6pPr>
            <a:lvl7pPr indent="-279400" lvl="6" marL="32004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7pPr>
            <a:lvl8pPr indent="-279400" lvl="7" marL="36576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8pPr>
            <a:lvl9pPr indent="-279400" lvl="8" marL="4114800" marR="0" rtl="0" algn="l">
              <a:lnSpc>
                <a:spcPct val="90000"/>
              </a:lnSpc>
              <a:spcBef>
                <a:spcPts val="200"/>
              </a:spcBef>
              <a:spcAft>
                <a:spcPts val="0"/>
              </a:spcAft>
              <a:buClr>
                <a:schemeClr val="dk1"/>
              </a:buClr>
              <a:buSzPts val="800"/>
              <a:buFont typeface="Arial"/>
              <a:buChar char="•"/>
              <a:defRPr b="0" i="0" sz="800" u="none" cap="none" strike="noStrike">
                <a:solidFill>
                  <a:schemeClr val="dk1"/>
                </a:solidFill>
                <a:latin typeface="Calibri"/>
                <a:ea typeface="Calibri"/>
                <a:cs typeface="Calibri"/>
                <a:sym typeface="Calibri"/>
              </a:defRPr>
            </a:lvl9pPr>
          </a:lstStyle>
          <a:p/>
        </p:txBody>
      </p:sp>
      <p:sp>
        <p:nvSpPr>
          <p:cNvPr id="222" name="Google Shape;222;p36"/>
          <p:cNvSpPr txBox="1"/>
          <p:nvPr>
            <p:ph idx="10" type="dt"/>
          </p:nvPr>
        </p:nvSpPr>
        <p:spPr>
          <a:xfrm>
            <a:off x="628979" y="4767340"/>
            <a:ext cx="2057100" cy="273600"/>
          </a:xfrm>
          <a:prstGeom prst="rect">
            <a:avLst/>
          </a:prstGeom>
          <a:noFill/>
          <a:ln>
            <a:noFill/>
          </a:ln>
        </p:spPr>
        <p:txBody>
          <a:bodyPr anchorCtr="0" anchor="ctr" bIns="20775" lIns="41550" spcFirstLastPara="1" rIns="41550" wrap="square" tIns="20775">
            <a:noAutofit/>
          </a:bodyPr>
          <a:lstStyle>
            <a:lvl1pPr lvl="0" marR="0" rtl="0" algn="l">
              <a:lnSpc>
                <a:spcPct val="100000"/>
              </a:lnSpc>
              <a:spcBef>
                <a:spcPts val="0"/>
              </a:spcBef>
              <a:spcAft>
                <a:spcPts val="0"/>
              </a:spcAft>
              <a:buSzPts val="600"/>
              <a:buNone/>
              <a:defRPr b="0" i="0" sz="500" u="none" cap="none" strike="noStrike">
                <a:solidFill>
                  <a:srgbClr val="888888"/>
                </a:solidFill>
                <a:latin typeface="Michroma"/>
                <a:ea typeface="Michroma"/>
                <a:cs typeface="Michroma"/>
                <a:sym typeface="Michroma"/>
              </a:defRPr>
            </a:lvl1pPr>
            <a:lvl2pPr lvl="1"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9pPr>
          </a:lstStyle>
          <a:p/>
        </p:txBody>
      </p:sp>
      <p:sp>
        <p:nvSpPr>
          <p:cNvPr id="223" name="Google Shape;223;p36"/>
          <p:cNvSpPr txBox="1"/>
          <p:nvPr>
            <p:ph idx="11" type="ftr"/>
          </p:nvPr>
        </p:nvSpPr>
        <p:spPr>
          <a:xfrm>
            <a:off x="3028767" y="4767340"/>
            <a:ext cx="3086400" cy="273600"/>
          </a:xfrm>
          <a:prstGeom prst="rect">
            <a:avLst/>
          </a:prstGeom>
          <a:noFill/>
          <a:ln>
            <a:noFill/>
          </a:ln>
        </p:spPr>
        <p:txBody>
          <a:bodyPr anchorCtr="0" anchor="ctr" bIns="20775" lIns="41550" spcFirstLastPara="1" rIns="41550" wrap="square" tIns="20775">
            <a:noAutofit/>
          </a:bodyPr>
          <a:lstStyle>
            <a:lvl1pPr lvl="0" marR="0" rtl="0" algn="ctr">
              <a:lnSpc>
                <a:spcPct val="100000"/>
              </a:lnSpc>
              <a:spcBef>
                <a:spcPts val="0"/>
              </a:spcBef>
              <a:spcAft>
                <a:spcPts val="0"/>
              </a:spcAft>
              <a:buSzPts val="600"/>
              <a:buNone/>
              <a:defRPr b="0" i="0" sz="500" u="none" cap="none" strike="noStrike">
                <a:solidFill>
                  <a:srgbClr val="888888"/>
                </a:solidFill>
                <a:latin typeface="Michroma"/>
                <a:ea typeface="Michroma"/>
                <a:cs typeface="Michroma"/>
                <a:sym typeface="Michroma"/>
              </a:defRPr>
            </a:lvl1pPr>
            <a:lvl2pPr lvl="1"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600"/>
              <a:buNone/>
              <a:defRPr b="0" i="0" sz="600" u="none" cap="none" strike="noStrike">
                <a:solidFill>
                  <a:srgbClr val="000000"/>
                </a:solidFill>
                <a:latin typeface="Arial"/>
                <a:ea typeface="Arial"/>
                <a:cs typeface="Arial"/>
                <a:sym typeface="Arial"/>
              </a:defRPr>
            </a:lvl9pPr>
          </a:lstStyle>
          <a:p/>
        </p:txBody>
      </p:sp>
      <p:sp>
        <p:nvSpPr>
          <p:cNvPr id="224" name="Google Shape;224;p36"/>
          <p:cNvSpPr txBox="1"/>
          <p:nvPr>
            <p:ph idx="12" type="sldNum"/>
          </p:nvPr>
        </p:nvSpPr>
        <p:spPr>
          <a:xfrm>
            <a:off x="6457859" y="4767340"/>
            <a:ext cx="2057100" cy="273600"/>
          </a:xfrm>
          <a:prstGeom prst="rect">
            <a:avLst/>
          </a:prstGeom>
          <a:noFill/>
          <a:ln>
            <a:noFill/>
          </a:ln>
        </p:spPr>
        <p:txBody>
          <a:bodyPr anchorCtr="0" anchor="ctr" bIns="20775" lIns="41550" spcFirstLastPara="1" rIns="41550" wrap="square" tIns="20775">
            <a:noAutofit/>
          </a:bodyPr>
          <a:lstStyle>
            <a:lvl1pPr indent="0" lvl="0"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1pPr>
            <a:lvl2pPr indent="0" lvl="1"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2pPr>
            <a:lvl3pPr indent="0" lvl="2"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3pPr>
            <a:lvl4pPr indent="0" lvl="3"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4pPr>
            <a:lvl5pPr indent="0" lvl="4"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5pPr>
            <a:lvl6pPr indent="0" lvl="5"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6pPr>
            <a:lvl7pPr indent="0" lvl="6"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7pPr>
            <a:lvl8pPr indent="0" lvl="7"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8pPr>
            <a:lvl9pPr indent="0" lvl="8" marL="0" marR="0" rtl="0" algn="r">
              <a:lnSpc>
                <a:spcPct val="100000"/>
              </a:lnSpc>
              <a:spcBef>
                <a:spcPts val="0"/>
              </a:spcBef>
              <a:spcAft>
                <a:spcPts val="0"/>
              </a:spcAft>
              <a:buNone/>
              <a:defRPr b="0" i="0" sz="500" u="none" cap="none" strike="noStrike">
                <a:solidFill>
                  <a:srgbClr val="888888"/>
                </a:solidFill>
                <a:latin typeface="Michroma"/>
                <a:ea typeface="Michroma"/>
                <a:cs typeface="Michroma"/>
                <a:sym typeface="Michrom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4" name="Shape 274"/>
        <p:cNvGrpSpPr/>
        <p:nvPr/>
      </p:nvGrpSpPr>
      <p:grpSpPr>
        <a:xfrm>
          <a:off x="0" y="0"/>
          <a:ext cx="0" cy="0"/>
          <a:chOff x="0" y="0"/>
          <a:chExt cx="0" cy="0"/>
        </a:xfrm>
      </p:grpSpPr>
      <p:sp>
        <p:nvSpPr>
          <p:cNvPr id="275" name="Google Shape;275;p47"/>
          <p:cNvSpPr txBox="1"/>
          <p:nvPr/>
        </p:nvSpPr>
        <p:spPr>
          <a:xfrm>
            <a:off x="0" y="2290917"/>
            <a:ext cx="9144000" cy="5616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Title pages</a:t>
            </a:r>
            <a:endParaRPr sz="600"/>
          </a:p>
        </p:txBody>
      </p:sp>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pos="170">
          <p15:clr>
            <a:srgbClr val="F26B43"/>
          </p15:clr>
        </p15:guide>
        <p15:guide id="3" pos="5590">
          <p15:clr>
            <a:srgbClr val="F26B43"/>
          </p15:clr>
        </p15:guide>
        <p15:guide id="4" orient="horz" pos="1620">
          <p15:clr>
            <a:srgbClr val="F26B43"/>
          </p15:clr>
        </p15:guide>
        <p15:guide id="5" orient="horz" pos="3109">
          <p15:clr>
            <a:srgbClr val="F26B43"/>
          </p15:clr>
        </p15:guide>
        <p15:guide id="6" orient="horz" pos="292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p65"/>
          <p:cNvSpPr txBox="1"/>
          <p:nvPr/>
        </p:nvSpPr>
        <p:spPr>
          <a:xfrm>
            <a:off x="0" y="2290917"/>
            <a:ext cx="9144000" cy="561600"/>
          </a:xfrm>
          <a:prstGeom prst="rect">
            <a:avLst/>
          </a:prstGeom>
          <a:solidFill>
            <a:schemeClr val="lt1"/>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500"/>
              <a:buFont typeface="Arial"/>
              <a:buNone/>
            </a:pPr>
            <a:r>
              <a:rPr b="0" i="0" lang="en-GB" sz="2500" u="none" cap="none" strike="noStrike">
                <a:solidFill>
                  <a:schemeClr val="dk1"/>
                </a:solidFill>
                <a:latin typeface="Michroma"/>
                <a:ea typeface="Michroma"/>
                <a:cs typeface="Michroma"/>
                <a:sym typeface="Michroma"/>
              </a:rPr>
              <a:t>Agenda pages</a:t>
            </a:r>
            <a:endParaRPr sz="600"/>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xml"/><Relationship Id="rId3" Type="http://schemas.openxmlformats.org/officeDocument/2006/relationships/image" Target="../media/image51.jp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2.xml"/><Relationship Id="rId3" Type="http://schemas.openxmlformats.org/officeDocument/2006/relationships/image" Target="../media/image50.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s://members.parliament.uk/FindYourM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 Id="rId3" Type="http://schemas.openxmlformats.org/officeDocument/2006/relationships/image" Target="../media/image53.jp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hyperlink" Target="http://www.youtube.com/watch?v=RAMbIz3Y2JA" TargetMode="External"/><Relationship Id="rId4" Type="http://schemas.openxmlformats.org/officeDocument/2006/relationships/image" Target="../media/image38.jpg"/><Relationship Id="rId5" Type="http://schemas.openxmlformats.org/officeDocument/2006/relationships/hyperlink" Target="http://www.youtube.com/watch?v=dS_SLF92e5A" TargetMode="External"/><Relationship Id="rId6" Type="http://schemas.openxmlformats.org/officeDocument/2006/relationships/image" Target="../media/image40.jpg"/><Relationship Id="rId7" Type="http://schemas.openxmlformats.org/officeDocument/2006/relationships/hyperlink" Target="http://www.youtube.com/watch?v=sS03_sqvjOs" TargetMode="External"/><Relationship Id="rId8" Type="http://schemas.openxmlformats.org/officeDocument/2006/relationships/image" Target="../media/image3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 Id="rId3" Type="http://schemas.openxmlformats.org/officeDocument/2006/relationships/image" Target="../media/image52.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s://learning.parliament.uk/resources/" TargetMode="External"/><Relationship Id="rId4" Type="http://schemas.openxmlformats.org/officeDocument/2006/relationships/hyperlink" Target="https://www.youtube.com/c/ukparliamen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 Id="rId3" Type="http://schemas.openxmlformats.org/officeDocument/2006/relationships/image" Target="../media/image54.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71"/>
          <p:cNvPicPr preferRelativeResize="0"/>
          <p:nvPr/>
        </p:nvPicPr>
        <p:blipFill rotWithShape="1">
          <a:blip r:embed="rId3">
            <a:alphaModFix/>
          </a:blip>
          <a:srcRect b="29490" l="1845" r="0" t="4297"/>
          <a:stretch/>
        </p:blipFill>
        <p:spPr>
          <a:xfrm>
            <a:off x="0" y="0"/>
            <a:ext cx="9144003" cy="4111076"/>
          </a:xfrm>
          <a:prstGeom prst="rect">
            <a:avLst/>
          </a:prstGeom>
          <a:noFill/>
          <a:ln>
            <a:noFill/>
          </a:ln>
        </p:spPr>
      </p:pic>
      <p:sp>
        <p:nvSpPr>
          <p:cNvPr id="398" name="Google Shape;398;p71"/>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77000"/>
              </a:lnSpc>
              <a:spcBef>
                <a:spcPts val="0"/>
              </a:spcBef>
              <a:spcAft>
                <a:spcPts val="0"/>
              </a:spcAft>
              <a:buClr>
                <a:schemeClr val="lt1"/>
              </a:buClr>
              <a:buSzPts val="2600"/>
              <a:buFont typeface="Michroma"/>
              <a:buNone/>
            </a:pPr>
            <a:r>
              <a:rPr lang="en-GB" sz="2400">
                <a:solidFill>
                  <a:srgbClr val="FFFFFF"/>
                </a:solidFill>
              </a:rPr>
              <a:t>Democratic Engagement</a:t>
            </a:r>
            <a:endParaRPr sz="2400">
              <a:solidFill>
                <a:srgbClr val="FFFFFF"/>
              </a:solidFill>
            </a:endParaRPr>
          </a:p>
        </p:txBody>
      </p:sp>
      <p:pic>
        <p:nvPicPr>
          <p:cNvPr id="399" name="Google Shape;399;p71"/>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80"/>
          <p:cNvSpPr txBox="1"/>
          <p:nvPr>
            <p:ph idx="1" type="body"/>
          </p:nvPr>
        </p:nvSpPr>
        <p:spPr>
          <a:xfrm>
            <a:off x="2265194" y="426700"/>
            <a:ext cx="6609000" cy="374700"/>
          </a:xfrm>
          <a:prstGeom prst="rect">
            <a:avLst/>
          </a:prstGeom>
        </p:spPr>
        <p:txBody>
          <a:bodyPr anchorCtr="0" anchor="b" bIns="20775" lIns="41550" spcFirstLastPara="1" rIns="41550" wrap="square" tIns="20775">
            <a:noAutofit/>
          </a:bodyPr>
          <a:lstStyle/>
          <a:p>
            <a:pPr indent="0" lvl="0" marL="0" rtl="0" algn="l">
              <a:spcBef>
                <a:spcPts val="500"/>
              </a:spcBef>
              <a:spcAft>
                <a:spcPts val="0"/>
              </a:spcAft>
              <a:buNone/>
            </a:pPr>
            <a:r>
              <a:rPr b="1" lang="en-GB" sz="1600"/>
              <a:t>The ‘WHAT’</a:t>
            </a:r>
            <a:endParaRPr sz="1600"/>
          </a:p>
        </p:txBody>
      </p:sp>
      <p:sp>
        <p:nvSpPr>
          <p:cNvPr id="464" name="Google Shape;464;p80"/>
          <p:cNvSpPr txBox="1"/>
          <p:nvPr>
            <p:ph idx="2" type="body"/>
          </p:nvPr>
        </p:nvSpPr>
        <p:spPr>
          <a:xfrm>
            <a:off x="2265194" y="891821"/>
            <a:ext cx="6609000" cy="3743400"/>
          </a:xfrm>
          <a:prstGeom prst="rect">
            <a:avLst/>
          </a:prstGeom>
          <a:solidFill>
            <a:srgbClr val="FCE5CD"/>
          </a:solidFill>
        </p:spPr>
        <p:txBody>
          <a:bodyPr anchorCtr="0" anchor="t" bIns="20775" lIns="41550" spcFirstLastPara="1" rIns="41550" wrap="square" tIns="20775">
            <a:noAutofit/>
          </a:bodyPr>
          <a:lstStyle/>
          <a:p>
            <a:pPr indent="0" lvl="0" marL="0" rtl="0" algn="l">
              <a:lnSpc>
                <a:spcPct val="150000"/>
              </a:lnSpc>
              <a:spcBef>
                <a:spcPts val="0"/>
              </a:spcBef>
              <a:spcAft>
                <a:spcPts val="0"/>
              </a:spcAft>
              <a:buClr>
                <a:schemeClr val="dk1"/>
              </a:buClr>
              <a:buSzPts val="500"/>
              <a:buFont typeface="Arial"/>
              <a:buNone/>
            </a:pPr>
            <a:r>
              <a:rPr lang="en-GB" sz="1600">
                <a:latin typeface="Montserrat"/>
                <a:ea typeface="Montserrat"/>
                <a:cs typeface="Montserrat"/>
                <a:sym typeface="Montserrat"/>
              </a:rPr>
              <a:t>You have one minute to you decide on a cause that you feel deserves social action.</a:t>
            </a:r>
            <a:endParaRPr sz="1600">
              <a:latin typeface="Montserrat"/>
              <a:ea typeface="Montserrat"/>
              <a:cs typeface="Montserrat"/>
              <a:sym typeface="Montserrat"/>
            </a:endParaRPr>
          </a:p>
          <a:p>
            <a:pPr indent="0" lvl="0" marL="0" rtl="0" algn="l">
              <a:lnSpc>
                <a:spcPct val="150000"/>
              </a:lnSpc>
              <a:spcBef>
                <a:spcPts val="0"/>
              </a:spcBef>
              <a:spcAft>
                <a:spcPts val="0"/>
              </a:spcAft>
              <a:buNone/>
            </a:pPr>
            <a:r>
              <a:rPr lang="en-GB" sz="1600">
                <a:latin typeface="Montserrat"/>
                <a:ea typeface="Montserrat"/>
                <a:cs typeface="Montserrat"/>
                <a:sym typeface="Montserrat"/>
              </a:rPr>
              <a:t>You can choose a campaign that is </a:t>
            </a:r>
            <a:r>
              <a:rPr b="1" lang="en-GB" sz="1600">
                <a:latin typeface="Montserrat"/>
                <a:ea typeface="Montserrat"/>
                <a:cs typeface="Montserrat"/>
                <a:sym typeface="Montserrat"/>
              </a:rPr>
              <a:t>local </a:t>
            </a:r>
            <a:r>
              <a:rPr lang="en-GB" sz="1600">
                <a:latin typeface="Montserrat"/>
                <a:ea typeface="Montserrat"/>
                <a:cs typeface="Montserrat"/>
                <a:sym typeface="Montserrat"/>
              </a:rPr>
              <a:t>to your immediate community, is a national issue that affects people across the UK, or is a global issue which affects people in many different countries.</a:t>
            </a:r>
            <a:endParaRPr b="1" sz="16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rPr b="1" lang="en-GB" sz="1600">
                <a:latin typeface="Montserrat"/>
                <a:ea typeface="Montserrat"/>
                <a:cs typeface="Montserrat"/>
                <a:sym typeface="Montserrat"/>
              </a:rPr>
              <a:t>If you're struggling, you might like to think about:</a:t>
            </a:r>
            <a:endParaRPr b="1"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Your local food bank and community issues</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The effect coronavirus has had on young people in the UK</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Char char="●"/>
            </a:pPr>
            <a:r>
              <a:rPr lang="en-GB" sz="1600">
                <a:latin typeface="Montserrat"/>
                <a:ea typeface="Montserrat"/>
                <a:cs typeface="Montserrat"/>
                <a:sym typeface="Montserrat"/>
              </a:rPr>
              <a:t>An environmental issue you feel strongly about</a:t>
            </a:r>
            <a:endParaRPr b="1" sz="16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500"/>
              <a:buFont typeface="Arial"/>
              <a:buNone/>
            </a:pPr>
            <a:r>
              <a:t/>
            </a:r>
            <a:endParaRPr sz="1600">
              <a:latin typeface="Montserrat"/>
              <a:ea typeface="Montserrat"/>
              <a:cs typeface="Montserrat"/>
              <a:sym typeface="Montserrat"/>
            </a:endParaRPr>
          </a:p>
          <a:p>
            <a:pPr indent="0" lvl="0" marL="0" rtl="0" algn="l">
              <a:lnSpc>
                <a:spcPct val="150000"/>
              </a:lnSpc>
              <a:spcBef>
                <a:spcPts val="0"/>
              </a:spcBef>
              <a:spcAft>
                <a:spcPts val="0"/>
              </a:spcAft>
              <a:buClr>
                <a:schemeClr val="dk1"/>
              </a:buClr>
              <a:buSzPts val="1100"/>
              <a:buFont typeface="Arial"/>
              <a:buNone/>
            </a:pPr>
            <a:r>
              <a:t/>
            </a:r>
            <a:endParaRPr sz="1600">
              <a:latin typeface="Montserrat"/>
              <a:ea typeface="Montserrat"/>
              <a:cs typeface="Montserrat"/>
              <a:sym typeface="Montserrat"/>
            </a:endParaRPr>
          </a:p>
          <a:p>
            <a:pPr indent="0" lvl="0" marL="0" rtl="0" algn="l">
              <a:spcBef>
                <a:spcPts val="500"/>
              </a:spcBef>
              <a:spcAft>
                <a:spcPts val="0"/>
              </a:spcAft>
              <a:buNone/>
            </a:pPr>
            <a:r>
              <a:t/>
            </a:r>
            <a:endParaRPr sz="1600"/>
          </a:p>
        </p:txBody>
      </p:sp>
      <p:sp>
        <p:nvSpPr>
          <p:cNvPr id="465" name="Google Shape;465;p80"/>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What would you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81"/>
          <p:cNvSpPr txBox="1"/>
          <p:nvPr>
            <p:ph idx="1" type="body"/>
          </p:nvPr>
        </p:nvSpPr>
        <p:spPr>
          <a:xfrm>
            <a:off x="2265194" y="426700"/>
            <a:ext cx="6609000" cy="374700"/>
          </a:xfrm>
          <a:prstGeom prst="rect">
            <a:avLst/>
          </a:prstGeom>
        </p:spPr>
        <p:txBody>
          <a:bodyPr anchorCtr="0" anchor="b" bIns="20775" lIns="41550" spcFirstLastPara="1" rIns="41550" wrap="square" tIns="20775">
            <a:noAutofit/>
          </a:bodyPr>
          <a:lstStyle/>
          <a:p>
            <a:pPr indent="0" lvl="0" marL="0" rtl="0" algn="l">
              <a:spcBef>
                <a:spcPts val="0"/>
              </a:spcBef>
              <a:spcAft>
                <a:spcPts val="0"/>
              </a:spcAft>
              <a:buClr>
                <a:schemeClr val="dk1"/>
              </a:buClr>
              <a:buSzPts val="1100"/>
              <a:buFont typeface="Arial"/>
              <a:buNone/>
            </a:pPr>
            <a:r>
              <a:rPr b="1" lang="en-GB" sz="1600"/>
              <a:t>The ‘HOW’  </a:t>
            </a:r>
            <a:endParaRPr/>
          </a:p>
        </p:txBody>
      </p:sp>
      <p:sp>
        <p:nvSpPr>
          <p:cNvPr id="471" name="Google Shape;471;p81"/>
          <p:cNvSpPr txBox="1"/>
          <p:nvPr>
            <p:ph idx="2" type="body"/>
          </p:nvPr>
        </p:nvSpPr>
        <p:spPr>
          <a:xfrm>
            <a:off x="2265194" y="891821"/>
            <a:ext cx="6609000" cy="3743400"/>
          </a:xfrm>
          <a:prstGeom prst="rect">
            <a:avLst/>
          </a:prstGeom>
          <a:solidFill>
            <a:srgbClr val="FCE5CD"/>
          </a:solidFill>
        </p:spPr>
        <p:txBody>
          <a:bodyPr anchorCtr="0" anchor="t" bIns="20775" lIns="41550" spcFirstLastPara="1" rIns="41550" wrap="square" tIns="20775">
            <a:noAutofit/>
          </a:bodyPr>
          <a:lstStyle/>
          <a:p>
            <a:pPr indent="0" lvl="0" marL="0" rtl="0" algn="l">
              <a:spcBef>
                <a:spcPts val="0"/>
              </a:spcBef>
              <a:spcAft>
                <a:spcPts val="0"/>
              </a:spcAft>
              <a:buClr>
                <a:schemeClr val="dk1"/>
              </a:buClr>
              <a:buSzPts val="500"/>
              <a:buFont typeface="Arial"/>
              <a:buNone/>
            </a:pPr>
            <a:r>
              <a:rPr lang="en-GB" sz="1600">
                <a:latin typeface="Montserrat"/>
                <a:ea typeface="Montserrat"/>
                <a:cs typeface="Montserrat"/>
                <a:sym typeface="Montserrat"/>
              </a:rPr>
              <a:t>Now that you know what issue you care about you need to decide </a:t>
            </a:r>
            <a:r>
              <a:rPr b="1" lang="en-GB" sz="1600" u="sng">
                <a:latin typeface="Montserrat"/>
                <a:ea typeface="Montserrat"/>
                <a:cs typeface="Montserrat"/>
                <a:sym typeface="Montserrat"/>
              </a:rPr>
              <a:t>how</a:t>
            </a:r>
            <a:r>
              <a:rPr lang="en-GB" sz="1600">
                <a:latin typeface="Montserrat"/>
                <a:ea typeface="Montserrat"/>
                <a:cs typeface="Montserrat"/>
                <a:sym typeface="Montserrat"/>
              </a:rPr>
              <a:t> you are going to make a difference.</a:t>
            </a:r>
            <a:endParaRPr sz="1600">
              <a:latin typeface="Montserrat"/>
              <a:ea typeface="Montserrat"/>
              <a:cs typeface="Montserrat"/>
              <a:sym typeface="Montserrat"/>
            </a:endParaRPr>
          </a:p>
          <a:p>
            <a:pPr indent="0" lvl="0" marL="0" rtl="0" algn="l">
              <a:spcBef>
                <a:spcPts val="0"/>
              </a:spcBef>
              <a:spcAft>
                <a:spcPts val="0"/>
              </a:spcAft>
              <a:buClr>
                <a:schemeClr val="dk1"/>
              </a:buClr>
              <a:buSzPts val="500"/>
              <a:buFont typeface="Arial"/>
              <a:buNone/>
            </a:pPr>
            <a:r>
              <a:t/>
            </a:r>
            <a:endParaRPr sz="1600">
              <a:latin typeface="Montserrat"/>
              <a:ea typeface="Montserrat"/>
              <a:cs typeface="Montserrat"/>
              <a:sym typeface="Montserrat"/>
            </a:endParaRPr>
          </a:p>
          <a:p>
            <a:pPr indent="0" lvl="0" marL="0" rtl="0" algn="l">
              <a:spcBef>
                <a:spcPts val="0"/>
              </a:spcBef>
              <a:spcAft>
                <a:spcPts val="0"/>
              </a:spcAft>
              <a:buClr>
                <a:schemeClr val="dk1"/>
              </a:buClr>
              <a:buSzPts val="500"/>
              <a:buFont typeface="Arial"/>
              <a:buNone/>
            </a:pPr>
            <a:r>
              <a:rPr lang="en-GB" sz="1600">
                <a:latin typeface="Montserrat"/>
                <a:ea typeface="Montserrat"/>
                <a:cs typeface="Montserrat"/>
                <a:sym typeface="Montserrat"/>
              </a:rPr>
              <a:t>You now have time to write down</a:t>
            </a:r>
            <a:endParaRPr sz="16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b="1" lang="en-GB" sz="1600">
                <a:latin typeface="Montserrat"/>
                <a:ea typeface="Montserrat"/>
                <a:cs typeface="Montserrat"/>
                <a:sym typeface="Montserrat"/>
              </a:rPr>
              <a:t>WHAT</a:t>
            </a:r>
            <a:r>
              <a:rPr lang="en-GB" sz="1600">
                <a:latin typeface="Montserrat"/>
                <a:ea typeface="Montserrat"/>
                <a:cs typeface="Montserrat"/>
                <a:sym typeface="Montserrat"/>
              </a:rPr>
              <a:t> is the problem you are choosing? </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b="1" lang="en-GB" sz="1600">
                <a:latin typeface="Montserrat"/>
                <a:ea typeface="Montserrat"/>
                <a:cs typeface="Montserrat"/>
                <a:sym typeface="Montserrat"/>
              </a:rPr>
              <a:t>WHY</a:t>
            </a:r>
            <a:r>
              <a:rPr lang="en-GB" sz="1600">
                <a:latin typeface="Montserrat"/>
                <a:ea typeface="Montserrat"/>
                <a:cs typeface="Montserrat"/>
                <a:sym typeface="Montserrat"/>
              </a:rPr>
              <a:t> is it an issue?</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GB" sz="1600">
                <a:latin typeface="Montserrat"/>
                <a:ea typeface="Montserrat"/>
                <a:cs typeface="Montserrat"/>
                <a:sym typeface="Montserrat"/>
              </a:rPr>
              <a:t>who is impacted and how</a:t>
            </a:r>
            <a:endParaRPr sz="1600">
              <a:latin typeface="Montserrat"/>
              <a:ea typeface="Montserrat"/>
              <a:cs typeface="Montserrat"/>
              <a:sym typeface="Montserrat"/>
            </a:endParaRPr>
          </a:p>
          <a:p>
            <a:pPr indent="-330200" lvl="1" marL="914400" rtl="0" algn="l">
              <a:spcBef>
                <a:spcPts val="0"/>
              </a:spcBef>
              <a:spcAft>
                <a:spcPts val="0"/>
              </a:spcAft>
              <a:buSzPts val="1600"/>
              <a:buFont typeface="Montserrat"/>
              <a:buAutoNum type="alphaLcPeriod"/>
            </a:pPr>
            <a:r>
              <a:rPr lang="en-GB" sz="1600">
                <a:latin typeface="Montserrat"/>
                <a:ea typeface="Montserrat"/>
                <a:cs typeface="Montserrat"/>
                <a:sym typeface="Montserrat"/>
              </a:rPr>
              <a:t>what will happen if nothing is done?</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b="1" lang="en-GB" sz="1600">
                <a:latin typeface="Montserrat"/>
                <a:ea typeface="Montserrat"/>
                <a:cs typeface="Montserrat"/>
                <a:sym typeface="Montserrat"/>
              </a:rPr>
              <a:t>SOLUTION </a:t>
            </a:r>
            <a:r>
              <a:rPr lang="en-GB" sz="1600">
                <a:latin typeface="Montserrat"/>
                <a:ea typeface="Montserrat"/>
                <a:cs typeface="Montserrat"/>
                <a:sym typeface="Montserrat"/>
              </a:rPr>
              <a:t>what can you do about it?</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b="1" lang="en-GB" sz="1600">
                <a:latin typeface="Montserrat"/>
                <a:ea typeface="Montserrat"/>
                <a:cs typeface="Montserrat"/>
                <a:sym typeface="Montserrat"/>
              </a:rPr>
              <a:t>STAKEHOLDERS</a:t>
            </a:r>
            <a:r>
              <a:rPr lang="en-GB" sz="1600">
                <a:latin typeface="Montserrat"/>
                <a:ea typeface="Montserrat"/>
                <a:cs typeface="Montserrat"/>
                <a:sym typeface="Montserrat"/>
              </a:rPr>
              <a:t> who can help you?</a:t>
            </a:r>
            <a:endParaRPr sz="1600">
              <a:latin typeface="Montserrat"/>
              <a:ea typeface="Montserrat"/>
              <a:cs typeface="Montserrat"/>
              <a:sym typeface="Montserrat"/>
            </a:endParaRPr>
          </a:p>
          <a:p>
            <a:pPr indent="-330200" lvl="0" marL="457200" rtl="0" algn="l">
              <a:spcBef>
                <a:spcPts val="0"/>
              </a:spcBef>
              <a:spcAft>
                <a:spcPts val="0"/>
              </a:spcAft>
              <a:buSzPts val="1600"/>
              <a:buFont typeface="Montserrat"/>
              <a:buAutoNum type="arabicPeriod"/>
            </a:pPr>
            <a:r>
              <a:rPr b="1" lang="en-GB" sz="1600">
                <a:latin typeface="Montserrat"/>
                <a:ea typeface="Montserrat"/>
                <a:cs typeface="Montserrat"/>
                <a:sym typeface="Montserrat"/>
              </a:rPr>
              <a:t>IMPACT </a:t>
            </a:r>
            <a:r>
              <a:rPr lang="en-GB" sz="1600">
                <a:latin typeface="Montserrat"/>
                <a:ea typeface="Montserrat"/>
                <a:cs typeface="Montserrat"/>
                <a:sym typeface="Montserrat"/>
              </a:rPr>
              <a:t>what do you hope to achieve? </a:t>
            </a:r>
            <a:endParaRPr sz="16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Clr>
                <a:schemeClr val="dk1"/>
              </a:buClr>
              <a:buSzPts val="1100"/>
              <a:buFont typeface="Arial"/>
              <a:buNone/>
            </a:pPr>
            <a:r>
              <a:t/>
            </a:r>
            <a:endParaRPr sz="1600"/>
          </a:p>
          <a:p>
            <a:pPr indent="0" lvl="0" marL="0" rtl="0" algn="l">
              <a:spcBef>
                <a:spcPts val="0"/>
              </a:spcBef>
              <a:spcAft>
                <a:spcPts val="0"/>
              </a:spcAft>
              <a:buClr>
                <a:schemeClr val="dk1"/>
              </a:buClr>
              <a:buSzPts val="500"/>
              <a:buFont typeface="Arial"/>
              <a:buNone/>
            </a:pPr>
            <a:r>
              <a:t/>
            </a:r>
            <a:endParaRPr sz="1600"/>
          </a:p>
          <a:p>
            <a:pPr indent="0" lvl="0" marL="0" rtl="0" algn="l">
              <a:spcBef>
                <a:spcPts val="0"/>
              </a:spcBef>
              <a:spcAft>
                <a:spcPts val="0"/>
              </a:spcAft>
              <a:buClr>
                <a:schemeClr val="dk1"/>
              </a:buClr>
              <a:buSzPts val="1300"/>
              <a:buFont typeface="Arial"/>
              <a:buNone/>
            </a:pPr>
            <a:r>
              <a:t/>
            </a:r>
            <a:endParaRPr sz="1600"/>
          </a:p>
        </p:txBody>
      </p:sp>
      <p:sp>
        <p:nvSpPr>
          <p:cNvPr id="472" name="Google Shape;472;p81"/>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What would you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82"/>
          <p:cNvPicPr preferRelativeResize="0"/>
          <p:nvPr/>
        </p:nvPicPr>
        <p:blipFill rotWithShape="1">
          <a:blip r:embed="rId3">
            <a:alphaModFix/>
          </a:blip>
          <a:srcRect b="15832" l="0" r="0" t="15832"/>
          <a:stretch/>
        </p:blipFill>
        <p:spPr>
          <a:xfrm>
            <a:off x="0" y="0"/>
            <a:ext cx="9144003" cy="4168724"/>
          </a:xfrm>
          <a:prstGeom prst="rect">
            <a:avLst/>
          </a:prstGeom>
          <a:noFill/>
          <a:ln>
            <a:noFill/>
          </a:ln>
        </p:spPr>
      </p:pic>
      <p:sp>
        <p:nvSpPr>
          <p:cNvPr id="479" name="Google Shape;479;p82"/>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t>Making your voice heard</a:t>
            </a:r>
            <a:endParaRPr sz="2000">
              <a:solidFill>
                <a:srgbClr val="FFFFFF"/>
              </a:solidFill>
            </a:endParaRPr>
          </a:p>
        </p:txBody>
      </p:sp>
      <p:pic>
        <p:nvPicPr>
          <p:cNvPr id="480" name="Google Shape;480;p82"/>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83"/>
          <p:cNvSpPr txBox="1"/>
          <p:nvPr>
            <p:ph idx="1" type="body"/>
          </p:nvPr>
        </p:nvSpPr>
        <p:spPr>
          <a:xfrm>
            <a:off x="2265200" y="426701"/>
            <a:ext cx="6609000" cy="44373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None/>
            </a:pPr>
            <a:r>
              <a:rPr b="1" lang="en-GB"/>
              <a:t>Contacting your MP</a:t>
            </a:r>
            <a:endParaRPr b="1"/>
          </a:p>
          <a:p>
            <a:pPr indent="0" lvl="0" marL="0" rtl="0" algn="l">
              <a:spcBef>
                <a:spcPts val="500"/>
              </a:spcBef>
              <a:spcAft>
                <a:spcPts val="0"/>
              </a:spcAft>
              <a:buNone/>
            </a:pPr>
            <a:r>
              <a:t/>
            </a:r>
            <a:endParaRPr/>
          </a:p>
          <a:p>
            <a:pPr indent="0" lvl="0" marL="0" rtl="0" algn="l">
              <a:spcBef>
                <a:spcPts val="500"/>
              </a:spcBef>
              <a:spcAft>
                <a:spcPts val="0"/>
              </a:spcAft>
              <a:buNone/>
            </a:pPr>
            <a:r>
              <a:rPr lang="en-GB"/>
              <a:t>Your Member of Parliament (MP) is elected by people in your local area (called Constituency).</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GB"/>
              <a:t>You can find out which constituency you live in and who your MP is by using this website:</a:t>
            </a:r>
            <a:endParaRPr/>
          </a:p>
          <a:p>
            <a:pPr indent="0" lvl="0" marL="0" rtl="0" algn="l">
              <a:spcBef>
                <a:spcPts val="500"/>
              </a:spcBef>
              <a:spcAft>
                <a:spcPts val="0"/>
              </a:spcAft>
              <a:buNone/>
            </a:pPr>
            <a:r>
              <a:rPr lang="en-GB" u="sng">
                <a:solidFill>
                  <a:schemeClr val="hlink"/>
                </a:solidFill>
                <a:hlinkClick r:id="rId3"/>
              </a:rPr>
              <a:t>https://members.parliament.uk/FindYourMP</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GB"/>
              <a:t>As a resident, you have the right to contact your MP to ask them to support a cause you feel strongly about or to argue in the House of Commons on your behalf. </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GB"/>
              <a:t>Many people write to their MP when they want something done, and MPs will often respond.</a:t>
            </a:r>
            <a:endParaRPr/>
          </a:p>
        </p:txBody>
      </p:sp>
      <p:sp>
        <p:nvSpPr>
          <p:cNvPr id="486" name="Google Shape;486;p83"/>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Making your voice heard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84"/>
          <p:cNvSpPr txBox="1"/>
          <p:nvPr>
            <p:ph idx="1" type="body"/>
          </p:nvPr>
        </p:nvSpPr>
        <p:spPr>
          <a:xfrm>
            <a:off x="2265200" y="426701"/>
            <a:ext cx="6609000" cy="44373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None/>
            </a:pPr>
            <a:r>
              <a:rPr b="1" lang="en-GB"/>
              <a:t>Writing a letter to</a:t>
            </a:r>
            <a:r>
              <a:rPr b="1" lang="en-GB"/>
              <a:t> your MP</a:t>
            </a:r>
            <a:endParaRPr/>
          </a:p>
          <a:p>
            <a:pPr indent="0" lvl="0" marL="0" rtl="0" algn="l">
              <a:spcBef>
                <a:spcPts val="0"/>
              </a:spcBef>
              <a:spcAft>
                <a:spcPts val="0"/>
              </a:spcAft>
              <a:buNone/>
            </a:pPr>
            <a:r>
              <a:t/>
            </a:r>
            <a:endParaRPr/>
          </a:p>
          <a:p>
            <a:pPr indent="-323850" lvl="0" marL="457200" rtl="0" algn="l">
              <a:spcBef>
                <a:spcPts val="500"/>
              </a:spcBef>
              <a:spcAft>
                <a:spcPts val="0"/>
              </a:spcAft>
              <a:buSzPts val="1500"/>
              <a:buChar char="●"/>
            </a:pPr>
            <a:r>
              <a:rPr lang="en-GB"/>
              <a:t>Be succinct – do not be longer than one side of A4</a:t>
            </a:r>
            <a:endParaRPr/>
          </a:p>
          <a:p>
            <a:pPr indent="-323850" lvl="0" marL="457200" rtl="0" algn="l">
              <a:spcBef>
                <a:spcPts val="0"/>
              </a:spcBef>
              <a:spcAft>
                <a:spcPts val="0"/>
              </a:spcAft>
              <a:buSzPts val="1500"/>
              <a:buChar char="●"/>
            </a:pPr>
            <a:r>
              <a:rPr lang="en-GB"/>
              <a:t>Keep to the point – focus on one issue</a:t>
            </a:r>
            <a:endParaRPr/>
          </a:p>
          <a:p>
            <a:pPr indent="-323850" lvl="0" marL="457200" rtl="0" algn="l">
              <a:spcBef>
                <a:spcPts val="0"/>
              </a:spcBef>
              <a:spcAft>
                <a:spcPts val="0"/>
              </a:spcAft>
              <a:buSzPts val="1500"/>
              <a:buChar char="●"/>
            </a:pPr>
            <a:r>
              <a:rPr lang="en-GB"/>
              <a:t>Include your address- let your MP know where to send the response</a:t>
            </a:r>
            <a:endParaRPr/>
          </a:p>
          <a:p>
            <a:pPr indent="-323850" lvl="0" marL="457200" rtl="0" algn="l">
              <a:spcBef>
                <a:spcPts val="0"/>
              </a:spcBef>
              <a:spcAft>
                <a:spcPts val="0"/>
              </a:spcAft>
              <a:buSzPts val="1500"/>
              <a:buChar char="●"/>
            </a:pPr>
            <a:r>
              <a:rPr lang="en-GB"/>
              <a:t>Check your MP’s correct title (e.g. Mr, Mrs, Dr, Sir, Rt. Hon)</a:t>
            </a:r>
            <a:endParaRPr/>
          </a:p>
          <a:p>
            <a:pPr indent="-323850" lvl="0" marL="457200" rtl="0" algn="l">
              <a:spcBef>
                <a:spcPts val="0"/>
              </a:spcBef>
              <a:spcAft>
                <a:spcPts val="0"/>
              </a:spcAft>
              <a:buSzPts val="1500"/>
              <a:buChar char="●"/>
            </a:pPr>
            <a:r>
              <a:rPr lang="en-GB"/>
              <a:t>Introduce yourself and share why you care about the issue, e.g. you have a personal connection </a:t>
            </a:r>
            <a:endParaRPr/>
          </a:p>
          <a:p>
            <a:pPr indent="-323850" lvl="0" marL="457200" rtl="0" algn="l">
              <a:spcBef>
                <a:spcPts val="0"/>
              </a:spcBef>
              <a:spcAft>
                <a:spcPts val="0"/>
              </a:spcAft>
              <a:buSzPts val="1500"/>
              <a:buChar char="●"/>
            </a:pPr>
            <a:r>
              <a:rPr lang="en-GB"/>
              <a:t>Be EPIC:</a:t>
            </a:r>
            <a:endParaRPr/>
          </a:p>
          <a:p>
            <a:pPr indent="-323850" lvl="1" marL="914400" rtl="0" algn="l">
              <a:spcBef>
                <a:spcPts val="0"/>
              </a:spcBef>
              <a:spcAft>
                <a:spcPts val="0"/>
              </a:spcAft>
              <a:buSzPts val="1500"/>
              <a:buFont typeface="Michroma"/>
              <a:buChar char="○"/>
            </a:pPr>
            <a:r>
              <a:rPr lang="en-GB" sz="1500">
                <a:latin typeface="Michroma"/>
                <a:ea typeface="Michroma"/>
                <a:cs typeface="Michroma"/>
                <a:sym typeface="Michroma"/>
              </a:rPr>
              <a:t>E</a:t>
            </a:r>
            <a:r>
              <a:rPr b="0" lang="en-GB" sz="1500">
                <a:latin typeface="Michroma"/>
                <a:ea typeface="Michroma"/>
                <a:cs typeface="Michroma"/>
                <a:sym typeface="Michroma"/>
              </a:rPr>
              <a:t> = </a:t>
            </a:r>
            <a:r>
              <a:rPr lang="en-GB" sz="1500">
                <a:latin typeface="Michroma"/>
                <a:ea typeface="Michroma"/>
                <a:cs typeface="Michroma"/>
                <a:sym typeface="Michroma"/>
              </a:rPr>
              <a:t>Engage</a:t>
            </a:r>
            <a:r>
              <a:rPr b="0" lang="en-GB" sz="1500">
                <a:latin typeface="Michroma"/>
                <a:ea typeface="Michroma"/>
                <a:cs typeface="Michroma"/>
                <a:sym typeface="Michroma"/>
              </a:rPr>
              <a:t> your MP. Get your MP’s attention with a dramatic fact or short statement</a:t>
            </a:r>
            <a:endParaRPr b="0" sz="1500">
              <a:latin typeface="Michroma"/>
              <a:ea typeface="Michroma"/>
              <a:cs typeface="Michroma"/>
              <a:sym typeface="Michroma"/>
            </a:endParaRPr>
          </a:p>
          <a:p>
            <a:pPr indent="-323850" lvl="1" marL="914400" rtl="0" algn="l">
              <a:spcBef>
                <a:spcPts val="0"/>
              </a:spcBef>
              <a:spcAft>
                <a:spcPts val="0"/>
              </a:spcAft>
              <a:buSzPts val="1500"/>
              <a:buFont typeface="Michroma"/>
              <a:buChar char="○"/>
            </a:pPr>
            <a:r>
              <a:rPr lang="en-GB" sz="1500">
                <a:latin typeface="Michroma"/>
                <a:ea typeface="Michroma"/>
                <a:cs typeface="Michroma"/>
                <a:sym typeface="Michroma"/>
              </a:rPr>
              <a:t>P</a:t>
            </a:r>
            <a:r>
              <a:rPr b="0" lang="en-GB" sz="1500">
                <a:latin typeface="Michroma"/>
                <a:ea typeface="Michroma"/>
                <a:cs typeface="Michroma"/>
                <a:sym typeface="Michroma"/>
              </a:rPr>
              <a:t> = State the </a:t>
            </a:r>
            <a:r>
              <a:rPr lang="en-GB" sz="1500">
                <a:latin typeface="Michroma"/>
                <a:ea typeface="Michroma"/>
                <a:cs typeface="Michroma"/>
                <a:sym typeface="Michroma"/>
              </a:rPr>
              <a:t>problem</a:t>
            </a:r>
            <a:r>
              <a:rPr b="0" lang="en-GB" sz="1500">
                <a:latin typeface="Michroma"/>
                <a:ea typeface="Michroma"/>
                <a:cs typeface="Michroma"/>
                <a:sym typeface="Michroma"/>
              </a:rPr>
              <a:t>. How widespread or serious is the problem?</a:t>
            </a:r>
            <a:endParaRPr b="0" sz="1500">
              <a:latin typeface="Michroma"/>
              <a:ea typeface="Michroma"/>
              <a:cs typeface="Michroma"/>
              <a:sym typeface="Michroma"/>
            </a:endParaRPr>
          </a:p>
          <a:p>
            <a:pPr indent="-323850" lvl="1" marL="914400" rtl="0" algn="l">
              <a:spcBef>
                <a:spcPts val="0"/>
              </a:spcBef>
              <a:spcAft>
                <a:spcPts val="0"/>
              </a:spcAft>
              <a:buSzPts val="1500"/>
              <a:buFont typeface="Michroma"/>
              <a:buChar char="○"/>
            </a:pPr>
            <a:r>
              <a:rPr lang="en-GB" sz="1500">
                <a:latin typeface="Michroma"/>
                <a:ea typeface="Michroma"/>
                <a:cs typeface="Michroma"/>
                <a:sym typeface="Michroma"/>
              </a:rPr>
              <a:t>I </a:t>
            </a:r>
            <a:r>
              <a:rPr b="0" lang="en-GB" sz="1500">
                <a:latin typeface="Michroma"/>
                <a:ea typeface="Michroma"/>
                <a:cs typeface="Michroma"/>
                <a:sym typeface="Michroma"/>
              </a:rPr>
              <a:t>= </a:t>
            </a:r>
            <a:r>
              <a:rPr lang="en-GB" sz="1500">
                <a:latin typeface="Michroma"/>
                <a:ea typeface="Michroma"/>
                <a:cs typeface="Michroma"/>
                <a:sym typeface="Michroma"/>
              </a:rPr>
              <a:t>Inform</a:t>
            </a:r>
            <a:r>
              <a:rPr b="0" lang="en-GB" sz="1500">
                <a:latin typeface="Michroma"/>
                <a:ea typeface="Michroma"/>
                <a:cs typeface="Michroma"/>
                <a:sym typeface="Michroma"/>
              </a:rPr>
              <a:t> the MP about the solutions. Give examples of how the problem could be addressed</a:t>
            </a:r>
            <a:endParaRPr b="0" sz="1500">
              <a:latin typeface="Michroma"/>
              <a:ea typeface="Michroma"/>
              <a:cs typeface="Michroma"/>
              <a:sym typeface="Michroma"/>
            </a:endParaRPr>
          </a:p>
          <a:p>
            <a:pPr indent="-323850" lvl="1" marL="914400" rtl="0" algn="l">
              <a:spcBef>
                <a:spcPts val="0"/>
              </a:spcBef>
              <a:spcAft>
                <a:spcPts val="0"/>
              </a:spcAft>
              <a:buSzPts val="1500"/>
              <a:buFont typeface="Michroma"/>
              <a:buChar char="○"/>
            </a:pPr>
            <a:r>
              <a:rPr lang="en-GB" sz="1500">
                <a:latin typeface="Michroma"/>
                <a:ea typeface="Michroma"/>
                <a:cs typeface="Michroma"/>
                <a:sym typeface="Michroma"/>
              </a:rPr>
              <a:t>C</a:t>
            </a:r>
            <a:r>
              <a:rPr b="0" lang="en-GB" sz="1500">
                <a:latin typeface="Michroma"/>
                <a:ea typeface="Michroma"/>
                <a:cs typeface="Michroma"/>
                <a:sym typeface="Michroma"/>
              </a:rPr>
              <a:t> = </a:t>
            </a:r>
            <a:r>
              <a:rPr lang="en-GB" sz="1500">
                <a:latin typeface="Michroma"/>
                <a:ea typeface="Michroma"/>
                <a:cs typeface="Michroma"/>
                <a:sym typeface="Michroma"/>
              </a:rPr>
              <a:t>Call to Action</a:t>
            </a:r>
            <a:r>
              <a:rPr b="0" lang="en-GB" sz="1500">
                <a:latin typeface="Michroma"/>
                <a:ea typeface="Michroma"/>
                <a:cs typeface="Michroma"/>
                <a:sym typeface="Michroma"/>
              </a:rPr>
              <a:t>. Let your MP know what you want them to do about it</a:t>
            </a:r>
            <a:endParaRPr b="0" sz="1500">
              <a:latin typeface="Michroma"/>
              <a:ea typeface="Michroma"/>
              <a:cs typeface="Michroma"/>
              <a:sym typeface="Michroma"/>
            </a:endParaRPr>
          </a:p>
          <a:p>
            <a:pPr indent="0" lvl="0" marL="0" rtl="0" algn="l">
              <a:spcBef>
                <a:spcPts val="500"/>
              </a:spcBef>
              <a:spcAft>
                <a:spcPts val="0"/>
              </a:spcAft>
              <a:buNone/>
            </a:pPr>
            <a:r>
              <a:t/>
            </a:r>
            <a:endParaRPr/>
          </a:p>
        </p:txBody>
      </p:sp>
      <p:sp>
        <p:nvSpPr>
          <p:cNvPr id="492" name="Google Shape;492;p84"/>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Making your voice heard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85"/>
          <p:cNvSpPr txBox="1"/>
          <p:nvPr>
            <p:ph idx="1" type="body"/>
          </p:nvPr>
        </p:nvSpPr>
        <p:spPr>
          <a:xfrm>
            <a:off x="2265200" y="426701"/>
            <a:ext cx="6609000" cy="11388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None/>
            </a:pPr>
            <a:r>
              <a:rPr b="1" lang="en-GB"/>
              <a:t>Writing a letter to your MP</a:t>
            </a:r>
            <a:endParaRPr/>
          </a:p>
          <a:p>
            <a:pPr indent="0" lvl="0" marL="0" rtl="0" algn="l">
              <a:spcBef>
                <a:spcPts val="0"/>
              </a:spcBef>
              <a:spcAft>
                <a:spcPts val="0"/>
              </a:spcAft>
              <a:buNone/>
            </a:pPr>
            <a:r>
              <a:t/>
            </a:r>
            <a:endParaRPr/>
          </a:p>
          <a:p>
            <a:pPr indent="0" lvl="0" marL="0" rtl="0" algn="l">
              <a:spcBef>
                <a:spcPts val="500"/>
              </a:spcBef>
              <a:spcAft>
                <a:spcPts val="0"/>
              </a:spcAft>
              <a:buNone/>
            </a:pPr>
            <a:r>
              <a:rPr lang="en-GB"/>
              <a:t>Your turn!</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p:txBody>
      </p:sp>
      <p:sp>
        <p:nvSpPr>
          <p:cNvPr id="498" name="Google Shape;498;p85"/>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Making your voice heard</a:t>
            </a:r>
            <a:endParaRPr/>
          </a:p>
        </p:txBody>
      </p:sp>
      <p:sp>
        <p:nvSpPr>
          <p:cNvPr id="499" name="Google Shape;499;p85"/>
          <p:cNvSpPr txBox="1"/>
          <p:nvPr>
            <p:ph idx="1" type="body"/>
          </p:nvPr>
        </p:nvSpPr>
        <p:spPr>
          <a:xfrm>
            <a:off x="2265200" y="2069976"/>
            <a:ext cx="6609000" cy="1138800"/>
          </a:xfrm>
          <a:prstGeom prst="rect">
            <a:avLst/>
          </a:prstGeom>
          <a:solidFill>
            <a:srgbClr val="FCE5CD"/>
          </a:solidFill>
        </p:spPr>
        <p:txBody>
          <a:bodyPr anchorCtr="0" anchor="t" bIns="20775" lIns="41550" spcFirstLastPara="1" rIns="41550" wrap="square" tIns="20775">
            <a:noAutofit/>
          </a:bodyPr>
          <a:lstStyle/>
          <a:p>
            <a:pPr indent="0" lvl="0" marL="0" rtl="0" algn="l">
              <a:spcBef>
                <a:spcPts val="500"/>
              </a:spcBef>
              <a:spcAft>
                <a:spcPts val="0"/>
              </a:spcAft>
              <a:buNone/>
            </a:pPr>
            <a:r>
              <a:rPr lang="en-GB"/>
              <a:t>Task: Using the </a:t>
            </a:r>
            <a:r>
              <a:rPr lang="en-GB"/>
              <a:t>guidance</a:t>
            </a:r>
            <a:r>
              <a:rPr lang="en-GB"/>
              <a:t> on the previous page, write a letter to your MP about the cause you are passionate about.</a:t>
            </a:r>
            <a:endParaRPr/>
          </a:p>
          <a:p>
            <a:pPr indent="0" lvl="0" marL="0" rtl="0" algn="l">
              <a:spcBef>
                <a:spcPts val="500"/>
              </a:spcBef>
              <a:spcAft>
                <a:spcPts val="0"/>
              </a:spcAft>
              <a:buNone/>
            </a:pPr>
            <a:r>
              <a:t/>
            </a:r>
            <a:endParaRPr b="1"/>
          </a:p>
          <a:p>
            <a:pPr indent="0" lvl="0" marL="0" rtl="0" algn="l">
              <a:spcBef>
                <a:spcPts val="500"/>
              </a:spcBef>
              <a:spcAft>
                <a:spcPts val="0"/>
              </a:spcAft>
              <a:buNone/>
            </a:pPr>
            <a:r>
              <a:t/>
            </a:r>
            <a:endParaRPr b="1"/>
          </a:p>
          <a:p>
            <a:pPr indent="0" lvl="0" marL="0" rtl="0" algn="l">
              <a:spcBef>
                <a:spcPts val="500"/>
              </a:spcBef>
              <a:spcAft>
                <a:spcPts val="0"/>
              </a:spcAft>
              <a:buNone/>
            </a:pPr>
            <a:r>
              <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3" name="Shape 403"/>
        <p:cNvGrpSpPr/>
        <p:nvPr/>
      </p:nvGrpSpPr>
      <p:grpSpPr>
        <a:xfrm>
          <a:off x="0" y="0"/>
          <a:ext cx="0" cy="0"/>
          <a:chOff x="0" y="0"/>
          <a:chExt cx="0" cy="0"/>
        </a:xfrm>
      </p:grpSpPr>
      <p:graphicFrame>
        <p:nvGraphicFramePr>
          <p:cNvPr id="404" name="Google Shape;404;p72"/>
          <p:cNvGraphicFramePr/>
          <p:nvPr/>
        </p:nvGraphicFramePr>
        <p:xfrm>
          <a:off x="642741" y="545494"/>
          <a:ext cx="3000000" cy="3000000"/>
        </p:xfrm>
        <a:graphic>
          <a:graphicData uri="http://schemas.openxmlformats.org/drawingml/2006/table">
            <a:tbl>
              <a:tblPr>
                <a:noFill/>
                <a:tableStyleId>{802151F3-FEEF-4D34-B618-2FB517907FE8}</a:tableStyleId>
              </a:tblPr>
              <a:tblGrid>
                <a:gridCol w="1059600"/>
                <a:gridCol w="7373750"/>
              </a:tblGrid>
              <a:tr h="636150">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01</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What is Parliament?</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02</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What are the issues?</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03</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What would you change?</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460575">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04</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Making your voice heard</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t/>
                      </a:r>
                      <a:endParaRPr sz="2000">
                        <a:solidFill>
                          <a:srgbClr val="FFFFFF"/>
                        </a:solidFill>
                        <a:latin typeface="Michroma"/>
                        <a:ea typeface="Michroma"/>
                        <a:cs typeface="Michroma"/>
                        <a:sym typeface="Michroma"/>
                      </a:endParaRPr>
                    </a:p>
                    <a:p>
                      <a:pPr indent="0" lvl="0" marL="0" rtl="0" algn="l">
                        <a:lnSpc>
                          <a:spcPct val="115000"/>
                        </a:lnSpc>
                        <a:spcBef>
                          <a:spcPts val="0"/>
                        </a:spcBef>
                        <a:spcAft>
                          <a:spcPts val="0"/>
                        </a:spcAft>
                        <a:buNone/>
                      </a:pPr>
                      <a:r>
                        <a:rPr lang="en-GB" sz="2000">
                          <a:solidFill>
                            <a:srgbClr val="FFFFFF"/>
                          </a:solidFill>
                          <a:latin typeface="Michroma"/>
                          <a:ea typeface="Michroma"/>
                          <a:cs typeface="Michroma"/>
                          <a:sym typeface="Michroma"/>
                        </a:rPr>
                        <a:t>You will need: Paper, Pen, Internet</a:t>
                      </a:r>
                      <a:endParaRPr sz="2000">
                        <a:solidFill>
                          <a:srgbClr val="FFFFFF"/>
                        </a:solidFill>
                        <a:latin typeface="Michroma"/>
                        <a:ea typeface="Michroma"/>
                        <a:cs typeface="Michroma"/>
                        <a:sym typeface="Michroma"/>
                      </a:endParaRPr>
                    </a:p>
                  </a:txBody>
                  <a:tcPr marT="0" marB="0" marR="0" marL="0">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89550">
                <a:tc>
                  <a:txBody>
                    <a:bodyPr/>
                    <a:lstStyle/>
                    <a:p>
                      <a:pPr indent="0" lvl="0" marL="0" rtl="0" algn="l">
                        <a:lnSpc>
                          <a:spcPct val="120000"/>
                        </a:lnSpc>
                        <a:spcBef>
                          <a:spcPts val="300"/>
                        </a:spcBef>
                        <a:spcAft>
                          <a:spcPts val="0"/>
                        </a:spcAft>
                        <a:buNone/>
                      </a:pPr>
                      <a:r>
                        <a:t/>
                      </a:r>
                      <a:endParaRPr sz="2000">
                        <a:latin typeface="Michroma"/>
                        <a:ea typeface="Michroma"/>
                        <a:cs typeface="Michroma"/>
                        <a:sym typeface="Michroma"/>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2000">
                        <a:latin typeface="Michroma"/>
                        <a:ea typeface="Michroma"/>
                        <a:cs typeface="Michroma"/>
                        <a:sym typeface="Michroma"/>
                      </a:endParaRPr>
                    </a:p>
                  </a:txBody>
                  <a:tcPr marT="0" marB="0" marR="0" marL="0"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73"/>
          <p:cNvPicPr preferRelativeResize="0"/>
          <p:nvPr/>
        </p:nvPicPr>
        <p:blipFill rotWithShape="1">
          <a:blip r:embed="rId3">
            <a:alphaModFix/>
          </a:blip>
          <a:srcRect b="17236" l="0" r="0" t="15035"/>
          <a:stretch/>
        </p:blipFill>
        <p:spPr>
          <a:xfrm>
            <a:off x="0" y="0"/>
            <a:ext cx="9144003" cy="4127825"/>
          </a:xfrm>
          <a:prstGeom prst="rect">
            <a:avLst/>
          </a:prstGeom>
          <a:noFill/>
          <a:ln>
            <a:noFill/>
          </a:ln>
        </p:spPr>
      </p:pic>
      <p:sp>
        <p:nvSpPr>
          <p:cNvPr id="411" name="Google Shape;411;p73"/>
          <p:cNvSpPr txBox="1"/>
          <p:nvPr>
            <p:ph type="ctrTitle"/>
          </p:nvPr>
        </p:nvSpPr>
        <p:spPr>
          <a:xfrm>
            <a:off x="269775" y="4450025"/>
            <a:ext cx="6672000" cy="285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t>What is Parliament?</a:t>
            </a:r>
            <a:endParaRPr sz="2000">
              <a:solidFill>
                <a:srgbClr val="FFFFFF"/>
              </a:solidFill>
            </a:endParaRPr>
          </a:p>
        </p:txBody>
      </p:sp>
      <p:pic>
        <p:nvPicPr>
          <p:cNvPr id="412" name="Google Shape;412;p73"/>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74"/>
          <p:cNvSpPr txBox="1"/>
          <p:nvPr>
            <p:ph idx="2" type="body"/>
          </p:nvPr>
        </p:nvSpPr>
        <p:spPr>
          <a:xfrm>
            <a:off x="2265200" y="430300"/>
            <a:ext cx="6609000" cy="42048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None/>
            </a:pPr>
            <a:r>
              <a:rPr lang="en-GB" sz="1600">
                <a:latin typeface="Montserrat"/>
                <a:ea typeface="Montserrat"/>
                <a:cs typeface="Montserrat"/>
                <a:sym typeface="Montserrat"/>
              </a:rPr>
              <a:t>When it comes to politics, making informed decisions is pretty important. But, having the understanding to make all these informed decisions can sometimes feel a little intimidating. Especially when things like global pandemics happen and how the government and UK Parliament works is in the spotlight even more than usual!</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lang="en-GB" sz="1600">
                <a:latin typeface="Montserrat"/>
                <a:ea typeface="Montserrat"/>
                <a:cs typeface="Montserrat"/>
                <a:sym typeface="Montserrat"/>
              </a:rPr>
              <a:t>Luckily, the UK Parliament really wants people to have an understanding of how it works so they can get involved and influence the decisions that get made. Because the more you know, the more you can effect change.</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lang="en-GB" sz="1600">
                <a:latin typeface="Montserrat"/>
                <a:ea typeface="Montserrat"/>
                <a:cs typeface="Montserrat"/>
                <a:sym typeface="Montserrat"/>
              </a:rPr>
              <a:t>And they also understand that young voters, especially, are passionate about positive change and getting their voices heard. </a:t>
            </a:r>
            <a:endParaRPr sz="1600">
              <a:latin typeface="Montserrat"/>
              <a:ea typeface="Montserrat"/>
              <a:cs typeface="Montserrat"/>
              <a:sym typeface="Montserrat"/>
            </a:endParaRPr>
          </a:p>
          <a:p>
            <a:pPr indent="0" lvl="0" marL="0" rtl="0" algn="l">
              <a:spcBef>
                <a:spcPts val="500"/>
              </a:spcBef>
              <a:spcAft>
                <a:spcPts val="0"/>
              </a:spcAft>
              <a:buNone/>
            </a:pPr>
            <a:r>
              <a:t/>
            </a:r>
            <a:endParaRPr sz="1600">
              <a:latin typeface="Montserrat"/>
              <a:ea typeface="Montserrat"/>
              <a:cs typeface="Montserrat"/>
              <a:sym typeface="Montserrat"/>
            </a:endParaRPr>
          </a:p>
        </p:txBody>
      </p:sp>
      <p:sp>
        <p:nvSpPr>
          <p:cNvPr id="418" name="Google Shape;418;p74"/>
          <p:cNvSpPr txBox="1"/>
          <p:nvPr>
            <p:ph idx="3" type="subTitle"/>
          </p:nvPr>
        </p:nvSpPr>
        <p:spPr>
          <a:xfrm>
            <a:off x="0" y="430300"/>
            <a:ext cx="1854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1800"/>
              <a:t>What is Parliament?</a:t>
            </a:r>
            <a:endParaRPr sz="1200"/>
          </a:p>
          <a:p>
            <a:pPr indent="0" lvl="0" marL="0" rtl="0" algn="l">
              <a:spcBef>
                <a:spcPts val="500"/>
              </a:spcBef>
              <a:spcAft>
                <a:spcPts val="0"/>
              </a:spcAft>
              <a:buNone/>
            </a:pPr>
            <a:r>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75"/>
          <p:cNvSpPr txBox="1"/>
          <p:nvPr>
            <p:ph idx="2" type="body"/>
          </p:nvPr>
        </p:nvSpPr>
        <p:spPr>
          <a:xfrm>
            <a:off x="2265200" y="430300"/>
            <a:ext cx="6609000" cy="28404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Clr>
                <a:schemeClr val="dk1"/>
              </a:buClr>
              <a:buSzPts val="1100"/>
              <a:buFont typeface="Arial"/>
              <a:buNone/>
            </a:pPr>
            <a:r>
              <a:rPr lang="en-GB" sz="1600">
                <a:latin typeface="Montserrat"/>
                <a:ea typeface="Montserrat"/>
                <a:cs typeface="Montserrat"/>
                <a:sym typeface="Montserrat"/>
              </a:rPr>
              <a:t>To help out, UK Parliament have created a YouTube channel called Teach Parliament, full of videos that explain, in bitesize chunks, the whats, the hows and the whys when it comes to Parliament. </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t/>
            </a:r>
            <a:endParaRPr sz="1600">
              <a:latin typeface="Montserrat"/>
              <a:ea typeface="Montserrat"/>
              <a:cs typeface="Montserrat"/>
              <a:sym typeface="Montserrat"/>
            </a:endParaRPr>
          </a:p>
          <a:p>
            <a:pPr indent="0" lvl="0" marL="0" rtl="0" algn="l">
              <a:spcBef>
                <a:spcPts val="500"/>
              </a:spcBef>
              <a:spcAft>
                <a:spcPts val="0"/>
              </a:spcAft>
              <a:buClr>
                <a:schemeClr val="dk1"/>
              </a:buClr>
              <a:buSzPts val="1100"/>
              <a:buFont typeface="Arial"/>
              <a:buNone/>
            </a:pPr>
            <a:r>
              <a:rPr lang="en-GB" sz="1600">
                <a:latin typeface="Montserrat"/>
                <a:ea typeface="Montserrat"/>
                <a:cs typeface="Montserrat"/>
                <a:sym typeface="Montserrat"/>
              </a:rPr>
              <a:t>In the first set of videos, you’ll find out about how Parliament is structured, how Parliament checks and challenges the work of the Government, how ideas become laws, different types of elections and how to have a voice in Parliament, from voting to petitioning and campaigning.</a:t>
            </a:r>
            <a:endParaRPr sz="1600">
              <a:latin typeface="Montserrat"/>
              <a:ea typeface="Montserrat"/>
              <a:cs typeface="Montserrat"/>
              <a:sym typeface="Montserrat"/>
            </a:endParaRPr>
          </a:p>
          <a:p>
            <a:pPr indent="0" lvl="0" marL="0" rtl="0" algn="l">
              <a:spcBef>
                <a:spcPts val="500"/>
              </a:spcBef>
              <a:spcAft>
                <a:spcPts val="0"/>
              </a:spcAft>
              <a:buNone/>
            </a:pPr>
            <a:r>
              <a:t/>
            </a:r>
            <a:endParaRPr sz="1600">
              <a:latin typeface="Montserrat"/>
              <a:ea typeface="Montserrat"/>
              <a:cs typeface="Montserrat"/>
              <a:sym typeface="Montserrat"/>
            </a:endParaRPr>
          </a:p>
        </p:txBody>
      </p:sp>
      <p:sp>
        <p:nvSpPr>
          <p:cNvPr id="424" name="Google Shape;424;p75"/>
          <p:cNvSpPr txBox="1"/>
          <p:nvPr>
            <p:ph idx="3" type="subTitle"/>
          </p:nvPr>
        </p:nvSpPr>
        <p:spPr>
          <a:xfrm>
            <a:off x="0" y="430300"/>
            <a:ext cx="1854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sz="1800"/>
              <a:t>What is Parliament?</a:t>
            </a:r>
            <a:endParaRPr sz="1200"/>
          </a:p>
          <a:p>
            <a:pPr indent="0" lvl="0" marL="0" rtl="0" algn="l">
              <a:spcBef>
                <a:spcPts val="500"/>
              </a:spcBef>
              <a:spcAft>
                <a:spcPts val="0"/>
              </a:spcAft>
              <a:buNone/>
            </a:pPr>
            <a:r>
              <a:t/>
            </a:r>
            <a:endParaRPr sz="1200"/>
          </a:p>
        </p:txBody>
      </p:sp>
      <p:pic>
        <p:nvPicPr>
          <p:cNvPr descr="A short animation that introduces the UK Parliament, looking at its history and how it works today. &#10;&#10;This is an ideal teaching resource for secondary students studying citizenship or Government &amp; Politics&#10;&#10;View the whole film or skip to chapters: &#10;1:08 Parliament Structure: the function and make-up of the three parts of Parliament.&#10;2:46 Holding Government to Account: how Parliament checks and challenges the work of Government.&#10;3:51 Making Laws: follow the making of a law from proposal to becoming an Act of Parliament.&#10;5:10 Elections and Voting: the different types of election and a look in detail at the general election.&#10;6:35 Your Voice: how to have a voice in Parliament, from voting to petitioning and campaigning.&#10;&#10;Subscribe to UK Parliament for more videos https://www.youtube.com/subscription_center?add_user=UKParliament&#10;&#10;Follow @UKParlEducation on Twitter for more resources and information. &#10;https://twitter.com/UKParlEducation" id="425" name="Google Shape;425;p75" title="An introduction to Parliament">
            <a:hlinkClick r:id="rId3"/>
          </p:cNvPr>
          <p:cNvPicPr preferRelativeResize="0"/>
          <p:nvPr/>
        </p:nvPicPr>
        <p:blipFill>
          <a:blip r:embed="rId4">
            <a:alphaModFix/>
          </a:blip>
          <a:stretch>
            <a:fillRect/>
          </a:stretch>
        </p:blipFill>
        <p:spPr>
          <a:xfrm>
            <a:off x="2286000" y="3270694"/>
            <a:ext cx="2065274" cy="1548957"/>
          </a:xfrm>
          <a:prstGeom prst="rect">
            <a:avLst/>
          </a:prstGeom>
          <a:noFill/>
          <a:ln>
            <a:noFill/>
          </a:ln>
        </p:spPr>
      </p:pic>
      <p:pic>
        <p:nvPicPr>
          <p:cNvPr descr="Explore the House of Commons, including how it all began, its main functions, how its members are elected and the role of MPs.&#10;&#10;If you are a teacher, this animation is an ideal starting point for introducing the House of Commons to secondary students studying subjects such as Citizenship or Government and Politics&#10;&#10;This film is part of a suite of animations that have been developed to explore the workings of Parliament.  You may also be interested to view:&#10;&#10;What is the House of Lords?&#10;A short animation which introduces the House of Lords, exploring its history and how it has evolved over time to be the way it is today.&#10;https://www.youtube.com/watch?v=-U0LhurGWOc&amp;list=PL03FFE1F0B34AA057&#10;&#10;An Introduction to Parliament &#10;A short animation which introduces the UK Parliament, including its structure, how laws are made, holding Government to account and how you can get your voice heard.&#10;https://www.youtube.com/watch?v=RAMbIz3Y2JA" id="426" name="Google Shape;426;p75" title="What is the House of Commons?">
            <a:hlinkClick r:id="rId5"/>
          </p:cNvPr>
          <p:cNvPicPr preferRelativeResize="0"/>
          <p:nvPr/>
        </p:nvPicPr>
        <p:blipFill>
          <a:blip r:embed="rId6">
            <a:alphaModFix/>
          </a:blip>
          <a:stretch>
            <a:fillRect/>
          </a:stretch>
        </p:blipFill>
        <p:spPr>
          <a:xfrm>
            <a:off x="4551433" y="3270700"/>
            <a:ext cx="2065267" cy="1548950"/>
          </a:xfrm>
          <a:prstGeom prst="rect">
            <a:avLst/>
          </a:prstGeom>
          <a:noFill/>
          <a:ln>
            <a:noFill/>
          </a:ln>
        </p:spPr>
      </p:pic>
      <p:pic>
        <p:nvPicPr>
          <p:cNvPr descr="A set of educational resources that explore Parliament's role in the changing nature of  representation in the UK. &#10;&#10;For more videos and resources about diversity and Parliament, visit: www.parliament.uk/diversityandparliament&#10;&#10;Subscribe to UK Parliament for more videos https://www.youtube.com/subscription_center?add_user=UKParliament&#10;&#10;Follow @UKParlEducation on Twitter for more resources and information. &#10;https://twitter.com/UKParlEducation" id="427" name="Google Shape;427;p75" title="Diversity and Parliament: how has Parliament changed?">
            <a:hlinkClick r:id="rId7"/>
          </p:cNvPr>
          <p:cNvPicPr preferRelativeResize="0"/>
          <p:nvPr/>
        </p:nvPicPr>
        <p:blipFill>
          <a:blip r:embed="rId8">
            <a:alphaModFix/>
          </a:blip>
          <a:stretch>
            <a:fillRect/>
          </a:stretch>
        </p:blipFill>
        <p:spPr>
          <a:xfrm>
            <a:off x="6808975" y="3270694"/>
            <a:ext cx="2065276" cy="15489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1000"/>
                                        <p:tgtEl>
                                          <p:spTgt spid="4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1" st="1"/>
                                            </p:txEl>
                                          </p:spTgt>
                                        </p:tgtEl>
                                        <p:attrNameLst>
                                          <p:attrName>style.visibility</p:attrName>
                                        </p:attrNameLst>
                                      </p:cBhvr>
                                      <p:to>
                                        <p:strVal val="visible"/>
                                      </p:to>
                                    </p:set>
                                    <p:animEffect filter="fade" transition="in">
                                      <p:cBhvr>
                                        <p:cTn dur="1000"/>
                                        <p:tgtEl>
                                          <p:spTgt spid="4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2" st="2"/>
                                            </p:txEl>
                                          </p:spTgt>
                                        </p:tgtEl>
                                        <p:attrNameLst>
                                          <p:attrName>style.visibility</p:attrName>
                                        </p:attrNameLst>
                                      </p:cBhvr>
                                      <p:to>
                                        <p:strVal val="visible"/>
                                      </p:to>
                                    </p:set>
                                    <p:animEffect filter="fade" transition="in">
                                      <p:cBhvr>
                                        <p:cTn dur="1000"/>
                                        <p:tgtEl>
                                          <p:spTgt spid="4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xEl>
                                              <p:pRg end="3" st="3"/>
                                            </p:txEl>
                                          </p:spTgt>
                                        </p:tgtEl>
                                        <p:attrNameLst>
                                          <p:attrName>style.visibility</p:attrName>
                                        </p:attrNameLst>
                                      </p:cBhvr>
                                      <p:to>
                                        <p:strVal val="visible"/>
                                      </p:to>
                                    </p:set>
                                    <p:animEffect filter="fade" transition="in">
                                      <p:cBhvr>
                                        <p:cTn dur="1000"/>
                                        <p:tgtEl>
                                          <p:spTgt spid="42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pic>
        <p:nvPicPr>
          <p:cNvPr id="433" name="Google Shape;433;p76"/>
          <p:cNvPicPr preferRelativeResize="0"/>
          <p:nvPr/>
        </p:nvPicPr>
        <p:blipFill rotWithShape="1">
          <a:blip r:embed="rId3">
            <a:alphaModFix/>
          </a:blip>
          <a:srcRect b="26137" l="0" r="0" t="6253"/>
          <a:stretch/>
        </p:blipFill>
        <p:spPr>
          <a:xfrm>
            <a:off x="0" y="0"/>
            <a:ext cx="9144003" cy="4120375"/>
          </a:xfrm>
          <a:prstGeom prst="rect">
            <a:avLst/>
          </a:prstGeom>
          <a:noFill/>
          <a:ln>
            <a:noFill/>
          </a:ln>
        </p:spPr>
      </p:pic>
      <p:sp>
        <p:nvSpPr>
          <p:cNvPr id="434" name="Google Shape;434;p76"/>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t>What are the issues?</a:t>
            </a:r>
            <a:endParaRPr sz="2200">
              <a:solidFill>
                <a:srgbClr val="FFFFFF"/>
              </a:solidFill>
            </a:endParaRPr>
          </a:p>
        </p:txBody>
      </p:sp>
      <p:pic>
        <p:nvPicPr>
          <p:cNvPr id="435" name="Google Shape;435;p76"/>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7"/>
          <p:cNvSpPr txBox="1"/>
          <p:nvPr>
            <p:ph idx="3" type="subTitle"/>
          </p:nvPr>
        </p:nvSpPr>
        <p:spPr>
          <a:xfrm>
            <a:off x="195675" y="430300"/>
            <a:ext cx="13512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GB"/>
              <a:t>What are the issues?</a:t>
            </a:r>
            <a:endParaRPr sz="1200"/>
          </a:p>
          <a:p>
            <a:pPr indent="0" lvl="0" marL="0" rtl="0" algn="l">
              <a:spcBef>
                <a:spcPts val="500"/>
              </a:spcBef>
              <a:spcAft>
                <a:spcPts val="0"/>
              </a:spcAft>
              <a:buNone/>
            </a:pPr>
            <a:r>
              <a:t/>
            </a:r>
            <a:endParaRPr sz="1200"/>
          </a:p>
        </p:txBody>
      </p:sp>
      <p:sp>
        <p:nvSpPr>
          <p:cNvPr id="441" name="Google Shape;441;p77"/>
          <p:cNvSpPr txBox="1"/>
          <p:nvPr>
            <p:ph idx="2" type="body"/>
          </p:nvPr>
        </p:nvSpPr>
        <p:spPr>
          <a:xfrm>
            <a:off x="2265199" y="893795"/>
            <a:ext cx="6609000" cy="2287800"/>
          </a:xfrm>
          <a:prstGeom prst="rect">
            <a:avLst/>
          </a:prstGeom>
        </p:spPr>
        <p:txBody>
          <a:bodyPr anchorCtr="0" anchor="t" bIns="20775" lIns="41550" spcFirstLastPara="1" rIns="41550" wrap="square" tIns="20775">
            <a:noAutofit/>
          </a:bodyPr>
          <a:lstStyle/>
          <a:p>
            <a:pPr indent="0" lvl="0" marL="0" rtl="0" algn="l">
              <a:spcBef>
                <a:spcPts val="500"/>
              </a:spcBef>
              <a:spcAft>
                <a:spcPts val="0"/>
              </a:spcAft>
              <a:buNone/>
            </a:pPr>
            <a:r>
              <a:rPr lang="en-GB"/>
              <a:t>The UK Parliament website has many videos and resources for you to explore which explain some of the issues facing the country.</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GB"/>
              <a:t>You can use the page below to explore some of the different topics which Parliament has debated:</a:t>
            </a:r>
            <a:endParaRPr/>
          </a:p>
          <a:p>
            <a:pPr indent="0" lvl="0" marL="0" rtl="0" algn="l">
              <a:spcBef>
                <a:spcPts val="500"/>
              </a:spcBef>
              <a:spcAft>
                <a:spcPts val="0"/>
              </a:spcAft>
              <a:buNone/>
            </a:pPr>
            <a:r>
              <a:rPr lang="en-GB" u="sng">
                <a:solidFill>
                  <a:schemeClr val="hlink"/>
                </a:solidFill>
                <a:hlinkClick r:id="rId3"/>
              </a:rPr>
              <a:t>https://learning.parliament.uk/resources/</a:t>
            </a:r>
            <a:endParaRPr/>
          </a:p>
          <a:p>
            <a:pPr indent="0" lvl="0" marL="0" rtl="0" algn="l">
              <a:spcBef>
                <a:spcPts val="500"/>
              </a:spcBef>
              <a:spcAft>
                <a:spcPts val="0"/>
              </a:spcAft>
              <a:buNone/>
            </a:pPr>
            <a:r>
              <a:t/>
            </a:r>
            <a:endParaRPr/>
          </a:p>
          <a:p>
            <a:pPr indent="0" lvl="0" marL="0" rtl="0" algn="l">
              <a:spcBef>
                <a:spcPts val="500"/>
              </a:spcBef>
              <a:spcAft>
                <a:spcPts val="0"/>
              </a:spcAft>
              <a:buNone/>
            </a:pPr>
            <a:r>
              <a:rPr lang="en-GB"/>
              <a:t>Or watch the videos on their YouTube page:</a:t>
            </a:r>
            <a:endParaRPr/>
          </a:p>
          <a:p>
            <a:pPr indent="0" lvl="0" marL="0" rtl="0" algn="l">
              <a:spcBef>
                <a:spcPts val="500"/>
              </a:spcBef>
              <a:spcAft>
                <a:spcPts val="0"/>
              </a:spcAft>
              <a:buNone/>
            </a:pPr>
            <a:r>
              <a:rPr lang="en-GB" u="sng">
                <a:solidFill>
                  <a:schemeClr val="hlink"/>
                </a:solidFill>
                <a:hlinkClick r:id="rId4"/>
              </a:rPr>
              <a:t>https://www.youtube.com/c/ukparliament/</a:t>
            </a:r>
            <a:endParaRPr/>
          </a:p>
          <a:p>
            <a:pPr indent="0" lvl="0" marL="0" rtl="0" algn="l">
              <a:spcBef>
                <a:spcPts val="500"/>
              </a:spcBef>
              <a:spcAft>
                <a:spcPts val="0"/>
              </a:spcAft>
              <a:buNone/>
            </a:pPr>
            <a:r>
              <a:rPr lang="en-GB"/>
              <a:t>(Check out their “Teach Parliament” playlist)</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p:txBody>
      </p:sp>
      <p:sp>
        <p:nvSpPr>
          <p:cNvPr id="442" name="Google Shape;442;p77"/>
          <p:cNvSpPr txBox="1"/>
          <p:nvPr>
            <p:ph idx="1" type="body"/>
          </p:nvPr>
        </p:nvSpPr>
        <p:spPr>
          <a:xfrm>
            <a:off x="2265194" y="350500"/>
            <a:ext cx="6609000" cy="374700"/>
          </a:xfrm>
          <a:prstGeom prst="rect">
            <a:avLst/>
          </a:prstGeom>
        </p:spPr>
        <p:txBody>
          <a:bodyPr anchorCtr="0" anchor="b" bIns="20775" lIns="41550" spcFirstLastPara="1" rIns="41550" wrap="square" tIns="20775">
            <a:noAutofit/>
          </a:bodyPr>
          <a:lstStyle/>
          <a:p>
            <a:pPr indent="0" lvl="0" marL="0" rtl="0" algn="l">
              <a:spcBef>
                <a:spcPts val="0"/>
              </a:spcBef>
              <a:spcAft>
                <a:spcPts val="0"/>
              </a:spcAft>
              <a:buNone/>
            </a:pPr>
            <a:r>
              <a:rPr lang="en-GB" sz="2100">
                <a:solidFill>
                  <a:srgbClr val="000000"/>
                </a:solidFill>
              </a:rPr>
              <a:t>What issues does Parliament affect?</a:t>
            </a:r>
            <a:endParaRPr sz="1400">
              <a:solidFill>
                <a:srgbClr val="000000"/>
              </a:solidFill>
            </a:endParaRPr>
          </a:p>
        </p:txBody>
      </p:sp>
      <p:sp>
        <p:nvSpPr>
          <p:cNvPr id="443" name="Google Shape;443;p77"/>
          <p:cNvSpPr txBox="1"/>
          <p:nvPr>
            <p:ph idx="2" type="body"/>
          </p:nvPr>
        </p:nvSpPr>
        <p:spPr>
          <a:xfrm>
            <a:off x="2265200" y="3807400"/>
            <a:ext cx="6609000" cy="976200"/>
          </a:xfrm>
          <a:prstGeom prst="rect">
            <a:avLst/>
          </a:prstGeom>
          <a:solidFill>
            <a:srgbClr val="FCE5CD"/>
          </a:solidFill>
        </p:spPr>
        <p:txBody>
          <a:bodyPr anchorCtr="0" anchor="t" bIns="20775" lIns="41550" spcFirstLastPara="1" rIns="41550" wrap="square" tIns="20775">
            <a:noAutofit/>
          </a:bodyPr>
          <a:lstStyle/>
          <a:p>
            <a:pPr indent="0" lvl="0" marL="0" rtl="0" algn="l">
              <a:spcBef>
                <a:spcPts val="500"/>
              </a:spcBef>
              <a:spcAft>
                <a:spcPts val="0"/>
              </a:spcAft>
              <a:buClr>
                <a:schemeClr val="dk1"/>
              </a:buClr>
              <a:buSzPts val="500"/>
              <a:buFont typeface="Arial"/>
              <a:buNone/>
            </a:pPr>
            <a:r>
              <a:rPr lang="en-GB"/>
              <a:t>Task: Visit the websites and choose a topic which interests you.</a:t>
            </a:r>
            <a:endParaRPr/>
          </a:p>
          <a:p>
            <a:pPr indent="-184150" lvl="0" marL="203200" rtl="0" algn="l">
              <a:spcBef>
                <a:spcPts val="500"/>
              </a:spcBef>
              <a:spcAft>
                <a:spcPts val="0"/>
              </a:spcAft>
              <a:buSzPts val="1300"/>
              <a:buChar char="•"/>
            </a:pPr>
            <a:r>
              <a:rPr lang="en-GB"/>
              <a:t>How has this issue been dealt with by Parliament?</a:t>
            </a:r>
            <a:endParaRPr/>
          </a:p>
          <a:p>
            <a:pPr indent="-184150" lvl="0" marL="203200" rtl="0" algn="l">
              <a:spcBef>
                <a:spcPts val="0"/>
              </a:spcBef>
              <a:spcAft>
                <a:spcPts val="0"/>
              </a:spcAft>
              <a:buSzPts val="1300"/>
              <a:buChar char="•"/>
            </a:pPr>
            <a:r>
              <a:rPr lang="en-GB"/>
              <a:t>What do you think of what Parliament has done so far?</a:t>
            </a:r>
            <a:endParaRPr/>
          </a:p>
          <a:p>
            <a:pPr indent="0" lvl="0" marL="0" rtl="0" algn="l">
              <a:spcBef>
                <a:spcPts val="500"/>
              </a:spcBef>
              <a:spcAft>
                <a:spcPts val="0"/>
              </a:spcAft>
              <a:buClr>
                <a:schemeClr val="dk1"/>
              </a:buClr>
              <a:buSzPts val="500"/>
              <a:buFont typeface="Arial"/>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a:p>
            <a:pPr indent="0" lvl="0" marL="0" rtl="0" algn="l">
              <a:spcBef>
                <a:spcPts val="5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78"/>
          <p:cNvPicPr preferRelativeResize="0"/>
          <p:nvPr/>
        </p:nvPicPr>
        <p:blipFill rotWithShape="1">
          <a:blip r:embed="rId3">
            <a:alphaModFix/>
          </a:blip>
          <a:srcRect b="17234" l="0" r="0" t="15311"/>
          <a:stretch/>
        </p:blipFill>
        <p:spPr>
          <a:xfrm>
            <a:off x="0" y="0"/>
            <a:ext cx="9144003" cy="4111076"/>
          </a:xfrm>
          <a:prstGeom prst="rect">
            <a:avLst/>
          </a:prstGeom>
          <a:noFill/>
          <a:ln>
            <a:noFill/>
          </a:ln>
        </p:spPr>
      </p:pic>
      <p:sp>
        <p:nvSpPr>
          <p:cNvPr id="450" name="Google Shape;450;p78"/>
          <p:cNvSpPr txBox="1"/>
          <p:nvPr>
            <p:ph type="ctrTitle"/>
          </p:nvPr>
        </p:nvSpPr>
        <p:spPr>
          <a:xfrm>
            <a:off x="269769" y="4450022"/>
            <a:ext cx="6181800" cy="285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sz="2000"/>
              <a:t>What would you change?</a:t>
            </a:r>
            <a:endParaRPr sz="2200">
              <a:solidFill>
                <a:srgbClr val="FFFFFF"/>
              </a:solidFill>
            </a:endParaRPr>
          </a:p>
        </p:txBody>
      </p:sp>
      <p:pic>
        <p:nvPicPr>
          <p:cNvPr id="451" name="Google Shape;451;p78"/>
          <p:cNvPicPr preferRelativeResize="0"/>
          <p:nvPr/>
        </p:nvPicPr>
        <p:blipFill rotWithShape="1">
          <a:blip r:embed="rId4">
            <a:alphaModFix/>
          </a:blip>
          <a:srcRect b="0" l="0" r="0" t="0"/>
          <a:stretch/>
        </p:blipFill>
        <p:spPr>
          <a:xfrm>
            <a:off x="6994925" y="3433286"/>
            <a:ext cx="2161328" cy="17085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79"/>
          <p:cNvSpPr txBox="1"/>
          <p:nvPr>
            <p:ph idx="1" type="body"/>
          </p:nvPr>
        </p:nvSpPr>
        <p:spPr>
          <a:xfrm>
            <a:off x="2265194" y="426700"/>
            <a:ext cx="6609000" cy="374700"/>
          </a:xfrm>
          <a:prstGeom prst="rect">
            <a:avLst/>
          </a:prstGeom>
        </p:spPr>
        <p:txBody>
          <a:bodyPr anchorCtr="0" anchor="b" bIns="20775" lIns="41550" spcFirstLastPara="1" rIns="41550" wrap="square" tIns="20775">
            <a:noAutofit/>
          </a:bodyPr>
          <a:lstStyle/>
          <a:p>
            <a:pPr indent="0" lvl="0" marL="0" rtl="0" algn="l">
              <a:spcBef>
                <a:spcPts val="500"/>
              </a:spcBef>
              <a:spcAft>
                <a:spcPts val="0"/>
              </a:spcAft>
              <a:buNone/>
            </a:pPr>
            <a:r>
              <a:rPr lang="en-GB"/>
              <a:t>What is Social Action?</a:t>
            </a:r>
            <a:endParaRPr/>
          </a:p>
        </p:txBody>
      </p:sp>
      <p:sp>
        <p:nvSpPr>
          <p:cNvPr id="457" name="Google Shape;457;p79"/>
          <p:cNvSpPr txBox="1"/>
          <p:nvPr/>
        </p:nvSpPr>
        <p:spPr>
          <a:xfrm>
            <a:off x="2265200" y="985650"/>
            <a:ext cx="63363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chemeClr val="dk1"/>
                </a:solidFill>
                <a:latin typeface="Montserrat"/>
                <a:ea typeface="Montserrat"/>
                <a:cs typeface="Montserrat"/>
                <a:sym typeface="Montserrat"/>
              </a:rPr>
              <a:t>Social action is when you take </a:t>
            </a:r>
            <a:r>
              <a:rPr lang="en-GB" sz="1600" u="sng">
                <a:solidFill>
                  <a:schemeClr val="dk1"/>
                </a:solidFill>
                <a:latin typeface="Montserrat"/>
                <a:ea typeface="Montserrat"/>
                <a:cs typeface="Montserrat"/>
                <a:sym typeface="Montserrat"/>
              </a:rPr>
              <a:t>practical action</a:t>
            </a:r>
            <a:r>
              <a:rPr lang="en-GB" sz="1600">
                <a:solidFill>
                  <a:schemeClr val="dk1"/>
                </a:solidFill>
                <a:latin typeface="Montserrat"/>
                <a:ea typeface="Montserrat"/>
                <a:cs typeface="Montserrat"/>
                <a:sym typeface="Montserrat"/>
              </a:rPr>
              <a:t> in the service of others.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600">
                <a:solidFill>
                  <a:schemeClr val="dk1"/>
                </a:solidFill>
                <a:latin typeface="Montserrat"/>
                <a:ea typeface="Montserrat"/>
                <a:cs typeface="Montserrat"/>
                <a:sym typeface="Montserrat"/>
              </a:rPr>
              <a:t>It involves activities carried out by </a:t>
            </a:r>
            <a:r>
              <a:rPr lang="en-GB" sz="1600" u="sng">
                <a:solidFill>
                  <a:schemeClr val="dk1"/>
                </a:solidFill>
                <a:latin typeface="Montserrat"/>
                <a:ea typeface="Montserrat"/>
                <a:cs typeface="Montserrat"/>
                <a:sym typeface="Montserrat"/>
              </a:rPr>
              <a:t>individuals</a:t>
            </a:r>
            <a:r>
              <a:rPr lang="en-GB" sz="1600">
                <a:solidFill>
                  <a:schemeClr val="dk1"/>
                </a:solidFill>
                <a:latin typeface="Montserrat"/>
                <a:ea typeface="Montserrat"/>
                <a:cs typeface="Montserrat"/>
                <a:sym typeface="Montserrat"/>
              </a:rPr>
              <a:t> or </a:t>
            </a:r>
            <a:r>
              <a:rPr lang="en-GB" sz="1600" u="sng">
                <a:solidFill>
                  <a:schemeClr val="dk1"/>
                </a:solidFill>
                <a:latin typeface="Montserrat"/>
                <a:ea typeface="Montserrat"/>
                <a:cs typeface="Montserrat"/>
                <a:sym typeface="Montserrat"/>
              </a:rPr>
              <a:t>groups</a:t>
            </a:r>
            <a:r>
              <a:rPr lang="en-GB" sz="1600">
                <a:solidFill>
                  <a:schemeClr val="dk1"/>
                </a:solidFill>
                <a:latin typeface="Montserrat"/>
                <a:ea typeface="Montserrat"/>
                <a:cs typeface="Montserrat"/>
                <a:sym typeface="Montserrat"/>
              </a:rPr>
              <a:t> that are not for profit and aim to </a:t>
            </a:r>
            <a:r>
              <a:rPr lang="en-GB" sz="1600" u="sng">
                <a:solidFill>
                  <a:schemeClr val="dk1"/>
                </a:solidFill>
                <a:latin typeface="Montserrat"/>
                <a:ea typeface="Montserrat"/>
                <a:cs typeface="Montserrat"/>
                <a:sym typeface="Montserrat"/>
              </a:rPr>
              <a:t>bring about a change or benefit for communities</a:t>
            </a:r>
            <a:r>
              <a:rPr lang="en-GB" sz="1600">
                <a:solidFill>
                  <a:schemeClr val="dk1"/>
                </a:solidFill>
                <a:latin typeface="Montserrat"/>
                <a:ea typeface="Montserrat"/>
                <a:cs typeface="Montserrat"/>
                <a:sym typeface="Montserrat"/>
              </a:rPr>
              <a:t>.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600">
                <a:solidFill>
                  <a:schemeClr val="dk1"/>
                </a:solidFill>
                <a:latin typeface="Montserrat"/>
                <a:ea typeface="Montserrat"/>
                <a:cs typeface="Montserrat"/>
                <a:sym typeface="Montserrat"/>
              </a:rPr>
              <a:t>This might involve giving time and/or money.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600">
                <a:solidFill>
                  <a:schemeClr val="dk1"/>
                </a:solidFill>
                <a:latin typeface="Montserrat"/>
                <a:ea typeface="Montserrat"/>
                <a:cs typeface="Montserrat"/>
                <a:sym typeface="Montserrat"/>
              </a:rPr>
              <a:t>It includes </a:t>
            </a:r>
            <a:r>
              <a:rPr lang="en-GB" sz="1600" u="sng">
                <a:solidFill>
                  <a:schemeClr val="dk1"/>
                </a:solidFill>
                <a:latin typeface="Montserrat"/>
                <a:ea typeface="Montserrat"/>
                <a:cs typeface="Montserrat"/>
                <a:sym typeface="Montserrat"/>
              </a:rPr>
              <a:t>volunteering</a:t>
            </a:r>
            <a:r>
              <a:rPr lang="en-GB" sz="1600">
                <a:solidFill>
                  <a:schemeClr val="dk1"/>
                </a:solidFill>
                <a:latin typeface="Montserrat"/>
                <a:ea typeface="Montserrat"/>
                <a:cs typeface="Montserrat"/>
                <a:sym typeface="Montserrat"/>
              </a:rPr>
              <a:t> and </a:t>
            </a:r>
            <a:r>
              <a:rPr lang="en-GB" sz="1600" u="sng">
                <a:solidFill>
                  <a:schemeClr val="dk1"/>
                </a:solidFill>
                <a:latin typeface="Montserrat"/>
                <a:ea typeface="Montserrat"/>
                <a:cs typeface="Montserrat"/>
                <a:sym typeface="Montserrat"/>
              </a:rPr>
              <a:t>community</a:t>
            </a:r>
            <a:r>
              <a:rPr lang="en-GB" sz="1600">
                <a:solidFill>
                  <a:schemeClr val="dk1"/>
                </a:solidFill>
                <a:latin typeface="Montserrat"/>
                <a:ea typeface="Montserrat"/>
                <a:cs typeface="Montserrat"/>
                <a:sym typeface="Montserrat"/>
              </a:rPr>
              <a:t> involvement such as taking part in a programme like the National Citizen Service.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rPr lang="en-GB" sz="1600">
                <a:solidFill>
                  <a:schemeClr val="dk1"/>
                </a:solidFill>
                <a:latin typeface="Montserrat"/>
                <a:ea typeface="Montserrat"/>
                <a:cs typeface="Montserrat"/>
                <a:sym typeface="Montserrat"/>
              </a:rPr>
              <a:t>It is how citizens can influence decision-making through the </a:t>
            </a:r>
            <a:r>
              <a:rPr lang="en-GB" sz="1600" u="sng">
                <a:solidFill>
                  <a:schemeClr val="dk1"/>
                </a:solidFill>
                <a:latin typeface="Montserrat"/>
                <a:ea typeface="Montserrat"/>
                <a:cs typeface="Montserrat"/>
                <a:sym typeface="Montserrat"/>
              </a:rPr>
              <a:t>democratic</a:t>
            </a:r>
            <a:r>
              <a:rPr lang="en-GB" sz="1600">
                <a:solidFill>
                  <a:schemeClr val="dk1"/>
                </a:solidFill>
                <a:latin typeface="Montserrat"/>
                <a:ea typeface="Montserrat"/>
                <a:cs typeface="Montserrat"/>
                <a:sym typeface="Montserrat"/>
              </a:rPr>
              <a:t> process.</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600">
              <a:solidFill>
                <a:schemeClr val="dk1"/>
              </a:solidFill>
              <a:latin typeface="Montserrat"/>
              <a:ea typeface="Montserrat"/>
              <a:cs typeface="Montserrat"/>
              <a:sym typeface="Montserrat"/>
            </a:endParaRPr>
          </a:p>
        </p:txBody>
      </p:sp>
      <p:sp>
        <p:nvSpPr>
          <p:cNvPr id="458" name="Google Shape;458;p79"/>
          <p:cNvSpPr txBox="1"/>
          <p:nvPr>
            <p:ph idx="3" type="subTitle"/>
          </p:nvPr>
        </p:nvSpPr>
        <p:spPr>
          <a:xfrm>
            <a:off x="269769" y="430309"/>
            <a:ext cx="1419300" cy="29961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GB"/>
              <a:t>What would you change?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0" st="0"/>
                                            </p:txEl>
                                          </p:spTgt>
                                        </p:tgtEl>
                                        <p:attrNameLst>
                                          <p:attrName>style.visibility</p:attrName>
                                        </p:attrNameLst>
                                      </p:cBhvr>
                                      <p:to>
                                        <p:strVal val="visible"/>
                                      </p:to>
                                    </p:set>
                                    <p:animEffect filter="fade" transition="in">
                                      <p:cBhvr>
                                        <p:cTn dur="1000"/>
                                        <p:tgtEl>
                                          <p:spTgt spid="4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 st="1"/>
                                            </p:txEl>
                                          </p:spTgt>
                                        </p:tgtEl>
                                        <p:attrNameLst>
                                          <p:attrName>style.visibility</p:attrName>
                                        </p:attrNameLst>
                                      </p:cBhvr>
                                      <p:to>
                                        <p:strVal val="visible"/>
                                      </p:to>
                                    </p:set>
                                    <p:animEffect filter="fade" transition="in">
                                      <p:cBhvr>
                                        <p:cTn dur="1000"/>
                                        <p:tgtEl>
                                          <p:spTgt spid="4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2" st="2"/>
                                            </p:txEl>
                                          </p:spTgt>
                                        </p:tgtEl>
                                        <p:attrNameLst>
                                          <p:attrName>style.visibility</p:attrName>
                                        </p:attrNameLst>
                                      </p:cBhvr>
                                      <p:to>
                                        <p:strVal val="visible"/>
                                      </p:to>
                                    </p:set>
                                    <p:animEffect filter="fade" transition="in">
                                      <p:cBhvr>
                                        <p:cTn dur="1000"/>
                                        <p:tgtEl>
                                          <p:spTgt spid="4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3" st="3"/>
                                            </p:txEl>
                                          </p:spTgt>
                                        </p:tgtEl>
                                        <p:attrNameLst>
                                          <p:attrName>style.visibility</p:attrName>
                                        </p:attrNameLst>
                                      </p:cBhvr>
                                      <p:to>
                                        <p:strVal val="visible"/>
                                      </p:to>
                                    </p:set>
                                    <p:animEffect filter="fade" transition="in">
                                      <p:cBhvr>
                                        <p:cTn dur="1000"/>
                                        <p:tgtEl>
                                          <p:spTgt spid="4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4" st="4"/>
                                            </p:txEl>
                                          </p:spTgt>
                                        </p:tgtEl>
                                        <p:attrNameLst>
                                          <p:attrName>style.visibility</p:attrName>
                                        </p:attrNameLst>
                                      </p:cBhvr>
                                      <p:to>
                                        <p:strVal val="visible"/>
                                      </p:to>
                                    </p:set>
                                    <p:animEffect filter="fade" transition="in">
                                      <p:cBhvr>
                                        <p:cTn dur="1000"/>
                                        <p:tgtEl>
                                          <p:spTgt spid="4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5" st="5"/>
                                            </p:txEl>
                                          </p:spTgt>
                                        </p:tgtEl>
                                        <p:attrNameLst>
                                          <p:attrName>style.visibility</p:attrName>
                                        </p:attrNameLst>
                                      </p:cBhvr>
                                      <p:to>
                                        <p:strVal val="visible"/>
                                      </p:to>
                                    </p:set>
                                    <p:animEffect filter="fade" transition="in">
                                      <p:cBhvr>
                                        <p:cTn dur="1000"/>
                                        <p:tgtEl>
                                          <p:spTgt spid="4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6" st="6"/>
                                            </p:txEl>
                                          </p:spTgt>
                                        </p:tgtEl>
                                        <p:attrNameLst>
                                          <p:attrName>style.visibility</p:attrName>
                                        </p:attrNameLst>
                                      </p:cBhvr>
                                      <p:to>
                                        <p:strVal val="visible"/>
                                      </p:to>
                                    </p:set>
                                    <p:animEffect filter="fade" transition="in">
                                      <p:cBhvr>
                                        <p:cTn dur="1000"/>
                                        <p:tgtEl>
                                          <p:spTgt spid="4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7" st="7"/>
                                            </p:txEl>
                                          </p:spTgt>
                                        </p:tgtEl>
                                        <p:attrNameLst>
                                          <p:attrName>style.visibility</p:attrName>
                                        </p:attrNameLst>
                                      </p:cBhvr>
                                      <p:to>
                                        <p:strVal val="visible"/>
                                      </p:to>
                                    </p:set>
                                    <p:animEffect filter="fade" transition="in">
                                      <p:cBhvr>
                                        <p:cTn dur="1000"/>
                                        <p:tgtEl>
                                          <p:spTgt spid="4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8" st="8"/>
                                            </p:txEl>
                                          </p:spTgt>
                                        </p:tgtEl>
                                        <p:attrNameLst>
                                          <p:attrName>style.visibility</p:attrName>
                                        </p:attrNameLst>
                                      </p:cBhvr>
                                      <p:to>
                                        <p:strVal val="visible"/>
                                      </p:to>
                                    </p:set>
                                    <p:animEffect filter="fade" transition="in">
                                      <p:cBhvr>
                                        <p:cTn dur="1000"/>
                                        <p:tgtEl>
                                          <p:spTgt spid="45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9" st="9"/>
                                            </p:txEl>
                                          </p:spTgt>
                                        </p:tgtEl>
                                        <p:attrNameLst>
                                          <p:attrName>style.visibility</p:attrName>
                                        </p:attrNameLst>
                                      </p:cBhvr>
                                      <p:to>
                                        <p:strVal val="visible"/>
                                      </p:to>
                                    </p:set>
                                    <p:animEffect filter="fade" transition="in">
                                      <p:cBhvr>
                                        <p:cTn dur="1000"/>
                                        <p:tgtEl>
                                          <p:spTgt spid="457">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0" st="10"/>
                                            </p:txEl>
                                          </p:spTgt>
                                        </p:tgtEl>
                                        <p:attrNameLst>
                                          <p:attrName>style.visibility</p:attrName>
                                        </p:attrNameLst>
                                      </p:cBhvr>
                                      <p:to>
                                        <p:strVal val="visible"/>
                                      </p:to>
                                    </p:set>
                                    <p:animEffect filter="fade" transition="in">
                                      <p:cBhvr>
                                        <p:cTn dur="1000"/>
                                        <p:tgtEl>
                                          <p:spTgt spid="457">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1" st="11"/>
                                            </p:txEl>
                                          </p:spTgt>
                                        </p:tgtEl>
                                        <p:attrNameLst>
                                          <p:attrName>style.visibility</p:attrName>
                                        </p:attrNameLst>
                                      </p:cBhvr>
                                      <p:to>
                                        <p:strVal val="visible"/>
                                      </p:to>
                                    </p:set>
                                    <p:animEffect filter="fade" transition="in">
                                      <p:cBhvr>
                                        <p:cTn dur="1000"/>
                                        <p:tgtEl>
                                          <p:spTgt spid="457">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xEl>
                                              <p:pRg end="12" st="12"/>
                                            </p:txEl>
                                          </p:spTgt>
                                        </p:tgtEl>
                                        <p:attrNameLst>
                                          <p:attrName>style.visibility</p:attrName>
                                        </p:attrNameLst>
                                      </p:cBhvr>
                                      <p:to>
                                        <p:strVal val="visible"/>
                                      </p:to>
                                    </p:set>
                                    <p:animEffect filter="fade" transition="in">
                                      <p:cBhvr>
                                        <p:cTn dur="1000"/>
                                        <p:tgtEl>
                                          <p:spTgt spid="457">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General header slide">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3_Agenda">
  <a:themeElements>
    <a:clrScheme name="Office">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Title master page">
  <a:themeElements>
    <a:clrScheme name="NCS">
      <a:dk1>
        <a:srgbClr val="000000"/>
      </a:dk1>
      <a:lt1>
        <a:srgbClr val="FFFFFF"/>
      </a:lt1>
      <a:dk2>
        <a:srgbClr val="434343"/>
      </a:dk2>
      <a:lt2>
        <a:srgbClr val="E7E6E6"/>
      </a:lt2>
      <a:accent1>
        <a:srgbClr val="0AE0E0"/>
      </a:accent1>
      <a:accent2>
        <a:srgbClr val="F74F80"/>
      </a:accent2>
      <a:accent3>
        <a:srgbClr val="FF9C38"/>
      </a:accent3>
      <a:accent4>
        <a:srgbClr val="1ADE91"/>
      </a:accent4>
      <a:accent5>
        <a:srgbClr val="8138A6"/>
      </a:accent5>
      <a:accent6>
        <a:srgbClr val="FFEB5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