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6" r:id="rId5"/>
    <p:sldMasterId id="2147483707" r:id="rId6"/>
    <p:sldMasterId id="2147483708" r:id="rId7"/>
    <p:sldMasterId id="2147483709" r:id="rId8"/>
    <p:sldMasterId id="2147483710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</p:sldIdLst>
  <p:sldSz cy="5143500" cx="9144000"/>
  <p:notesSz cx="6858000" cy="9144000"/>
  <p:embeddedFontLst>
    <p:embeddedFont>
      <p:font typeface="Montserrat"/>
      <p:regular r:id="rId42"/>
      <p:bold r:id="rId43"/>
      <p:italic r:id="rId44"/>
      <p:boldItalic r:id="rId45"/>
    </p:embeddedFont>
    <p:embeddedFont>
      <p:font typeface="Michroma"/>
      <p:regular r:id="rId46"/>
    </p:embeddedFont>
    <p:embeddedFont>
      <p:font typeface="Montserrat Medium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58DC857-EB70-412A-9ADB-65DB21640058}">
  <a:tblStyle styleId="{458DC857-EB70-412A-9ADB-65DB216400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font" Target="fonts/Montserrat-regular.fntdata"/><Relationship Id="rId41" Type="http://schemas.openxmlformats.org/officeDocument/2006/relationships/slide" Target="slides/slide31.xml"/><Relationship Id="rId44" Type="http://schemas.openxmlformats.org/officeDocument/2006/relationships/font" Target="fonts/Montserrat-italic.fntdata"/><Relationship Id="rId43" Type="http://schemas.openxmlformats.org/officeDocument/2006/relationships/font" Target="fonts/Montserrat-bold.fntdata"/><Relationship Id="rId46" Type="http://schemas.openxmlformats.org/officeDocument/2006/relationships/font" Target="fonts/Michroma-regular.fntdata"/><Relationship Id="rId45" Type="http://schemas.openxmlformats.org/officeDocument/2006/relationships/font" Target="fonts/Montserrat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font" Target="fonts/MontserratMedium-bold.fntdata"/><Relationship Id="rId47" Type="http://schemas.openxmlformats.org/officeDocument/2006/relationships/font" Target="fonts/MontserratMedium-regular.fntdata"/><Relationship Id="rId49" Type="http://schemas.openxmlformats.org/officeDocument/2006/relationships/font" Target="fonts/MontserratMedium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0" Type="http://schemas.openxmlformats.org/officeDocument/2006/relationships/font" Target="fonts/MontserratMedium-boldItalic.fntdata"/><Relationship Id="rId11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9135eb3962_0_214:notes"/>
          <p:cNvSpPr/>
          <p:nvPr>
            <p:ph idx="2" type="sldImg"/>
          </p:nvPr>
        </p:nvSpPr>
        <p:spPr>
          <a:xfrm>
            <a:off x="2272303" y="1143642"/>
            <a:ext cx="2313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9135eb3962_0_214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348" name="Google Shape;348;g9135eb3962_0_214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700" lIns="45425" spcFirstLastPara="1" rIns="45425" wrap="square" tIns="22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GB" sz="600" u="none" cap="none" strike="noStrike">
                <a:solidFill>
                  <a:schemeClr val="dk1"/>
                </a:solidFill>
              </a:rPr>
              <a:t>‹#›</a:t>
            </a:fld>
            <a:endParaRPr sz="600" u="none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9066379545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9066379545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400279e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400279e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91bce0d645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91bce0d64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1bce0d645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1bce0d645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f9473f4fa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f9473f4fa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9135eb3962_0_783:notes"/>
          <p:cNvSpPr/>
          <p:nvPr>
            <p:ph idx="2" type="sldImg"/>
          </p:nvPr>
        </p:nvSpPr>
        <p:spPr>
          <a:xfrm>
            <a:off x="2272303" y="1143642"/>
            <a:ext cx="2313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g9135eb3962_0_783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490" name="Google Shape;490;g9135eb3962_0_783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700" lIns="45425" spcFirstLastPara="1" rIns="45425" wrap="square" tIns="22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GB" sz="600" u="none" cap="none" strike="noStrike">
                <a:solidFill>
                  <a:schemeClr val="dk1"/>
                </a:solidFill>
              </a:rPr>
              <a:t>‹#›</a:t>
            </a:fld>
            <a:endParaRPr sz="600" u="none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e5a8b121d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e5a8b121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91ac7ea713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91ac7ea713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91ac7ea713_1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91ac7ea713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066379545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9066379545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9135eb3962_0_191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9135eb3962_0_191:notes"/>
          <p:cNvSpPr/>
          <p:nvPr>
            <p:ph idx="2" type="sldImg"/>
          </p:nvPr>
        </p:nvSpPr>
        <p:spPr>
          <a:xfrm>
            <a:off x="2272303" y="1143642"/>
            <a:ext cx="2313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94c5f29c2e_4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94c5f29c2e_4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94c5f29c2e_4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94c5f29c2e_4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94c5f29c2e_4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94c5f29c2e_4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9135eb3962_0_972:notes"/>
          <p:cNvSpPr/>
          <p:nvPr>
            <p:ph idx="2" type="sldImg"/>
          </p:nvPr>
        </p:nvSpPr>
        <p:spPr>
          <a:xfrm>
            <a:off x="2272303" y="1143642"/>
            <a:ext cx="2313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g9135eb3962_0_972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550" name="Google Shape;550;g9135eb3962_0_972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700" lIns="45425" spcFirstLastPara="1" rIns="45425" wrap="square" tIns="22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GB" sz="600" u="none" cap="none" strike="noStrike">
                <a:solidFill>
                  <a:schemeClr val="dk1"/>
                </a:solidFill>
              </a:rPr>
              <a:t>‹#›</a:t>
            </a:fld>
            <a:endParaRPr sz="600" u="none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8e5a8b121d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8e5a8b121d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5e8eef5b323efb3e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5e8eef5b323efb3e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8e5a8b121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8e5a8b121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5e8eef5b323efb3e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5e8eef5b323efb3e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91ac7ea713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91ac7ea713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fc92ba1f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fc92ba1f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9135eb3962_0_397:notes"/>
          <p:cNvSpPr/>
          <p:nvPr>
            <p:ph idx="2" type="sldImg"/>
          </p:nvPr>
        </p:nvSpPr>
        <p:spPr>
          <a:xfrm>
            <a:off x="2272303" y="1143642"/>
            <a:ext cx="2313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g9135eb3962_0_397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ichroma"/>
              <a:buChar char="●"/>
            </a:pPr>
            <a:r>
              <a:t/>
            </a:r>
            <a:endParaRPr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361" name="Google Shape;361;g9135eb3962_0_397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700" lIns="45425" spcFirstLastPara="1" rIns="45425" wrap="square" tIns="22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GB" sz="600" u="none" cap="none" strike="noStrike">
                <a:solidFill>
                  <a:schemeClr val="dk1"/>
                </a:solidFill>
              </a:rPr>
              <a:t>‹#›</a:t>
            </a:fld>
            <a:endParaRPr sz="600" u="none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92bc9c9c8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92bc9c9c8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5fddd05844_0_496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g5fddd05844_0_496:notes"/>
          <p:cNvSpPr/>
          <p:nvPr>
            <p:ph idx="2" type="sldImg"/>
          </p:nvPr>
        </p:nvSpPr>
        <p:spPr>
          <a:xfrm>
            <a:off x="2272303" y="1143642"/>
            <a:ext cx="2313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8edcbd0c5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8edcbd0c5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ichroma"/>
              <a:buChar char="●"/>
            </a:pPr>
            <a:r>
              <a:t/>
            </a:r>
            <a:endParaRPr sz="1200">
              <a:solidFill>
                <a:schemeClr val="dk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4c5f29c2e_4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94c5f29c2e_4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ichroma"/>
              <a:buChar char="●"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8e5a8b121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8e5a8b121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e5a8b121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e5a8b121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9135eb3962_0_589:notes"/>
          <p:cNvSpPr/>
          <p:nvPr>
            <p:ph idx="2" type="sldImg"/>
          </p:nvPr>
        </p:nvSpPr>
        <p:spPr>
          <a:xfrm>
            <a:off x="2272303" y="1143642"/>
            <a:ext cx="23133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g9135eb3962_0_589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sz="1200"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402" name="Google Shape;402;g9135eb3962_0_589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700" lIns="45425" spcFirstLastPara="1" rIns="45425" wrap="square" tIns="22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GB" sz="600" u="none" cap="none" strike="noStrike">
                <a:solidFill>
                  <a:schemeClr val="dk1"/>
                </a:solidFill>
              </a:rPr>
              <a:t>‹#›</a:t>
            </a:fld>
            <a:endParaRPr sz="600" u="none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9066379545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9066379545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jpg"/><Relationship Id="rId3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jpg"/><Relationship Id="rId3" Type="http://schemas.openxmlformats.org/officeDocument/2006/relationships/image" Target="../media/image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jpg"/><Relationship Id="rId3" Type="http://schemas.openxmlformats.org/officeDocument/2006/relationships/image" Target="../media/image9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jpg"/><Relationship Id="rId3" Type="http://schemas.openxmlformats.org/officeDocument/2006/relationships/image" Target="../media/image9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7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jpg"/><Relationship Id="rId3" Type="http://schemas.openxmlformats.org/officeDocument/2006/relationships/image" Target="../media/image1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5.jpg"/><Relationship Id="rId3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7.jpg"/><Relationship Id="rId3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5.jpg"/><Relationship Id="rId3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1.jpg"/><Relationship Id="rId3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6.jpg"/><Relationship Id="rId3" Type="http://schemas.openxmlformats.org/officeDocument/2006/relationships/image" Target="../media/image26.jpg"/><Relationship Id="rId4" Type="http://schemas.openxmlformats.org/officeDocument/2006/relationships/image" Target="../media/image19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2.jpg"/><Relationship Id="rId3" Type="http://schemas.openxmlformats.org/officeDocument/2006/relationships/image" Target="../media/image1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4.jpg"/><Relationship Id="rId3" Type="http://schemas.openxmlformats.org/officeDocument/2006/relationships/image" Target="../media/image1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2.jpg"/><Relationship Id="rId3" Type="http://schemas.openxmlformats.org/officeDocument/2006/relationships/image" Target="../media/image1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ust title, Blue border">
  <p:cSld name="Just title, Blue bor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4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4"/>
          <p:cNvSpPr txBox="1"/>
          <p:nvPr>
            <p:ph idx="2" type="body"/>
          </p:nvPr>
        </p:nvSpPr>
        <p:spPr>
          <a:xfrm>
            <a:off x="278801" y="1221994"/>
            <a:ext cx="85953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3" type="body"/>
          </p:nvPr>
        </p:nvSpPr>
        <p:spPr>
          <a:xfrm>
            <a:off x="278801" y="1687116"/>
            <a:ext cx="8595300" cy="29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794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730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Just title, Blue border">
  <p:cSld name="5_Just title, Blue bor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73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idx="2" type="body"/>
          </p:nvPr>
        </p:nvSpPr>
        <p:spPr>
          <a:xfrm>
            <a:off x="278801" y="1221994"/>
            <a:ext cx="41832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3" type="body"/>
          </p:nvPr>
        </p:nvSpPr>
        <p:spPr>
          <a:xfrm>
            <a:off x="278801" y="1687116"/>
            <a:ext cx="4183200" cy="29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794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indent="-2730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4" type="body"/>
          </p:nvPr>
        </p:nvSpPr>
        <p:spPr>
          <a:xfrm>
            <a:off x="4695456" y="1221994"/>
            <a:ext cx="41832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5" type="body"/>
          </p:nvPr>
        </p:nvSpPr>
        <p:spPr>
          <a:xfrm>
            <a:off x="4695456" y="1687116"/>
            <a:ext cx="4183200" cy="29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794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indent="-2730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Just title, Blue border">
  <p:cSld name="10_Just title, Blue bord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335" y="701"/>
            <a:ext cx="9143669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6"/>
          <p:cNvSpPr txBox="1"/>
          <p:nvPr>
            <p:ph idx="2" type="body"/>
          </p:nvPr>
        </p:nvSpPr>
        <p:spPr>
          <a:xfrm>
            <a:off x="278801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6"/>
          <p:cNvSpPr txBox="1"/>
          <p:nvPr>
            <p:ph idx="3" type="body"/>
          </p:nvPr>
        </p:nvSpPr>
        <p:spPr>
          <a:xfrm>
            <a:off x="2488634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4" type="body"/>
          </p:nvPr>
        </p:nvSpPr>
        <p:spPr>
          <a:xfrm>
            <a:off x="4698467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5" type="body"/>
          </p:nvPr>
        </p:nvSpPr>
        <p:spPr>
          <a:xfrm>
            <a:off x="6908300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Just title, Blue border">
  <p:cSld name="12_Just title, Blue bord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278801" y="1221994"/>
            <a:ext cx="1970100" cy="1438500"/>
          </a:xfrm>
          <a:prstGeom prst="rect">
            <a:avLst/>
          </a:prstGeom>
          <a:solidFill>
            <a:srgbClr val="03E1E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3" type="body"/>
          </p:nvPr>
        </p:nvSpPr>
        <p:spPr>
          <a:xfrm>
            <a:off x="2488634" y="1221994"/>
            <a:ext cx="1970100" cy="1438500"/>
          </a:xfrm>
          <a:prstGeom prst="rect">
            <a:avLst/>
          </a:prstGeom>
          <a:solidFill>
            <a:srgbClr val="03E1E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4" type="body"/>
          </p:nvPr>
        </p:nvSpPr>
        <p:spPr>
          <a:xfrm>
            <a:off x="4698467" y="1221994"/>
            <a:ext cx="1970100" cy="1438500"/>
          </a:xfrm>
          <a:prstGeom prst="rect">
            <a:avLst/>
          </a:prstGeom>
          <a:solidFill>
            <a:srgbClr val="03E1E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5" type="body"/>
          </p:nvPr>
        </p:nvSpPr>
        <p:spPr>
          <a:xfrm>
            <a:off x="6908300" y="1221994"/>
            <a:ext cx="1970100" cy="1438500"/>
          </a:xfrm>
          <a:prstGeom prst="rect">
            <a:avLst/>
          </a:prstGeom>
          <a:solidFill>
            <a:srgbClr val="03E1E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7"/>
          <p:cNvSpPr txBox="1"/>
          <p:nvPr>
            <p:ph idx="6" type="body"/>
          </p:nvPr>
        </p:nvSpPr>
        <p:spPr>
          <a:xfrm>
            <a:off x="278801" y="2946121"/>
            <a:ext cx="1970100" cy="1438500"/>
          </a:xfrm>
          <a:prstGeom prst="rect">
            <a:avLst/>
          </a:prstGeom>
          <a:solidFill>
            <a:srgbClr val="03E1E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7"/>
          <p:cNvSpPr txBox="1"/>
          <p:nvPr>
            <p:ph idx="7" type="body"/>
          </p:nvPr>
        </p:nvSpPr>
        <p:spPr>
          <a:xfrm>
            <a:off x="2488634" y="2946121"/>
            <a:ext cx="1970100" cy="1438500"/>
          </a:xfrm>
          <a:prstGeom prst="rect">
            <a:avLst/>
          </a:prstGeom>
          <a:solidFill>
            <a:srgbClr val="03E1E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7"/>
          <p:cNvSpPr txBox="1"/>
          <p:nvPr>
            <p:ph idx="8" type="body"/>
          </p:nvPr>
        </p:nvSpPr>
        <p:spPr>
          <a:xfrm>
            <a:off x="4698467" y="2946121"/>
            <a:ext cx="1970100" cy="1438500"/>
          </a:xfrm>
          <a:prstGeom prst="rect">
            <a:avLst/>
          </a:prstGeom>
          <a:solidFill>
            <a:srgbClr val="03E1E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7"/>
          <p:cNvSpPr txBox="1"/>
          <p:nvPr>
            <p:ph idx="9" type="body"/>
          </p:nvPr>
        </p:nvSpPr>
        <p:spPr>
          <a:xfrm>
            <a:off x="6908300" y="2946121"/>
            <a:ext cx="1970100" cy="1438500"/>
          </a:xfrm>
          <a:prstGeom prst="rect">
            <a:avLst/>
          </a:prstGeom>
          <a:solidFill>
            <a:srgbClr val="03E1E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Just title, Blue border">
  <p:cSld name="13_Just title, Blue bord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73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2" type="body"/>
          </p:nvPr>
        </p:nvSpPr>
        <p:spPr>
          <a:xfrm>
            <a:off x="265535" y="1221994"/>
            <a:ext cx="1970100" cy="1438500"/>
          </a:xfrm>
          <a:prstGeom prst="rect">
            <a:avLst/>
          </a:prstGeom>
          <a:solidFill>
            <a:srgbClr val="FF9C37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8"/>
          <p:cNvSpPr txBox="1"/>
          <p:nvPr>
            <p:ph idx="3" type="body"/>
          </p:nvPr>
        </p:nvSpPr>
        <p:spPr>
          <a:xfrm>
            <a:off x="2475368" y="1221994"/>
            <a:ext cx="1970100" cy="1438500"/>
          </a:xfrm>
          <a:prstGeom prst="rect">
            <a:avLst/>
          </a:prstGeom>
          <a:solidFill>
            <a:srgbClr val="FF9C37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8"/>
          <p:cNvSpPr txBox="1"/>
          <p:nvPr>
            <p:ph idx="4" type="body"/>
          </p:nvPr>
        </p:nvSpPr>
        <p:spPr>
          <a:xfrm>
            <a:off x="4685201" y="1221994"/>
            <a:ext cx="1970100" cy="1438500"/>
          </a:xfrm>
          <a:prstGeom prst="rect">
            <a:avLst/>
          </a:prstGeom>
          <a:solidFill>
            <a:srgbClr val="FF9C37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8"/>
          <p:cNvSpPr txBox="1"/>
          <p:nvPr>
            <p:ph idx="5" type="body"/>
          </p:nvPr>
        </p:nvSpPr>
        <p:spPr>
          <a:xfrm>
            <a:off x="6895034" y="1221994"/>
            <a:ext cx="1970100" cy="1438500"/>
          </a:xfrm>
          <a:prstGeom prst="rect">
            <a:avLst/>
          </a:prstGeom>
          <a:solidFill>
            <a:srgbClr val="FF9C37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8"/>
          <p:cNvSpPr txBox="1"/>
          <p:nvPr>
            <p:ph idx="6" type="body"/>
          </p:nvPr>
        </p:nvSpPr>
        <p:spPr>
          <a:xfrm>
            <a:off x="278801" y="2946121"/>
            <a:ext cx="1970100" cy="1438500"/>
          </a:xfrm>
          <a:prstGeom prst="rect">
            <a:avLst/>
          </a:prstGeom>
          <a:solidFill>
            <a:srgbClr val="FF9C37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8"/>
          <p:cNvSpPr txBox="1"/>
          <p:nvPr>
            <p:ph idx="7" type="body"/>
          </p:nvPr>
        </p:nvSpPr>
        <p:spPr>
          <a:xfrm>
            <a:off x="2475368" y="2946121"/>
            <a:ext cx="1970100" cy="1438500"/>
          </a:xfrm>
          <a:prstGeom prst="rect">
            <a:avLst/>
          </a:prstGeom>
          <a:solidFill>
            <a:srgbClr val="FF9C37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18"/>
          <p:cNvSpPr txBox="1"/>
          <p:nvPr>
            <p:ph idx="8" type="body"/>
          </p:nvPr>
        </p:nvSpPr>
        <p:spPr>
          <a:xfrm>
            <a:off x="4685201" y="2946121"/>
            <a:ext cx="1970100" cy="1438500"/>
          </a:xfrm>
          <a:prstGeom prst="rect">
            <a:avLst/>
          </a:prstGeom>
          <a:solidFill>
            <a:srgbClr val="FF9C37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18"/>
          <p:cNvSpPr txBox="1"/>
          <p:nvPr>
            <p:ph idx="9" type="body"/>
          </p:nvPr>
        </p:nvSpPr>
        <p:spPr>
          <a:xfrm>
            <a:off x="6895034" y="2946121"/>
            <a:ext cx="1970100" cy="1438500"/>
          </a:xfrm>
          <a:prstGeom prst="rect">
            <a:avLst/>
          </a:prstGeom>
          <a:solidFill>
            <a:srgbClr val="FF9C37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Just title, Blue border">
  <p:cSld name="14_Just title, Blue bord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335" y="701"/>
            <a:ext cx="9143669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9"/>
          <p:cNvSpPr txBox="1"/>
          <p:nvPr>
            <p:ph idx="2" type="body"/>
          </p:nvPr>
        </p:nvSpPr>
        <p:spPr>
          <a:xfrm>
            <a:off x="278801" y="1221994"/>
            <a:ext cx="1970100" cy="1438500"/>
          </a:xfrm>
          <a:prstGeom prst="rect">
            <a:avLst/>
          </a:prstGeom>
          <a:solidFill>
            <a:srgbClr val="F84E8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19"/>
          <p:cNvSpPr txBox="1"/>
          <p:nvPr>
            <p:ph idx="3" type="body"/>
          </p:nvPr>
        </p:nvSpPr>
        <p:spPr>
          <a:xfrm>
            <a:off x="2488634" y="1221994"/>
            <a:ext cx="1970100" cy="1438500"/>
          </a:xfrm>
          <a:prstGeom prst="rect">
            <a:avLst/>
          </a:prstGeom>
          <a:solidFill>
            <a:srgbClr val="F84E8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19"/>
          <p:cNvSpPr txBox="1"/>
          <p:nvPr>
            <p:ph idx="4" type="body"/>
          </p:nvPr>
        </p:nvSpPr>
        <p:spPr>
          <a:xfrm>
            <a:off x="4698467" y="1221994"/>
            <a:ext cx="1970100" cy="1438500"/>
          </a:xfrm>
          <a:prstGeom prst="rect">
            <a:avLst/>
          </a:prstGeom>
          <a:solidFill>
            <a:srgbClr val="F84E8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19"/>
          <p:cNvSpPr txBox="1"/>
          <p:nvPr>
            <p:ph idx="5" type="body"/>
          </p:nvPr>
        </p:nvSpPr>
        <p:spPr>
          <a:xfrm>
            <a:off x="6908300" y="1221994"/>
            <a:ext cx="1970100" cy="1438500"/>
          </a:xfrm>
          <a:prstGeom prst="rect">
            <a:avLst/>
          </a:prstGeom>
          <a:solidFill>
            <a:srgbClr val="F84E8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19"/>
          <p:cNvSpPr txBox="1"/>
          <p:nvPr>
            <p:ph idx="6" type="body"/>
          </p:nvPr>
        </p:nvSpPr>
        <p:spPr>
          <a:xfrm>
            <a:off x="278801" y="2946121"/>
            <a:ext cx="1970100" cy="1438500"/>
          </a:xfrm>
          <a:prstGeom prst="rect">
            <a:avLst/>
          </a:prstGeom>
          <a:solidFill>
            <a:srgbClr val="F84E8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19"/>
          <p:cNvSpPr txBox="1"/>
          <p:nvPr>
            <p:ph idx="7" type="body"/>
          </p:nvPr>
        </p:nvSpPr>
        <p:spPr>
          <a:xfrm>
            <a:off x="2488634" y="2946121"/>
            <a:ext cx="1970100" cy="1438500"/>
          </a:xfrm>
          <a:prstGeom prst="rect">
            <a:avLst/>
          </a:prstGeom>
          <a:solidFill>
            <a:srgbClr val="F84E8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19"/>
          <p:cNvSpPr txBox="1"/>
          <p:nvPr>
            <p:ph idx="8" type="body"/>
          </p:nvPr>
        </p:nvSpPr>
        <p:spPr>
          <a:xfrm>
            <a:off x="4698467" y="2946121"/>
            <a:ext cx="1970100" cy="1438500"/>
          </a:xfrm>
          <a:prstGeom prst="rect">
            <a:avLst/>
          </a:prstGeom>
          <a:solidFill>
            <a:srgbClr val="F84E8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19"/>
          <p:cNvSpPr txBox="1"/>
          <p:nvPr>
            <p:ph idx="9" type="body"/>
          </p:nvPr>
        </p:nvSpPr>
        <p:spPr>
          <a:xfrm>
            <a:off x="6908300" y="2946121"/>
            <a:ext cx="1970100" cy="1438500"/>
          </a:xfrm>
          <a:prstGeom prst="rect">
            <a:avLst/>
          </a:prstGeom>
          <a:solidFill>
            <a:srgbClr val="F84E80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Just title, Blue border">
  <p:cSld name="15_Just title, Blue bord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5302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20"/>
          <p:cNvSpPr txBox="1"/>
          <p:nvPr>
            <p:ph idx="2" type="body"/>
          </p:nvPr>
        </p:nvSpPr>
        <p:spPr>
          <a:xfrm>
            <a:off x="278801" y="1221994"/>
            <a:ext cx="1970100" cy="1438500"/>
          </a:xfrm>
          <a:prstGeom prst="rect">
            <a:avLst/>
          </a:prstGeom>
          <a:solidFill>
            <a:srgbClr val="18DF91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20"/>
          <p:cNvSpPr txBox="1"/>
          <p:nvPr>
            <p:ph idx="3" type="body"/>
          </p:nvPr>
        </p:nvSpPr>
        <p:spPr>
          <a:xfrm>
            <a:off x="2488634" y="1221994"/>
            <a:ext cx="1970100" cy="1438500"/>
          </a:xfrm>
          <a:prstGeom prst="rect">
            <a:avLst/>
          </a:prstGeom>
          <a:solidFill>
            <a:srgbClr val="18DF91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20"/>
          <p:cNvSpPr txBox="1"/>
          <p:nvPr>
            <p:ph idx="4" type="body"/>
          </p:nvPr>
        </p:nvSpPr>
        <p:spPr>
          <a:xfrm>
            <a:off x="4698467" y="1221994"/>
            <a:ext cx="1970100" cy="1438500"/>
          </a:xfrm>
          <a:prstGeom prst="rect">
            <a:avLst/>
          </a:prstGeom>
          <a:solidFill>
            <a:srgbClr val="18DF91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0"/>
          <p:cNvSpPr txBox="1"/>
          <p:nvPr>
            <p:ph idx="5" type="body"/>
          </p:nvPr>
        </p:nvSpPr>
        <p:spPr>
          <a:xfrm>
            <a:off x="6908300" y="1221994"/>
            <a:ext cx="1970100" cy="1438500"/>
          </a:xfrm>
          <a:prstGeom prst="rect">
            <a:avLst/>
          </a:prstGeom>
          <a:solidFill>
            <a:srgbClr val="18DF91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0"/>
          <p:cNvSpPr txBox="1"/>
          <p:nvPr>
            <p:ph idx="6" type="body"/>
          </p:nvPr>
        </p:nvSpPr>
        <p:spPr>
          <a:xfrm>
            <a:off x="278801" y="2946121"/>
            <a:ext cx="1970100" cy="1438500"/>
          </a:xfrm>
          <a:prstGeom prst="rect">
            <a:avLst/>
          </a:prstGeom>
          <a:solidFill>
            <a:srgbClr val="18DF91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0"/>
          <p:cNvSpPr txBox="1"/>
          <p:nvPr>
            <p:ph idx="7" type="body"/>
          </p:nvPr>
        </p:nvSpPr>
        <p:spPr>
          <a:xfrm>
            <a:off x="2488634" y="2946121"/>
            <a:ext cx="1970100" cy="1438500"/>
          </a:xfrm>
          <a:prstGeom prst="rect">
            <a:avLst/>
          </a:prstGeom>
          <a:solidFill>
            <a:srgbClr val="18DF91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20"/>
          <p:cNvSpPr txBox="1"/>
          <p:nvPr>
            <p:ph idx="8" type="body"/>
          </p:nvPr>
        </p:nvSpPr>
        <p:spPr>
          <a:xfrm>
            <a:off x="4698467" y="2946121"/>
            <a:ext cx="1970100" cy="1438500"/>
          </a:xfrm>
          <a:prstGeom prst="rect">
            <a:avLst/>
          </a:prstGeom>
          <a:solidFill>
            <a:srgbClr val="18DF91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20"/>
          <p:cNvSpPr txBox="1"/>
          <p:nvPr>
            <p:ph idx="9" type="body"/>
          </p:nvPr>
        </p:nvSpPr>
        <p:spPr>
          <a:xfrm>
            <a:off x="6908300" y="2946121"/>
            <a:ext cx="1970100" cy="1438500"/>
          </a:xfrm>
          <a:prstGeom prst="rect">
            <a:avLst/>
          </a:prstGeom>
          <a:solidFill>
            <a:srgbClr val="18DF91">
              <a:alpha val="4710"/>
            </a:srgbClr>
          </a:solidFill>
          <a:ln>
            <a:noFill/>
          </a:ln>
        </p:spPr>
        <p:txBody>
          <a:bodyPr anchorCtr="0" anchor="t" bIns="65450" lIns="65450" spcFirstLastPara="1" rIns="65450" wrap="square" tIns="654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Title Slide">
  <p:cSld name="14_Title Slide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80560" cy="513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929" y="3426405"/>
            <a:ext cx="1975372" cy="156158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2265194" y="426700"/>
            <a:ext cx="6609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50" spcFirstLastPara="1" rIns="41550" wrap="square" tIns="207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21"/>
          <p:cNvSpPr txBox="1"/>
          <p:nvPr>
            <p:ph idx="2" type="body"/>
          </p:nvPr>
        </p:nvSpPr>
        <p:spPr>
          <a:xfrm>
            <a:off x="2265194" y="891821"/>
            <a:ext cx="6609000" cy="3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>
            <a:lvl1pPr indent="-3111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21"/>
          <p:cNvSpPr txBox="1"/>
          <p:nvPr>
            <p:ph idx="3" type="subTitle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itle Slide">
  <p:cSld name="15_Title Slide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-27128" y="1"/>
            <a:ext cx="1907688" cy="513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929" y="3426405"/>
            <a:ext cx="1975372" cy="156158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2265194" y="426700"/>
            <a:ext cx="6609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50" spcFirstLastPara="1" rIns="41550" wrap="square" tIns="207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2"/>
          <p:cNvSpPr txBox="1"/>
          <p:nvPr>
            <p:ph idx="2" type="body"/>
          </p:nvPr>
        </p:nvSpPr>
        <p:spPr>
          <a:xfrm>
            <a:off x="2265194" y="891821"/>
            <a:ext cx="6609000" cy="3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>
            <a:lvl1pPr indent="-3111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2"/>
          <p:cNvSpPr txBox="1"/>
          <p:nvPr>
            <p:ph idx="3" type="subTitle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Title Slide">
  <p:cSld name="16_Title Slide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/>
          <p:cNvPicPr preferRelativeResize="0"/>
          <p:nvPr/>
        </p:nvPicPr>
        <p:blipFill rotWithShape="1">
          <a:blip r:embed="rId2">
            <a:alphaModFix/>
          </a:blip>
          <a:srcRect b="0" l="0" r="0" t="-70"/>
          <a:stretch/>
        </p:blipFill>
        <p:spPr>
          <a:xfrm flipH="1" rot="10800000">
            <a:off x="335" y="4915"/>
            <a:ext cx="1880832" cy="514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929" y="3426405"/>
            <a:ext cx="1975372" cy="156158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2265194" y="426700"/>
            <a:ext cx="6609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50" spcFirstLastPara="1" rIns="41550" wrap="square" tIns="207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23"/>
          <p:cNvSpPr txBox="1"/>
          <p:nvPr>
            <p:ph idx="2" type="body"/>
          </p:nvPr>
        </p:nvSpPr>
        <p:spPr>
          <a:xfrm>
            <a:off x="2265194" y="891821"/>
            <a:ext cx="6609000" cy="3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>
            <a:lvl1pPr indent="-3111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23"/>
          <p:cNvSpPr txBox="1"/>
          <p:nvPr>
            <p:ph idx="3" type="subTitle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Title Slide">
  <p:cSld name="17_Title Slide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80560" cy="513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929" y="3426405"/>
            <a:ext cx="1975372" cy="156158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 txBox="1"/>
          <p:nvPr>
            <p:ph idx="1" type="body"/>
          </p:nvPr>
        </p:nvSpPr>
        <p:spPr>
          <a:xfrm>
            <a:off x="2265194" y="426700"/>
            <a:ext cx="6609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50" spcFirstLastPara="1" rIns="41550" wrap="square" tIns="207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24"/>
          <p:cNvSpPr txBox="1"/>
          <p:nvPr>
            <p:ph idx="2" type="body"/>
          </p:nvPr>
        </p:nvSpPr>
        <p:spPr>
          <a:xfrm>
            <a:off x="2265194" y="891821"/>
            <a:ext cx="6609000" cy="3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>
            <a:lvl1pPr indent="-3111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24"/>
          <p:cNvSpPr txBox="1"/>
          <p:nvPr>
            <p:ph idx="3" type="subTitle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and Content">
  <p:cSld name="6_Title and Content"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/>
        </p:nvSpPr>
        <p:spPr>
          <a:xfrm>
            <a:off x="0" y="2290917"/>
            <a:ext cx="9144000" cy="56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rPr>
              <a:t>Body copy pages</a:t>
            </a:r>
            <a:endParaRPr sz="6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Just title, Blue border">
  <p:cSld name="1_Just title, Blue border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73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6"/>
          <p:cNvSpPr txBox="1"/>
          <p:nvPr>
            <p:ph idx="2" type="body"/>
          </p:nvPr>
        </p:nvSpPr>
        <p:spPr>
          <a:xfrm>
            <a:off x="278801" y="1221994"/>
            <a:ext cx="85953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26"/>
          <p:cNvSpPr txBox="1"/>
          <p:nvPr>
            <p:ph idx="3" type="body"/>
          </p:nvPr>
        </p:nvSpPr>
        <p:spPr>
          <a:xfrm>
            <a:off x="278801" y="1687116"/>
            <a:ext cx="8595300" cy="29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794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730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Just title, Blue border">
  <p:cSld name="2_Just title, Blue border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335" y="701"/>
            <a:ext cx="9143669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7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27"/>
          <p:cNvSpPr txBox="1"/>
          <p:nvPr>
            <p:ph idx="2" type="body"/>
          </p:nvPr>
        </p:nvSpPr>
        <p:spPr>
          <a:xfrm>
            <a:off x="278801" y="1221994"/>
            <a:ext cx="85953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27"/>
          <p:cNvSpPr txBox="1"/>
          <p:nvPr>
            <p:ph idx="3" type="body"/>
          </p:nvPr>
        </p:nvSpPr>
        <p:spPr>
          <a:xfrm>
            <a:off x="278801" y="1687116"/>
            <a:ext cx="8595300" cy="29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794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730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Just title, Blue border">
  <p:cSld name="3_Just title, Blue border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5302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8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28"/>
          <p:cNvSpPr txBox="1"/>
          <p:nvPr>
            <p:ph idx="2" type="body"/>
          </p:nvPr>
        </p:nvSpPr>
        <p:spPr>
          <a:xfrm>
            <a:off x="278801" y="1221994"/>
            <a:ext cx="85953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28"/>
          <p:cNvSpPr txBox="1"/>
          <p:nvPr>
            <p:ph idx="3" type="body"/>
          </p:nvPr>
        </p:nvSpPr>
        <p:spPr>
          <a:xfrm>
            <a:off x="278801" y="1687116"/>
            <a:ext cx="8595300" cy="29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794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730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Just title, Blue border">
  <p:cSld name="4_Just title, Blue border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9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29"/>
          <p:cNvSpPr txBox="1"/>
          <p:nvPr>
            <p:ph idx="2" type="body"/>
          </p:nvPr>
        </p:nvSpPr>
        <p:spPr>
          <a:xfrm>
            <a:off x="278801" y="1221994"/>
            <a:ext cx="41832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29"/>
          <p:cNvSpPr txBox="1"/>
          <p:nvPr>
            <p:ph idx="3" type="body"/>
          </p:nvPr>
        </p:nvSpPr>
        <p:spPr>
          <a:xfrm>
            <a:off x="278801" y="1687116"/>
            <a:ext cx="4183200" cy="29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794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indent="-2730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29"/>
          <p:cNvSpPr txBox="1"/>
          <p:nvPr>
            <p:ph idx="4" type="body"/>
          </p:nvPr>
        </p:nvSpPr>
        <p:spPr>
          <a:xfrm>
            <a:off x="4695456" y="1221994"/>
            <a:ext cx="41832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29"/>
          <p:cNvSpPr txBox="1"/>
          <p:nvPr>
            <p:ph idx="5" type="body"/>
          </p:nvPr>
        </p:nvSpPr>
        <p:spPr>
          <a:xfrm>
            <a:off x="4695456" y="1687116"/>
            <a:ext cx="4183200" cy="29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794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indent="-2730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Just title, Blue border">
  <p:cSld name="6_Just title, Blue border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335" y="701"/>
            <a:ext cx="9143669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0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30"/>
          <p:cNvSpPr txBox="1"/>
          <p:nvPr>
            <p:ph idx="2" type="body"/>
          </p:nvPr>
        </p:nvSpPr>
        <p:spPr>
          <a:xfrm>
            <a:off x="278801" y="1221994"/>
            <a:ext cx="41832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30"/>
          <p:cNvSpPr txBox="1"/>
          <p:nvPr>
            <p:ph idx="3" type="body"/>
          </p:nvPr>
        </p:nvSpPr>
        <p:spPr>
          <a:xfrm>
            <a:off x="278801" y="1687116"/>
            <a:ext cx="4183200" cy="29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794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indent="-2730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Google Shape;179;p30"/>
          <p:cNvSpPr txBox="1"/>
          <p:nvPr>
            <p:ph idx="4" type="body"/>
          </p:nvPr>
        </p:nvSpPr>
        <p:spPr>
          <a:xfrm>
            <a:off x="4695456" y="1221994"/>
            <a:ext cx="41832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30"/>
          <p:cNvSpPr txBox="1"/>
          <p:nvPr>
            <p:ph idx="5" type="body"/>
          </p:nvPr>
        </p:nvSpPr>
        <p:spPr>
          <a:xfrm>
            <a:off x="4695456" y="1687116"/>
            <a:ext cx="4183200" cy="29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794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indent="-2730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Just title, Blue border">
  <p:cSld name="7_Just title, Blue border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5302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1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31"/>
          <p:cNvSpPr txBox="1"/>
          <p:nvPr>
            <p:ph idx="2" type="body"/>
          </p:nvPr>
        </p:nvSpPr>
        <p:spPr>
          <a:xfrm>
            <a:off x="278801" y="1221994"/>
            <a:ext cx="41832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31"/>
          <p:cNvSpPr txBox="1"/>
          <p:nvPr>
            <p:ph idx="3" type="body"/>
          </p:nvPr>
        </p:nvSpPr>
        <p:spPr>
          <a:xfrm>
            <a:off x="278801" y="1687116"/>
            <a:ext cx="4183200" cy="29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794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indent="-2730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31"/>
          <p:cNvSpPr txBox="1"/>
          <p:nvPr>
            <p:ph idx="4" type="body"/>
          </p:nvPr>
        </p:nvSpPr>
        <p:spPr>
          <a:xfrm>
            <a:off x="4695456" y="1221994"/>
            <a:ext cx="41832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Google Shape;188;p31"/>
          <p:cNvSpPr txBox="1"/>
          <p:nvPr>
            <p:ph idx="5" type="body"/>
          </p:nvPr>
        </p:nvSpPr>
        <p:spPr>
          <a:xfrm>
            <a:off x="4695456" y="1687116"/>
            <a:ext cx="4183200" cy="29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794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indent="-2730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Just title, Blue border">
  <p:cSld name="8_Just title, Blue border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2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32"/>
          <p:cNvSpPr txBox="1"/>
          <p:nvPr>
            <p:ph idx="2" type="body"/>
          </p:nvPr>
        </p:nvSpPr>
        <p:spPr>
          <a:xfrm>
            <a:off x="278801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Google Shape;194;p32"/>
          <p:cNvSpPr txBox="1"/>
          <p:nvPr>
            <p:ph idx="3" type="body"/>
          </p:nvPr>
        </p:nvSpPr>
        <p:spPr>
          <a:xfrm>
            <a:off x="2488634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2"/>
          <p:cNvSpPr txBox="1"/>
          <p:nvPr>
            <p:ph idx="4" type="body"/>
          </p:nvPr>
        </p:nvSpPr>
        <p:spPr>
          <a:xfrm>
            <a:off x="4698467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2"/>
          <p:cNvSpPr txBox="1"/>
          <p:nvPr>
            <p:ph idx="5" type="body"/>
          </p:nvPr>
        </p:nvSpPr>
        <p:spPr>
          <a:xfrm>
            <a:off x="6908300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Just title, Blue border">
  <p:cSld name="9_Just title, Blue border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73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3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" name="Google Shape;201;p33"/>
          <p:cNvSpPr txBox="1"/>
          <p:nvPr>
            <p:ph idx="2" type="body"/>
          </p:nvPr>
        </p:nvSpPr>
        <p:spPr>
          <a:xfrm>
            <a:off x="278801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2" name="Google Shape;202;p33"/>
          <p:cNvSpPr txBox="1"/>
          <p:nvPr>
            <p:ph idx="3" type="body"/>
          </p:nvPr>
        </p:nvSpPr>
        <p:spPr>
          <a:xfrm>
            <a:off x="2488634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Google Shape;203;p33"/>
          <p:cNvSpPr txBox="1"/>
          <p:nvPr>
            <p:ph idx="4" type="body"/>
          </p:nvPr>
        </p:nvSpPr>
        <p:spPr>
          <a:xfrm>
            <a:off x="4698467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33"/>
          <p:cNvSpPr txBox="1"/>
          <p:nvPr>
            <p:ph idx="5" type="body"/>
          </p:nvPr>
        </p:nvSpPr>
        <p:spPr>
          <a:xfrm>
            <a:off x="6908300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Just title, Blue border">
  <p:cSld name="11_Just title, Blue border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5302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2" type="body"/>
          </p:nvPr>
        </p:nvSpPr>
        <p:spPr>
          <a:xfrm>
            <a:off x="278801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3" type="body"/>
          </p:nvPr>
        </p:nvSpPr>
        <p:spPr>
          <a:xfrm>
            <a:off x="2488634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4"/>
          <p:cNvSpPr txBox="1"/>
          <p:nvPr>
            <p:ph idx="4" type="body"/>
          </p:nvPr>
        </p:nvSpPr>
        <p:spPr>
          <a:xfrm>
            <a:off x="4698467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34"/>
          <p:cNvSpPr txBox="1"/>
          <p:nvPr>
            <p:ph idx="5" type="body"/>
          </p:nvPr>
        </p:nvSpPr>
        <p:spPr>
          <a:xfrm>
            <a:off x="6908300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15" name="Google Shape;215;p3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216" name="Google Shape;216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17" name="Google Shape;217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18" name="Google Shape;218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Title Slide">
  <p:cSld name="24_Title Slide"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5304" cy="513950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7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Title Slide">
  <p:cSld name="13_Title Slide">
    <p:bg>
      <p:bgPr>
        <a:solidFill>
          <a:schemeClr val="lt1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3858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8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1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bg>
      <p:bgPr>
        <a:solidFill>
          <a:schemeClr val="lt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5302" cy="51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9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Slide">
  <p:cSld name="9_Title Slide"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335" y="4914"/>
            <a:ext cx="9143672" cy="514199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0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1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and Content">
  <p:cSld name="6_Title and Content"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/>
          <p:nvPr/>
        </p:nvSpPr>
        <p:spPr>
          <a:xfrm>
            <a:off x="0" y="2290917"/>
            <a:ext cx="9144000" cy="56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rPr>
              <a:t>Thanks</a:t>
            </a:r>
            <a:endParaRPr sz="60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Slide">
  <p:cSld name="9_Title Slide">
    <p:bg>
      <p:bgPr>
        <a:solidFill>
          <a:schemeClr val="lt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5304" cy="513950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3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pic>
        <p:nvPicPr>
          <p:cNvPr id="244" name="Google Shape;24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6414" y="-8732"/>
            <a:ext cx="2183151" cy="172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1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Slide">
  <p:cSld name="10_Title Slide">
    <p:bg>
      <p:bgPr>
        <a:solidFill>
          <a:schemeClr val="l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7128" y="0"/>
            <a:ext cx="9171138" cy="513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4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pic>
        <p:nvPicPr>
          <p:cNvPr id="248" name="Google Shape;24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6414" y="-8732"/>
            <a:ext cx="2183151" cy="172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1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itle Slide">
  <p:cSld name="11_Title Slide">
    <p:bg>
      <p:bgPr>
        <a:solidFill>
          <a:schemeClr val="lt1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335" y="4914"/>
            <a:ext cx="9143672" cy="5141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5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pic>
        <p:nvPicPr>
          <p:cNvPr id="252" name="Google Shape;25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6414" y="-8732"/>
            <a:ext cx="2183151" cy="172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1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Title Slide">
  <p:cSld name="12_Title Slide">
    <p:bg>
      <p:bgPr>
        <a:solidFill>
          <a:schemeClr val="lt1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6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pic>
        <p:nvPicPr>
          <p:cNvPr id="256" name="Google Shape;25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6414" y="-8732"/>
            <a:ext cx="2183151" cy="172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1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bg>
      <p:bgPr>
        <a:solidFill>
          <a:schemeClr val="lt1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112012"/>
            <a:ext cx="9144005" cy="103050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9"/>
          <p:cNvSpPr txBox="1"/>
          <p:nvPr>
            <p:ph idx="1" type="subTitle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63" name="Google Shape;263;p49"/>
          <p:cNvSpPr txBox="1"/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b="0" i="0" sz="2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264" name="Google Shape;264;p49"/>
          <p:cNvSpPr/>
          <p:nvPr>
            <p:ph idx="2" type="pic"/>
          </p:nvPr>
        </p:nvSpPr>
        <p:spPr>
          <a:xfrm>
            <a:off x="0" y="0"/>
            <a:ext cx="9144000" cy="411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1550" lIns="41550" spcFirstLastPara="1" rIns="41550" wrap="square" tIns="415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7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0"/>
          <p:cNvSpPr/>
          <p:nvPr>
            <p:ph idx="2" type="pic"/>
          </p:nvPr>
        </p:nvSpPr>
        <p:spPr>
          <a:xfrm>
            <a:off x="0" y="0"/>
            <a:ext cx="9144000" cy="411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1550" lIns="41550" spcFirstLastPara="1" rIns="41550" wrap="square" tIns="415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67" name="Google Shape;267;p50"/>
          <p:cNvPicPr preferRelativeResize="0"/>
          <p:nvPr/>
        </p:nvPicPr>
        <p:blipFill rotWithShape="1">
          <a:blip r:embed="rId2">
            <a:alphaModFix/>
          </a:blip>
          <a:srcRect b="0" l="179" r="179" t="0"/>
          <a:stretch/>
        </p:blipFill>
        <p:spPr>
          <a:xfrm>
            <a:off x="0" y="4111216"/>
            <a:ext cx="9144010" cy="103645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50"/>
          <p:cNvSpPr txBox="1"/>
          <p:nvPr>
            <p:ph idx="1" type="subTitle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69" name="Google Shape;269;p50"/>
          <p:cNvSpPr txBox="1"/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b="0" i="0" sz="2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7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0" y="4112201"/>
            <a:ext cx="9143673" cy="103050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1"/>
          <p:cNvSpPr/>
          <p:nvPr>
            <p:ph idx="2" type="pic"/>
          </p:nvPr>
        </p:nvSpPr>
        <p:spPr>
          <a:xfrm>
            <a:off x="0" y="0"/>
            <a:ext cx="9144000" cy="411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1550" lIns="41550" spcFirstLastPara="1" rIns="41550" wrap="square" tIns="415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3" name="Google Shape;273;p51"/>
          <p:cNvSpPr txBox="1"/>
          <p:nvPr>
            <p:ph idx="1" type="subTitle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74" name="Google Shape;274;p51"/>
          <p:cNvSpPr txBox="1"/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b="0" i="0" sz="2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71">
          <p15:clr>
            <a:srgbClr val="FBAE40"/>
          </p15:clr>
        </p15:guide>
        <p15:guide id="4" orient="horz" pos="244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Title Slide">
  <p:cSld name="20_Title Slide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112011"/>
            <a:ext cx="9145303" cy="103050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2"/>
          <p:cNvSpPr/>
          <p:nvPr>
            <p:ph idx="2" type="pic"/>
          </p:nvPr>
        </p:nvSpPr>
        <p:spPr>
          <a:xfrm>
            <a:off x="0" y="0"/>
            <a:ext cx="9144000" cy="411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1550" lIns="41550" spcFirstLastPara="1" rIns="41550" wrap="square" tIns="415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8" name="Google Shape;278;p52"/>
          <p:cNvSpPr txBox="1"/>
          <p:nvPr>
            <p:ph idx="1" type="subTitle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79" name="Google Shape;279;p52"/>
          <p:cNvSpPr txBox="1"/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b="0" i="0" sz="2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7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Title Slide">
  <p:cSld name="24_Title Slide">
    <p:bg>
      <p:bgPr>
        <a:solidFill>
          <a:schemeClr val="lt1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5304" cy="5139507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3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pic>
        <p:nvPicPr>
          <p:cNvPr id="283" name="Google Shape;28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884" y="-876942"/>
            <a:ext cx="6240889" cy="493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3558" y="77498"/>
            <a:ext cx="6240889" cy="493357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53"/>
          <p:cNvSpPr txBox="1"/>
          <p:nvPr>
            <p:ph idx="1" type="subTitle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86" name="Google Shape;286;p53"/>
          <p:cNvSpPr txBox="1"/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b="0" i="0" sz="2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Title Slide">
  <p:cSld name="25_Title Slide">
    <p:bg>
      <p:bgPr>
        <a:solidFill>
          <a:schemeClr val="lt1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5" cy="51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4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pic>
        <p:nvPicPr>
          <p:cNvPr id="290" name="Google Shape;29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9675" y="-2195267"/>
            <a:ext cx="6240889" cy="493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6225" y="1778860"/>
            <a:ext cx="6240889" cy="493357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4"/>
          <p:cNvSpPr txBox="1"/>
          <p:nvPr>
            <p:ph idx="1" type="subTitle"/>
          </p:nvPr>
        </p:nvSpPr>
        <p:spPr>
          <a:xfrm>
            <a:off x="276391" y="2263477"/>
            <a:ext cx="29985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93" name="Google Shape;293;p54"/>
          <p:cNvSpPr txBox="1"/>
          <p:nvPr>
            <p:ph type="ctrTitle"/>
          </p:nvPr>
        </p:nvSpPr>
        <p:spPr>
          <a:xfrm>
            <a:off x="276391" y="443059"/>
            <a:ext cx="3273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Michroma"/>
              <a:buNone/>
              <a:defRPr b="0" i="0" sz="49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5"/>
          <p:cNvSpPr/>
          <p:nvPr>
            <p:ph idx="2" type="pic"/>
          </p:nvPr>
        </p:nvSpPr>
        <p:spPr>
          <a:xfrm>
            <a:off x="0" y="0"/>
            <a:ext cx="9144000" cy="514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1550" lIns="41550" spcFirstLastPara="1" rIns="41550" wrap="square" tIns="415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96" name="Google Shape;296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1654" y="-6413"/>
            <a:ext cx="9167310" cy="515852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5"/>
          <p:cNvSpPr/>
          <p:nvPr/>
        </p:nvSpPr>
        <p:spPr>
          <a:xfrm>
            <a:off x="-5777" y="3127729"/>
            <a:ext cx="6142535" cy="2020426"/>
          </a:xfrm>
          <a:custGeom>
            <a:rect b="b" l="l" r="r" t="t"/>
            <a:pathLst>
              <a:path extrusionOk="0" h="6679093" w="16714381">
                <a:moveTo>
                  <a:pt x="0" y="6679093"/>
                </a:moveTo>
                <a:cubicBezTo>
                  <a:pt x="7089" y="4452729"/>
                  <a:pt x="14177" y="2226364"/>
                  <a:pt x="21266" y="0"/>
                </a:cubicBezTo>
                <a:lnTo>
                  <a:pt x="16714381" y="6679093"/>
                </a:lnTo>
                <a:lnTo>
                  <a:pt x="0" y="667909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20775" lIns="41550" spcFirstLastPara="1" rIns="41550" wrap="square" tIns="20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298" name="Google Shape;298;p55"/>
          <p:cNvSpPr txBox="1"/>
          <p:nvPr>
            <p:ph idx="1" type="subTitle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99" name="Google Shape;299;p55"/>
          <p:cNvSpPr txBox="1"/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b="0" i="0" sz="2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pic>
        <p:nvPicPr>
          <p:cNvPr id="300" name="Google Shape;300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3888" y="3354788"/>
            <a:ext cx="2277649" cy="1800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Title Slide">
  <p:cSld name="21_Title Slide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6"/>
          <p:cNvSpPr/>
          <p:nvPr>
            <p:ph idx="2" type="pic"/>
          </p:nvPr>
        </p:nvSpPr>
        <p:spPr>
          <a:xfrm>
            <a:off x="0" y="0"/>
            <a:ext cx="9144000" cy="514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1550" lIns="41550" spcFirstLastPara="1" rIns="41550" wrap="square" tIns="415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3" name="Google Shape;303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811" y="3430"/>
            <a:ext cx="9170007" cy="5148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56"/>
          <p:cNvPicPr preferRelativeResize="0"/>
          <p:nvPr/>
        </p:nvPicPr>
        <p:blipFill rotWithShape="1">
          <a:blip r:embed="rId3">
            <a:alphaModFix/>
          </a:blip>
          <a:srcRect b="199" l="0" r="0" t="209"/>
          <a:stretch/>
        </p:blipFill>
        <p:spPr>
          <a:xfrm>
            <a:off x="-6811" y="3129770"/>
            <a:ext cx="6139762" cy="202542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6"/>
          <p:cNvSpPr txBox="1"/>
          <p:nvPr>
            <p:ph idx="1" type="subTitle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06" name="Google Shape;306;p56"/>
          <p:cNvSpPr txBox="1"/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b="0" i="0" sz="2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pic>
        <p:nvPicPr>
          <p:cNvPr id="307" name="Google Shape;307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3888" y="3354788"/>
            <a:ext cx="2277649" cy="1800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Title Slide">
  <p:cSld name="22_Title Slide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7"/>
          <p:cNvSpPr/>
          <p:nvPr>
            <p:ph idx="2" type="pic"/>
          </p:nvPr>
        </p:nvSpPr>
        <p:spPr>
          <a:xfrm>
            <a:off x="0" y="0"/>
            <a:ext cx="9144000" cy="514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1550" lIns="41550" spcFirstLastPara="1" rIns="41550" wrap="square" tIns="415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10" name="Google Shape;310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703" y="0"/>
            <a:ext cx="9146718" cy="515211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7"/>
          <p:cNvSpPr/>
          <p:nvPr/>
        </p:nvSpPr>
        <p:spPr>
          <a:xfrm>
            <a:off x="-5777" y="3127729"/>
            <a:ext cx="6142535" cy="2020426"/>
          </a:xfrm>
          <a:custGeom>
            <a:rect b="b" l="l" r="r" t="t"/>
            <a:pathLst>
              <a:path extrusionOk="0" h="6679093" w="16714381">
                <a:moveTo>
                  <a:pt x="0" y="6679093"/>
                </a:moveTo>
                <a:cubicBezTo>
                  <a:pt x="7089" y="4452729"/>
                  <a:pt x="14177" y="2226364"/>
                  <a:pt x="21266" y="0"/>
                </a:cubicBezTo>
                <a:lnTo>
                  <a:pt x="16714381" y="6679093"/>
                </a:lnTo>
                <a:lnTo>
                  <a:pt x="0" y="667909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20775" lIns="41550" spcFirstLastPara="1" rIns="41550" wrap="square" tIns="20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312" name="Google Shape;312;p57"/>
          <p:cNvSpPr txBox="1"/>
          <p:nvPr>
            <p:ph idx="1" type="subTitle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13" name="Google Shape;313;p57"/>
          <p:cNvSpPr txBox="1"/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b="0" i="0" sz="2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pic>
        <p:nvPicPr>
          <p:cNvPr id="314" name="Google Shape;314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3888" y="3354788"/>
            <a:ext cx="2277649" cy="1800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Title Slide">
  <p:cSld name="23_Title Slide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8"/>
          <p:cNvSpPr/>
          <p:nvPr>
            <p:ph idx="2" type="pic"/>
          </p:nvPr>
        </p:nvSpPr>
        <p:spPr>
          <a:xfrm>
            <a:off x="0" y="0"/>
            <a:ext cx="9144000" cy="514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1550" lIns="41550" spcFirstLastPara="1" rIns="41550" wrap="square" tIns="415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17" name="Google Shape;31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61534" cy="515212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8"/>
          <p:cNvSpPr/>
          <p:nvPr/>
        </p:nvSpPr>
        <p:spPr>
          <a:xfrm>
            <a:off x="-5777" y="3127729"/>
            <a:ext cx="6142535" cy="2020426"/>
          </a:xfrm>
          <a:custGeom>
            <a:rect b="b" l="l" r="r" t="t"/>
            <a:pathLst>
              <a:path extrusionOk="0" h="6679093" w="16714381">
                <a:moveTo>
                  <a:pt x="0" y="6679093"/>
                </a:moveTo>
                <a:cubicBezTo>
                  <a:pt x="7089" y="4452729"/>
                  <a:pt x="14177" y="2226364"/>
                  <a:pt x="21266" y="0"/>
                </a:cubicBezTo>
                <a:lnTo>
                  <a:pt x="16714381" y="6679093"/>
                </a:lnTo>
                <a:lnTo>
                  <a:pt x="0" y="667909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20775" lIns="41550" spcFirstLastPara="1" rIns="41550" wrap="square" tIns="20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pic>
        <p:nvPicPr>
          <p:cNvPr id="319" name="Google Shape;319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3888" y="3354788"/>
            <a:ext cx="2277649" cy="180053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8"/>
          <p:cNvSpPr txBox="1"/>
          <p:nvPr>
            <p:ph idx="1" type="subTitle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21" name="Google Shape;321;p58"/>
          <p:cNvSpPr txBox="1"/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b="0" i="0" sz="2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bg>
      <p:bgPr>
        <a:solidFill>
          <a:schemeClr val="lt1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bg>
      <p:bgPr>
        <a:solidFill>
          <a:schemeClr val="lt1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335" y="4914"/>
            <a:ext cx="9143672" cy="5141997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60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pic>
        <p:nvPicPr>
          <p:cNvPr id="326" name="Google Shape;32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246" y="-558884"/>
            <a:ext cx="5726122" cy="4526637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60"/>
          <p:cNvSpPr txBox="1"/>
          <p:nvPr>
            <p:ph idx="1" type="subTitle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28" name="Google Shape;328;p60"/>
          <p:cNvSpPr txBox="1"/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b="0" i="0" sz="2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bg>
      <p:bgPr>
        <a:solidFill>
          <a:schemeClr val="lt1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5302" cy="51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61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332" name="Google Shape;332;p61"/>
          <p:cNvSpPr txBox="1"/>
          <p:nvPr>
            <p:ph idx="1" type="subTitle"/>
          </p:nvPr>
        </p:nvSpPr>
        <p:spPr>
          <a:xfrm>
            <a:off x="269769" y="855009"/>
            <a:ext cx="40344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33" name="Google Shape;333;p61"/>
          <p:cNvSpPr txBox="1"/>
          <p:nvPr>
            <p:ph type="ctrTitle"/>
          </p:nvPr>
        </p:nvSpPr>
        <p:spPr>
          <a:xfrm>
            <a:off x="269769" y="444661"/>
            <a:ext cx="40344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ichroma"/>
              <a:buNone/>
              <a:defRPr b="0" i="0" sz="3000" u="none" cap="none" strike="noStrik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pic>
        <p:nvPicPr>
          <p:cNvPr id="334" name="Google Shape;33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2280" y="298907"/>
            <a:ext cx="6711485" cy="530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Slide">
  <p:cSld name="9_Title Slide">
    <p:bg>
      <p:bgPr>
        <a:solidFill>
          <a:schemeClr val="lt1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335" y="4914"/>
            <a:ext cx="9143672" cy="514199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62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pic>
        <p:nvPicPr>
          <p:cNvPr id="338" name="Google Shape;33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6414" y="-8732"/>
            <a:ext cx="2183151" cy="172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1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41" name="Google Shape;341;p6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342" name="Google Shape;342;p6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43" name="Google Shape;343;p6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44" name="Google Shape;344;p6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23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theme" Target="../theme/theme6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theme" Target="../theme/theme2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7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0">
          <p15:clr>
            <a:srgbClr val="F26B43"/>
          </p15:clr>
        </p15:guide>
        <p15:guide id="2" pos="170">
          <p15:clr>
            <a:srgbClr val="F26B43"/>
          </p15:clr>
        </p15:guide>
        <p15:guide id="3" pos="5590">
          <p15:clr>
            <a:srgbClr val="F26B43"/>
          </p15:clr>
        </p15:guide>
        <p15:guide id="4" orient="horz" pos="1620">
          <p15:clr>
            <a:srgbClr val="F26B43"/>
          </p15:clr>
        </p15:guide>
        <p15:guide id="5" orient="horz" pos="2920">
          <p15:clr>
            <a:srgbClr val="F26B43"/>
          </p15:clr>
        </p15:guide>
        <p15:guide id="6" orient="horz" pos="754">
          <p15:clr>
            <a:srgbClr val="F26B43"/>
          </p15:clr>
        </p15:guide>
        <p15:guide id="7" orient="horz" pos="269">
          <p15:clr>
            <a:srgbClr val="F26B43"/>
          </p15:clr>
        </p15:guide>
        <p15:guide id="8" pos="142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/>
          <p:nvPr>
            <p:ph type="title"/>
          </p:nvPr>
        </p:nvSpPr>
        <p:spPr>
          <a:xfrm>
            <a:off x="628979" y="273637"/>
            <a:ext cx="7886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775" lIns="41550" spcFirstLastPara="1" rIns="41550" wrap="square" tIns="207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221" name="Google Shape;221;p36"/>
          <p:cNvSpPr txBox="1"/>
          <p:nvPr>
            <p:ph idx="1" type="body"/>
          </p:nvPr>
        </p:nvSpPr>
        <p:spPr>
          <a:xfrm>
            <a:off x="628979" y="1368905"/>
            <a:ext cx="7886100" cy="32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50" spcFirstLastPara="1" rIns="41550" wrap="square" tIns="20775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-29845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indent="-28575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indent="-2794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2" name="Google Shape;222;p36"/>
          <p:cNvSpPr txBox="1"/>
          <p:nvPr>
            <p:ph idx="10" type="dt"/>
          </p:nvPr>
        </p:nvSpPr>
        <p:spPr>
          <a:xfrm>
            <a:off x="628979" y="4767340"/>
            <a:ext cx="20571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775" lIns="41550" spcFirstLastPara="1" rIns="41550" wrap="square" tIns="207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500" u="none" cap="none" strike="noStrik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3" name="Google Shape;223;p36"/>
          <p:cNvSpPr txBox="1"/>
          <p:nvPr>
            <p:ph idx="11" type="ftr"/>
          </p:nvPr>
        </p:nvSpPr>
        <p:spPr>
          <a:xfrm>
            <a:off x="3028767" y="4767340"/>
            <a:ext cx="30864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775" lIns="41550" spcFirstLastPara="1" rIns="41550" wrap="square" tIns="207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500" u="none" cap="none" strike="noStrik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4" name="Google Shape;224;p36"/>
          <p:cNvSpPr txBox="1"/>
          <p:nvPr>
            <p:ph idx="12" type="sldNum"/>
          </p:nvPr>
        </p:nvSpPr>
        <p:spPr>
          <a:xfrm>
            <a:off x="6457859" y="4767340"/>
            <a:ext cx="20571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775" lIns="41550" spcFirstLastPara="1" rIns="41550" wrap="square" tIns="207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500" u="none" cap="none" strike="noStrik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500" u="none" cap="none" strike="noStrik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500" u="none" cap="none" strike="noStrik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500" u="none" cap="none" strike="noStrik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500" u="none" cap="none" strike="noStrik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500" u="none" cap="none" strike="noStrik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500" u="none" cap="none" strike="noStrik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500" u="none" cap="none" strike="noStrik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500" u="none" cap="none" strike="noStrik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/>
          <p:nvPr/>
        </p:nvSpPr>
        <p:spPr>
          <a:xfrm>
            <a:off x="0" y="2290917"/>
            <a:ext cx="9144000" cy="56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rPr>
              <a:t>Agenda pages</a:t>
            </a:r>
            <a:endParaRPr sz="6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8"/>
          <p:cNvSpPr txBox="1"/>
          <p:nvPr/>
        </p:nvSpPr>
        <p:spPr>
          <a:xfrm>
            <a:off x="0" y="2290917"/>
            <a:ext cx="91440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rPr>
              <a:t>Title pages</a:t>
            </a:r>
            <a:endParaRPr sz="6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0">
          <p15:clr>
            <a:srgbClr val="F26B43"/>
          </p15:clr>
        </p15:guide>
        <p15:guide id="2" pos="170">
          <p15:clr>
            <a:srgbClr val="F26B43"/>
          </p15:clr>
        </p15:guide>
        <p15:guide id="3" pos="5590">
          <p15:clr>
            <a:srgbClr val="F26B43"/>
          </p15:clr>
        </p15:guide>
        <p15:guide id="4" orient="horz" pos="1620">
          <p15:clr>
            <a:srgbClr val="F26B43"/>
          </p15:clr>
        </p15:guide>
        <p15:guide id="5" orient="horz" pos="3109">
          <p15:clr>
            <a:srgbClr val="F26B43"/>
          </p15:clr>
        </p15:guide>
        <p15:guide id="6" orient="horz" pos="29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4.jpg"/><Relationship Id="rId4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40.png"/><Relationship Id="rId5" Type="http://schemas.openxmlformats.org/officeDocument/2006/relationships/image" Target="../media/image31.png"/><Relationship Id="rId6" Type="http://schemas.openxmlformats.org/officeDocument/2006/relationships/image" Target="../media/image38.png"/><Relationship Id="rId7" Type="http://schemas.openxmlformats.org/officeDocument/2006/relationships/image" Target="../media/image43.png"/><Relationship Id="rId8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jpg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hannahbfrost@hotmail.com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hannahbfrost@hotmail.com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jpg"/><Relationship Id="rId4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jpg"/><Relationship Id="rId4" Type="http://schemas.openxmlformats.org/officeDocument/2006/relationships/image" Target="../media/image3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jpg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64"/>
          <p:cNvPicPr preferRelativeResize="0"/>
          <p:nvPr/>
        </p:nvPicPr>
        <p:blipFill rotWithShape="1">
          <a:blip r:embed="rId3">
            <a:alphaModFix/>
          </a:blip>
          <a:srcRect b="21029" l="0" r="0" t="11242"/>
          <a:stretch/>
        </p:blipFill>
        <p:spPr>
          <a:xfrm>
            <a:off x="0" y="0"/>
            <a:ext cx="9144003" cy="412784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64"/>
          <p:cNvSpPr txBox="1"/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</a:pPr>
            <a:r>
              <a:rPr lang="en-GB" sz="2700">
                <a:solidFill>
                  <a:srgbClr val="FFFFFF"/>
                </a:solidFill>
              </a:rPr>
              <a:t>CV Workshop</a:t>
            </a:r>
            <a:endParaRPr sz="2700">
              <a:solidFill>
                <a:srgbClr val="FFFFFF"/>
              </a:solidFill>
            </a:endParaRPr>
          </a:p>
        </p:txBody>
      </p:sp>
      <p:pic>
        <p:nvPicPr>
          <p:cNvPr id="352" name="Google Shape;352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4925" y="3433286"/>
            <a:ext cx="2161328" cy="170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3"/>
          <p:cNvSpPr txBox="1"/>
          <p:nvPr>
            <p:ph idx="1" type="body"/>
          </p:nvPr>
        </p:nvSpPr>
        <p:spPr>
          <a:xfrm>
            <a:off x="2265194" y="350500"/>
            <a:ext cx="6609000" cy="374700"/>
          </a:xfrm>
          <a:prstGeom prst="rect">
            <a:avLst/>
          </a:prstGeom>
        </p:spPr>
        <p:txBody>
          <a:bodyPr anchorCtr="0" anchor="b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600"/>
              <a:t>The “essential” skills</a:t>
            </a:r>
            <a:endParaRPr sz="1600"/>
          </a:p>
        </p:txBody>
      </p:sp>
      <p:sp>
        <p:nvSpPr>
          <p:cNvPr id="432" name="Google Shape;432;p73"/>
          <p:cNvSpPr txBox="1"/>
          <p:nvPr>
            <p:ph idx="3" type="subTitle"/>
          </p:nvPr>
        </p:nvSpPr>
        <p:spPr>
          <a:xfrm>
            <a:off x="66250" y="426700"/>
            <a:ext cx="17358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Using professional language</a:t>
            </a:r>
            <a:endParaRPr sz="17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3" name="Google Shape;433;p73"/>
          <p:cNvGrpSpPr/>
          <p:nvPr/>
        </p:nvGrpSpPr>
        <p:grpSpPr>
          <a:xfrm>
            <a:off x="5643431" y="884410"/>
            <a:ext cx="3083445" cy="698145"/>
            <a:chOff x="7524575" y="1179213"/>
            <a:chExt cx="4111260" cy="930860"/>
          </a:xfrm>
        </p:grpSpPr>
        <p:pic>
          <p:nvPicPr>
            <p:cNvPr id="434" name="Google Shape;434;p7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524575" y="1179213"/>
              <a:ext cx="930860" cy="9308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5" name="Google Shape;435;p73"/>
            <p:cNvSpPr txBox="1"/>
            <p:nvPr/>
          </p:nvSpPr>
          <p:spPr>
            <a:xfrm>
              <a:off x="8738135" y="1352256"/>
              <a:ext cx="28977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oral transmission of information or ideas</a:t>
              </a:r>
              <a:endParaRPr sz="1100"/>
            </a:p>
          </p:txBody>
        </p:sp>
      </p:grpSp>
      <p:grpSp>
        <p:nvGrpSpPr>
          <p:cNvPr id="436" name="Google Shape;436;p73"/>
          <p:cNvGrpSpPr/>
          <p:nvPr/>
        </p:nvGrpSpPr>
        <p:grpSpPr>
          <a:xfrm>
            <a:off x="2247038" y="884410"/>
            <a:ext cx="3057537" cy="699142"/>
            <a:chOff x="2996050" y="1229871"/>
            <a:chExt cx="4076716" cy="932190"/>
          </a:xfrm>
        </p:grpSpPr>
        <p:pic>
          <p:nvPicPr>
            <p:cNvPr id="437" name="Google Shape;437;p7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96050" y="1229871"/>
              <a:ext cx="932190" cy="932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8" name="Google Shape;438;p73"/>
            <p:cNvSpPr txBox="1"/>
            <p:nvPr/>
          </p:nvSpPr>
          <p:spPr>
            <a:xfrm>
              <a:off x="4175066" y="1280468"/>
              <a:ext cx="28977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GB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 receiving, retaining and processing of information or ideas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9" name="Google Shape;439;p73"/>
          <p:cNvGrpSpPr/>
          <p:nvPr/>
        </p:nvGrpSpPr>
        <p:grpSpPr>
          <a:xfrm>
            <a:off x="2247038" y="1918442"/>
            <a:ext cx="3057537" cy="698145"/>
            <a:chOff x="2996050" y="2631439"/>
            <a:chExt cx="4076716" cy="930860"/>
          </a:xfrm>
        </p:grpSpPr>
        <p:pic>
          <p:nvPicPr>
            <p:cNvPr id="440" name="Google Shape;440;p7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996050" y="2631439"/>
              <a:ext cx="932190" cy="9308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1" name="Google Shape;441;p73"/>
            <p:cNvSpPr txBox="1"/>
            <p:nvPr/>
          </p:nvSpPr>
          <p:spPr>
            <a:xfrm>
              <a:off x="4175066" y="2804482"/>
              <a:ext cx="28977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GB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 ability to find a solution to a situation or challenge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2" name="Google Shape;442;p73"/>
          <p:cNvGrpSpPr/>
          <p:nvPr/>
        </p:nvGrpSpPr>
        <p:grpSpPr>
          <a:xfrm>
            <a:off x="5643431" y="1917778"/>
            <a:ext cx="3083445" cy="698145"/>
            <a:chOff x="7524575" y="2844542"/>
            <a:chExt cx="4111260" cy="930860"/>
          </a:xfrm>
        </p:grpSpPr>
        <p:pic>
          <p:nvPicPr>
            <p:cNvPr id="443" name="Google Shape;443;p7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24575" y="2844542"/>
              <a:ext cx="932190" cy="9308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4" name="Google Shape;444;p73"/>
            <p:cNvSpPr txBox="1"/>
            <p:nvPr/>
          </p:nvSpPr>
          <p:spPr>
            <a:xfrm>
              <a:off x="8738135" y="3017585"/>
              <a:ext cx="28977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GB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 use of imagination and the generation of new ideas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73"/>
          <p:cNvGrpSpPr/>
          <p:nvPr/>
        </p:nvGrpSpPr>
        <p:grpSpPr>
          <a:xfrm>
            <a:off x="2247038" y="2951477"/>
            <a:ext cx="3057537" cy="698145"/>
            <a:chOff x="2996050" y="4453352"/>
            <a:chExt cx="4076716" cy="930860"/>
          </a:xfrm>
        </p:grpSpPr>
        <p:pic>
          <p:nvPicPr>
            <p:cNvPr id="446" name="Google Shape;446;p7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996050" y="4453352"/>
              <a:ext cx="932190" cy="9308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7" name="Google Shape;447;p73"/>
            <p:cNvSpPr txBox="1"/>
            <p:nvPr/>
          </p:nvSpPr>
          <p:spPr>
            <a:xfrm>
              <a:off x="4175066" y="4503284"/>
              <a:ext cx="28977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GB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 ability to use tactics and strategies to overcome setbacks and achieve goals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73"/>
          <p:cNvGrpSpPr/>
          <p:nvPr/>
        </p:nvGrpSpPr>
        <p:grpSpPr>
          <a:xfrm>
            <a:off x="5643431" y="2951146"/>
            <a:ext cx="3083445" cy="698145"/>
            <a:chOff x="7524575" y="4428438"/>
            <a:chExt cx="4111260" cy="930860"/>
          </a:xfrm>
        </p:grpSpPr>
        <p:pic>
          <p:nvPicPr>
            <p:cNvPr id="449" name="Google Shape;449;p7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524575" y="4428438"/>
              <a:ext cx="932190" cy="9308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0" name="Google Shape;450;p73"/>
            <p:cNvSpPr txBox="1"/>
            <p:nvPr/>
          </p:nvSpPr>
          <p:spPr>
            <a:xfrm>
              <a:off x="8738135" y="4478370"/>
              <a:ext cx="28977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GB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 ability to set clear, tangible goals and devise a robust route to achieving them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73"/>
          <p:cNvGrpSpPr/>
          <p:nvPr/>
        </p:nvGrpSpPr>
        <p:grpSpPr>
          <a:xfrm>
            <a:off x="2247038" y="3984513"/>
            <a:ext cx="3057537" cy="698145"/>
            <a:chOff x="2996050" y="5937934"/>
            <a:chExt cx="4076716" cy="930860"/>
          </a:xfrm>
        </p:grpSpPr>
        <p:pic>
          <p:nvPicPr>
            <p:cNvPr id="452" name="Google Shape;452;p7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96050" y="5937934"/>
              <a:ext cx="930860" cy="9308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3" name="Google Shape;453;p73"/>
            <p:cNvSpPr txBox="1"/>
            <p:nvPr/>
          </p:nvSpPr>
          <p:spPr>
            <a:xfrm>
              <a:off x="4175066" y="5987866"/>
              <a:ext cx="28977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GB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Supporting, encouraging and developing others to achieve a shared goal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4" name="Google Shape;454;p73"/>
          <p:cNvGrpSpPr/>
          <p:nvPr/>
        </p:nvGrpSpPr>
        <p:grpSpPr>
          <a:xfrm>
            <a:off x="5643431" y="3984513"/>
            <a:ext cx="3083445" cy="698145"/>
            <a:chOff x="7524575" y="5849714"/>
            <a:chExt cx="4111260" cy="930860"/>
          </a:xfrm>
        </p:grpSpPr>
        <p:pic>
          <p:nvPicPr>
            <p:cNvPr id="455" name="Google Shape;455;p7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524575" y="5849714"/>
              <a:ext cx="932190" cy="9308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73"/>
            <p:cNvSpPr txBox="1"/>
            <p:nvPr/>
          </p:nvSpPr>
          <p:spPr>
            <a:xfrm>
              <a:off x="8738135" y="5899646"/>
              <a:ext cx="28977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GB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Working cooperatively with others towards achieving a shared goal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" name="Google Shape;461;p74"/>
          <p:cNvGraphicFramePr/>
          <p:nvPr/>
        </p:nvGraphicFramePr>
        <p:xfrm>
          <a:off x="2111050" y="883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{458DC857-EB70-412A-9ADB-65DB21640058}</a:tableStyleId>
              </a:tblPr>
              <a:tblGrid>
                <a:gridCol w="30030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Creativity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Planned an event to raise money for a local charity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Problem Solving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NCS social action project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Aiming High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GCSE grade 4 in Maths and English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Gaining a qualification in a musical instrument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Improvement in e.g attendance 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Listening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Worked with a team on a school project, shared ideas and came to an agreement 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Attended a careers talk/TED talk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462" name="Google Shape;462;p74"/>
          <p:cNvGraphicFramePr/>
          <p:nvPr/>
        </p:nvGraphicFramePr>
        <p:xfrm>
          <a:off x="5451375" y="883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{458DC857-EB70-412A-9ADB-65DB21640058}</a:tableStyleId>
              </a:tblPr>
              <a:tblGrid>
                <a:gridCol w="33242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Leadership 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Coaching/reading mentor for younger students; young carer.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Staying Positive 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Volunteering at a local primary school and kept morale high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Speaking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Gave speech at school event </a:t>
                      </a:r>
                      <a:b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During work experience spoke with customers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Fluent in second language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47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Teamwork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Part of school orchestra 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Play in football team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Part of school production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63" name="Google Shape;463;p74"/>
          <p:cNvSpPr txBox="1"/>
          <p:nvPr>
            <p:ph idx="3" type="subTitle"/>
          </p:nvPr>
        </p:nvSpPr>
        <p:spPr>
          <a:xfrm>
            <a:off x="66250" y="426700"/>
            <a:ext cx="17358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Using professional language</a:t>
            </a:r>
            <a:endParaRPr sz="17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74"/>
          <p:cNvSpPr txBox="1"/>
          <p:nvPr>
            <p:ph idx="1" type="body"/>
          </p:nvPr>
        </p:nvSpPr>
        <p:spPr>
          <a:xfrm>
            <a:off x="2265194" y="350500"/>
            <a:ext cx="6609000" cy="374700"/>
          </a:xfrm>
          <a:prstGeom prst="rect">
            <a:avLst/>
          </a:prstGeom>
        </p:spPr>
        <p:txBody>
          <a:bodyPr anchorCtr="0" anchor="b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600"/>
              <a:t>Examples of activities/experiences that can be used for each skill: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5"/>
          <p:cNvSpPr txBox="1"/>
          <p:nvPr>
            <p:ph idx="2" type="body"/>
          </p:nvPr>
        </p:nvSpPr>
        <p:spPr>
          <a:xfrm>
            <a:off x="2265625" y="469350"/>
            <a:ext cx="6609000" cy="4204800"/>
          </a:xfrm>
          <a:prstGeom prst="rect">
            <a:avLst/>
          </a:prstGeom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0" name="Google Shape;47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2944" y="0"/>
            <a:ext cx="6698515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75"/>
          <p:cNvSpPr txBox="1"/>
          <p:nvPr>
            <p:ph idx="3" type="subTitle"/>
          </p:nvPr>
        </p:nvSpPr>
        <p:spPr>
          <a:xfrm>
            <a:off x="66250" y="426700"/>
            <a:ext cx="17358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Using professional language</a:t>
            </a:r>
            <a:endParaRPr sz="17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6" name="Google Shape;476;p76"/>
          <p:cNvGraphicFramePr/>
          <p:nvPr/>
        </p:nvGraphicFramePr>
        <p:xfrm>
          <a:off x="2059900" y="648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{458DC857-EB70-412A-9ADB-65DB21640058}</a:tableStyleId>
              </a:tblPr>
              <a:tblGrid>
                <a:gridCol w="3549275"/>
                <a:gridCol w="33740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Strengths and experiences  </a:t>
                      </a:r>
                      <a:endParaRPr b="1"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Skill/ attribute </a:t>
                      </a:r>
                      <a:endParaRPr b="1"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Speaking to lots of different people</a:t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Communication skills</a:t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Good at getting my homework in on time</a:t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Reliable</a:t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Organised </a:t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Good at maths</a:t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Problem solving</a:t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Good at IT </a:t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IT literate</a:t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Cheerful and friendly</a:t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Interpersonal skills</a:t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Positive</a:t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Captain of my netball team</a:t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Leadership </a:t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Teamwork/ Team Player</a:t>
                      </a:r>
                      <a:endParaRPr sz="16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77" name="Google Shape;477;p76"/>
          <p:cNvSpPr txBox="1"/>
          <p:nvPr>
            <p:ph idx="3" type="subTitle"/>
          </p:nvPr>
        </p:nvSpPr>
        <p:spPr>
          <a:xfrm>
            <a:off x="66250" y="426700"/>
            <a:ext cx="17358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Using professional language</a:t>
            </a:r>
            <a:endParaRPr sz="17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7"/>
          <p:cNvSpPr txBox="1"/>
          <p:nvPr>
            <p:ph idx="3" type="subTitle"/>
          </p:nvPr>
        </p:nvSpPr>
        <p:spPr>
          <a:xfrm>
            <a:off x="66250" y="426700"/>
            <a:ext cx="17358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Using professional language</a:t>
            </a:r>
            <a:endParaRPr sz="17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77"/>
          <p:cNvSpPr txBox="1"/>
          <p:nvPr/>
        </p:nvSpPr>
        <p:spPr>
          <a:xfrm>
            <a:off x="2021425" y="99700"/>
            <a:ext cx="6932100" cy="15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latin typeface="Michroma"/>
                <a:ea typeface="Michroma"/>
                <a:cs typeface="Michroma"/>
                <a:sym typeface="Michroma"/>
              </a:rPr>
              <a:t>Step 1: </a:t>
            </a:r>
            <a:r>
              <a:rPr lang="en-GB" sz="1500">
                <a:latin typeface="Michroma"/>
                <a:ea typeface="Michroma"/>
                <a:cs typeface="Michroma"/>
                <a:sym typeface="Michroma"/>
              </a:rPr>
              <a:t>Using Student A as an example, re read over your notes from part one and </a:t>
            </a:r>
            <a:r>
              <a:rPr b="1" i="1" lang="en-GB" sz="1500">
                <a:latin typeface="Michroma"/>
                <a:ea typeface="Michroma"/>
                <a:cs typeface="Michroma"/>
                <a:sym typeface="Michroma"/>
              </a:rPr>
              <a:t>with a different colour pen</a:t>
            </a:r>
            <a:r>
              <a:rPr lang="en-GB" sz="1500">
                <a:latin typeface="Michroma"/>
                <a:ea typeface="Michroma"/>
                <a:cs typeface="Michroma"/>
                <a:sym typeface="Michroma"/>
              </a:rPr>
              <a:t> circle;</a:t>
            </a:r>
            <a:endParaRPr sz="1500">
              <a:latin typeface="Michroma"/>
              <a:ea typeface="Michroma"/>
              <a:cs typeface="Michroma"/>
              <a:sym typeface="Michrom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ichroma"/>
              <a:buChar char="●"/>
            </a:pPr>
            <a:r>
              <a:rPr lang="en-GB" sz="1500">
                <a:latin typeface="Michroma"/>
                <a:ea typeface="Michroma"/>
                <a:cs typeface="Michroma"/>
                <a:sym typeface="Michroma"/>
              </a:rPr>
              <a:t>Anything that you are particularly proud of</a:t>
            </a:r>
            <a:endParaRPr sz="1500">
              <a:latin typeface="Michroma"/>
              <a:ea typeface="Michroma"/>
              <a:cs typeface="Michroma"/>
              <a:sym typeface="Michrom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ichroma"/>
              <a:buChar char="●"/>
            </a:pPr>
            <a:r>
              <a:rPr lang="en-GB" sz="1500">
                <a:latin typeface="Michroma"/>
                <a:ea typeface="Michroma"/>
                <a:cs typeface="Michroma"/>
                <a:sym typeface="Michroma"/>
              </a:rPr>
              <a:t>Anything that you would want an employer to know</a:t>
            </a:r>
            <a:endParaRPr sz="1500">
              <a:latin typeface="Michroma"/>
              <a:ea typeface="Michroma"/>
              <a:cs typeface="Michroma"/>
              <a:sym typeface="Michrom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ichroma"/>
              <a:buChar char="●"/>
            </a:pPr>
            <a:r>
              <a:rPr lang="en-GB" sz="1500">
                <a:latin typeface="Michroma"/>
                <a:ea typeface="Michroma"/>
                <a:cs typeface="Michroma"/>
                <a:sym typeface="Michroma"/>
              </a:rPr>
              <a:t>Any keywords that need to be translated into professional language</a:t>
            </a:r>
            <a:endParaRPr sz="15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484" name="Google Shape;484;p77"/>
          <p:cNvSpPr txBox="1"/>
          <p:nvPr/>
        </p:nvSpPr>
        <p:spPr>
          <a:xfrm>
            <a:off x="2021425" y="1797250"/>
            <a:ext cx="6852900" cy="8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latin typeface="Michroma"/>
                <a:ea typeface="Michroma"/>
                <a:cs typeface="Michroma"/>
                <a:sym typeface="Michroma"/>
              </a:rPr>
              <a:t>Step 2:</a:t>
            </a:r>
            <a:endParaRPr sz="15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Michroma"/>
                <a:ea typeface="Michroma"/>
                <a:cs typeface="Michroma"/>
                <a:sym typeface="Michroma"/>
              </a:rPr>
              <a:t>Think about the words you might replace your words with, for example:</a:t>
            </a:r>
            <a:endParaRPr sz="15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485" name="Google Shape;485;p77"/>
          <p:cNvSpPr txBox="1"/>
          <p:nvPr/>
        </p:nvSpPr>
        <p:spPr>
          <a:xfrm>
            <a:off x="2398575" y="2599450"/>
            <a:ext cx="3069000" cy="2445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Leadership 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Staying positive Positive attitude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Speaking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Communication skills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Teamwork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Hard working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Committed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Reliable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486" name="Google Shape;486;p77"/>
          <p:cNvSpPr txBox="1"/>
          <p:nvPr/>
        </p:nvSpPr>
        <p:spPr>
          <a:xfrm>
            <a:off x="5656775" y="2599450"/>
            <a:ext cx="3069000" cy="2445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rPr>
              <a:t>Customer service</a:t>
            </a:r>
            <a:endParaRPr sz="1600">
              <a:solidFill>
                <a:schemeClr val="dk1"/>
              </a:solidFill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Creativity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Problem solving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Aiming high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Listening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Driven 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Passionate 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Motivated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Trustworthy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78"/>
          <p:cNvPicPr preferRelativeResize="0"/>
          <p:nvPr/>
        </p:nvPicPr>
        <p:blipFill rotWithShape="1">
          <a:blip r:embed="rId3">
            <a:alphaModFix/>
          </a:blip>
          <a:srcRect b="11081" l="0" r="0" t="20932"/>
          <a:stretch/>
        </p:blipFill>
        <p:spPr>
          <a:xfrm>
            <a:off x="0" y="0"/>
            <a:ext cx="9144003" cy="413717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78"/>
          <p:cNvSpPr txBox="1"/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rgbClr val="FFFFFF"/>
                </a:solidFill>
              </a:rPr>
              <a:t>Making a CV</a:t>
            </a:r>
            <a:endParaRPr sz="2200">
              <a:solidFill>
                <a:srgbClr val="FFFFFF"/>
              </a:solidFill>
            </a:endParaRPr>
          </a:p>
        </p:txBody>
      </p:sp>
      <p:pic>
        <p:nvPicPr>
          <p:cNvPr id="494" name="Google Shape;494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4925" y="3433286"/>
            <a:ext cx="2161328" cy="170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9"/>
          <p:cNvSpPr txBox="1"/>
          <p:nvPr>
            <p:ph idx="1" type="body"/>
          </p:nvPr>
        </p:nvSpPr>
        <p:spPr>
          <a:xfrm>
            <a:off x="2265194" y="426700"/>
            <a:ext cx="6609000" cy="374700"/>
          </a:xfrm>
          <a:prstGeom prst="rect">
            <a:avLst/>
          </a:prstGeom>
        </p:spPr>
        <p:txBody>
          <a:bodyPr anchorCtr="0" anchor="b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600"/>
              <a:t>Reminder: What goes on a CV?</a:t>
            </a:r>
            <a:endParaRPr sz="1600"/>
          </a:p>
        </p:txBody>
      </p:sp>
      <p:sp>
        <p:nvSpPr>
          <p:cNvPr id="500" name="Google Shape;500;p79"/>
          <p:cNvSpPr txBox="1"/>
          <p:nvPr>
            <p:ph idx="2" type="body"/>
          </p:nvPr>
        </p:nvSpPr>
        <p:spPr>
          <a:xfrm>
            <a:off x="2265194" y="891821"/>
            <a:ext cx="6609000" cy="3743400"/>
          </a:xfrm>
          <a:prstGeom prst="rect">
            <a:avLst/>
          </a:prstGeom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Contact details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Profile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Education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Work experience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Skills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Achievements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Reference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highlight>
                <a:srgbClr val="FFFF00"/>
              </a:highlight>
            </a:endParaRPr>
          </a:p>
        </p:txBody>
      </p:sp>
      <p:sp>
        <p:nvSpPr>
          <p:cNvPr id="501" name="Google Shape;501;p79"/>
          <p:cNvSpPr txBox="1"/>
          <p:nvPr>
            <p:ph idx="3" type="subTitle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</a:rPr>
              <a:t>Making a CV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0"/>
          <p:cNvSpPr txBox="1"/>
          <p:nvPr>
            <p:ph idx="1" type="subTitle"/>
          </p:nvPr>
        </p:nvSpPr>
        <p:spPr>
          <a:xfrm>
            <a:off x="269776" y="234075"/>
            <a:ext cx="7154700" cy="46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Match the CV sections to the responses</a:t>
            </a:r>
            <a:endParaRPr/>
          </a:p>
        </p:txBody>
      </p:sp>
      <p:graphicFrame>
        <p:nvGraphicFramePr>
          <p:cNvPr id="507" name="Google Shape;507;p80"/>
          <p:cNvGraphicFramePr/>
          <p:nvPr/>
        </p:nvGraphicFramePr>
        <p:xfrm>
          <a:off x="188025" y="892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{458DC857-EB70-412A-9ADB-65DB21640058}</a:tableStyleId>
              </a:tblPr>
              <a:tblGrid>
                <a:gridCol w="1555700"/>
                <a:gridCol w="382850"/>
                <a:gridCol w="3470025"/>
                <a:gridCol w="34683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Contact details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ichroma"/>
                        <a:buChar char="●"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Analytical thinking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ichroma"/>
                        <a:buChar char="●"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Communication skills 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ichroma"/>
                        <a:buChar char="●"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Good problem solver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ichroma"/>
                        <a:buChar char="●"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Teamwork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ichroma"/>
                        <a:buChar char="●"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Reliable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ichroma"/>
                        <a:buChar char="●"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Organised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Profile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Oak Hill School, 2008-2016 </a:t>
                      </a:r>
                      <a:endParaRPr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8 GCSEs (including English and Maths), 3 A Levels (Drama, English, Maths)</a:t>
                      </a:r>
                      <a:endParaRPr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Education</a:t>
                      </a:r>
                      <a:endParaRPr b="1"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Two</a:t>
                      </a:r>
                      <a:r>
                        <a:rPr lang="en-GB" sz="11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 weeks work experience at local paper, The Daily Echo. Carried out key administrative tasks and worked with a team.</a:t>
                      </a:r>
                      <a:endParaRPr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54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Work experience</a:t>
                      </a:r>
                      <a:endParaRPr b="1"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Extended project qualification (EPQ)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Grade 4 Violin 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Grade 9 in Maths GCSE </a:t>
                      </a:r>
                      <a:endParaRPr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35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Skills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A problem solver with excellent communication skills. Confident at speaking with different people and would be suited to a customer service role. Punctual and reliable and works with a positive attitude. </a:t>
                      </a:r>
                      <a:endParaRPr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Achievements </a:t>
                      </a:r>
                      <a:endParaRPr b="1"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Available upon request</a:t>
                      </a:r>
                      <a:endParaRPr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Reference </a:t>
                      </a:r>
                      <a:endParaRPr b="1"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Student A,  21C Millbrook Court, SW18 9LA , </a:t>
                      </a:r>
                      <a:r>
                        <a:rPr lang="en-GB" sz="1100" u="sng">
                          <a:solidFill>
                            <a:srgbClr val="0000FF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HC1</a:t>
                      </a:r>
                      <a:r>
                        <a:rPr lang="en-GB" sz="1100" u="sng">
                          <a:solidFill>
                            <a:srgbClr val="0000FF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@hotmail.com</a:t>
                      </a:r>
                      <a:endParaRPr sz="1100">
                        <a:solidFill>
                          <a:srgbClr val="0000FF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07888888888 </a:t>
                      </a:r>
                      <a:endParaRPr i="1"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1"/>
          <p:cNvSpPr txBox="1"/>
          <p:nvPr>
            <p:ph idx="1" type="subTitle"/>
          </p:nvPr>
        </p:nvSpPr>
        <p:spPr>
          <a:xfrm>
            <a:off x="269769" y="234073"/>
            <a:ext cx="6181800" cy="46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That’s better</a:t>
            </a:r>
            <a:endParaRPr/>
          </a:p>
        </p:txBody>
      </p:sp>
      <p:graphicFrame>
        <p:nvGraphicFramePr>
          <p:cNvPr id="513" name="Google Shape;513;p81"/>
          <p:cNvGraphicFramePr/>
          <p:nvPr/>
        </p:nvGraphicFramePr>
        <p:xfrm>
          <a:off x="269775" y="923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{458DC857-EB70-412A-9ADB-65DB21640058}</a:tableStyleId>
              </a:tblPr>
              <a:tblGrid>
                <a:gridCol w="1706600"/>
                <a:gridCol w="2888975"/>
                <a:gridCol w="40089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Contact details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Student A,  21C Millbrook Court, SW18 9LA , </a:t>
                      </a:r>
                      <a:r>
                        <a:rPr lang="en-GB" sz="1100" u="sng">
                          <a:solidFill>
                            <a:srgbClr val="0000FF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HC1</a:t>
                      </a:r>
                      <a:r>
                        <a:rPr lang="en-GB" sz="1100" u="sng">
                          <a:solidFill>
                            <a:srgbClr val="0000FF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@hotmail.com</a:t>
                      </a:r>
                      <a:endParaRPr sz="1100" u="sng">
                        <a:solidFill>
                          <a:srgbClr val="0000FF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07888888888 </a:t>
                      </a:r>
                      <a:endParaRPr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Profile</a:t>
                      </a:r>
                      <a:endParaRPr b="1"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A problem solver with excellent communication skills. Confident at speaking with different people and would be suited to a customer service role. Punctual and reliable and works with a positive attitude. </a:t>
                      </a:r>
                      <a:endParaRPr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54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Work experience 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Two</a:t>
                      </a: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 weeks work experience at local paper, The Daily Echo. Carried out key administrative tasks and worked with a team. </a:t>
                      </a:r>
                      <a:endParaRPr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54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Education</a:t>
                      </a:r>
                      <a:endParaRPr b="1"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Oak Hill School, 2008-2016 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8 GCSEs (including English and Maths), 3 A Levels (Drama, English, Maths)</a:t>
                      </a:r>
                      <a:endParaRPr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54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Skills</a:t>
                      </a:r>
                      <a:endParaRPr b="1"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ichroma"/>
                        <a:buChar char="●"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Analytical thinking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ichroma"/>
                        <a:buChar char="●"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Communication skills 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ichroma"/>
                        <a:buChar char="●"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Good problem solver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ichroma"/>
                        <a:buChar char="●"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Teamwork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ichroma"/>
                        <a:buChar char="●"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Reliable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ichroma"/>
                        <a:buChar char="●"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Organised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5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Achievements 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Extended project qualification (EPQ)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Grade 4 Violin 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Grade 9 in Maths GCSE </a:t>
                      </a:r>
                      <a:endParaRPr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References </a:t>
                      </a:r>
                      <a:endParaRPr sz="1100">
                        <a:solidFill>
                          <a:schemeClr val="dk1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100"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Available upon request</a:t>
                      </a:r>
                      <a:endParaRPr i="1" sz="11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2"/>
          <p:cNvSpPr txBox="1"/>
          <p:nvPr>
            <p:ph idx="1" type="body"/>
          </p:nvPr>
        </p:nvSpPr>
        <p:spPr>
          <a:xfrm>
            <a:off x="2265194" y="426700"/>
            <a:ext cx="6609000" cy="374700"/>
          </a:xfrm>
          <a:prstGeom prst="rect">
            <a:avLst/>
          </a:prstGeom>
        </p:spPr>
        <p:txBody>
          <a:bodyPr anchorCtr="0" anchor="b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600"/>
              <a:t>Your Turn!</a:t>
            </a:r>
            <a:endParaRPr sz="1600"/>
          </a:p>
        </p:txBody>
      </p:sp>
      <p:sp>
        <p:nvSpPr>
          <p:cNvPr id="519" name="Google Shape;519;p82"/>
          <p:cNvSpPr txBox="1"/>
          <p:nvPr>
            <p:ph idx="2" type="body"/>
          </p:nvPr>
        </p:nvSpPr>
        <p:spPr>
          <a:xfrm>
            <a:off x="2265194" y="1120421"/>
            <a:ext cx="6609000" cy="3743400"/>
          </a:xfrm>
          <a:prstGeom prst="rect">
            <a:avLst/>
          </a:prstGeom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Contact details</a:t>
            </a:r>
            <a:endParaRPr b="1"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Michroma"/>
              <a:buChar char="●"/>
            </a:pPr>
            <a:r>
              <a:rPr b="1" lang="en-GB" sz="1600">
                <a:solidFill>
                  <a:srgbClr val="FF0000"/>
                </a:solidFill>
              </a:rPr>
              <a:t>Profile</a:t>
            </a:r>
            <a:endParaRPr b="1" sz="1600">
              <a:solidFill>
                <a:srgbClr val="FF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Education</a:t>
            </a:r>
            <a:endParaRPr b="1"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ichroma"/>
              <a:buChar char="●"/>
            </a:pPr>
            <a:r>
              <a:rPr lang="en-GB" sz="1600">
                <a:solidFill>
                  <a:srgbClr val="000000"/>
                </a:solidFill>
              </a:rPr>
              <a:t>Work experience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Michroma"/>
              <a:buChar char="●"/>
            </a:pPr>
            <a:r>
              <a:rPr b="1" lang="en-GB" sz="1600">
                <a:solidFill>
                  <a:srgbClr val="FF0000"/>
                </a:solidFill>
              </a:rPr>
              <a:t>Skills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ichroma"/>
              <a:buChar char="●"/>
            </a:pPr>
            <a:r>
              <a:rPr lang="en-GB" sz="1600">
                <a:solidFill>
                  <a:srgbClr val="000000"/>
                </a:solidFill>
              </a:rPr>
              <a:t>Achievements 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ichroma"/>
              <a:buChar char="●"/>
            </a:pPr>
            <a:r>
              <a:rPr lang="en-GB" sz="1600">
                <a:solidFill>
                  <a:srgbClr val="000000"/>
                </a:solidFill>
              </a:rPr>
              <a:t>Reference 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520" name="Google Shape;520;p82"/>
          <p:cNvSpPr txBox="1"/>
          <p:nvPr>
            <p:ph idx="3" type="subTitle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</a:rPr>
              <a:t>Making a CV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7" name="Google Shape;357;p65"/>
          <p:cNvGraphicFramePr/>
          <p:nvPr/>
        </p:nvGraphicFramePr>
        <p:xfrm>
          <a:off x="642741" y="5454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{458DC857-EB70-412A-9ADB-65DB21640058}</a:tableStyleId>
              </a:tblPr>
              <a:tblGrid>
                <a:gridCol w="1059600"/>
                <a:gridCol w="7373750"/>
              </a:tblGrid>
              <a:tr h="636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000">
                          <a:solidFill>
                            <a:srgbClr val="FFFFFF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01</a:t>
                      </a:r>
                      <a:endParaRPr b="1" sz="2000">
                        <a:solidFill>
                          <a:srgbClr val="FFFFFF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FFFFFF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Identifying your strengths</a:t>
                      </a:r>
                      <a:endParaRPr sz="2000">
                        <a:solidFill>
                          <a:srgbClr val="FFFFFF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9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000">
                          <a:solidFill>
                            <a:srgbClr val="FFFFFF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02</a:t>
                      </a:r>
                      <a:endParaRPr b="1" sz="2000">
                        <a:solidFill>
                          <a:srgbClr val="FFFFFF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FFFFFF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Using professional language</a:t>
                      </a:r>
                      <a:endParaRPr sz="2000">
                        <a:solidFill>
                          <a:srgbClr val="FFFFFF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FFFFFF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9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000">
                          <a:solidFill>
                            <a:srgbClr val="FFFFFF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03</a:t>
                      </a:r>
                      <a:endParaRPr b="1" sz="2000">
                        <a:solidFill>
                          <a:srgbClr val="FFFFFF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FFFFFF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Making a CV</a:t>
                      </a:r>
                      <a:endParaRPr sz="2000">
                        <a:solidFill>
                          <a:srgbClr val="FFFFFF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FFFFFF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605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000">
                          <a:solidFill>
                            <a:srgbClr val="FFFFFF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04</a:t>
                      </a:r>
                      <a:endParaRPr b="1" sz="2000">
                        <a:solidFill>
                          <a:srgbClr val="FFFFFF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FFFFFF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Making your CV shine</a:t>
                      </a:r>
                      <a:endParaRPr sz="2000">
                        <a:solidFill>
                          <a:srgbClr val="FFFFFF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FFFFFF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FFFFFF"/>
                          </a:solidFill>
                          <a:latin typeface="Michroma"/>
                          <a:ea typeface="Michroma"/>
                          <a:cs typeface="Michroma"/>
                          <a:sym typeface="Michroma"/>
                        </a:rPr>
                        <a:t>You will need: Paper, 2 Pens (different colours)</a:t>
                      </a:r>
                      <a:endParaRPr sz="2000">
                        <a:solidFill>
                          <a:srgbClr val="FFFFFF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9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FFFFFF"/>
                        </a:solidFill>
                        <a:latin typeface="Michroma"/>
                        <a:ea typeface="Michroma"/>
                        <a:cs typeface="Michroma"/>
                        <a:sym typeface="Michroma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3"/>
          <p:cNvSpPr txBox="1"/>
          <p:nvPr>
            <p:ph idx="2" type="body"/>
          </p:nvPr>
        </p:nvSpPr>
        <p:spPr>
          <a:xfrm>
            <a:off x="2339125" y="1020350"/>
            <a:ext cx="3304800" cy="3981600"/>
          </a:xfrm>
          <a:prstGeom prst="rect">
            <a:avLst/>
          </a:prstGeom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Communication  skills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Reliable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Organised 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Problem solving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IT literate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Interpersonal skills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Positive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Leadership 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Teamwork/ Team player</a:t>
            </a:r>
            <a:endParaRPr/>
          </a:p>
        </p:txBody>
      </p:sp>
      <p:sp>
        <p:nvSpPr>
          <p:cNvPr id="526" name="Google Shape;526;p83"/>
          <p:cNvSpPr txBox="1"/>
          <p:nvPr>
            <p:ph idx="1" type="body"/>
          </p:nvPr>
        </p:nvSpPr>
        <p:spPr>
          <a:xfrm>
            <a:off x="2104394" y="239350"/>
            <a:ext cx="6609000" cy="374700"/>
          </a:xfrm>
          <a:prstGeom prst="rect">
            <a:avLst/>
          </a:prstGeom>
        </p:spPr>
        <p:txBody>
          <a:bodyPr anchorCtr="0" anchor="b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600"/>
              <a:t>Student A - Skills</a:t>
            </a:r>
            <a:endParaRPr sz="1600"/>
          </a:p>
        </p:txBody>
      </p:sp>
      <p:sp>
        <p:nvSpPr>
          <p:cNvPr id="527" name="Google Shape;527;p83"/>
          <p:cNvSpPr/>
          <p:nvPr/>
        </p:nvSpPr>
        <p:spPr>
          <a:xfrm>
            <a:off x="4718425" y="1672000"/>
            <a:ext cx="1134000" cy="9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83"/>
          <p:cNvSpPr txBox="1"/>
          <p:nvPr>
            <p:ph idx="2" type="body"/>
          </p:nvPr>
        </p:nvSpPr>
        <p:spPr>
          <a:xfrm>
            <a:off x="5912975" y="1020350"/>
            <a:ext cx="3056400" cy="3981600"/>
          </a:xfrm>
          <a:prstGeom prst="rect">
            <a:avLst/>
          </a:prstGeom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Outstanding communication  skills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Reliable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Highly organised 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Excellent problem solver 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IT literate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Exceptional interpersonal skills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Positive approach to tasks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Demonstrable leadership 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Team player</a:t>
            </a:r>
            <a:endParaRPr/>
          </a:p>
        </p:txBody>
      </p:sp>
      <p:sp>
        <p:nvSpPr>
          <p:cNvPr id="529" name="Google Shape;529;p83"/>
          <p:cNvSpPr txBox="1"/>
          <p:nvPr/>
        </p:nvSpPr>
        <p:spPr>
          <a:xfrm>
            <a:off x="2339125" y="4151450"/>
            <a:ext cx="6314700" cy="850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Expert, outstanding, excellent, demonstrable, confident, skilled, inspiring, passionate, highly, experienced 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530" name="Google Shape;530;p83"/>
          <p:cNvSpPr txBox="1"/>
          <p:nvPr>
            <p:ph idx="3" type="subTitle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</a:rPr>
              <a:t>Making a CV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4"/>
          <p:cNvSpPr/>
          <p:nvPr/>
        </p:nvSpPr>
        <p:spPr>
          <a:xfrm>
            <a:off x="5001800" y="1785350"/>
            <a:ext cx="1189500" cy="9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84"/>
          <p:cNvSpPr txBox="1"/>
          <p:nvPr/>
        </p:nvSpPr>
        <p:spPr>
          <a:xfrm>
            <a:off x="6301925" y="945900"/>
            <a:ext cx="2842200" cy="37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“A confident communicator who enjoys working as part of a team. Also comfortable taking on a leadership role.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ichroma"/>
                <a:ea typeface="Michroma"/>
                <a:cs typeface="Michroma"/>
                <a:sym typeface="Michroma"/>
              </a:rPr>
              <a:t>Highly organised and  works with a positive approach to tasks.”</a:t>
            </a:r>
            <a:endParaRPr sz="1600"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537" name="Google Shape;537;p84"/>
          <p:cNvSpPr txBox="1"/>
          <p:nvPr>
            <p:ph idx="2" type="body"/>
          </p:nvPr>
        </p:nvSpPr>
        <p:spPr>
          <a:xfrm>
            <a:off x="2060800" y="945900"/>
            <a:ext cx="3003900" cy="3981600"/>
          </a:xfrm>
          <a:prstGeom prst="rect">
            <a:avLst/>
          </a:prstGeom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Outstanding communication  skills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Reliable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Highly organised 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Excellent problem solver 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IT literate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Exceptional interpersonal skills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Positive approach to tasks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Demonstrable leadership 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Team player</a:t>
            </a:r>
            <a:endParaRPr/>
          </a:p>
        </p:txBody>
      </p:sp>
      <p:sp>
        <p:nvSpPr>
          <p:cNvPr id="538" name="Google Shape;538;p84"/>
          <p:cNvSpPr txBox="1"/>
          <p:nvPr>
            <p:ph idx="1" type="body"/>
          </p:nvPr>
        </p:nvSpPr>
        <p:spPr>
          <a:xfrm>
            <a:off x="2104394" y="239350"/>
            <a:ext cx="6609000" cy="374700"/>
          </a:xfrm>
          <a:prstGeom prst="rect">
            <a:avLst/>
          </a:prstGeom>
        </p:spPr>
        <p:txBody>
          <a:bodyPr anchorCtr="0" anchor="b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600"/>
              <a:t>Student A - Profile</a:t>
            </a:r>
            <a:endParaRPr sz="1600"/>
          </a:p>
        </p:txBody>
      </p:sp>
      <p:sp>
        <p:nvSpPr>
          <p:cNvPr id="539" name="Google Shape;539;p84"/>
          <p:cNvSpPr txBox="1"/>
          <p:nvPr>
            <p:ph idx="3" type="subTitle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</a:rPr>
              <a:t>Making a CV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85"/>
          <p:cNvPicPr preferRelativeResize="0"/>
          <p:nvPr/>
        </p:nvPicPr>
        <p:blipFill rotWithShape="1">
          <a:blip r:embed="rId3">
            <a:alphaModFix/>
          </a:blip>
          <a:srcRect b="17344" l="12356" r="12023" t="22053"/>
          <a:stretch/>
        </p:blipFill>
        <p:spPr>
          <a:xfrm>
            <a:off x="2327900" y="838925"/>
            <a:ext cx="6477626" cy="38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85"/>
          <p:cNvSpPr txBox="1"/>
          <p:nvPr>
            <p:ph idx="1" type="body"/>
          </p:nvPr>
        </p:nvSpPr>
        <p:spPr>
          <a:xfrm>
            <a:off x="2104394" y="467950"/>
            <a:ext cx="6609000" cy="374700"/>
          </a:xfrm>
          <a:prstGeom prst="rect">
            <a:avLst/>
          </a:prstGeom>
        </p:spPr>
        <p:txBody>
          <a:bodyPr anchorCtr="0" anchor="b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600"/>
              <a:t>Your turn!</a:t>
            </a:r>
            <a:endParaRPr sz="16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600"/>
              <a:t>Hint: u</a:t>
            </a:r>
            <a:r>
              <a:rPr lang="en-GB" sz="1600"/>
              <a:t>se “Action” verbs</a:t>
            </a:r>
            <a:endParaRPr sz="1600"/>
          </a:p>
        </p:txBody>
      </p:sp>
      <p:sp>
        <p:nvSpPr>
          <p:cNvPr id="546" name="Google Shape;546;p85"/>
          <p:cNvSpPr txBox="1"/>
          <p:nvPr>
            <p:ph idx="3" type="subTitle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</a:rPr>
              <a:t>Making a CV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86"/>
          <p:cNvSpPr txBox="1"/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rgbClr val="FFFFFF"/>
                </a:solidFill>
              </a:rPr>
              <a:t>Making your CV shine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53" name="Google Shape;553;p86"/>
          <p:cNvPicPr preferRelativeResize="0"/>
          <p:nvPr/>
        </p:nvPicPr>
        <p:blipFill rotWithShape="1">
          <a:blip r:embed="rId3">
            <a:alphaModFix/>
          </a:blip>
          <a:srcRect b="19538" l="0" r="0" t="12806"/>
          <a:stretch/>
        </p:blipFill>
        <p:spPr>
          <a:xfrm>
            <a:off x="0" y="0"/>
            <a:ext cx="9144003" cy="412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4925" y="3433286"/>
            <a:ext cx="2161328" cy="170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7"/>
          <p:cNvSpPr txBox="1"/>
          <p:nvPr>
            <p:ph idx="3" type="subTitle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</a:rPr>
              <a:t>Making your CV shine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60" name="Google Shape;56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5675" y="-129137"/>
            <a:ext cx="3817500" cy="540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8"/>
          <p:cNvSpPr txBox="1"/>
          <p:nvPr>
            <p:ph idx="3" type="subTitle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</a:rPr>
              <a:t>Making your CV shine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66" name="Google Shape;566;p88"/>
          <p:cNvPicPr preferRelativeResize="0"/>
          <p:nvPr/>
        </p:nvPicPr>
        <p:blipFill rotWithShape="1">
          <a:blip r:embed="rId3">
            <a:alphaModFix/>
          </a:blip>
          <a:srcRect b="8362" l="0" r="0" t="16635"/>
          <a:stretch/>
        </p:blipFill>
        <p:spPr>
          <a:xfrm>
            <a:off x="2695825" y="0"/>
            <a:ext cx="48467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9"/>
          <p:cNvSpPr txBox="1"/>
          <p:nvPr>
            <p:ph idx="3" type="subTitle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</a:rPr>
              <a:t>Making your CV shine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72" name="Google Shape;572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7744" y="73950"/>
            <a:ext cx="373899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90"/>
          <p:cNvSpPr txBox="1"/>
          <p:nvPr>
            <p:ph idx="3" type="subTitle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</a:rPr>
              <a:t>Making your CV shine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78" name="Google Shape;578;p90"/>
          <p:cNvPicPr preferRelativeResize="0"/>
          <p:nvPr/>
        </p:nvPicPr>
        <p:blipFill rotWithShape="1">
          <a:blip r:embed="rId3">
            <a:alphaModFix/>
          </a:blip>
          <a:srcRect b="10900" l="0" r="0" t="16329"/>
          <a:stretch/>
        </p:blipFill>
        <p:spPr>
          <a:xfrm>
            <a:off x="2653350" y="0"/>
            <a:ext cx="546175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1"/>
          <p:cNvSpPr txBox="1"/>
          <p:nvPr>
            <p:ph idx="1" type="subTitle"/>
          </p:nvPr>
        </p:nvSpPr>
        <p:spPr>
          <a:xfrm>
            <a:off x="269775" y="234075"/>
            <a:ext cx="8172900" cy="46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Choose five ideas that you are going to steal </a:t>
            </a:r>
            <a:endParaRPr/>
          </a:p>
        </p:txBody>
      </p:sp>
      <p:pic>
        <p:nvPicPr>
          <p:cNvPr id="584" name="Google Shape;58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3475" y="1774350"/>
            <a:ext cx="2907900" cy="29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92"/>
          <p:cNvSpPr txBox="1"/>
          <p:nvPr>
            <p:ph idx="1" type="body"/>
          </p:nvPr>
        </p:nvSpPr>
        <p:spPr>
          <a:xfrm>
            <a:off x="2265194" y="426700"/>
            <a:ext cx="6609000" cy="374700"/>
          </a:xfrm>
          <a:prstGeom prst="rect">
            <a:avLst/>
          </a:prstGeom>
        </p:spPr>
        <p:txBody>
          <a:bodyPr anchorCtr="0" anchor="b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-GB" sz="1600"/>
              <a:t>Must, should, could</a:t>
            </a:r>
            <a:endParaRPr b="1" sz="1600"/>
          </a:p>
        </p:txBody>
      </p:sp>
      <p:sp>
        <p:nvSpPr>
          <p:cNvPr id="590" name="Google Shape;590;p92"/>
          <p:cNvSpPr txBox="1"/>
          <p:nvPr>
            <p:ph idx="2" type="body"/>
          </p:nvPr>
        </p:nvSpPr>
        <p:spPr>
          <a:xfrm>
            <a:off x="2265194" y="891821"/>
            <a:ext cx="6609000" cy="3743400"/>
          </a:xfrm>
          <a:prstGeom prst="rect">
            <a:avLst/>
          </a:prstGeom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-GB" sz="1600" u="sng"/>
              <a:t> 3 “must haves”</a:t>
            </a:r>
            <a:endParaRPr b="1" sz="1600" u="sng"/>
          </a:p>
          <a:p>
            <a:pPr indent="-330200" lvl="0" marL="457200" rtl="0" algn="l">
              <a:spcBef>
                <a:spcPts val="50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Contact details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All relevant experience and skills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Dates</a:t>
            </a:r>
            <a:endParaRPr sz="16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-GB" sz="1600" u="sng"/>
              <a:t>2 “should haves”</a:t>
            </a:r>
            <a:endParaRPr b="1" sz="1600" u="sng"/>
          </a:p>
          <a:p>
            <a:pPr indent="-330200" lvl="0" marL="457200" rtl="0" algn="l">
              <a:spcBef>
                <a:spcPts val="50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Consistent formatting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Clear sections</a:t>
            </a:r>
            <a:endParaRPr sz="1600"/>
          </a:p>
          <a:p>
            <a:pPr indent="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-GB" sz="1600" u="sng"/>
              <a:t>1 “could have” </a:t>
            </a:r>
            <a:endParaRPr b="1" sz="1600" u="sng"/>
          </a:p>
          <a:p>
            <a:pPr indent="-330200" lvl="0" marL="457200" rtl="0" algn="l">
              <a:spcBef>
                <a:spcPts val="50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An interesting design</a:t>
            </a:r>
            <a:endParaRPr sz="16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591" name="Google Shape;591;p92"/>
          <p:cNvSpPr txBox="1"/>
          <p:nvPr>
            <p:ph idx="3" type="subTitle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Making your CV shine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6"/>
          <p:cNvSpPr txBox="1"/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rgbClr val="FFFFFF"/>
                </a:solidFill>
              </a:rPr>
              <a:t>Identifying your strengths</a:t>
            </a:r>
            <a:endParaRPr sz="2200">
              <a:solidFill>
                <a:srgbClr val="FFFFFF"/>
              </a:solidFill>
            </a:endParaRPr>
          </a:p>
        </p:txBody>
      </p:sp>
      <p:pic>
        <p:nvPicPr>
          <p:cNvPr id="364" name="Google Shape;364;p66"/>
          <p:cNvPicPr preferRelativeResize="0"/>
          <p:nvPr/>
        </p:nvPicPr>
        <p:blipFill rotWithShape="1">
          <a:blip r:embed="rId3">
            <a:alphaModFix/>
          </a:blip>
          <a:srcRect b="20443" l="0" r="0" t="10539"/>
          <a:stretch/>
        </p:blipFill>
        <p:spPr>
          <a:xfrm>
            <a:off x="-350" y="0"/>
            <a:ext cx="9144000" cy="421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4925" y="3433286"/>
            <a:ext cx="2161328" cy="170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3"/>
          <p:cNvSpPr txBox="1"/>
          <p:nvPr>
            <p:ph idx="1" type="body"/>
          </p:nvPr>
        </p:nvSpPr>
        <p:spPr>
          <a:xfrm>
            <a:off x="2265194" y="426700"/>
            <a:ext cx="6609000" cy="374700"/>
          </a:xfrm>
          <a:prstGeom prst="rect">
            <a:avLst/>
          </a:prstGeom>
        </p:spPr>
        <p:txBody>
          <a:bodyPr anchorCtr="0" anchor="b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-GB" sz="1600"/>
              <a:t>Top tips and ideas!</a:t>
            </a:r>
            <a:endParaRPr b="1" sz="1600"/>
          </a:p>
        </p:txBody>
      </p:sp>
      <p:sp>
        <p:nvSpPr>
          <p:cNvPr id="597" name="Google Shape;597;p93"/>
          <p:cNvSpPr txBox="1"/>
          <p:nvPr>
            <p:ph idx="2" type="body"/>
          </p:nvPr>
        </p:nvSpPr>
        <p:spPr>
          <a:xfrm>
            <a:off x="2265194" y="891821"/>
            <a:ext cx="6609000" cy="3743400"/>
          </a:xfrm>
          <a:prstGeom prst="rect">
            <a:avLst/>
          </a:prstGeom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-330200" lvl="0" marL="457200" rtl="0" algn="l">
              <a:spcBef>
                <a:spcPts val="50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Keep a record of activities you take part in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Seek out opportunities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Keep your CV up to date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No longer than two pages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Imagine being the reader - the employer will scan your CV so make it stand out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Cross reference your CV with the job description before sending</a:t>
            </a:r>
            <a:endParaRPr sz="1600"/>
          </a:p>
        </p:txBody>
      </p:sp>
      <p:sp>
        <p:nvSpPr>
          <p:cNvPr id="598" name="Google Shape;598;p93"/>
          <p:cNvSpPr txBox="1"/>
          <p:nvPr>
            <p:ph idx="3" type="subTitle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/>
              <a:t>Making your CV shine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7"/>
          <p:cNvSpPr txBox="1"/>
          <p:nvPr>
            <p:ph idx="2" type="body"/>
          </p:nvPr>
        </p:nvSpPr>
        <p:spPr>
          <a:xfrm>
            <a:off x="2265625" y="430300"/>
            <a:ext cx="6609000" cy="4533000"/>
          </a:xfrm>
          <a:prstGeom prst="rect">
            <a:avLst/>
          </a:prstGeom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What is a CV, and why do you need one?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0000"/>
                </a:solidFill>
              </a:rPr>
              <a:t>A CV, which stands for </a:t>
            </a:r>
            <a:r>
              <a:rPr b="1" lang="en-GB" sz="1600">
                <a:solidFill>
                  <a:srgbClr val="000000"/>
                </a:solidFill>
              </a:rPr>
              <a:t>curriculum vitae</a:t>
            </a:r>
            <a:r>
              <a:rPr lang="en-GB" sz="1600">
                <a:solidFill>
                  <a:srgbClr val="000000"/>
                </a:solidFill>
              </a:rPr>
              <a:t>, is a</a:t>
            </a:r>
            <a:r>
              <a:rPr b="1" lang="en-GB" sz="1600">
                <a:solidFill>
                  <a:srgbClr val="000000"/>
                </a:solidFill>
              </a:rPr>
              <a:t> document used when applying for jobs</a:t>
            </a:r>
            <a:r>
              <a:rPr lang="en-GB" sz="1600">
                <a:solidFill>
                  <a:srgbClr val="000000"/>
                </a:solidFill>
              </a:rPr>
              <a:t>. It summarises your</a:t>
            </a:r>
            <a:r>
              <a:rPr b="1" lang="en-GB" sz="1600">
                <a:solidFill>
                  <a:srgbClr val="000000"/>
                </a:solidFill>
              </a:rPr>
              <a:t> education, skills and experiences </a:t>
            </a:r>
            <a:r>
              <a:rPr lang="en-GB" sz="1600">
                <a:solidFill>
                  <a:srgbClr val="000000"/>
                </a:solidFill>
              </a:rPr>
              <a:t>so that you can successfully sell your abilities to potential employers.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0000"/>
                </a:solidFill>
              </a:rPr>
              <a:t>It gives you an opportunity to demonstrate how your skill set matches the job you are applying for.</a:t>
            </a:r>
            <a:endParaRPr sz="1400"/>
          </a:p>
        </p:txBody>
      </p:sp>
      <p:sp>
        <p:nvSpPr>
          <p:cNvPr id="371" name="Google Shape;371;p67"/>
          <p:cNvSpPr txBox="1"/>
          <p:nvPr>
            <p:ph idx="3" type="subTitle"/>
          </p:nvPr>
        </p:nvSpPr>
        <p:spPr>
          <a:xfrm>
            <a:off x="93000" y="430300"/>
            <a:ext cx="17661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</a:rPr>
              <a:t>Identifying your strengths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8"/>
          <p:cNvSpPr txBox="1"/>
          <p:nvPr>
            <p:ph idx="2" type="body"/>
          </p:nvPr>
        </p:nvSpPr>
        <p:spPr>
          <a:xfrm>
            <a:off x="2265625" y="430300"/>
            <a:ext cx="6609000" cy="4533000"/>
          </a:xfrm>
          <a:prstGeom prst="rect">
            <a:avLst/>
          </a:prstGeom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First step in the journey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377" name="Google Shape;377;p68"/>
          <p:cNvSpPr txBox="1"/>
          <p:nvPr>
            <p:ph idx="3" type="subTitle"/>
          </p:nvPr>
        </p:nvSpPr>
        <p:spPr>
          <a:xfrm>
            <a:off x="93000" y="430300"/>
            <a:ext cx="17661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</a:rPr>
              <a:t>Identifying your strengths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378" name="Google Shape;378;p68"/>
          <p:cNvSpPr/>
          <p:nvPr/>
        </p:nvSpPr>
        <p:spPr>
          <a:xfrm>
            <a:off x="2591750" y="1879050"/>
            <a:ext cx="1513500" cy="6927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ichroma"/>
                <a:ea typeface="Michroma"/>
                <a:cs typeface="Michroma"/>
                <a:sym typeface="Michroma"/>
              </a:rPr>
              <a:t>CV</a:t>
            </a:r>
            <a:endParaRPr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379" name="Google Shape;379;p68"/>
          <p:cNvSpPr/>
          <p:nvPr/>
        </p:nvSpPr>
        <p:spPr>
          <a:xfrm>
            <a:off x="3934400" y="3468450"/>
            <a:ext cx="2872500" cy="6927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ichroma"/>
                <a:ea typeface="Michroma"/>
                <a:cs typeface="Michroma"/>
                <a:sym typeface="Michroma"/>
              </a:rPr>
              <a:t>Interview </a:t>
            </a:r>
            <a:endParaRPr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380" name="Google Shape;380;p68"/>
          <p:cNvSpPr/>
          <p:nvPr/>
        </p:nvSpPr>
        <p:spPr>
          <a:xfrm>
            <a:off x="4772800" y="1879050"/>
            <a:ext cx="1513500" cy="6927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ichroma"/>
                <a:ea typeface="Michroma"/>
                <a:cs typeface="Michroma"/>
                <a:sym typeface="Michroma"/>
              </a:rPr>
              <a:t>Cover letter</a:t>
            </a:r>
            <a:endParaRPr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381" name="Google Shape;381;p68"/>
          <p:cNvSpPr/>
          <p:nvPr/>
        </p:nvSpPr>
        <p:spPr>
          <a:xfrm>
            <a:off x="6953850" y="1879050"/>
            <a:ext cx="1593600" cy="6927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ichroma"/>
                <a:ea typeface="Michroma"/>
                <a:cs typeface="Michroma"/>
                <a:sym typeface="Michroma"/>
              </a:rPr>
              <a:t>Application form</a:t>
            </a:r>
            <a:endParaRPr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382" name="Google Shape;382;p68"/>
          <p:cNvSpPr/>
          <p:nvPr/>
        </p:nvSpPr>
        <p:spPr>
          <a:xfrm>
            <a:off x="4731000" y="784675"/>
            <a:ext cx="1513500" cy="6927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ichroma"/>
                <a:ea typeface="Michroma"/>
                <a:cs typeface="Michroma"/>
                <a:sym typeface="Michroma"/>
              </a:rPr>
              <a:t>See a job advert</a:t>
            </a:r>
            <a:endParaRPr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383" name="Google Shape;383;p68"/>
          <p:cNvSpPr/>
          <p:nvPr/>
        </p:nvSpPr>
        <p:spPr>
          <a:xfrm>
            <a:off x="5151875" y="2703900"/>
            <a:ext cx="518400" cy="632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68"/>
          <p:cNvSpPr/>
          <p:nvPr/>
        </p:nvSpPr>
        <p:spPr>
          <a:xfrm>
            <a:off x="6953850" y="2703900"/>
            <a:ext cx="518400" cy="632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68"/>
          <p:cNvSpPr/>
          <p:nvPr/>
        </p:nvSpPr>
        <p:spPr>
          <a:xfrm>
            <a:off x="3476525" y="2703900"/>
            <a:ext cx="518400" cy="632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9"/>
          <p:cNvSpPr txBox="1"/>
          <p:nvPr>
            <p:ph idx="2" type="body"/>
          </p:nvPr>
        </p:nvSpPr>
        <p:spPr>
          <a:xfrm>
            <a:off x="2265625" y="430300"/>
            <a:ext cx="6609000" cy="4533000"/>
          </a:xfrm>
          <a:prstGeom prst="rect">
            <a:avLst/>
          </a:prstGeom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What to include in a CV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Contact details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Profile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Education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Work experience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Skills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Achievements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Reference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391" name="Google Shape;391;p69"/>
          <p:cNvSpPr txBox="1"/>
          <p:nvPr>
            <p:ph idx="3" type="subTitle"/>
          </p:nvPr>
        </p:nvSpPr>
        <p:spPr>
          <a:xfrm>
            <a:off x="93000" y="430300"/>
            <a:ext cx="17661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</a:rPr>
              <a:t>Identifying your strengths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0"/>
          <p:cNvSpPr txBox="1"/>
          <p:nvPr>
            <p:ph idx="2" type="body"/>
          </p:nvPr>
        </p:nvSpPr>
        <p:spPr>
          <a:xfrm>
            <a:off x="2265625" y="430300"/>
            <a:ext cx="6609000" cy="3350100"/>
          </a:xfrm>
          <a:prstGeom prst="rect">
            <a:avLst/>
          </a:prstGeom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Let's make a start!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What am I good at?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Where do I excel?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What do I enjoy doing?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How do I like to spend my time?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What am I passionate about?</a:t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What would my teacher say I am good at?</a:t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What would my friends say I am good at?</a:t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How have I spent my summer break?</a:t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When am I at my best?</a:t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ichroma"/>
              <a:buChar char="●"/>
            </a:pPr>
            <a:r>
              <a:rPr lang="en-GB" sz="1600"/>
              <a:t>What is my proudest achievement?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97" name="Google Shape;397;p70"/>
          <p:cNvSpPr txBox="1"/>
          <p:nvPr>
            <p:ph idx="3" type="subTitle"/>
          </p:nvPr>
        </p:nvSpPr>
        <p:spPr>
          <a:xfrm>
            <a:off x="93000" y="430300"/>
            <a:ext cx="17661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</a:rPr>
              <a:t>Identifying your strengths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398" name="Google Shape;398;p70"/>
          <p:cNvSpPr txBox="1"/>
          <p:nvPr>
            <p:ph idx="2" type="body"/>
          </p:nvPr>
        </p:nvSpPr>
        <p:spPr>
          <a:xfrm>
            <a:off x="2265625" y="4163150"/>
            <a:ext cx="6609000" cy="555000"/>
          </a:xfrm>
          <a:prstGeom prst="rect">
            <a:avLst/>
          </a:prstGeom>
          <a:solidFill>
            <a:srgbClr val="FCE5CD"/>
          </a:solidFill>
        </p:spPr>
        <p:txBody>
          <a:bodyPr anchorCtr="0" anchor="t" bIns="20775" lIns="41550" spcFirstLastPara="1" rIns="41550" wrap="square" tIns="20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Task: Answer the above questions as honestly and positively as you can 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1"/>
          <p:cNvPicPr preferRelativeResize="0"/>
          <p:nvPr/>
        </p:nvPicPr>
        <p:blipFill rotWithShape="1">
          <a:blip r:embed="rId3">
            <a:alphaModFix/>
          </a:blip>
          <a:srcRect b="23552" l="0" r="0" t="8746"/>
          <a:stretch/>
        </p:blipFill>
        <p:spPr>
          <a:xfrm>
            <a:off x="0" y="0"/>
            <a:ext cx="9144003" cy="4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71"/>
          <p:cNvSpPr txBox="1"/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rgbClr val="FFFFFF"/>
                </a:solidFill>
              </a:rPr>
              <a:t>Using professional language</a:t>
            </a:r>
            <a:endParaRPr sz="2200">
              <a:solidFill>
                <a:srgbClr val="FFFFFF"/>
              </a:solidFill>
            </a:endParaRPr>
          </a:p>
        </p:txBody>
      </p:sp>
      <p:pic>
        <p:nvPicPr>
          <p:cNvPr id="406" name="Google Shape;406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4925" y="3433286"/>
            <a:ext cx="2161328" cy="170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2"/>
          <p:cNvSpPr txBox="1"/>
          <p:nvPr>
            <p:ph idx="1" type="body"/>
          </p:nvPr>
        </p:nvSpPr>
        <p:spPr>
          <a:xfrm>
            <a:off x="2265194" y="426700"/>
            <a:ext cx="6609000" cy="374700"/>
          </a:xfrm>
          <a:prstGeom prst="rect">
            <a:avLst/>
          </a:prstGeom>
        </p:spPr>
        <p:txBody>
          <a:bodyPr anchorCtr="0" anchor="b" bIns="20775" lIns="41550" spcFirstLastPara="1" rIns="41550" wrap="square" tIns="207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600"/>
              <a:t>What is a skill?</a:t>
            </a:r>
            <a:endParaRPr sz="1600"/>
          </a:p>
        </p:txBody>
      </p:sp>
      <p:cxnSp>
        <p:nvCxnSpPr>
          <p:cNvPr id="412" name="Google Shape;412;p72"/>
          <p:cNvCxnSpPr/>
          <p:nvPr/>
        </p:nvCxnSpPr>
        <p:spPr>
          <a:xfrm>
            <a:off x="2511083" y="3492306"/>
            <a:ext cx="2432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72"/>
          <p:cNvCxnSpPr/>
          <p:nvPr/>
        </p:nvCxnSpPr>
        <p:spPr>
          <a:xfrm>
            <a:off x="5022166" y="3492306"/>
            <a:ext cx="34932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72"/>
          <p:cNvCxnSpPr/>
          <p:nvPr/>
        </p:nvCxnSpPr>
        <p:spPr>
          <a:xfrm>
            <a:off x="5136466" y="4348840"/>
            <a:ext cx="33789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415" name="Google Shape;415;p72"/>
          <p:cNvSpPr txBox="1"/>
          <p:nvPr/>
        </p:nvSpPr>
        <p:spPr>
          <a:xfrm>
            <a:off x="5693899" y="3682806"/>
            <a:ext cx="3752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Skills that underpin everything: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Literacy, numeracy, digital</a:t>
            </a:r>
            <a:endParaRPr sz="1100"/>
          </a:p>
        </p:txBody>
      </p:sp>
      <p:sp>
        <p:nvSpPr>
          <p:cNvPr id="416" name="Google Shape;416;p72"/>
          <p:cNvSpPr/>
          <p:nvPr/>
        </p:nvSpPr>
        <p:spPr>
          <a:xfrm>
            <a:off x="1983544" y="1624818"/>
            <a:ext cx="3498300" cy="2724000"/>
          </a:xfrm>
          <a:prstGeom prst="triangle">
            <a:avLst>
              <a:gd fmla="val 50000" name="adj"/>
            </a:avLst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72"/>
          <p:cNvSpPr txBox="1"/>
          <p:nvPr/>
        </p:nvSpPr>
        <p:spPr>
          <a:xfrm>
            <a:off x="2593219" y="3787725"/>
            <a:ext cx="22791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 / Basic Skills</a:t>
            </a:r>
            <a:endParaRPr sz="1100"/>
          </a:p>
        </p:txBody>
      </p:sp>
      <p:sp>
        <p:nvSpPr>
          <p:cNvPr id="418" name="Google Shape;418;p72"/>
          <p:cNvSpPr txBox="1"/>
          <p:nvPr/>
        </p:nvSpPr>
        <p:spPr>
          <a:xfrm>
            <a:off x="2593219" y="2938075"/>
            <a:ext cx="22791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Essential Skills</a:t>
            </a:r>
            <a:endParaRPr sz="1100"/>
          </a:p>
        </p:txBody>
      </p:sp>
      <p:sp>
        <p:nvSpPr>
          <p:cNvPr id="419" name="Google Shape;419;p72"/>
          <p:cNvSpPr txBox="1"/>
          <p:nvPr/>
        </p:nvSpPr>
        <p:spPr>
          <a:xfrm>
            <a:off x="2593219" y="2081138"/>
            <a:ext cx="2279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Technical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Skills</a:t>
            </a:r>
            <a:endParaRPr sz="1100"/>
          </a:p>
        </p:txBody>
      </p:sp>
      <p:sp>
        <p:nvSpPr>
          <p:cNvPr id="420" name="Google Shape;420;p72"/>
          <p:cNvSpPr txBox="1"/>
          <p:nvPr/>
        </p:nvSpPr>
        <p:spPr>
          <a:xfrm>
            <a:off x="2218650" y="942250"/>
            <a:ext cx="64161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rPr>
              <a:t>A skill is the ability to  </a:t>
            </a:r>
            <a:r>
              <a:rPr b="1" i="1" lang="en-GB" sz="16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rPr>
              <a:t>repeatedly</a:t>
            </a:r>
            <a:r>
              <a:rPr i="1" lang="en-GB" sz="16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rPr>
              <a:t> </a:t>
            </a:r>
            <a:r>
              <a:rPr b="1" i="1" lang="en-GB" sz="16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rPr>
              <a:t>do</a:t>
            </a:r>
            <a:r>
              <a:rPr i="1" lang="en-GB" sz="16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rPr>
              <a:t> something </a:t>
            </a:r>
            <a:r>
              <a:rPr b="1" i="1" lang="en-GB" sz="16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rPr>
              <a:t>well</a:t>
            </a:r>
            <a:endParaRPr b="1" sz="1600">
              <a:solidFill>
                <a:schemeClr val="dk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cxnSp>
        <p:nvCxnSpPr>
          <p:cNvPr id="421" name="Google Shape;421;p72"/>
          <p:cNvCxnSpPr/>
          <p:nvPr/>
        </p:nvCxnSpPr>
        <p:spPr>
          <a:xfrm>
            <a:off x="3103245" y="2635934"/>
            <a:ext cx="12630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2" name="Google Shape;422;p72"/>
          <p:cNvCxnSpPr/>
          <p:nvPr/>
        </p:nvCxnSpPr>
        <p:spPr>
          <a:xfrm>
            <a:off x="4441874" y="2635934"/>
            <a:ext cx="4073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23" name="Google Shape;423;p72"/>
          <p:cNvCxnSpPr/>
          <p:nvPr/>
        </p:nvCxnSpPr>
        <p:spPr>
          <a:xfrm>
            <a:off x="3808828" y="1624818"/>
            <a:ext cx="47067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424" name="Google Shape;424;p72"/>
          <p:cNvSpPr txBox="1"/>
          <p:nvPr/>
        </p:nvSpPr>
        <p:spPr>
          <a:xfrm>
            <a:off x="4572000" y="1749626"/>
            <a:ext cx="37527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Skills that help with specific jobs or industries: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Coding, woodwork, plumbing, nursing, animation, web design, painting, accounting, customer service etc</a:t>
            </a:r>
            <a:endParaRPr sz="1100"/>
          </a:p>
        </p:txBody>
      </p:sp>
      <p:sp>
        <p:nvSpPr>
          <p:cNvPr id="425" name="Google Shape;425;p72"/>
          <p:cNvSpPr txBox="1"/>
          <p:nvPr/>
        </p:nvSpPr>
        <p:spPr>
          <a:xfrm>
            <a:off x="5136467" y="2744251"/>
            <a:ext cx="34983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Skills that are essential whatever the job: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Listening, Speaking, Problem Solving, Creativity, Staying Positive, Aiming High, Leadership, Teamwork </a:t>
            </a:r>
            <a:endParaRPr sz="1100"/>
          </a:p>
        </p:txBody>
      </p:sp>
      <p:sp>
        <p:nvSpPr>
          <p:cNvPr id="426" name="Google Shape;426;p72"/>
          <p:cNvSpPr txBox="1"/>
          <p:nvPr>
            <p:ph idx="3" type="subTitle"/>
          </p:nvPr>
        </p:nvSpPr>
        <p:spPr>
          <a:xfrm>
            <a:off x="111625" y="430300"/>
            <a:ext cx="1767300" cy="299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FFFFFF"/>
                </a:solidFill>
              </a:rPr>
              <a:t>Using professional language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Agenda">
  <a:themeElements>
    <a:clrScheme name="Office">
      <a:dk1>
        <a:srgbClr val="000000"/>
      </a:dk1>
      <a:lt1>
        <a:srgbClr val="FFFFFF"/>
      </a:lt1>
      <a:dk2>
        <a:srgbClr val="434343"/>
      </a:dk2>
      <a:lt2>
        <a:srgbClr val="E7E6E6"/>
      </a:lt2>
      <a:accent1>
        <a:srgbClr val="0AE0E0"/>
      </a:accent1>
      <a:accent2>
        <a:srgbClr val="F74F80"/>
      </a:accent2>
      <a:accent3>
        <a:srgbClr val="FF9C38"/>
      </a:accent3>
      <a:accent4>
        <a:srgbClr val="1ADE91"/>
      </a:accent4>
      <a:accent5>
        <a:srgbClr val="8138A6"/>
      </a:accent5>
      <a:accent6>
        <a:srgbClr val="FFEB52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4_General header slide">
  <a:themeElements>
    <a:clrScheme name="Office">
      <a:dk1>
        <a:srgbClr val="000000"/>
      </a:dk1>
      <a:lt1>
        <a:srgbClr val="FFFFFF"/>
      </a:lt1>
      <a:dk2>
        <a:srgbClr val="434343"/>
      </a:dk2>
      <a:lt2>
        <a:srgbClr val="E7E6E6"/>
      </a:lt2>
      <a:accent1>
        <a:srgbClr val="0AE0E0"/>
      </a:accent1>
      <a:accent2>
        <a:srgbClr val="F74F80"/>
      </a:accent2>
      <a:accent3>
        <a:srgbClr val="FF9C38"/>
      </a:accent3>
      <a:accent4>
        <a:srgbClr val="1ADE91"/>
      </a:accent4>
      <a:accent5>
        <a:srgbClr val="8138A6"/>
      </a:accent5>
      <a:accent6>
        <a:srgbClr val="FFEB52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Title master page">
  <a:themeElements>
    <a:clrScheme name="NCS">
      <a:dk1>
        <a:srgbClr val="000000"/>
      </a:dk1>
      <a:lt1>
        <a:srgbClr val="FFFFFF"/>
      </a:lt1>
      <a:dk2>
        <a:srgbClr val="434343"/>
      </a:dk2>
      <a:lt2>
        <a:srgbClr val="E7E6E6"/>
      </a:lt2>
      <a:accent1>
        <a:srgbClr val="0AE0E0"/>
      </a:accent1>
      <a:accent2>
        <a:srgbClr val="F74F80"/>
      </a:accent2>
      <a:accent3>
        <a:srgbClr val="FF9C38"/>
      </a:accent3>
      <a:accent4>
        <a:srgbClr val="1ADE91"/>
      </a:accent4>
      <a:accent5>
        <a:srgbClr val="8138A6"/>
      </a:accent5>
      <a:accent6>
        <a:srgbClr val="FFEB52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