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4298"/>
  </p:normalViewPr>
  <p:slideViewPr>
    <p:cSldViewPr>
      <p:cViewPr varScale="1">
        <p:scale>
          <a:sx n="39" d="100"/>
          <a:sy n="39" d="100"/>
        </p:scale>
        <p:origin x="3498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3EB-46F8-B549-B169-5F13343CF4F4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890713"/>
            <a:ext cx="36099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63C1-2615-F445-811A-3ECD9E63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63C1-2615-F445-811A-3ECD9E63F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17656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1839284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172805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10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67374" y="352981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95A4A03-475E-7D43-A75C-1768AFF0E7BC}"/>
              </a:ext>
            </a:extLst>
          </p:cNvPr>
          <p:cNvSpPr txBox="1"/>
          <p:nvPr userDrawn="1"/>
        </p:nvSpPr>
        <p:spPr>
          <a:xfrm>
            <a:off x="1467374" y="501867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B686790-CBB9-6C44-9652-36E8C2A504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616" y="548577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BF07AEF9-A15C-C44F-9EF0-3F153D8FDA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97463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C4602A8E-279A-0E46-AEC4-2CA48FC9512F}"/>
              </a:ext>
            </a:extLst>
          </p:cNvPr>
          <p:cNvSpPr txBox="1"/>
          <p:nvPr userDrawn="1"/>
        </p:nvSpPr>
        <p:spPr>
          <a:xfrm>
            <a:off x="1467374" y="651519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:a16="http://schemas.microsoft.com/office/drawing/2014/main" id="{FCD41CD8-DF27-FB4A-925A-C4AED45EF969}"/>
              </a:ext>
            </a:extLst>
          </p:cNvPr>
          <p:cNvSpPr txBox="1"/>
          <p:nvPr userDrawn="1"/>
        </p:nvSpPr>
        <p:spPr>
          <a:xfrm>
            <a:off x="1467374" y="800405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44D7597A-A3D7-4147-86AC-0C71DABE93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47115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94CCE378-3ABF-A84A-A65C-AEB3EE0480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96001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95F06909-C729-2F46-B2A6-A6D4A07ACE6D}"/>
              </a:ext>
            </a:extLst>
          </p:cNvPr>
          <p:cNvSpPr txBox="1"/>
          <p:nvPr userDrawn="1"/>
        </p:nvSpPr>
        <p:spPr>
          <a:xfrm>
            <a:off x="1442209" y="950057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:a16="http://schemas.microsoft.com/office/drawing/2014/main" id="{1A63AD7B-B480-8C44-8DD6-6F7D8F77A48A}"/>
              </a:ext>
            </a:extLst>
          </p:cNvPr>
          <p:cNvSpPr txBox="1"/>
          <p:nvPr userDrawn="1"/>
        </p:nvSpPr>
        <p:spPr>
          <a:xfrm>
            <a:off x="1442209" y="1098944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F537B18D-09F9-7C4B-93A6-1F42FB9A0D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45654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8" name="object 16">
            <a:extLst>
              <a:ext uri="{FF2B5EF4-FFF2-40B4-BE49-F238E27FC236}">
                <a16:creationId xmlns:a16="http://schemas.microsoft.com/office/drawing/2014/main" id="{2845E292-C56F-2640-A236-756761066702}"/>
              </a:ext>
            </a:extLst>
          </p:cNvPr>
          <p:cNvSpPr txBox="1"/>
          <p:nvPr userDrawn="1"/>
        </p:nvSpPr>
        <p:spPr>
          <a:xfrm>
            <a:off x="1467374" y="1247587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13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A0B2F7A3-8EA1-5D40-A2AF-8DEEC8552C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4" name="Text Placeholder 39">
            <a:extLst>
              <a:ext uri="{FF2B5EF4-FFF2-40B4-BE49-F238E27FC236}">
                <a16:creationId xmlns:a16="http://schemas.microsoft.com/office/drawing/2014/main" id="{E037574D-5DC8-3B4F-A241-9112BFADFE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35C415A3-929E-DF44-8569-F33BF659038D}"/>
              </a:ext>
            </a:extLst>
          </p:cNvPr>
          <p:cNvSpPr txBox="1"/>
          <p:nvPr userDrawn="1"/>
        </p:nvSpPr>
        <p:spPr>
          <a:xfrm>
            <a:off x="8060268" y="352366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7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6" name="object 16">
            <a:extLst>
              <a:ext uri="{FF2B5EF4-FFF2-40B4-BE49-F238E27FC236}">
                <a16:creationId xmlns:a16="http://schemas.microsoft.com/office/drawing/2014/main" id="{D58CEE63-ED8E-8143-8EB4-50F4BF8A8D3E}"/>
              </a:ext>
            </a:extLst>
          </p:cNvPr>
          <p:cNvSpPr txBox="1"/>
          <p:nvPr userDrawn="1"/>
        </p:nvSpPr>
        <p:spPr>
          <a:xfrm>
            <a:off x="8060268" y="501252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8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7" name="Text Placeholder 39">
            <a:extLst>
              <a:ext uri="{FF2B5EF4-FFF2-40B4-BE49-F238E27FC236}">
                <a16:creationId xmlns:a16="http://schemas.microsoft.com/office/drawing/2014/main" id="{F5B2D54B-2A47-034B-8B58-C8D4D174B0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8" name="Text Placeholder 39">
            <a:extLst>
              <a:ext uri="{FF2B5EF4-FFF2-40B4-BE49-F238E27FC236}">
                <a16:creationId xmlns:a16="http://schemas.microsoft.com/office/drawing/2014/main" id="{4674B3FD-EB8A-B34D-91A0-54937846FB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10" y="696848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6724C660-7199-1846-B773-DDA75CF92C78}"/>
              </a:ext>
            </a:extLst>
          </p:cNvPr>
          <p:cNvSpPr txBox="1"/>
          <p:nvPr userDrawn="1"/>
        </p:nvSpPr>
        <p:spPr>
          <a:xfrm>
            <a:off x="8060268" y="650904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9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0" name="object 16">
            <a:extLst>
              <a:ext uri="{FF2B5EF4-FFF2-40B4-BE49-F238E27FC236}">
                <a16:creationId xmlns:a16="http://schemas.microsoft.com/office/drawing/2014/main" id="{5CAD8D7D-149C-E544-99E9-1714F3FA525D}"/>
              </a:ext>
            </a:extLst>
          </p:cNvPr>
          <p:cNvSpPr txBox="1"/>
          <p:nvPr userDrawn="1"/>
        </p:nvSpPr>
        <p:spPr>
          <a:xfrm>
            <a:off x="8060268" y="799790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10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1" name="Text Placeholder 39">
            <a:extLst>
              <a:ext uri="{FF2B5EF4-FFF2-40B4-BE49-F238E27FC236}">
                <a16:creationId xmlns:a16="http://schemas.microsoft.com/office/drawing/2014/main" id="{A2FA56DD-25A6-8F4C-A952-6BD521A054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46500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2" name="Text Placeholder 39">
            <a:extLst>
              <a:ext uri="{FF2B5EF4-FFF2-40B4-BE49-F238E27FC236}">
                <a16:creationId xmlns:a16="http://schemas.microsoft.com/office/drawing/2014/main" id="{D6270938-F045-1F4E-9C7E-47FA34503E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5" y="995386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3" name="object 16">
            <a:extLst>
              <a:ext uri="{FF2B5EF4-FFF2-40B4-BE49-F238E27FC236}">
                <a16:creationId xmlns:a16="http://schemas.microsoft.com/office/drawing/2014/main" id="{75B360FD-E8E1-1E4D-8279-B8AD44002EAA}"/>
              </a:ext>
            </a:extLst>
          </p:cNvPr>
          <p:cNvSpPr txBox="1"/>
          <p:nvPr userDrawn="1"/>
        </p:nvSpPr>
        <p:spPr>
          <a:xfrm>
            <a:off x="8035103" y="949442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11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4" name="object 16">
            <a:extLst>
              <a:ext uri="{FF2B5EF4-FFF2-40B4-BE49-F238E27FC236}">
                <a16:creationId xmlns:a16="http://schemas.microsoft.com/office/drawing/2014/main" id="{2DA15F32-DE64-B34D-9392-852E60FFAEDF}"/>
              </a:ext>
            </a:extLst>
          </p:cNvPr>
          <p:cNvSpPr txBox="1"/>
          <p:nvPr userDrawn="1"/>
        </p:nvSpPr>
        <p:spPr>
          <a:xfrm>
            <a:off x="8035103" y="1098329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12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5" name="Text Placeholder 39">
            <a:extLst>
              <a:ext uri="{FF2B5EF4-FFF2-40B4-BE49-F238E27FC236}">
                <a16:creationId xmlns:a16="http://schemas.microsoft.com/office/drawing/2014/main" id="{04BD134D-F38D-F948-8143-45FA80A063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45039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6" name="object 16">
            <a:extLst>
              <a:ext uri="{FF2B5EF4-FFF2-40B4-BE49-F238E27FC236}">
                <a16:creationId xmlns:a16="http://schemas.microsoft.com/office/drawing/2014/main" id="{2BF20FA7-F855-E841-9AF2-809F5F6F08A1}"/>
              </a:ext>
            </a:extLst>
          </p:cNvPr>
          <p:cNvSpPr txBox="1"/>
          <p:nvPr userDrawn="1"/>
        </p:nvSpPr>
        <p:spPr>
          <a:xfrm>
            <a:off x="8060268" y="1246972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13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7" name="Text Placeholder 39">
            <a:extLst>
              <a:ext uri="{FF2B5EF4-FFF2-40B4-BE49-F238E27FC236}">
                <a16:creationId xmlns:a16="http://schemas.microsoft.com/office/drawing/2014/main" id="{EC1C78CB-FADB-8748-B07B-D3EBE9B579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01510" y="1293682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D9E6CEC-3E0A-FF4F-9FE6-A004E8098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2726A54-7DB8-AB43-9440-9708682A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93A4278-E3DD-864D-9166-942AF90E9E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832AD73-D191-0742-BB67-8FC714C2B2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EE7C55A-D836-1F43-8924-5F265B92D9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B387894-F220-3045-8475-8A9540A3B9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B801200-3F15-F841-83C0-E49D942B3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D839B7E-E36E-8640-9392-7FC37704C7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A14CCAD-7658-4742-8D60-085CE7DE1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729366F-E58D-2F47-824D-8A9D3B00C7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F77269-65E1-F740-9E70-CA498D443A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1033989-EDF9-814F-8D4E-4F6B7A933C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2A1F495-84D3-C545-B3CF-E992D7DFA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EB6CA53-0E77-3C4E-82DA-379C027ACE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F03364A-E1E0-CF4E-ABAB-A50D5D5883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7384412-5E67-AF4C-8A5F-A48EAED272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42A24E6-9BD6-CE45-8706-28C6F58BD4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AB1473E-CA2B-8745-A011-CD66AA2B041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6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2020/21 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25" dirty="0">
                <a:solidFill>
                  <a:srgbClr val="00A8A8"/>
                </a:solidFill>
                <a:latin typeface="Lato"/>
                <a:cs typeface="Lato"/>
              </a:rPr>
              <a:t>School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65" dirty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8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Kelly Dillon</cp:lastModifiedBy>
  <cp:revision>14</cp:revision>
  <dcterms:created xsi:type="dcterms:W3CDTF">2020-04-16T08:53:31Z</dcterms:created>
  <dcterms:modified xsi:type="dcterms:W3CDTF">2020-10-02T14:12:17Z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