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23_4337ACE.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Lst>
  <p:notesMasterIdLst>
    <p:notesMasterId r:id="rId40"/>
  </p:notesMasterIdLst>
  <p:sldIdLst>
    <p:sldId id="266" r:id="rId10"/>
    <p:sldId id="265" r:id="rId11"/>
    <p:sldId id="285" r:id="rId12"/>
    <p:sldId id="263" r:id="rId13"/>
    <p:sldId id="262" r:id="rId14"/>
    <p:sldId id="336" r:id="rId15"/>
    <p:sldId id="296" r:id="rId16"/>
    <p:sldId id="331" r:id="rId17"/>
    <p:sldId id="316" r:id="rId18"/>
    <p:sldId id="282" r:id="rId19"/>
    <p:sldId id="334" r:id="rId20"/>
    <p:sldId id="335" r:id="rId21"/>
    <p:sldId id="305" r:id="rId22"/>
    <p:sldId id="273" r:id="rId23"/>
    <p:sldId id="291" r:id="rId24"/>
    <p:sldId id="292" r:id="rId25"/>
    <p:sldId id="332" r:id="rId26"/>
    <p:sldId id="293" r:id="rId27"/>
    <p:sldId id="309" r:id="rId28"/>
    <p:sldId id="299" r:id="rId29"/>
    <p:sldId id="267" r:id="rId30"/>
    <p:sldId id="268" r:id="rId31"/>
    <p:sldId id="269" r:id="rId32"/>
    <p:sldId id="270" r:id="rId33"/>
    <p:sldId id="297" r:id="rId34"/>
    <p:sldId id="302" r:id="rId35"/>
    <p:sldId id="304" r:id="rId36"/>
    <p:sldId id="308" r:id="rId37"/>
    <p:sldId id="340" r:id="rId38"/>
    <p:sldId id="258" r:id="rId3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C5F65"/>
    <a:srgbClr val="E5362A"/>
    <a:srgbClr val="36AA54"/>
    <a:srgbClr val="F7B232"/>
    <a:srgbClr val="006A94"/>
    <a:srgbClr val="595957"/>
    <a:srgbClr val="E8B462"/>
    <a:srgbClr val="525E93"/>
    <a:srgbClr val="91C155"/>
    <a:srgbClr val="D7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DE1279-7022-4F48-B0D7-24D4D13FBAB5}" v="1" dt="2022-10-28T12:42:41.8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Hartley" userId="S::phartley@careersandenterprise.co.uk::2a2506f4-19e7-4777-8767-f0efb84bcc1f" providerId="AD" clId="Web-{48FC444B-9F34-89B1-3060-8A0CBF28E443}"/>
    <pc:docChg chg="modSld">
      <pc:chgData name="Philippa Hartley" userId="S::phartley@careersandenterprise.co.uk::2a2506f4-19e7-4777-8767-f0efb84bcc1f" providerId="AD" clId="Web-{48FC444B-9F34-89B1-3060-8A0CBF28E443}" dt="2022-08-19T11:51:41.572" v="1" actId="1076"/>
      <pc:docMkLst>
        <pc:docMk/>
      </pc:docMkLst>
      <pc:sldChg chg="addSp modSp">
        <pc:chgData name="Philippa Hartley" userId="S::phartley@careersandenterprise.co.uk::2a2506f4-19e7-4777-8767-f0efb84bcc1f" providerId="AD" clId="Web-{48FC444B-9F34-89B1-3060-8A0CBF28E443}" dt="2022-08-19T11:51:41.572" v="1" actId="1076"/>
        <pc:sldMkLst>
          <pc:docMk/>
          <pc:sldMk cId="4169055570" sldId="293"/>
        </pc:sldMkLst>
        <pc:picChg chg="add mod">
          <ac:chgData name="Philippa Hartley" userId="S::phartley@careersandenterprise.co.uk::2a2506f4-19e7-4777-8767-f0efb84bcc1f" providerId="AD" clId="Web-{48FC444B-9F34-89B1-3060-8A0CBF28E443}" dt="2022-08-19T11:51:41.572" v="1" actId="1076"/>
          <ac:picMkLst>
            <pc:docMk/>
            <pc:sldMk cId="4169055570" sldId="293"/>
            <ac:picMk id="5" creationId="{001D4B62-1F51-B1DD-1A92-5BE4BFC5451D}"/>
          </ac:picMkLst>
        </pc:picChg>
      </pc:sldChg>
    </pc:docChg>
  </pc:docChgLst>
  <pc:docChgLst>
    <pc:chgData name="Ellis Leahy" userId="bbfca896-65c1-45e4-8eeb-b2d44e46af62" providerId="ADAL" clId="{C3E96E27-E9FB-2949-9FE3-45BFC0C63351}"/>
    <pc:docChg chg="undo custSel modSld">
      <pc:chgData name="Ellis Leahy" userId="bbfca896-65c1-45e4-8eeb-b2d44e46af62" providerId="ADAL" clId="{C3E96E27-E9FB-2949-9FE3-45BFC0C63351}" dt="2022-06-22T09:51:08.526" v="49" actId="732"/>
      <pc:docMkLst>
        <pc:docMk/>
      </pc:docMkLst>
      <pc:sldChg chg="modSp mod">
        <pc:chgData name="Ellis Leahy" userId="bbfca896-65c1-45e4-8eeb-b2d44e46af62" providerId="ADAL" clId="{C3E96E27-E9FB-2949-9FE3-45BFC0C63351}" dt="2022-06-22T09:51:08.526" v="49" actId="732"/>
        <pc:sldMkLst>
          <pc:docMk/>
          <pc:sldMk cId="1253069294" sldId="258"/>
        </pc:sldMkLst>
        <pc:picChg chg="mod modCrop">
          <ac:chgData name="Ellis Leahy" userId="bbfca896-65c1-45e4-8eeb-b2d44e46af62" providerId="ADAL" clId="{C3E96E27-E9FB-2949-9FE3-45BFC0C63351}" dt="2022-06-22T09:51:08.526" v="49" actId="732"/>
          <ac:picMkLst>
            <pc:docMk/>
            <pc:sldMk cId="1253069294" sldId="258"/>
            <ac:picMk id="4" creationId="{5E2F6CA7-58EE-2772-023C-49D591D1D2F0}"/>
          </ac:picMkLst>
        </pc:picChg>
      </pc:sldChg>
      <pc:sldChg chg="modSp mod">
        <pc:chgData name="Ellis Leahy" userId="bbfca896-65c1-45e4-8eeb-b2d44e46af62" providerId="ADAL" clId="{C3E96E27-E9FB-2949-9FE3-45BFC0C63351}" dt="2022-06-22T09:48:52.371" v="27" actId="20577"/>
        <pc:sldMkLst>
          <pc:docMk/>
          <pc:sldMk cId="3532778758" sldId="266"/>
        </pc:sldMkLst>
        <pc:spChg chg="mod">
          <ac:chgData name="Ellis Leahy" userId="bbfca896-65c1-45e4-8eeb-b2d44e46af62" providerId="ADAL" clId="{C3E96E27-E9FB-2949-9FE3-45BFC0C63351}" dt="2022-06-22T09:48:52.371" v="27" actId="20577"/>
          <ac:spMkLst>
            <pc:docMk/>
            <pc:sldMk cId="3532778758" sldId="266"/>
            <ac:spMk id="3" creationId="{C6F052F0-9CD1-4F50-A5FF-01F325B78F99}"/>
          </ac:spMkLst>
        </pc:spChg>
      </pc:sldChg>
      <pc:sldChg chg="modSp mod">
        <pc:chgData name="Ellis Leahy" userId="bbfca896-65c1-45e4-8eeb-b2d44e46af62" providerId="ADAL" clId="{C3E96E27-E9FB-2949-9FE3-45BFC0C63351}" dt="2022-06-22T09:49:46.638" v="39" actId="732"/>
        <pc:sldMkLst>
          <pc:docMk/>
          <pc:sldMk cId="1295342826" sldId="273"/>
        </pc:sldMkLst>
        <pc:picChg chg="mod modCrop">
          <ac:chgData name="Ellis Leahy" userId="bbfca896-65c1-45e4-8eeb-b2d44e46af62" providerId="ADAL" clId="{C3E96E27-E9FB-2949-9FE3-45BFC0C63351}" dt="2022-06-22T09:49:46.638" v="39" actId="732"/>
          <ac:picMkLst>
            <pc:docMk/>
            <pc:sldMk cId="1295342826" sldId="273"/>
            <ac:picMk id="43" creationId="{6E992C6E-66DC-7D50-C5A7-7C95607DE741}"/>
          </ac:picMkLst>
        </pc:picChg>
        <pc:picChg chg="mod modCrop">
          <ac:chgData name="Ellis Leahy" userId="bbfca896-65c1-45e4-8eeb-b2d44e46af62" providerId="ADAL" clId="{C3E96E27-E9FB-2949-9FE3-45BFC0C63351}" dt="2022-06-22T09:49:40.607" v="36" actId="732"/>
          <ac:picMkLst>
            <pc:docMk/>
            <pc:sldMk cId="1295342826" sldId="273"/>
            <ac:picMk id="46" creationId="{EECA48D2-B7DE-5E49-E7DA-58E7BB00C643}"/>
          </ac:picMkLst>
        </pc:picChg>
      </pc:sldChg>
      <pc:sldChg chg="modSp mod">
        <pc:chgData name="Ellis Leahy" userId="bbfca896-65c1-45e4-8eeb-b2d44e46af62" providerId="ADAL" clId="{C3E96E27-E9FB-2949-9FE3-45BFC0C63351}" dt="2022-06-22T09:49:02.019" v="29" actId="207"/>
        <pc:sldMkLst>
          <pc:docMk/>
          <pc:sldMk cId="1786301906" sldId="285"/>
        </pc:sldMkLst>
        <pc:spChg chg="mod">
          <ac:chgData name="Ellis Leahy" userId="bbfca896-65c1-45e4-8eeb-b2d44e46af62" providerId="ADAL" clId="{C3E96E27-E9FB-2949-9FE3-45BFC0C63351}" dt="2022-06-22T09:48:59.186" v="28" actId="207"/>
          <ac:spMkLst>
            <pc:docMk/>
            <pc:sldMk cId="1786301906" sldId="285"/>
            <ac:spMk id="5" creationId="{E7C53E0D-77AE-3C4D-AFFC-F7353BF321C3}"/>
          </ac:spMkLst>
        </pc:spChg>
        <pc:spChg chg="mod">
          <ac:chgData name="Ellis Leahy" userId="bbfca896-65c1-45e4-8eeb-b2d44e46af62" providerId="ADAL" clId="{C3E96E27-E9FB-2949-9FE3-45BFC0C63351}" dt="2022-06-22T09:49:02.019" v="29" actId="207"/>
          <ac:spMkLst>
            <pc:docMk/>
            <pc:sldMk cId="1786301906" sldId="285"/>
            <ac:spMk id="9" creationId="{9359E999-90AA-0AD6-D998-09B0610C2EFD}"/>
          </ac:spMkLst>
        </pc:spChg>
      </pc:sldChg>
      <pc:sldChg chg="modSp mod">
        <pc:chgData name="Ellis Leahy" userId="bbfca896-65c1-45e4-8eeb-b2d44e46af62" providerId="ADAL" clId="{C3E96E27-E9FB-2949-9FE3-45BFC0C63351}" dt="2022-06-22T09:50:03.110" v="41" actId="732"/>
        <pc:sldMkLst>
          <pc:docMk/>
          <pc:sldMk cId="70482638" sldId="291"/>
        </pc:sldMkLst>
        <pc:picChg chg="mod modCrop">
          <ac:chgData name="Ellis Leahy" userId="bbfca896-65c1-45e4-8eeb-b2d44e46af62" providerId="ADAL" clId="{C3E96E27-E9FB-2949-9FE3-45BFC0C63351}" dt="2022-06-22T09:50:03.110" v="41" actId="732"/>
          <ac:picMkLst>
            <pc:docMk/>
            <pc:sldMk cId="70482638" sldId="291"/>
            <ac:picMk id="24" creationId="{1CAFCFBA-CB87-A637-937B-42FB114934BA}"/>
          </ac:picMkLst>
        </pc:picChg>
        <pc:picChg chg="mod modCrop">
          <ac:chgData name="Ellis Leahy" userId="bbfca896-65c1-45e4-8eeb-b2d44e46af62" providerId="ADAL" clId="{C3E96E27-E9FB-2949-9FE3-45BFC0C63351}" dt="2022-06-22T09:49:59.847" v="40" actId="732"/>
          <ac:picMkLst>
            <pc:docMk/>
            <pc:sldMk cId="70482638" sldId="291"/>
            <ac:picMk id="25" creationId="{822F4530-0136-CB69-E135-DA4531BB42AC}"/>
          </ac:picMkLst>
        </pc:picChg>
      </pc:sldChg>
      <pc:sldChg chg="modSp mod">
        <pc:chgData name="Ellis Leahy" userId="bbfca896-65c1-45e4-8eeb-b2d44e46af62" providerId="ADAL" clId="{C3E96E27-E9FB-2949-9FE3-45BFC0C63351}" dt="2022-06-22T09:50:15.180" v="43" actId="732"/>
        <pc:sldMkLst>
          <pc:docMk/>
          <pc:sldMk cId="3008693748" sldId="292"/>
        </pc:sldMkLst>
        <pc:picChg chg="mod modCrop">
          <ac:chgData name="Ellis Leahy" userId="bbfca896-65c1-45e4-8eeb-b2d44e46af62" providerId="ADAL" clId="{C3E96E27-E9FB-2949-9FE3-45BFC0C63351}" dt="2022-06-22T09:50:15.180" v="43" actId="732"/>
          <ac:picMkLst>
            <pc:docMk/>
            <pc:sldMk cId="3008693748" sldId="292"/>
            <ac:picMk id="21" creationId="{7315AC08-5FCC-12E3-7F61-DF56BF5D6D73}"/>
          </ac:picMkLst>
        </pc:picChg>
        <pc:picChg chg="mod modCrop">
          <ac:chgData name="Ellis Leahy" userId="bbfca896-65c1-45e4-8eeb-b2d44e46af62" providerId="ADAL" clId="{C3E96E27-E9FB-2949-9FE3-45BFC0C63351}" dt="2022-06-22T09:50:11.579" v="42" actId="732"/>
          <ac:picMkLst>
            <pc:docMk/>
            <pc:sldMk cId="3008693748" sldId="292"/>
            <ac:picMk id="22" creationId="{00051793-EC1E-9A00-84B1-9C0AA14BF348}"/>
          </ac:picMkLst>
        </pc:picChg>
      </pc:sldChg>
      <pc:sldChg chg="modSp mod">
        <pc:chgData name="Ellis Leahy" userId="bbfca896-65c1-45e4-8eeb-b2d44e46af62" providerId="ADAL" clId="{C3E96E27-E9FB-2949-9FE3-45BFC0C63351}" dt="2022-06-22T09:50:47.929" v="47" actId="732"/>
        <pc:sldMkLst>
          <pc:docMk/>
          <pc:sldMk cId="4169055570" sldId="293"/>
        </pc:sldMkLst>
        <pc:picChg chg="mod modCrop">
          <ac:chgData name="Ellis Leahy" userId="bbfca896-65c1-45e4-8eeb-b2d44e46af62" providerId="ADAL" clId="{C3E96E27-E9FB-2949-9FE3-45BFC0C63351}" dt="2022-06-22T09:50:47.929" v="47" actId="732"/>
          <ac:picMkLst>
            <pc:docMk/>
            <pc:sldMk cId="4169055570" sldId="293"/>
            <ac:picMk id="22" creationId="{8B58097C-2176-BFFB-663F-3E43C2873140}"/>
          </ac:picMkLst>
        </pc:picChg>
        <pc:picChg chg="mod modCrop">
          <ac:chgData name="Ellis Leahy" userId="bbfca896-65c1-45e4-8eeb-b2d44e46af62" providerId="ADAL" clId="{C3E96E27-E9FB-2949-9FE3-45BFC0C63351}" dt="2022-06-22T09:50:44.803" v="46" actId="732"/>
          <ac:picMkLst>
            <pc:docMk/>
            <pc:sldMk cId="4169055570" sldId="293"/>
            <ac:picMk id="23" creationId="{DA22F689-17C3-80F6-CB7B-8405E3C33241}"/>
          </ac:picMkLst>
        </pc:picChg>
        <pc:picChg chg="mod modCrop">
          <ac:chgData name="Ellis Leahy" userId="bbfca896-65c1-45e4-8eeb-b2d44e46af62" providerId="ADAL" clId="{C3E96E27-E9FB-2949-9FE3-45BFC0C63351}" dt="2022-06-22T09:50:36.960" v="45" actId="732"/>
          <ac:picMkLst>
            <pc:docMk/>
            <pc:sldMk cId="4169055570" sldId="293"/>
            <ac:picMk id="24" creationId="{12E08A6B-E5DC-3CC7-EB70-3F69AE948009}"/>
          </ac:picMkLst>
        </pc:picChg>
      </pc:sldChg>
      <pc:sldChg chg="modSp mod">
        <pc:chgData name="Ellis Leahy" userId="bbfca896-65c1-45e4-8eeb-b2d44e46af62" providerId="ADAL" clId="{C3E96E27-E9FB-2949-9FE3-45BFC0C63351}" dt="2022-06-22T09:50:25.331" v="44" actId="732"/>
        <pc:sldMkLst>
          <pc:docMk/>
          <pc:sldMk cId="579059074" sldId="294"/>
        </pc:sldMkLst>
        <pc:picChg chg="mod modCrop">
          <ac:chgData name="Ellis Leahy" userId="bbfca896-65c1-45e4-8eeb-b2d44e46af62" providerId="ADAL" clId="{C3E96E27-E9FB-2949-9FE3-45BFC0C63351}" dt="2022-06-22T09:50:25.331" v="44" actId="732"/>
          <ac:picMkLst>
            <pc:docMk/>
            <pc:sldMk cId="579059074" sldId="294"/>
            <ac:picMk id="15" creationId="{17E9012E-3C23-71CB-0DEB-131790DF04ED}"/>
          </ac:picMkLst>
        </pc:picChg>
      </pc:sldChg>
      <pc:sldChg chg="modSp mod">
        <pc:chgData name="Ellis Leahy" userId="bbfca896-65c1-45e4-8eeb-b2d44e46af62" providerId="ADAL" clId="{C3E96E27-E9FB-2949-9FE3-45BFC0C63351}" dt="2022-06-22T09:49:31.123" v="35" actId="1076"/>
        <pc:sldMkLst>
          <pc:docMk/>
          <pc:sldMk cId="2451819836" sldId="307"/>
        </pc:sldMkLst>
        <pc:spChg chg="mod">
          <ac:chgData name="Ellis Leahy" userId="bbfca896-65c1-45e4-8eeb-b2d44e46af62" providerId="ADAL" clId="{C3E96E27-E9FB-2949-9FE3-45BFC0C63351}" dt="2022-06-22T09:49:15.406" v="31" actId="1076"/>
          <ac:spMkLst>
            <pc:docMk/>
            <pc:sldMk cId="2451819836" sldId="307"/>
            <ac:spMk id="7" creationId="{A7BD4682-81E3-C22B-A2BA-796F2BA1BAA2}"/>
          </ac:spMkLst>
        </pc:spChg>
        <pc:spChg chg="mod">
          <ac:chgData name="Ellis Leahy" userId="bbfca896-65c1-45e4-8eeb-b2d44e46af62" providerId="ADAL" clId="{C3E96E27-E9FB-2949-9FE3-45BFC0C63351}" dt="2022-06-22T09:49:23.732" v="33" actId="1076"/>
          <ac:spMkLst>
            <pc:docMk/>
            <pc:sldMk cId="2451819836" sldId="307"/>
            <ac:spMk id="10" creationId="{C70533D7-DF82-CE01-98B6-395723990EF3}"/>
          </ac:spMkLst>
        </pc:spChg>
        <pc:spChg chg="mod">
          <ac:chgData name="Ellis Leahy" userId="bbfca896-65c1-45e4-8eeb-b2d44e46af62" providerId="ADAL" clId="{C3E96E27-E9FB-2949-9FE3-45BFC0C63351}" dt="2022-06-22T09:49:31.123" v="35" actId="1076"/>
          <ac:spMkLst>
            <pc:docMk/>
            <pc:sldMk cId="2451819836" sldId="307"/>
            <ac:spMk id="12" creationId="{9919C44D-92A7-5D64-9AFB-6F49359AC4BF}"/>
          </ac:spMkLst>
        </pc:spChg>
        <pc:picChg chg="mod">
          <ac:chgData name="Ellis Leahy" userId="bbfca896-65c1-45e4-8eeb-b2d44e46af62" providerId="ADAL" clId="{C3E96E27-E9FB-2949-9FE3-45BFC0C63351}" dt="2022-06-22T09:49:20.413" v="32" actId="1076"/>
          <ac:picMkLst>
            <pc:docMk/>
            <pc:sldMk cId="2451819836" sldId="307"/>
            <ac:picMk id="17" creationId="{723782A5-3B69-B6CB-408B-EE677FB6CE95}"/>
          </ac:picMkLst>
        </pc:picChg>
        <pc:picChg chg="mod">
          <ac:chgData name="Ellis Leahy" userId="bbfca896-65c1-45e4-8eeb-b2d44e46af62" providerId="ADAL" clId="{C3E96E27-E9FB-2949-9FE3-45BFC0C63351}" dt="2022-06-22T09:49:12.008" v="30" actId="1076"/>
          <ac:picMkLst>
            <pc:docMk/>
            <pc:sldMk cId="2451819836" sldId="307"/>
            <ac:picMk id="18" creationId="{8A9645F0-8350-DB06-CC2A-3F0191E2046B}"/>
          </ac:picMkLst>
        </pc:picChg>
        <pc:picChg chg="mod">
          <ac:chgData name="Ellis Leahy" userId="bbfca896-65c1-45e4-8eeb-b2d44e46af62" providerId="ADAL" clId="{C3E96E27-E9FB-2949-9FE3-45BFC0C63351}" dt="2022-06-22T09:49:28.121" v="34" actId="1076"/>
          <ac:picMkLst>
            <pc:docMk/>
            <pc:sldMk cId="2451819836" sldId="307"/>
            <ac:picMk id="19" creationId="{8C112535-5734-C4D3-D91B-C820575A8B99}"/>
          </ac:picMkLst>
        </pc:picChg>
      </pc:sldChg>
    </pc:docChg>
  </pc:docChgLst>
  <pc:docChgLst>
    <pc:chgData name="Philippa Hartley" userId="S::phartley@careersandenterprise.co.uk::2a2506f4-19e7-4777-8767-f0efb84bcc1f" providerId="AD" clId="Web-{8B925003-DE9F-C108-C054-C8E1C3B01285}"/>
    <pc:docChg chg="sldOrd">
      <pc:chgData name="Philippa Hartley" userId="S::phartley@careersandenterprise.co.uk::2a2506f4-19e7-4777-8767-f0efb84bcc1f" providerId="AD" clId="Web-{8B925003-DE9F-C108-C054-C8E1C3B01285}" dt="2022-08-03T08:41:01.954" v="2"/>
      <pc:docMkLst>
        <pc:docMk/>
      </pc:docMkLst>
      <pc:sldChg chg="ord">
        <pc:chgData name="Philippa Hartley" userId="S::phartley@careersandenterprise.co.uk::2a2506f4-19e7-4777-8767-f0efb84bcc1f" providerId="AD" clId="Web-{8B925003-DE9F-C108-C054-C8E1C3B01285}" dt="2022-08-03T08:41:01.954" v="1"/>
        <pc:sldMkLst>
          <pc:docMk/>
          <pc:sldMk cId="764564060" sldId="296"/>
        </pc:sldMkLst>
      </pc:sldChg>
      <pc:sldChg chg="ord">
        <pc:chgData name="Philippa Hartley" userId="S::phartley@careersandenterprise.co.uk::2a2506f4-19e7-4777-8767-f0efb84bcc1f" providerId="AD" clId="Web-{8B925003-DE9F-C108-C054-C8E1C3B01285}" dt="2022-08-03T08:41:01.938" v="0"/>
        <pc:sldMkLst>
          <pc:docMk/>
          <pc:sldMk cId="3701790944" sldId="331"/>
        </pc:sldMkLst>
      </pc:sldChg>
      <pc:sldChg chg="ord">
        <pc:chgData name="Philippa Hartley" userId="S::phartley@careersandenterprise.co.uk::2a2506f4-19e7-4777-8767-f0efb84bcc1f" providerId="AD" clId="Web-{8B925003-DE9F-C108-C054-C8E1C3B01285}" dt="2022-08-03T08:41:01.954" v="2"/>
        <pc:sldMkLst>
          <pc:docMk/>
          <pc:sldMk cId="1996225520" sldId="336"/>
        </pc:sldMkLst>
      </pc:sldChg>
    </pc:docChg>
  </pc:docChgLst>
  <pc:docChgLst>
    <pc:chgData name="Philippa Hartley" userId="S::phartley@careersandenterprise.co.uk::2a2506f4-19e7-4777-8767-f0efb84bcc1f" providerId="AD" clId="Web-{520BBC67-2129-222C-749E-0480E4F4918A}"/>
    <pc:docChg chg="modSld">
      <pc:chgData name="Philippa Hartley" userId="S::phartley@careersandenterprise.co.uk::2a2506f4-19e7-4777-8767-f0efb84bcc1f" providerId="AD" clId="Web-{520BBC67-2129-222C-749E-0480E4F4918A}" dt="2022-08-29T12:21:04.801" v="1" actId="20577"/>
      <pc:docMkLst>
        <pc:docMk/>
      </pc:docMkLst>
      <pc:sldChg chg="modSp">
        <pc:chgData name="Philippa Hartley" userId="S::phartley@careersandenterprise.co.uk::2a2506f4-19e7-4777-8767-f0efb84bcc1f" providerId="AD" clId="Web-{520BBC67-2129-222C-749E-0480E4F4918A}" dt="2022-08-29T12:21:04.801" v="1" actId="20577"/>
        <pc:sldMkLst>
          <pc:docMk/>
          <pc:sldMk cId="764564060" sldId="296"/>
        </pc:sldMkLst>
        <pc:spChg chg="mod">
          <ac:chgData name="Philippa Hartley" userId="S::phartley@careersandenterprise.co.uk::2a2506f4-19e7-4777-8767-f0efb84bcc1f" providerId="AD" clId="Web-{520BBC67-2129-222C-749E-0480E4F4918A}" dt="2022-08-29T12:21:04.801" v="1" actId="20577"/>
          <ac:spMkLst>
            <pc:docMk/>
            <pc:sldMk cId="764564060" sldId="296"/>
            <ac:spMk id="14" creationId="{DD9D01F8-15D5-3AFD-53B5-65140555A8C8}"/>
          </ac:spMkLst>
        </pc:spChg>
      </pc:sldChg>
    </pc:docChg>
  </pc:docChgLst>
  <pc:docChgLst>
    <pc:chgData name="Philippa Hartley" userId="S::phartley@careersandenterprise.co.uk::2a2506f4-19e7-4777-8767-f0efb84bcc1f" providerId="AD" clId="Web-{A777B405-A190-5191-1397-F279D7C4AF21}"/>
    <pc:docChg chg="modSld">
      <pc:chgData name="Philippa Hartley" userId="S::phartley@careersandenterprise.co.uk::2a2506f4-19e7-4777-8767-f0efb84bcc1f" providerId="AD" clId="Web-{A777B405-A190-5191-1397-F279D7C4AF21}" dt="2022-08-24T08:36:18.548" v="4" actId="1076"/>
      <pc:docMkLst>
        <pc:docMk/>
      </pc:docMkLst>
      <pc:sldChg chg="modSp">
        <pc:chgData name="Philippa Hartley" userId="S::phartley@careersandenterprise.co.uk::2a2506f4-19e7-4777-8767-f0efb84bcc1f" providerId="AD" clId="Web-{A777B405-A190-5191-1397-F279D7C4AF21}" dt="2022-08-24T08:36:07.829" v="1" actId="20577"/>
        <pc:sldMkLst>
          <pc:docMk/>
          <pc:sldMk cId="1897795324" sldId="299"/>
        </pc:sldMkLst>
        <pc:spChg chg="mod">
          <ac:chgData name="Philippa Hartley" userId="S::phartley@careersandenterprise.co.uk::2a2506f4-19e7-4777-8767-f0efb84bcc1f" providerId="AD" clId="Web-{A777B405-A190-5191-1397-F279D7C4AF21}" dt="2022-08-24T08:36:07.829" v="1" actId="20577"/>
          <ac:spMkLst>
            <pc:docMk/>
            <pc:sldMk cId="1897795324" sldId="299"/>
            <ac:spMk id="2" creationId="{CF8D53C1-6EFB-2D4E-BA80-9A9F2FCD68BC}"/>
          </ac:spMkLst>
        </pc:spChg>
        <pc:picChg chg="mod">
          <ac:chgData name="Philippa Hartley" userId="S::phartley@careersandenterprise.co.uk::2a2506f4-19e7-4777-8767-f0efb84bcc1f" providerId="AD" clId="Web-{A777B405-A190-5191-1397-F279D7C4AF21}" dt="2022-08-24T08:36:00.031" v="0" actId="1076"/>
          <ac:picMkLst>
            <pc:docMk/>
            <pc:sldMk cId="1897795324" sldId="299"/>
            <ac:picMk id="9" creationId="{3CB22387-32B5-101D-B257-AF101C848DD4}"/>
          </ac:picMkLst>
        </pc:picChg>
      </pc:sldChg>
      <pc:sldChg chg="modSp">
        <pc:chgData name="Philippa Hartley" userId="S::phartley@careersandenterprise.co.uk::2a2506f4-19e7-4777-8767-f0efb84bcc1f" providerId="AD" clId="Web-{A777B405-A190-5191-1397-F279D7C4AF21}" dt="2022-08-24T08:36:18.548" v="4" actId="1076"/>
        <pc:sldMkLst>
          <pc:docMk/>
          <pc:sldMk cId="806518472" sldId="309"/>
        </pc:sldMkLst>
        <pc:spChg chg="mod">
          <ac:chgData name="Philippa Hartley" userId="S::phartley@careersandenterprise.co.uk::2a2506f4-19e7-4777-8767-f0efb84bcc1f" providerId="AD" clId="Web-{A777B405-A190-5191-1397-F279D7C4AF21}" dt="2022-08-24T08:36:13.251" v="2" actId="20577"/>
          <ac:spMkLst>
            <pc:docMk/>
            <pc:sldMk cId="806518472" sldId="309"/>
            <ac:spMk id="2" creationId="{CF8D53C1-6EFB-2D4E-BA80-9A9F2FCD68BC}"/>
          </ac:spMkLst>
        </pc:spChg>
        <pc:picChg chg="mod">
          <ac:chgData name="Philippa Hartley" userId="S::phartley@careersandenterprise.co.uk::2a2506f4-19e7-4777-8767-f0efb84bcc1f" providerId="AD" clId="Web-{A777B405-A190-5191-1397-F279D7C4AF21}" dt="2022-08-24T08:36:18.548" v="4" actId="1076"/>
          <ac:picMkLst>
            <pc:docMk/>
            <pc:sldMk cId="806518472" sldId="309"/>
            <ac:picMk id="8" creationId="{2D2249B9-A813-EB1F-C5CE-9CB9EBDF8325}"/>
          </ac:picMkLst>
        </pc:picChg>
      </pc:sldChg>
    </pc:docChg>
  </pc:docChgLst>
  <pc:docChgLst>
    <pc:chgData name="Philippa Hartley" userId="S::phartley@careersandenterprise.co.uk::2a2506f4-19e7-4777-8767-f0efb84bcc1f" providerId="AD" clId="Web-{C4A6AFD8-010A-3B8F-66D1-BFFBEBE7D6A7}"/>
    <pc:docChg chg="modSld">
      <pc:chgData name="Philippa Hartley" userId="S::phartley@careersandenterprise.co.uk::2a2506f4-19e7-4777-8767-f0efb84bcc1f" providerId="AD" clId="Web-{C4A6AFD8-010A-3B8F-66D1-BFFBEBE7D6A7}" dt="2022-08-07T18:24:43.993" v="0" actId="20577"/>
      <pc:docMkLst>
        <pc:docMk/>
      </pc:docMkLst>
      <pc:sldChg chg="modSp">
        <pc:chgData name="Philippa Hartley" userId="S::phartley@careersandenterprise.co.uk::2a2506f4-19e7-4777-8767-f0efb84bcc1f" providerId="AD" clId="Web-{C4A6AFD8-010A-3B8F-66D1-BFFBEBE7D6A7}" dt="2022-08-07T18:24:43.993" v="0" actId="20577"/>
        <pc:sldMkLst>
          <pc:docMk/>
          <pc:sldMk cId="1996225520" sldId="336"/>
        </pc:sldMkLst>
        <pc:spChg chg="mod">
          <ac:chgData name="Philippa Hartley" userId="S::phartley@careersandenterprise.co.uk::2a2506f4-19e7-4777-8767-f0efb84bcc1f" providerId="AD" clId="Web-{C4A6AFD8-010A-3B8F-66D1-BFFBEBE7D6A7}" dt="2022-08-07T18:24:43.993" v="0" actId="20577"/>
          <ac:spMkLst>
            <pc:docMk/>
            <pc:sldMk cId="1996225520" sldId="336"/>
            <ac:spMk id="19" creationId="{06DB9765-D8ED-570B-9B1A-59F0DB8C6291}"/>
          </ac:spMkLst>
        </pc:spChg>
      </pc:sldChg>
    </pc:docChg>
  </pc:docChgLst>
  <pc:docChgLst>
    <pc:chgData name="Philippa Hartley" userId="S::phartley@careersandenterprise.co.uk::2a2506f4-19e7-4777-8767-f0efb84bcc1f" providerId="AD" clId="Web-{72364D36-ACB4-CDC7-FF51-A876B4BE3578}"/>
    <pc:docChg chg="modSld">
      <pc:chgData name="Philippa Hartley" userId="S::phartley@careersandenterprise.co.uk::2a2506f4-19e7-4777-8767-f0efb84bcc1f" providerId="AD" clId="Web-{72364D36-ACB4-CDC7-FF51-A876B4BE3578}" dt="2022-08-09T13:37:22.075" v="4"/>
      <pc:docMkLst>
        <pc:docMk/>
      </pc:docMkLst>
      <pc:sldChg chg="modNotes">
        <pc:chgData name="Philippa Hartley" userId="S::phartley@careersandenterprise.co.uk::2a2506f4-19e7-4777-8767-f0efb84bcc1f" providerId="AD" clId="Web-{72364D36-ACB4-CDC7-FF51-A876B4BE3578}" dt="2022-08-09T13:37:22.075" v="4"/>
        <pc:sldMkLst>
          <pc:docMk/>
          <pc:sldMk cId="2293612555" sldId="334"/>
        </pc:sldMkLst>
      </pc:sldChg>
      <pc:sldChg chg="modNotes">
        <pc:chgData name="Philippa Hartley" userId="S::phartley@careersandenterprise.co.uk::2a2506f4-19e7-4777-8767-f0efb84bcc1f" providerId="AD" clId="Web-{72364D36-ACB4-CDC7-FF51-A876B4BE3578}" dt="2022-08-09T13:37:16.152" v="1"/>
        <pc:sldMkLst>
          <pc:docMk/>
          <pc:sldMk cId="3951800816" sldId="335"/>
        </pc:sldMkLst>
      </pc:sldChg>
    </pc:docChg>
  </pc:docChgLst>
  <pc:docChgLst>
    <pc:chgData name="Philippa Hartley" userId="S::phartley@careersandenterprise.co.uk::2a2506f4-19e7-4777-8767-f0efb84bcc1f" providerId="AD" clId="Web-{63473EA0-7F37-6BE3-F663-D8E553B958FA}"/>
    <pc:docChg chg="modSld">
      <pc:chgData name="Philippa Hartley" userId="S::phartley@careersandenterprise.co.uk::2a2506f4-19e7-4777-8767-f0efb84bcc1f" providerId="AD" clId="Web-{63473EA0-7F37-6BE3-F663-D8E553B958FA}" dt="2022-07-14T11:30:59.228" v="0"/>
      <pc:docMkLst>
        <pc:docMk/>
      </pc:docMkLst>
      <pc:sldChg chg="modNotes">
        <pc:chgData name="Philippa Hartley" userId="S::phartley@careersandenterprise.co.uk::2a2506f4-19e7-4777-8767-f0efb84bcc1f" providerId="AD" clId="Web-{63473EA0-7F37-6BE3-F663-D8E553B958FA}" dt="2022-07-14T11:30:59.228" v="0"/>
        <pc:sldMkLst>
          <pc:docMk/>
          <pc:sldMk cId="3701790944" sldId="331"/>
        </pc:sldMkLst>
      </pc:sldChg>
    </pc:docChg>
  </pc:docChgLst>
  <pc:docChgLst>
    <pc:chgData name="Diana Scutelnicu" userId="S::dscutelnicu@careersandenterprise.co.uk::72c4b835-fb81-47fd-b993-4582ae31168e" providerId="AD" clId="Web-{1F105EF2-E060-8FB1-20D4-1E60481D0D15}"/>
    <pc:docChg chg="delSld modSld">
      <pc:chgData name="Diana Scutelnicu" userId="S::dscutelnicu@careersandenterprise.co.uk::72c4b835-fb81-47fd-b993-4582ae31168e" providerId="AD" clId="Web-{1F105EF2-E060-8FB1-20D4-1E60481D0D15}" dt="2022-08-27T16:33:58.384" v="286" actId="20577"/>
      <pc:docMkLst>
        <pc:docMk/>
      </pc:docMkLst>
      <pc:sldChg chg="modSp">
        <pc:chgData name="Diana Scutelnicu" userId="S::dscutelnicu@careersandenterprise.co.uk::72c4b835-fb81-47fd-b993-4582ae31168e" providerId="AD" clId="Web-{1F105EF2-E060-8FB1-20D4-1E60481D0D15}" dt="2022-08-27T16:19:07.405" v="34" actId="1076"/>
        <pc:sldMkLst>
          <pc:docMk/>
          <pc:sldMk cId="2839086809" sldId="262"/>
        </pc:sldMkLst>
        <pc:spChg chg="mod">
          <ac:chgData name="Diana Scutelnicu" userId="S::dscutelnicu@careersandenterprise.co.uk::72c4b835-fb81-47fd-b993-4582ae31168e" providerId="AD" clId="Web-{1F105EF2-E060-8FB1-20D4-1E60481D0D15}" dt="2022-08-27T16:18:53.701" v="27" actId="20577"/>
          <ac:spMkLst>
            <pc:docMk/>
            <pc:sldMk cId="2839086809" sldId="262"/>
            <ac:spMk id="3" creationId="{73F7930A-B75A-ED47-B671-F64D82EA86D6}"/>
          </ac:spMkLst>
        </pc:spChg>
        <pc:spChg chg="mod">
          <ac:chgData name="Diana Scutelnicu" userId="S::dscutelnicu@careersandenterprise.co.uk::72c4b835-fb81-47fd-b993-4582ae31168e" providerId="AD" clId="Web-{1F105EF2-E060-8FB1-20D4-1E60481D0D15}" dt="2022-08-27T16:18:56.451" v="29" actId="20577"/>
          <ac:spMkLst>
            <pc:docMk/>
            <pc:sldMk cId="2839086809" sldId="262"/>
            <ac:spMk id="4" creationId="{E6085741-4222-1949-B149-FF751E1EE3B7}"/>
          </ac:spMkLst>
        </pc:spChg>
        <pc:spChg chg="mod">
          <ac:chgData name="Diana Scutelnicu" userId="S::dscutelnicu@careersandenterprise.co.uk::72c4b835-fb81-47fd-b993-4582ae31168e" providerId="AD" clId="Web-{1F105EF2-E060-8FB1-20D4-1E60481D0D15}" dt="2022-08-27T16:18:59.529" v="31" actId="20577"/>
          <ac:spMkLst>
            <pc:docMk/>
            <pc:sldMk cId="2839086809" sldId="262"/>
            <ac:spMk id="5" creationId="{3EF52478-F4E4-674F-83ED-41A1DFBAAF9D}"/>
          </ac:spMkLst>
        </pc:spChg>
        <pc:spChg chg="mod">
          <ac:chgData name="Diana Scutelnicu" userId="S::dscutelnicu@careersandenterprise.co.uk::72c4b835-fb81-47fd-b993-4582ae31168e" providerId="AD" clId="Web-{1F105EF2-E060-8FB1-20D4-1E60481D0D15}" dt="2022-08-27T16:19:07.405" v="34" actId="1076"/>
          <ac:spMkLst>
            <pc:docMk/>
            <pc:sldMk cId="2839086809" sldId="262"/>
            <ac:spMk id="8" creationId="{2A463CFE-DA5B-6341-BEAE-A0CCD088C9F2}"/>
          </ac:spMkLst>
        </pc:spChg>
      </pc:sldChg>
      <pc:sldChg chg="addSp delSp">
        <pc:chgData name="Diana Scutelnicu" userId="S::dscutelnicu@careersandenterprise.co.uk::72c4b835-fb81-47fd-b993-4582ae31168e" providerId="AD" clId="Web-{1F105EF2-E060-8FB1-20D4-1E60481D0D15}" dt="2022-08-27T16:18:45.888" v="24"/>
        <pc:sldMkLst>
          <pc:docMk/>
          <pc:sldMk cId="3279506855" sldId="263"/>
        </pc:sldMkLst>
        <pc:spChg chg="del">
          <ac:chgData name="Diana Scutelnicu" userId="S::dscutelnicu@careersandenterprise.co.uk::72c4b835-fb81-47fd-b993-4582ae31168e" providerId="AD" clId="Web-{1F105EF2-E060-8FB1-20D4-1E60481D0D15}" dt="2022-08-27T16:18:42.842" v="21"/>
          <ac:spMkLst>
            <pc:docMk/>
            <pc:sldMk cId="3279506855" sldId="263"/>
            <ac:spMk id="2" creationId="{3E9BBF76-F44C-8548-A670-F8CD7AEC63DB}"/>
          </ac:spMkLst>
        </pc:spChg>
        <pc:spChg chg="del">
          <ac:chgData name="Diana Scutelnicu" userId="S::dscutelnicu@careersandenterprise.co.uk::72c4b835-fb81-47fd-b993-4582ae31168e" providerId="AD" clId="Web-{1F105EF2-E060-8FB1-20D4-1E60481D0D15}" dt="2022-08-27T16:18:44.732" v="22"/>
          <ac:spMkLst>
            <pc:docMk/>
            <pc:sldMk cId="3279506855" sldId="263"/>
            <ac:spMk id="4" creationId="{75869E08-DBC9-F154-E5B9-C91B35314F6F}"/>
          </ac:spMkLst>
        </pc:spChg>
        <pc:spChg chg="add">
          <ac:chgData name="Diana Scutelnicu" userId="S::dscutelnicu@careersandenterprise.co.uk::72c4b835-fb81-47fd-b993-4582ae31168e" providerId="AD" clId="Web-{1F105EF2-E060-8FB1-20D4-1E60481D0D15}" dt="2022-08-27T16:18:45.888" v="23"/>
          <ac:spMkLst>
            <pc:docMk/>
            <pc:sldMk cId="3279506855" sldId="263"/>
            <ac:spMk id="5" creationId="{9808588B-49A9-4D7B-5EC4-DEF8E441EF8E}"/>
          </ac:spMkLst>
        </pc:spChg>
        <pc:spChg chg="add">
          <ac:chgData name="Diana Scutelnicu" userId="S::dscutelnicu@careersandenterprise.co.uk::72c4b835-fb81-47fd-b993-4582ae31168e" providerId="AD" clId="Web-{1F105EF2-E060-8FB1-20D4-1E60481D0D15}" dt="2022-08-27T16:18:45.888" v="24"/>
          <ac:spMkLst>
            <pc:docMk/>
            <pc:sldMk cId="3279506855" sldId="263"/>
            <ac:spMk id="13" creationId="{B7574D50-DCA6-BD07-8C8E-62D248807734}"/>
          </ac:spMkLst>
        </pc:spChg>
      </pc:sldChg>
      <pc:sldChg chg="modSp">
        <pc:chgData name="Diana Scutelnicu" userId="S::dscutelnicu@careersandenterprise.co.uk::72c4b835-fb81-47fd-b993-4582ae31168e" providerId="AD" clId="Web-{1F105EF2-E060-8FB1-20D4-1E60481D0D15}" dt="2022-08-27T16:18:09.497" v="10" actId="1076"/>
        <pc:sldMkLst>
          <pc:docMk/>
          <pc:sldMk cId="2908774329" sldId="265"/>
        </pc:sldMkLst>
        <pc:spChg chg="mod">
          <ac:chgData name="Diana Scutelnicu" userId="S::dscutelnicu@careersandenterprise.co.uk::72c4b835-fb81-47fd-b993-4582ae31168e" providerId="AD" clId="Web-{1F105EF2-E060-8FB1-20D4-1E60481D0D15}" dt="2022-08-27T16:18:06.903" v="9" actId="1076"/>
          <ac:spMkLst>
            <pc:docMk/>
            <pc:sldMk cId="2908774329" sldId="265"/>
            <ac:spMk id="2" creationId="{CF8D53C1-6EFB-2D4E-BA80-9A9F2FCD68BC}"/>
          </ac:spMkLst>
        </pc:spChg>
        <pc:spChg chg="mod">
          <ac:chgData name="Diana Scutelnicu" userId="S::dscutelnicu@careersandenterprise.co.uk::72c4b835-fb81-47fd-b993-4582ae31168e" providerId="AD" clId="Web-{1F105EF2-E060-8FB1-20D4-1E60481D0D15}" dt="2022-08-27T16:18:09.497" v="10" actId="1076"/>
          <ac:spMkLst>
            <pc:docMk/>
            <pc:sldMk cId="2908774329" sldId="265"/>
            <ac:spMk id="4" creationId="{5B18C8AE-AB4D-044D-99D4-7328ABAFD045}"/>
          </ac:spMkLst>
        </pc:spChg>
      </pc:sldChg>
      <pc:sldChg chg="modSp">
        <pc:chgData name="Diana Scutelnicu" userId="S::dscutelnicu@careersandenterprise.co.uk::72c4b835-fb81-47fd-b993-4582ae31168e" providerId="AD" clId="Web-{1F105EF2-E060-8FB1-20D4-1E60481D0D15}" dt="2022-08-27T16:17:51.621" v="2" actId="1076"/>
        <pc:sldMkLst>
          <pc:docMk/>
          <pc:sldMk cId="3532778758" sldId="266"/>
        </pc:sldMkLst>
        <pc:spChg chg="mod">
          <ac:chgData name="Diana Scutelnicu" userId="S::dscutelnicu@careersandenterprise.co.uk::72c4b835-fb81-47fd-b993-4582ae31168e" providerId="AD" clId="Web-{1F105EF2-E060-8FB1-20D4-1E60481D0D15}" dt="2022-08-27T16:17:51.621" v="2" actId="1076"/>
          <ac:spMkLst>
            <pc:docMk/>
            <pc:sldMk cId="3532778758" sldId="266"/>
            <ac:spMk id="3" creationId="{C6F052F0-9CD1-4F50-A5FF-01F325B78F99}"/>
          </ac:spMkLst>
        </pc:spChg>
      </pc:sldChg>
      <pc:sldChg chg="modSp">
        <pc:chgData name="Diana Scutelnicu" userId="S::dscutelnicu@careersandenterprise.co.uk::72c4b835-fb81-47fd-b993-4582ae31168e" providerId="AD" clId="Web-{1F105EF2-E060-8FB1-20D4-1E60481D0D15}" dt="2022-08-27T16:31:38.162" v="231" actId="20577"/>
        <pc:sldMkLst>
          <pc:docMk/>
          <pc:sldMk cId="2436114218" sldId="267"/>
        </pc:sldMkLst>
        <pc:spChg chg="mod">
          <ac:chgData name="Diana Scutelnicu" userId="S::dscutelnicu@careersandenterprise.co.uk::72c4b835-fb81-47fd-b993-4582ae31168e" providerId="AD" clId="Web-{1F105EF2-E060-8FB1-20D4-1E60481D0D15}" dt="2022-08-27T16:31:33.880" v="229" actId="20577"/>
          <ac:spMkLst>
            <pc:docMk/>
            <pc:sldMk cId="2436114218" sldId="267"/>
            <ac:spMk id="8" creationId="{DB136319-AAEC-8954-A545-D9A08F78C57E}"/>
          </ac:spMkLst>
        </pc:spChg>
        <pc:spChg chg="mod">
          <ac:chgData name="Diana Scutelnicu" userId="S::dscutelnicu@careersandenterprise.co.uk::72c4b835-fb81-47fd-b993-4582ae31168e" providerId="AD" clId="Web-{1F105EF2-E060-8FB1-20D4-1E60481D0D15}" dt="2022-08-27T16:29:32.783" v="221" actId="1076"/>
          <ac:spMkLst>
            <pc:docMk/>
            <pc:sldMk cId="2436114218" sldId="267"/>
            <ac:spMk id="9" creationId="{1D07C8CD-D4A5-35A1-2869-BE59078721F4}"/>
          </ac:spMkLst>
        </pc:spChg>
        <pc:spChg chg="mod">
          <ac:chgData name="Diana Scutelnicu" userId="S::dscutelnicu@careersandenterprise.co.uk::72c4b835-fb81-47fd-b993-4582ae31168e" providerId="AD" clId="Web-{1F105EF2-E060-8FB1-20D4-1E60481D0D15}" dt="2022-08-27T16:31:38.162" v="231" actId="20577"/>
          <ac:spMkLst>
            <pc:docMk/>
            <pc:sldMk cId="2436114218" sldId="267"/>
            <ac:spMk id="10" creationId="{9F09C5DA-6B3D-C028-359E-8752894AA54B}"/>
          </ac:spMkLst>
        </pc:spChg>
        <pc:spChg chg="mod">
          <ac:chgData name="Diana Scutelnicu" userId="S::dscutelnicu@careersandenterprise.co.uk::72c4b835-fb81-47fd-b993-4582ae31168e" providerId="AD" clId="Web-{1F105EF2-E060-8FB1-20D4-1E60481D0D15}" dt="2022-08-27T16:29:39.940" v="224" actId="20577"/>
          <ac:spMkLst>
            <pc:docMk/>
            <pc:sldMk cId="2436114218" sldId="267"/>
            <ac:spMk id="15" creationId="{623A0D49-CB9F-469D-9F86-D26B3C93E847}"/>
          </ac:spMkLst>
        </pc:spChg>
        <pc:spChg chg="mod">
          <ac:chgData name="Diana Scutelnicu" userId="S::dscutelnicu@careersandenterprise.co.uk::72c4b835-fb81-47fd-b993-4582ae31168e" providerId="AD" clId="Web-{1F105EF2-E060-8FB1-20D4-1E60481D0D15}" dt="2022-08-27T16:29:24.767" v="218" actId="1076"/>
          <ac:spMkLst>
            <pc:docMk/>
            <pc:sldMk cId="2436114218" sldId="267"/>
            <ac:spMk id="20" creationId="{05D427F4-5B08-787F-895E-745DF78C18F4}"/>
          </ac:spMkLst>
        </pc:spChg>
        <pc:picChg chg="mod">
          <ac:chgData name="Diana Scutelnicu" userId="S::dscutelnicu@careersandenterprise.co.uk::72c4b835-fb81-47fd-b993-4582ae31168e" providerId="AD" clId="Web-{1F105EF2-E060-8FB1-20D4-1E60481D0D15}" dt="2022-08-27T16:29:24.783" v="219" actId="1076"/>
          <ac:picMkLst>
            <pc:docMk/>
            <pc:sldMk cId="2436114218" sldId="267"/>
            <ac:picMk id="3" creationId="{C809D154-D583-033D-93EA-6EF440332AC6}"/>
          </ac:picMkLst>
        </pc:picChg>
      </pc:sldChg>
      <pc:sldChg chg="modSp">
        <pc:chgData name="Diana Scutelnicu" userId="S::dscutelnicu@careersandenterprise.co.uk::72c4b835-fb81-47fd-b993-4582ae31168e" providerId="AD" clId="Web-{1F105EF2-E060-8FB1-20D4-1E60481D0D15}" dt="2022-08-27T16:32:05.147" v="241" actId="20577"/>
        <pc:sldMkLst>
          <pc:docMk/>
          <pc:sldMk cId="4163118919" sldId="268"/>
        </pc:sldMkLst>
        <pc:spChg chg="mod">
          <ac:chgData name="Diana Scutelnicu" userId="S::dscutelnicu@careersandenterprise.co.uk::72c4b835-fb81-47fd-b993-4582ae31168e" providerId="AD" clId="Web-{1F105EF2-E060-8FB1-20D4-1E60481D0D15}" dt="2022-08-27T16:32:02.037" v="239" actId="20577"/>
          <ac:spMkLst>
            <pc:docMk/>
            <pc:sldMk cId="4163118919" sldId="268"/>
            <ac:spMk id="9" creationId="{6CA704B9-7D18-7327-EF1C-91665B577820}"/>
          </ac:spMkLst>
        </pc:spChg>
        <pc:spChg chg="mod">
          <ac:chgData name="Diana Scutelnicu" userId="S::dscutelnicu@careersandenterprise.co.uk::72c4b835-fb81-47fd-b993-4582ae31168e" providerId="AD" clId="Web-{1F105EF2-E060-8FB1-20D4-1E60481D0D15}" dt="2022-08-27T16:31:57.443" v="237" actId="20577"/>
          <ac:spMkLst>
            <pc:docMk/>
            <pc:sldMk cId="4163118919" sldId="268"/>
            <ac:spMk id="24" creationId="{B1538A2C-32A9-486E-8DD7-FA156F627C4C}"/>
          </ac:spMkLst>
        </pc:spChg>
        <pc:spChg chg="mod">
          <ac:chgData name="Diana Scutelnicu" userId="S::dscutelnicu@careersandenterprise.co.uk::72c4b835-fb81-47fd-b993-4582ae31168e" providerId="AD" clId="Web-{1F105EF2-E060-8FB1-20D4-1E60481D0D15}" dt="2022-08-27T16:32:05.147" v="241" actId="20577"/>
          <ac:spMkLst>
            <pc:docMk/>
            <pc:sldMk cId="4163118919" sldId="268"/>
            <ac:spMk id="25" creationId="{4B6D184D-8007-48CE-9BC8-722113CB79EE}"/>
          </ac:spMkLst>
        </pc:spChg>
        <pc:spChg chg="mod">
          <ac:chgData name="Diana Scutelnicu" userId="S::dscutelnicu@careersandenterprise.co.uk::72c4b835-fb81-47fd-b993-4582ae31168e" providerId="AD" clId="Web-{1F105EF2-E060-8FB1-20D4-1E60481D0D15}" dt="2022-08-27T16:31:42.740" v="232" actId="1076"/>
          <ac:spMkLst>
            <pc:docMk/>
            <pc:sldMk cId="4163118919" sldId="268"/>
            <ac:spMk id="26" creationId="{A67D3EFD-8284-DE9B-4191-EAA50223F72B}"/>
          </ac:spMkLst>
        </pc:spChg>
        <pc:spChg chg="mod">
          <ac:chgData name="Diana Scutelnicu" userId="S::dscutelnicu@careersandenterprise.co.uk::72c4b835-fb81-47fd-b993-4582ae31168e" providerId="AD" clId="Web-{1F105EF2-E060-8FB1-20D4-1E60481D0D15}" dt="2022-08-27T16:31:49.521" v="236" actId="1076"/>
          <ac:spMkLst>
            <pc:docMk/>
            <pc:sldMk cId="4163118919" sldId="268"/>
            <ac:spMk id="31" creationId="{B0370A88-BBCA-4232-8C08-3DEE75CF56CC}"/>
          </ac:spMkLst>
        </pc:spChg>
        <pc:picChg chg="mod">
          <ac:chgData name="Diana Scutelnicu" userId="S::dscutelnicu@careersandenterprise.co.uk::72c4b835-fb81-47fd-b993-4582ae31168e" providerId="AD" clId="Web-{1F105EF2-E060-8FB1-20D4-1E60481D0D15}" dt="2022-08-27T16:31:42.756" v="233" actId="1076"/>
          <ac:picMkLst>
            <pc:docMk/>
            <pc:sldMk cId="4163118919" sldId="268"/>
            <ac:picMk id="5" creationId="{662DB3F4-CE71-5FC6-ABD5-34DAC3BD9453}"/>
          </ac:picMkLst>
        </pc:picChg>
      </pc:sldChg>
      <pc:sldChg chg="modSp">
        <pc:chgData name="Diana Scutelnicu" userId="S::dscutelnicu@careersandenterprise.co.uk::72c4b835-fb81-47fd-b993-4582ae31168e" providerId="AD" clId="Web-{1F105EF2-E060-8FB1-20D4-1E60481D0D15}" dt="2022-08-27T16:32:13.585" v="244" actId="1076"/>
        <pc:sldMkLst>
          <pc:docMk/>
          <pc:sldMk cId="3631857509" sldId="269"/>
        </pc:sldMkLst>
        <pc:spChg chg="mod">
          <ac:chgData name="Diana Scutelnicu" userId="S::dscutelnicu@careersandenterprise.co.uk::72c4b835-fb81-47fd-b993-4582ae31168e" providerId="AD" clId="Web-{1F105EF2-E060-8FB1-20D4-1E60481D0D15}" dt="2022-08-27T16:32:13.585" v="244" actId="1076"/>
          <ac:spMkLst>
            <pc:docMk/>
            <pc:sldMk cId="3631857509" sldId="269"/>
            <ac:spMk id="3" creationId="{00000000-0000-0000-0000-000000000000}"/>
          </ac:spMkLst>
        </pc:spChg>
        <pc:spChg chg="mod">
          <ac:chgData name="Diana Scutelnicu" userId="S::dscutelnicu@careersandenterprise.co.uk::72c4b835-fb81-47fd-b993-4582ae31168e" providerId="AD" clId="Web-{1F105EF2-E060-8FB1-20D4-1E60481D0D15}" dt="2022-08-27T16:32:09.256" v="242" actId="1076"/>
          <ac:spMkLst>
            <pc:docMk/>
            <pc:sldMk cId="3631857509" sldId="269"/>
            <ac:spMk id="16" creationId="{1DF3EEEC-B576-6DDB-26D1-346C8EAE7412}"/>
          </ac:spMkLst>
        </pc:spChg>
        <pc:picChg chg="mod">
          <ac:chgData name="Diana Scutelnicu" userId="S::dscutelnicu@careersandenterprise.co.uk::72c4b835-fb81-47fd-b993-4582ae31168e" providerId="AD" clId="Web-{1F105EF2-E060-8FB1-20D4-1E60481D0D15}" dt="2022-08-27T16:32:11.303" v="243" actId="1076"/>
          <ac:picMkLst>
            <pc:docMk/>
            <pc:sldMk cId="3631857509" sldId="269"/>
            <ac:picMk id="6" creationId="{9C366D2E-FDE4-3370-B6F9-1BE937B54987}"/>
          </ac:picMkLst>
        </pc:picChg>
      </pc:sldChg>
      <pc:sldChg chg="modSp">
        <pc:chgData name="Diana Scutelnicu" userId="S::dscutelnicu@careersandenterprise.co.uk::72c4b835-fb81-47fd-b993-4582ae31168e" providerId="AD" clId="Web-{1F105EF2-E060-8FB1-20D4-1E60481D0D15}" dt="2022-08-27T16:32:27.022" v="248" actId="1076"/>
        <pc:sldMkLst>
          <pc:docMk/>
          <pc:sldMk cId="557860855" sldId="270"/>
        </pc:sldMkLst>
        <pc:spChg chg="mod">
          <ac:chgData name="Diana Scutelnicu" userId="S::dscutelnicu@careersandenterprise.co.uk::72c4b835-fb81-47fd-b993-4582ae31168e" providerId="AD" clId="Web-{1F105EF2-E060-8FB1-20D4-1E60481D0D15}" dt="2022-08-27T16:32:27.022" v="248" actId="1076"/>
          <ac:spMkLst>
            <pc:docMk/>
            <pc:sldMk cId="557860855" sldId="270"/>
            <ac:spMk id="3" creationId="{00000000-0000-0000-0000-000000000000}"/>
          </ac:spMkLst>
        </pc:spChg>
        <pc:spChg chg="mod">
          <ac:chgData name="Diana Scutelnicu" userId="S::dscutelnicu@careersandenterprise.co.uk::72c4b835-fb81-47fd-b993-4582ae31168e" providerId="AD" clId="Web-{1F105EF2-E060-8FB1-20D4-1E60481D0D15}" dt="2022-08-27T16:32:19.178" v="245" actId="1076"/>
          <ac:spMkLst>
            <pc:docMk/>
            <pc:sldMk cId="557860855" sldId="270"/>
            <ac:spMk id="5" creationId="{55D17DE7-A9BA-34A0-65AA-17803B8AC30C}"/>
          </ac:spMkLst>
        </pc:spChg>
        <pc:picChg chg="mod">
          <ac:chgData name="Diana Scutelnicu" userId="S::dscutelnicu@careersandenterprise.co.uk::72c4b835-fb81-47fd-b993-4582ae31168e" providerId="AD" clId="Web-{1F105EF2-E060-8FB1-20D4-1E60481D0D15}" dt="2022-08-27T16:32:19.178" v="246" actId="1076"/>
          <ac:picMkLst>
            <pc:docMk/>
            <pc:sldMk cId="557860855" sldId="270"/>
            <ac:picMk id="7" creationId="{BFF1EE63-EF8A-C9D0-EF63-D25AF952F97D}"/>
          </ac:picMkLst>
        </pc:picChg>
      </pc:sldChg>
      <pc:sldChg chg="modSp">
        <pc:chgData name="Diana Scutelnicu" userId="S::dscutelnicu@careersandenterprise.co.uk::72c4b835-fb81-47fd-b993-4582ae31168e" providerId="AD" clId="Web-{1F105EF2-E060-8FB1-20D4-1E60481D0D15}" dt="2022-08-27T16:23:00.208" v="123" actId="20577"/>
        <pc:sldMkLst>
          <pc:docMk/>
          <pc:sldMk cId="1295342826" sldId="273"/>
        </pc:sldMkLst>
        <pc:spChg chg="mod">
          <ac:chgData name="Diana Scutelnicu" userId="S::dscutelnicu@careersandenterprise.co.uk::72c4b835-fb81-47fd-b993-4582ae31168e" providerId="AD" clId="Web-{1F105EF2-E060-8FB1-20D4-1E60481D0D15}" dt="2022-08-27T16:22:49.583" v="120" actId="20577"/>
          <ac:spMkLst>
            <pc:docMk/>
            <pc:sldMk cId="1295342826" sldId="273"/>
            <ac:spMk id="2" creationId="{00000000-0000-0000-0000-000000000000}"/>
          </ac:spMkLst>
        </pc:spChg>
        <pc:spChg chg="mod">
          <ac:chgData name="Diana Scutelnicu" userId="S::dscutelnicu@careersandenterprise.co.uk::72c4b835-fb81-47fd-b993-4582ae31168e" providerId="AD" clId="Web-{1F105EF2-E060-8FB1-20D4-1E60481D0D15}" dt="2022-08-27T16:22:53.270" v="121" actId="20577"/>
          <ac:spMkLst>
            <pc:docMk/>
            <pc:sldMk cId="1295342826" sldId="273"/>
            <ac:spMk id="14" creationId="{A573CAC7-911E-734A-8EBA-E421169048A3}"/>
          </ac:spMkLst>
        </pc:spChg>
        <pc:spChg chg="mod">
          <ac:chgData name="Diana Scutelnicu" userId="S::dscutelnicu@careersandenterprise.co.uk::72c4b835-fb81-47fd-b993-4582ae31168e" providerId="AD" clId="Web-{1F105EF2-E060-8FB1-20D4-1E60481D0D15}" dt="2022-08-27T16:22:56.583" v="122" actId="20577"/>
          <ac:spMkLst>
            <pc:docMk/>
            <pc:sldMk cId="1295342826" sldId="273"/>
            <ac:spMk id="15" creationId="{ACE53D00-33D1-AD4B-92BE-C5FEE54FE9D2}"/>
          </ac:spMkLst>
        </pc:spChg>
        <pc:spChg chg="mod">
          <ac:chgData name="Diana Scutelnicu" userId="S::dscutelnicu@careersandenterprise.co.uk::72c4b835-fb81-47fd-b993-4582ae31168e" providerId="AD" clId="Web-{1F105EF2-E060-8FB1-20D4-1E60481D0D15}" dt="2022-08-27T16:23:00.208" v="123" actId="20577"/>
          <ac:spMkLst>
            <pc:docMk/>
            <pc:sldMk cId="1295342826" sldId="273"/>
            <ac:spMk id="16" creationId="{4B7D34C8-B320-AA43-A6E6-09BBD8B2140E}"/>
          </ac:spMkLst>
        </pc:spChg>
      </pc:sldChg>
      <pc:sldChg chg="modSp">
        <pc:chgData name="Diana Scutelnicu" userId="S::dscutelnicu@careersandenterprise.co.uk::72c4b835-fb81-47fd-b993-4582ae31168e" providerId="AD" clId="Web-{1F105EF2-E060-8FB1-20D4-1E60481D0D15}" dt="2022-08-27T16:22:24.769" v="112" actId="1076"/>
        <pc:sldMkLst>
          <pc:docMk/>
          <pc:sldMk cId="88390284" sldId="282"/>
        </pc:sldMkLst>
        <pc:spChg chg="mod">
          <ac:chgData name="Diana Scutelnicu" userId="S::dscutelnicu@careersandenterprise.co.uk::72c4b835-fb81-47fd-b993-4582ae31168e" providerId="AD" clId="Web-{1F105EF2-E060-8FB1-20D4-1E60481D0D15}" dt="2022-08-27T16:22:24.769" v="112" actId="1076"/>
          <ac:spMkLst>
            <pc:docMk/>
            <pc:sldMk cId="88390284" sldId="282"/>
            <ac:spMk id="2" creationId="{00000000-0000-0000-0000-000000000000}"/>
          </ac:spMkLst>
        </pc:spChg>
      </pc:sldChg>
      <pc:sldChg chg="modSp">
        <pc:chgData name="Diana Scutelnicu" userId="S::dscutelnicu@careersandenterprise.co.uk::72c4b835-fb81-47fd-b993-4582ae31168e" providerId="AD" clId="Web-{1F105EF2-E060-8FB1-20D4-1E60481D0D15}" dt="2022-08-27T16:18:34.748" v="20" actId="1076"/>
        <pc:sldMkLst>
          <pc:docMk/>
          <pc:sldMk cId="1786301906" sldId="285"/>
        </pc:sldMkLst>
        <pc:spChg chg="mod">
          <ac:chgData name="Diana Scutelnicu" userId="S::dscutelnicu@careersandenterprise.co.uk::72c4b835-fb81-47fd-b993-4582ae31168e" providerId="AD" clId="Web-{1F105EF2-E060-8FB1-20D4-1E60481D0D15}" dt="2022-08-27T16:18:20.357" v="13" actId="1076"/>
          <ac:spMkLst>
            <pc:docMk/>
            <pc:sldMk cId="1786301906" sldId="285"/>
            <ac:spMk id="2" creationId="{3E9BBF76-F44C-8548-A670-F8CD7AEC63DB}"/>
          </ac:spMkLst>
        </pc:spChg>
        <pc:spChg chg="mod">
          <ac:chgData name="Diana Scutelnicu" userId="S::dscutelnicu@careersandenterprise.co.uk::72c4b835-fb81-47fd-b993-4582ae31168e" providerId="AD" clId="Web-{1F105EF2-E060-8FB1-20D4-1E60481D0D15}" dt="2022-08-27T16:18:34.748" v="20" actId="1076"/>
          <ac:spMkLst>
            <pc:docMk/>
            <pc:sldMk cId="1786301906" sldId="285"/>
            <ac:spMk id="3" creationId="{E58D066B-A5D4-5640-87D3-A10DB6059739}"/>
          </ac:spMkLst>
        </pc:spChg>
      </pc:sldChg>
      <pc:sldChg chg="modSp modCm">
        <pc:chgData name="Diana Scutelnicu" userId="S::dscutelnicu@careersandenterprise.co.uk::72c4b835-fb81-47fd-b993-4582ae31168e" providerId="AD" clId="Web-{1F105EF2-E060-8FB1-20D4-1E60481D0D15}" dt="2022-08-27T16:23:54.084" v="137" actId="1076"/>
        <pc:sldMkLst>
          <pc:docMk/>
          <pc:sldMk cId="70482638" sldId="291"/>
        </pc:sldMkLst>
        <pc:spChg chg="mod">
          <ac:chgData name="Diana Scutelnicu" userId="S::dscutelnicu@careersandenterprise.co.uk::72c4b835-fb81-47fd-b993-4582ae31168e" providerId="AD" clId="Web-{1F105EF2-E060-8FB1-20D4-1E60481D0D15}" dt="2022-08-27T16:23:16.552" v="127" actId="20577"/>
          <ac:spMkLst>
            <pc:docMk/>
            <pc:sldMk cId="70482638" sldId="291"/>
            <ac:spMk id="3" creationId="{00000000-0000-0000-0000-000000000000}"/>
          </ac:spMkLst>
        </pc:spChg>
        <pc:spChg chg="mod">
          <ac:chgData name="Diana Scutelnicu" userId="S::dscutelnicu@careersandenterprise.co.uk::72c4b835-fb81-47fd-b993-4582ae31168e" providerId="AD" clId="Web-{1F105EF2-E060-8FB1-20D4-1E60481D0D15}" dt="2022-08-27T16:23:49.178" v="136" actId="1076"/>
          <ac:spMkLst>
            <pc:docMk/>
            <pc:sldMk cId="70482638" sldId="291"/>
            <ac:spMk id="6" creationId="{8E0CE8B4-E0B3-FE35-E11F-EAA20952C898}"/>
          </ac:spMkLst>
        </pc:spChg>
        <pc:spChg chg="mod">
          <ac:chgData name="Diana Scutelnicu" userId="S::dscutelnicu@careersandenterprise.co.uk::72c4b835-fb81-47fd-b993-4582ae31168e" providerId="AD" clId="Web-{1F105EF2-E060-8FB1-20D4-1E60481D0D15}" dt="2022-08-27T16:23:54.084" v="137" actId="1076"/>
          <ac:spMkLst>
            <pc:docMk/>
            <pc:sldMk cId="70482638" sldId="291"/>
            <ac:spMk id="8" creationId="{1F8A721C-76AE-D0D2-1E79-569D8B21E7E9}"/>
          </ac:spMkLst>
        </pc:spChg>
        <pc:spChg chg="mod">
          <ac:chgData name="Diana Scutelnicu" userId="S::dscutelnicu@careersandenterprise.co.uk::72c4b835-fb81-47fd-b993-4582ae31168e" providerId="AD" clId="Web-{1F105EF2-E060-8FB1-20D4-1E60481D0D15}" dt="2022-08-27T16:23:29.849" v="132" actId="20577"/>
          <ac:spMkLst>
            <pc:docMk/>
            <pc:sldMk cId="70482638" sldId="291"/>
            <ac:spMk id="11" creationId="{CF2A8DC9-52E8-4C03-93D1-050E17E5294F}"/>
          </ac:spMkLst>
        </pc:spChg>
        <pc:spChg chg="mod">
          <ac:chgData name="Diana Scutelnicu" userId="S::dscutelnicu@careersandenterprise.co.uk::72c4b835-fb81-47fd-b993-4582ae31168e" providerId="AD" clId="Web-{1F105EF2-E060-8FB1-20D4-1E60481D0D15}" dt="2022-08-27T16:23:44.662" v="135" actId="20577"/>
          <ac:spMkLst>
            <pc:docMk/>
            <pc:sldMk cId="70482638" sldId="291"/>
            <ac:spMk id="12" creationId="{1F68304F-6F55-4556-B558-F20E0C05F3A1}"/>
          </ac:spMkLst>
        </pc:spChg>
        <pc:spChg chg="mod">
          <ac:chgData name="Diana Scutelnicu" userId="S::dscutelnicu@careersandenterprise.co.uk::72c4b835-fb81-47fd-b993-4582ae31168e" providerId="AD" clId="Web-{1F105EF2-E060-8FB1-20D4-1E60481D0D15}" dt="2022-08-27T16:23:11.239" v="125" actId="1076"/>
          <ac:spMkLst>
            <pc:docMk/>
            <pc:sldMk cId="70482638" sldId="291"/>
            <ac:spMk id="16" creationId="{8173741A-0C24-4178-905E-565418DB9D70}"/>
          </ac:spMkLst>
        </pc:spChg>
      </pc:sldChg>
      <pc:sldChg chg="modSp">
        <pc:chgData name="Diana Scutelnicu" userId="S::dscutelnicu@careersandenterprise.co.uk::72c4b835-fb81-47fd-b993-4582ae31168e" providerId="AD" clId="Web-{1F105EF2-E060-8FB1-20D4-1E60481D0D15}" dt="2022-08-27T16:25:10.930" v="152" actId="1076"/>
        <pc:sldMkLst>
          <pc:docMk/>
          <pc:sldMk cId="3008693748" sldId="292"/>
        </pc:sldMkLst>
        <pc:spChg chg="mod">
          <ac:chgData name="Diana Scutelnicu" userId="S::dscutelnicu@careersandenterprise.co.uk::72c4b835-fb81-47fd-b993-4582ae31168e" providerId="AD" clId="Web-{1F105EF2-E060-8FB1-20D4-1E60481D0D15}" dt="2022-08-27T16:24:12.444" v="143" actId="1076"/>
          <ac:spMkLst>
            <pc:docMk/>
            <pc:sldMk cId="3008693748" sldId="292"/>
            <ac:spMk id="2" creationId="{00000000-0000-0000-0000-000000000000}"/>
          </ac:spMkLst>
        </pc:spChg>
        <pc:spChg chg="mod">
          <ac:chgData name="Diana Scutelnicu" userId="S::dscutelnicu@careersandenterprise.co.uk::72c4b835-fb81-47fd-b993-4582ae31168e" providerId="AD" clId="Web-{1F105EF2-E060-8FB1-20D4-1E60481D0D15}" dt="2022-08-27T16:24:52.117" v="145" actId="20577"/>
          <ac:spMkLst>
            <pc:docMk/>
            <pc:sldMk cId="3008693748" sldId="292"/>
            <ac:spMk id="3" creationId="{00000000-0000-0000-0000-000000000000}"/>
          </ac:spMkLst>
        </pc:spChg>
        <pc:spChg chg="mod">
          <ac:chgData name="Diana Scutelnicu" userId="S::dscutelnicu@careersandenterprise.co.uk::72c4b835-fb81-47fd-b993-4582ae31168e" providerId="AD" clId="Web-{1F105EF2-E060-8FB1-20D4-1E60481D0D15}" dt="2022-08-27T16:24:00.538" v="138" actId="14100"/>
          <ac:spMkLst>
            <pc:docMk/>
            <pc:sldMk cId="3008693748" sldId="292"/>
            <ac:spMk id="5" creationId="{A946CEBD-73F1-DFEB-5354-4C635DEFFD35}"/>
          </ac:spMkLst>
        </pc:spChg>
        <pc:spChg chg="mod">
          <ac:chgData name="Diana Scutelnicu" userId="S::dscutelnicu@careersandenterprise.co.uk::72c4b835-fb81-47fd-b993-4582ae31168e" providerId="AD" clId="Web-{1F105EF2-E060-8FB1-20D4-1E60481D0D15}" dt="2022-08-27T16:25:10.930" v="152" actId="1076"/>
          <ac:spMkLst>
            <pc:docMk/>
            <pc:sldMk cId="3008693748" sldId="292"/>
            <ac:spMk id="7" creationId="{C850E352-0C17-BC75-3AA5-9AAD35682F1A}"/>
          </ac:spMkLst>
        </pc:spChg>
        <pc:spChg chg="mod">
          <ac:chgData name="Diana Scutelnicu" userId="S::dscutelnicu@careersandenterprise.co.uk::72c4b835-fb81-47fd-b993-4582ae31168e" providerId="AD" clId="Web-{1F105EF2-E060-8FB1-20D4-1E60481D0D15}" dt="2022-08-27T16:25:03.571" v="150" actId="1076"/>
          <ac:spMkLst>
            <pc:docMk/>
            <pc:sldMk cId="3008693748" sldId="292"/>
            <ac:spMk id="9" creationId="{432BFE7C-B10D-4004-9F0F-738A10E146C5}"/>
          </ac:spMkLst>
        </pc:spChg>
        <pc:spChg chg="mod">
          <ac:chgData name="Diana Scutelnicu" userId="S::dscutelnicu@careersandenterprise.co.uk::72c4b835-fb81-47fd-b993-4582ae31168e" providerId="AD" clId="Web-{1F105EF2-E060-8FB1-20D4-1E60481D0D15}" dt="2022-08-27T16:25:07.243" v="151" actId="1076"/>
          <ac:spMkLst>
            <pc:docMk/>
            <pc:sldMk cId="3008693748" sldId="292"/>
            <ac:spMk id="10" creationId="{C9DF505A-0AEC-402D-AB6C-C234499C8DF8}"/>
          </ac:spMkLst>
        </pc:spChg>
        <pc:picChg chg="mod">
          <ac:chgData name="Diana Scutelnicu" userId="S::dscutelnicu@careersandenterprise.co.uk::72c4b835-fb81-47fd-b993-4582ae31168e" providerId="AD" clId="Web-{1F105EF2-E060-8FB1-20D4-1E60481D0D15}" dt="2022-08-27T16:24:06.241" v="141" actId="1076"/>
          <ac:picMkLst>
            <pc:docMk/>
            <pc:sldMk cId="3008693748" sldId="292"/>
            <ac:picMk id="8" creationId="{92828724-9514-564B-BA94-850A7545C271}"/>
          </ac:picMkLst>
        </pc:picChg>
      </pc:sldChg>
      <pc:sldChg chg="modSp">
        <pc:chgData name="Diana Scutelnicu" userId="S::dscutelnicu@careersandenterprise.co.uk::72c4b835-fb81-47fd-b993-4582ae31168e" providerId="AD" clId="Web-{1F105EF2-E060-8FB1-20D4-1E60481D0D15}" dt="2022-08-27T16:26:22.417" v="174" actId="1076"/>
        <pc:sldMkLst>
          <pc:docMk/>
          <pc:sldMk cId="4169055570" sldId="293"/>
        </pc:sldMkLst>
        <pc:spChg chg="mod">
          <ac:chgData name="Diana Scutelnicu" userId="S::dscutelnicu@careersandenterprise.co.uk::72c4b835-fb81-47fd-b993-4582ae31168e" providerId="AD" clId="Web-{1F105EF2-E060-8FB1-20D4-1E60481D0D15}" dt="2022-08-27T16:26:07.682" v="170" actId="1076"/>
          <ac:spMkLst>
            <pc:docMk/>
            <pc:sldMk cId="4169055570" sldId="293"/>
            <ac:spMk id="2" creationId="{00000000-0000-0000-0000-000000000000}"/>
          </ac:spMkLst>
        </pc:spChg>
        <pc:spChg chg="mod">
          <ac:chgData name="Diana Scutelnicu" userId="S::dscutelnicu@careersandenterprise.co.uk::72c4b835-fb81-47fd-b993-4582ae31168e" providerId="AD" clId="Web-{1F105EF2-E060-8FB1-20D4-1E60481D0D15}" dt="2022-08-27T16:26:22.417" v="174" actId="1076"/>
          <ac:spMkLst>
            <pc:docMk/>
            <pc:sldMk cId="4169055570" sldId="293"/>
            <ac:spMk id="3" creationId="{00000000-0000-0000-0000-000000000000}"/>
          </ac:spMkLst>
        </pc:spChg>
        <pc:spChg chg="mod">
          <ac:chgData name="Diana Scutelnicu" userId="S::dscutelnicu@careersandenterprise.co.uk::72c4b835-fb81-47fd-b993-4582ae31168e" providerId="AD" clId="Web-{1F105EF2-E060-8FB1-20D4-1E60481D0D15}" dt="2022-08-27T16:26:00.150" v="167" actId="14100"/>
          <ac:spMkLst>
            <pc:docMk/>
            <pc:sldMk cId="4169055570" sldId="293"/>
            <ac:spMk id="4" creationId="{01BC8F47-42E9-4CA8-379D-8BAC911DD3BE}"/>
          </ac:spMkLst>
        </pc:spChg>
      </pc:sldChg>
      <pc:sldChg chg="delSp modSp">
        <pc:chgData name="Diana Scutelnicu" userId="S::dscutelnicu@careersandenterprise.co.uk::72c4b835-fb81-47fd-b993-4582ae31168e" providerId="AD" clId="Web-{1F105EF2-E060-8FB1-20D4-1E60481D0D15}" dt="2022-08-27T16:33:26.977" v="272" actId="1076"/>
        <pc:sldMkLst>
          <pc:docMk/>
          <pc:sldMk cId="278523244" sldId="297"/>
        </pc:sldMkLst>
        <pc:spChg chg="mod">
          <ac:chgData name="Diana Scutelnicu" userId="S::dscutelnicu@careersandenterprise.co.uk::72c4b835-fb81-47fd-b993-4582ae31168e" providerId="AD" clId="Web-{1F105EF2-E060-8FB1-20D4-1E60481D0D15}" dt="2022-08-27T16:33:26.977" v="272" actId="1076"/>
          <ac:spMkLst>
            <pc:docMk/>
            <pc:sldMk cId="278523244" sldId="297"/>
            <ac:spMk id="2" creationId="{E2D56303-53B6-3D46-865A-C5131DC13F97}"/>
          </ac:spMkLst>
        </pc:spChg>
        <pc:spChg chg="mod">
          <ac:chgData name="Diana Scutelnicu" userId="S::dscutelnicu@careersandenterprise.co.uk::72c4b835-fb81-47fd-b993-4582ae31168e" providerId="AD" clId="Web-{1F105EF2-E060-8FB1-20D4-1E60481D0D15}" dt="2022-08-27T16:33:24.024" v="271" actId="1076"/>
          <ac:spMkLst>
            <pc:docMk/>
            <pc:sldMk cId="278523244" sldId="297"/>
            <ac:spMk id="3" creationId="{CD16DF6B-C82C-C340-B2F7-D0AB6F7AE267}"/>
          </ac:spMkLst>
        </pc:spChg>
        <pc:spChg chg="del">
          <ac:chgData name="Diana Scutelnicu" userId="S::dscutelnicu@careersandenterprise.co.uk::72c4b835-fb81-47fd-b993-4582ae31168e" providerId="AD" clId="Web-{1F105EF2-E060-8FB1-20D4-1E60481D0D15}" dt="2022-08-27T16:32:50.023" v="257"/>
          <ac:spMkLst>
            <pc:docMk/>
            <pc:sldMk cId="278523244" sldId="297"/>
            <ac:spMk id="4" creationId="{013B00EC-95FC-7164-6AC2-692C4C932076}"/>
          </ac:spMkLst>
        </pc:spChg>
        <pc:spChg chg="mod">
          <ac:chgData name="Diana Scutelnicu" userId="S::dscutelnicu@careersandenterprise.co.uk::72c4b835-fb81-47fd-b993-4582ae31168e" providerId="AD" clId="Web-{1F105EF2-E060-8FB1-20D4-1E60481D0D15}" dt="2022-08-27T16:32:53.711" v="258" actId="1076"/>
          <ac:spMkLst>
            <pc:docMk/>
            <pc:sldMk cId="278523244" sldId="297"/>
            <ac:spMk id="18" creationId="{B1C4DB62-7DF2-169B-3FB4-7C347338F1D6}"/>
          </ac:spMkLst>
        </pc:spChg>
        <pc:picChg chg="mod">
          <ac:chgData name="Diana Scutelnicu" userId="S::dscutelnicu@careersandenterprise.co.uk::72c4b835-fb81-47fd-b993-4582ae31168e" providerId="AD" clId="Web-{1F105EF2-E060-8FB1-20D4-1E60481D0D15}" dt="2022-08-27T16:32:53.726" v="259" actId="1076"/>
          <ac:picMkLst>
            <pc:docMk/>
            <pc:sldMk cId="278523244" sldId="297"/>
            <ac:picMk id="5" creationId="{A8EDC03A-E145-14DE-A34A-E5A0EE3CF2C1}"/>
          </ac:picMkLst>
        </pc:picChg>
        <pc:picChg chg="mod">
          <ac:chgData name="Diana Scutelnicu" userId="S::dscutelnicu@careersandenterprise.co.uk::72c4b835-fb81-47fd-b993-4582ae31168e" providerId="AD" clId="Web-{1F105EF2-E060-8FB1-20D4-1E60481D0D15}" dt="2022-08-27T16:32:33.382" v="250" actId="1076"/>
          <ac:picMkLst>
            <pc:docMk/>
            <pc:sldMk cId="278523244" sldId="297"/>
            <ac:picMk id="8" creationId="{71B9CCC4-2939-BD73-F21F-6FAD1DF414AC}"/>
          </ac:picMkLst>
        </pc:picChg>
      </pc:sldChg>
      <pc:sldChg chg="addSp delSp modSp">
        <pc:chgData name="Diana Scutelnicu" userId="S::dscutelnicu@careersandenterprise.co.uk::72c4b835-fb81-47fd-b993-4582ae31168e" providerId="AD" clId="Web-{1F105EF2-E060-8FB1-20D4-1E60481D0D15}" dt="2022-08-27T16:27:57.468" v="217"/>
        <pc:sldMkLst>
          <pc:docMk/>
          <pc:sldMk cId="1897795324" sldId="299"/>
        </pc:sldMkLst>
        <pc:spChg chg="del">
          <ac:chgData name="Diana Scutelnicu" userId="S::dscutelnicu@careersandenterprise.co.uk::72c4b835-fb81-47fd-b993-4582ae31168e" providerId="AD" clId="Web-{1F105EF2-E060-8FB1-20D4-1E60481D0D15}" dt="2022-08-27T16:27:21.637" v="196"/>
          <ac:spMkLst>
            <pc:docMk/>
            <pc:sldMk cId="1897795324" sldId="299"/>
            <ac:spMk id="2" creationId="{CF8D53C1-6EFB-2D4E-BA80-9A9F2FCD68BC}"/>
          </ac:spMkLst>
        </pc:spChg>
        <pc:spChg chg="del">
          <ac:chgData name="Diana Scutelnicu" userId="S::dscutelnicu@careersandenterprise.co.uk::72c4b835-fb81-47fd-b993-4582ae31168e" providerId="AD" clId="Web-{1F105EF2-E060-8FB1-20D4-1E60481D0D15}" dt="2022-08-27T16:27:57.468" v="217"/>
          <ac:spMkLst>
            <pc:docMk/>
            <pc:sldMk cId="1897795324" sldId="299"/>
            <ac:spMk id="3" creationId="{038325A1-CE09-1A94-BB67-C5DD764ADE3B}"/>
          </ac:spMkLst>
        </pc:spChg>
        <pc:spChg chg="del">
          <ac:chgData name="Diana Scutelnicu" userId="S::dscutelnicu@careersandenterprise.co.uk::72c4b835-fb81-47fd-b993-4582ae31168e" providerId="AD" clId="Web-{1F105EF2-E060-8FB1-20D4-1E60481D0D15}" dt="2022-08-27T16:27:23.074" v="197"/>
          <ac:spMkLst>
            <pc:docMk/>
            <pc:sldMk cId="1897795324" sldId="299"/>
            <ac:spMk id="4" creationId="{5B18C8AE-AB4D-044D-99D4-7328ABAFD045}"/>
          </ac:spMkLst>
        </pc:spChg>
        <pc:spChg chg="mod">
          <ac:chgData name="Diana Scutelnicu" userId="S::dscutelnicu@careersandenterprise.co.uk::72c4b835-fb81-47fd-b993-4582ae31168e" providerId="AD" clId="Web-{1F105EF2-E060-8FB1-20D4-1E60481D0D15}" dt="2022-08-27T16:27:56.390" v="216" actId="1076"/>
          <ac:spMkLst>
            <pc:docMk/>
            <pc:sldMk cId="1897795324" sldId="299"/>
            <ac:spMk id="5" creationId="{01A7FF13-D878-83C7-888F-45D8F4BDD425}"/>
          </ac:spMkLst>
        </pc:spChg>
        <pc:spChg chg="del">
          <ac:chgData name="Diana Scutelnicu" userId="S::dscutelnicu@careersandenterprise.co.uk::72c4b835-fb81-47fd-b993-4582ae31168e" providerId="AD" clId="Web-{1F105EF2-E060-8FB1-20D4-1E60481D0D15}" dt="2022-08-27T16:27:24.574" v="198"/>
          <ac:spMkLst>
            <pc:docMk/>
            <pc:sldMk cId="1897795324" sldId="299"/>
            <ac:spMk id="7" creationId="{4AB8FC8B-CF82-BC71-562F-EA818CCC678C}"/>
          </ac:spMkLst>
        </pc:spChg>
        <pc:spChg chg="add">
          <ac:chgData name="Diana Scutelnicu" userId="S::dscutelnicu@careersandenterprise.co.uk::72c4b835-fb81-47fd-b993-4582ae31168e" providerId="AD" clId="Web-{1F105EF2-E060-8FB1-20D4-1E60481D0D15}" dt="2022-08-27T16:27:25.543" v="199"/>
          <ac:spMkLst>
            <pc:docMk/>
            <pc:sldMk cId="1897795324" sldId="299"/>
            <ac:spMk id="8" creationId="{6437E5E1-4FCD-C26D-3579-72864E33B23B}"/>
          </ac:spMkLst>
        </pc:spChg>
        <pc:spChg chg="add">
          <ac:chgData name="Diana Scutelnicu" userId="S::dscutelnicu@careersandenterprise.co.uk::72c4b835-fb81-47fd-b993-4582ae31168e" providerId="AD" clId="Web-{1F105EF2-E060-8FB1-20D4-1E60481D0D15}" dt="2022-08-27T16:27:25.559" v="200"/>
          <ac:spMkLst>
            <pc:docMk/>
            <pc:sldMk cId="1897795324" sldId="299"/>
            <ac:spMk id="11" creationId="{BCE98693-B1B4-0BB8-734E-F8C233EC3139}"/>
          </ac:spMkLst>
        </pc:spChg>
        <pc:spChg chg="add">
          <ac:chgData name="Diana Scutelnicu" userId="S::dscutelnicu@careersandenterprise.co.uk::72c4b835-fb81-47fd-b993-4582ae31168e" providerId="AD" clId="Web-{1F105EF2-E060-8FB1-20D4-1E60481D0D15}" dt="2022-08-27T16:27:25.559" v="201"/>
          <ac:spMkLst>
            <pc:docMk/>
            <pc:sldMk cId="1897795324" sldId="299"/>
            <ac:spMk id="13" creationId="{6E06F2B3-38C7-6235-80D7-6AFE769D1593}"/>
          </ac:spMkLst>
        </pc:spChg>
      </pc:sldChg>
      <pc:sldChg chg="addSp delSp">
        <pc:chgData name="Diana Scutelnicu" userId="S::dscutelnicu@careersandenterprise.co.uk::72c4b835-fb81-47fd-b993-4582ae31168e" providerId="AD" clId="Web-{1F105EF2-E060-8FB1-20D4-1E60481D0D15}" dt="2022-08-27T16:33:33.555" v="276"/>
        <pc:sldMkLst>
          <pc:docMk/>
          <pc:sldMk cId="4000180260" sldId="302"/>
        </pc:sldMkLst>
        <pc:spChg chg="del">
          <ac:chgData name="Diana Scutelnicu" userId="S::dscutelnicu@careersandenterprise.co.uk::72c4b835-fb81-47fd-b993-4582ae31168e" providerId="AD" clId="Web-{1F105EF2-E060-8FB1-20D4-1E60481D0D15}" dt="2022-08-27T16:33:32.821" v="274"/>
          <ac:spMkLst>
            <pc:docMk/>
            <pc:sldMk cId="4000180260" sldId="302"/>
            <ac:spMk id="5" creationId="{3E4BA21C-38F4-7C2C-D486-66A34597B45E}"/>
          </ac:spMkLst>
        </pc:spChg>
        <pc:spChg chg="add">
          <ac:chgData name="Diana Scutelnicu" userId="S::dscutelnicu@careersandenterprise.co.uk::72c4b835-fb81-47fd-b993-4582ae31168e" providerId="AD" clId="Web-{1F105EF2-E060-8FB1-20D4-1E60481D0D15}" dt="2022-08-27T16:33:33.540" v="275"/>
          <ac:spMkLst>
            <pc:docMk/>
            <pc:sldMk cId="4000180260" sldId="302"/>
            <ac:spMk id="8" creationId="{664B7FE1-ADB4-0804-C187-F6D204AC9004}"/>
          </ac:spMkLst>
        </pc:spChg>
        <pc:picChg chg="add">
          <ac:chgData name="Diana Scutelnicu" userId="S::dscutelnicu@careersandenterprise.co.uk::72c4b835-fb81-47fd-b993-4582ae31168e" providerId="AD" clId="Web-{1F105EF2-E060-8FB1-20D4-1E60481D0D15}" dt="2022-08-27T16:32:38.132" v="252"/>
          <ac:picMkLst>
            <pc:docMk/>
            <pc:sldMk cId="4000180260" sldId="302"/>
            <ac:picMk id="4" creationId="{A0781CC6-61C7-29C0-C940-E4850B8105D4}"/>
          </ac:picMkLst>
        </pc:picChg>
        <pc:picChg chg="del">
          <ac:chgData name="Diana Scutelnicu" userId="S::dscutelnicu@careersandenterprise.co.uk::72c4b835-fb81-47fd-b993-4582ae31168e" providerId="AD" clId="Web-{1F105EF2-E060-8FB1-20D4-1E60481D0D15}" dt="2022-08-27T16:33:31.649" v="273"/>
          <ac:picMkLst>
            <pc:docMk/>
            <pc:sldMk cId="4000180260" sldId="302"/>
            <ac:picMk id="7" creationId="{3C53AA86-F9D0-FD03-50E9-0AA3A7AFAC7A}"/>
          </ac:picMkLst>
        </pc:picChg>
        <pc:picChg chg="add">
          <ac:chgData name="Diana Scutelnicu" userId="S::dscutelnicu@careersandenterprise.co.uk::72c4b835-fb81-47fd-b993-4582ae31168e" providerId="AD" clId="Web-{1F105EF2-E060-8FB1-20D4-1E60481D0D15}" dt="2022-08-27T16:33:33.555" v="276"/>
          <ac:picMkLst>
            <pc:docMk/>
            <pc:sldMk cId="4000180260" sldId="302"/>
            <ac:picMk id="11" creationId="{45866A1F-7902-8810-2A64-F95EEB22EC3D}"/>
          </ac:picMkLst>
        </pc:picChg>
        <pc:picChg chg="del">
          <ac:chgData name="Diana Scutelnicu" userId="S::dscutelnicu@careersandenterprise.co.uk::72c4b835-fb81-47fd-b993-4582ae31168e" providerId="AD" clId="Web-{1F105EF2-E060-8FB1-20D4-1E60481D0D15}" dt="2022-08-27T16:32:37.320" v="251"/>
          <ac:picMkLst>
            <pc:docMk/>
            <pc:sldMk cId="4000180260" sldId="302"/>
            <ac:picMk id="12" creationId="{501F9FFF-E609-AC9D-D7B7-EC511AF87342}"/>
          </ac:picMkLst>
        </pc:picChg>
      </pc:sldChg>
      <pc:sldChg chg="addSp delSp">
        <pc:chgData name="Diana Scutelnicu" userId="S::dscutelnicu@careersandenterprise.co.uk::72c4b835-fb81-47fd-b993-4582ae31168e" providerId="AD" clId="Web-{1F105EF2-E060-8FB1-20D4-1E60481D0D15}" dt="2022-08-27T16:33:37.399" v="280"/>
        <pc:sldMkLst>
          <pc:docMk/>
          <pc:sldMk cId="4218534797" sldId="304"/>
        </pc:sldMkLst>
        <pc:spChg chg="del">
          <ac:chgData name="Diana Scutelnicu" userId="S::dscutelnicu@careersandenterprise.co.uk::72c4b835-fb81-47fd-b993-4582ae31168e" providerId="AD" clId="Web-{1F105EF2-E060-8FB1-20D4-1E60481D0D15}" dt="2022-08-27T16:33:36.681" v="278"/>
          <ac:spMkLst>
            <pc:docMk/>
            <pc:sldMk cId="4218534797" sldId="304"/>
            <ac:spMk id="5" creationId="{3E4BA21C-38F4-7C2C-D486-66A34597B45E}"/>
          </ac:spMkLst>
        </pc:spChg>
        <pc:spChg chg="add">
          <ac:chgData name="Diana Scutelnicu" userId="S::dscutelnicu@careersandenterprise.co.uk::72c4b835-fb81-47fd-b993-4582ae31168e" providerId="AD" clId="Web-{1F105EF2-E060-8FB1-20D4-1E60481D0D15}" dt="2022-08-27T16:33:37.384" v="279"/>
          <ac:spMkLst>
            <pc:docMk/>
            <pc:sldMk cId="4218534797" sldId="304"/>
            <ac:spMk id="8" creationId="{7305E9CF-0020-AD51-FE96-A161ECDB9D8D}"/>
          </ac:spMkLst>
        </pc:spChg>
        <pc:picChg chg="add">
          <ac:chgData name="Diana Scutelnicu" userId="S::dscutelnicu@careersandenterprise.co.uk::72c4b835-fb81-47fd-b993-4582ae31168e" providerId="AD" clId="Web-{1F105EF2-E060-8FB1-20D4-1E60481D0D15}" dt="2022-08-27T16:32:41.726" v="254"/>
          <ac:picMkLst>
            <pc:docMk/>
            <pc:sldMk cId="4218534797" sldId="304"/>
            <ac:picMk id="4" creationId="{032B7C27-4B44-2CB8-8241-66D326AAA531}"/>
          </ac:picMkLst>
        </pc:picChg>
        <pc:picChg chg="del">
          <ac:chgData name="Diana Scutelnicu" userId="S::dscutelnicu@careersandenterprise.co.uk::72c4b835-fb81-47fd-b993-4582ae31168e" providerId="AD" clId="Web-{1F105EF2-E060-8FB1-20D4-1E60481D0D15}" dt="2022-08-27T16:33:35.571" v="277"/>
          <ac:picMkLst>
            <pc:docMk/>
            <pc:sldMk cId="4218534797" sldId="304"/>
            <ac:picMk id="7" creationId="{3C53AA86-F9D0-FD03-50E9-0AA3A7AFAC7A}"/>
          </ac:picMkLst>
        </pc:picChg>
        <pc:picChg chg="add">
          <ac:chgData name="Diana Scutelnicu" userId="S::dscutelnicu@careersandenterprise.co.uk::72c4b835-fb81-47fd-b993-4582ae31168e" providerId="AD" clId="Web-{1F105EF2-E060-8FB1-20D4-1E60481D0D15}" dt="2022-08-27T16:33:37.399" v="280"/>
          <ac:picMkLst>
            <pc:docMk/>
            <pc:sldMk cId="4218534797" sldId="304"/>
            <ac:picMk id="11" creationId="{16ECC3F8-0517-2C5D-D62A-D4A2290ABA21}"/>
          </ac:picMkLst>
        </pc:picChg>
        <pc:picChg chg="del">
          <ac:chgData name="Diana Scutelnicu" userId="S::dscutelnicu@careersandenterprise.co.uk::72c4b835-fb81-47fd-b993-4582ae31168e" providerId="AD" clId="Web-{1F105EF2-E060-8FB1-20D4-1E60481D0D15}" dt="2022-08-27T16:32:40.992" v="253"/>
          <ac:picMkLst>
            <pc:docMk/>
            <pc:sldMk cId="4218534797" sldId="304"/>
            <ac:picMk id="12" creationId="{501F9FFF-E609-AC9D-D7B7-EC511AF87342}"/>
          </ac:picMkLst>
        </pc:picChg>
      </pc:sldChg>
      <pc:sldChg chg="modSp">
        <pc:chgData name="Diana Scutelnicu" userId="S::dscutelnicu@careersandenterprise.co.uk::72c4b835-fb81-47fd-b993-4582ae31168e" providerId="AD" clId="Web-{1F105EF2-E060-8FB1-20D4-1E60481D0D15}" dt="2022-08-27T16:22:44.598" v="119" actId="20577"/>
        <pc:sldMkLst>
          <pc:docMk/>
          <pc:sldMk cId="0" sldId="305"/>
        </pc:sldMkLst>
        <pc:spChg chg="mod">
          <ac:chgData name="Diana Scutelnicu" userId="S::dscutelnicu@careersandenterprise.co.uk::72c4b835-fb81-47fd-b993-4582ae31168e" providerId="AD" clId="Web-{1F105EF2-E060-8FB1-20D4-1E60481D0D15}" dt="2022-08-27T16:22:44.598" v="119" actId="20577"/>
          <ac:spMkLst>
            <pc:docMk/>
            <pc:sldMk cId="0" sldId="305"/>
            <ac:spMk id="1090" creationId="{00000000-0000-0000-0000-000000000000}"/>
          </ac:spMkLst>
        </pc:spChg>
        <pc:picChg chg="mod">
          <ac:chgData name="Diana Scutelnicu" userId="S::dscutelnicu@careersandenterprise.co.uk::72c4b835-fb81-47fd-b993-4582ae31168e" providerId="AD" clId="Web-{1F105EF2-E060-8FB1-20D4-1E60481D0D15}" dt="2022-08-27T16:22:40.426" v="118" actId="1076"/>
          <ac:picMkLst>
            <pc:docMk/>
            <pc:sldMk cId="0" sldId="305"/>
            <ac:picMk id="1100" creationId="{00000000-0000-0000-0000-000000000000}"/>
          </ac:picMkLst>
        </pc:picChg>
      </pc:sldChg>
      <pc:sldChg chg="addSp delSp">
        <pc:chgData name="Diana Scutelnicu" userId="S::dscutelnicu@careersandenterprise.co.uk::72c4b835-fb81-47fd-b993-4582ae31168e" providerId="AD" clId="Web-{1F105EF2-E060-8FB1-20D4-1E60481D0D15}" dt="2022-08-27T16:33:42.649" v="284"/>
        <pc:sldMkLst>
          <pc:docMk/>
          <pc:sldMk cId="3499390851" sldId="308"/>
        </pc:sldMkLst>
        <pc:spChg chg="del">
          <ac:chgData name="Diana Scutelnicu" userId="S::dscutelnicu@careersandenterprise.co.uk::72c4b835-fb81-47fd-b993-4582ae31168e" providerId="AD" clId="Web-{1F105EF2-E060-8FB1-20D4-1E60481D0D15}" dt="2022-08-27T16:33:41.899" v="282"/>
          <ac:spMkLst>
            <pc:docMk/>
            <pc:sldMk cId="3499390851" sldId="308"/>
            <ac:spMk id="5" creationId="{3E4BA21C-38F4-7C2C-D486-66A34597B45E}"/>
          </ac:spMkLst>
        </pc:spChg>
        <pc:spChg chg="add">
          <ac:chgData name="Diana Scutelnicu" userId="S::dscutelnicu@careersandenterprise.co.uk::72c4b835-fb81-47fd-b993-4582ae31168e" providerId="AD" clId="Web-{1F105EF2-E060-8FB1-20D4-1E60481D0D15}" dt="2022-08-27T16:33:42.634" v="283"/>
          <ac:spMkLst>
            <pc:docMk/>
            <pc:sldMk cId="3499390851" sldId="308"/>
            <ac:spMk id="8" creationId="{5834061A-B903-755B-5ACE-3BE980CB6643}"/>
          </ac:spMkLst>
        </pc:spChg>
        <pc:picChg chg="add">
          <ac:chgData name="Diana Scutelnicu" userId="S::dscutelnicu@careersandenterprise.co.uk::72c4b835-fb81-47fd-b993-4582ae31168e" providerId="AD" clId="Web-{1F105EF2-E060-8FB1-20D4-1E60481D0D15}" dt="2022-08-27T16:32:45.257" v="256"/>
          <ac:picMkLst>
            <pc:docMk/>
            <pc:sldMk cId="3499390851" sldId="308"/>
            <ac:picMk id="4" creationId="{DE75B5DF-BEB2-657C-6E51-70C44583CC26}"/>
          </ac:picMkLst>
        </pc:picChg>
        <pc:picChg chg="del">
          <ac:chgData name="Diana Scutelnicu" userId="S::dscutelnicu@careersandenterprise.co.uk::72c4b835-fb81-47fd-b993-4582ae31168e" providerId="AD" clId="Web-{1F105EF2-E060-8FB1-20D4-1E60481D0D15}" dt="2022-08-27T16:33:39.524" v="281"/>
          <ac:picMkLst>
            <pc:docMk/>
            <pc:sldMk cId="3499390851" sldId="308"/>
            <ac:picMk id="7" creationId="{3C53AA86-F9D0-FD03-50E9-0AA3A7AFAC7A}"/>
          </ac:picMkLst>
        </pc:picChg>
        <pc:picChg chg="add">
          <ac:chgData name="Diana Scutelnicu" userId="S::dscutelnicu@careersandenterprise.co.uk::72c4b835-fb81-47fd-b993-4582ae31168e" providerId="AD" clId="Web-{1F105EF2-E060-8FB1-20D4-1E60481D0D15}" dt="2022-08-27T16:33:42.649" v="284"/>
          <ac:picMkLst>
            <pc:docMk/>
            <pc:sldMk cId="3499390851" sldId="308"/>
            <ac:picMk id="11" creationId="{06C964CD-86E8-5B8B-FFFA-99C9DB3E1E24}"/>
          </ac:picMkLst>
        </pc:picChg>
        <pc:picChg chg="del">
          <ac:chgData name="Diana Scutelnicu" userId="S::dscutelnicu@careersandenterprise.co.uk::72c4b835-fb81-47fd-b993-4582ae31168e" providerId="AD" clId="Web-{1F105EF2-E060-8FB1-20D4-1E60481D0D15}" dt="2022-08-27T16:32:44.414" v="255"/>
          <ac:picMkLst>
            <pc:docMk/>
            <pc:sldMk cId="3499390851" sldId="308"/>
            <ac:picMk id="12" creationId="{501F9FFF-E609-AC9D-D7B7-EC511AF87342}"/>
          </ac:picMkLst>
        </pc:picChg>
      </pc:sldChg>
      <pc:sldChg chg="modSp">
        <pc:chgData name="Diana Scutelnicu" userId="S::dscutelnicu@careersandenterprise.co.uk::72c4b835-fb81-47fd-b993-4582ae31168e" providerId="AD" clId="Web-{1F105EF2-E060-8FB1-20D4-1E60481D0D15}" dt="2022-08-27T16:27:10.183" v="195" actId="1076"/>
        <pc:sldMkLst>
          <pc:docMk/>
          <pc:sldMk cId="806518472" sldId="309"/>
        </pc:sldMkLst>
        <pc:spChg chg="mod">
          <ac:chgData name="Diana Scutelnicu" userId="S::dscutelnicu@careersandenterprise.co.uk::72c4b835-fb81-47fd-b993-4582ae31168e" providerId="AD" clId="Web-{1F105EF2-E060-8FB1-20D4-1E60481D0D15}" dt="2022-08-27T16:27:01.871" v="191" actId="1076"/>
          <ac:spMkLst>
            <pc:docMk/>
            <pc:sldMk cId="806518472" sldId="309"/>
            <ac:spMk id="2" creationId="{CF8D53C1-6EFB-2D4E-BA80-9A9F2FCD68BC}"/>
          </ac:spMkLst>
        </pc:spChg>
        <pc:spChg chg="mod">
          <ac:chgData name="Diana Scutelnicu" userId="S::dscutelnicu@careersandenterprise.co.uk::72c4b835-fb81-47fd-b993-4582ae31168e" providerId="AD" clId="Web-{1F105EF2-E060-8FB1-20D4-1E60481D0D15}" dt="2022-08-27T16:27:07.793" v="194" actId="1076"/>
          <ac:spMkLst>
            <pc:docMk/>
            <pc:sldMk cId="806518472" sldId="309"/>
            <ac:spMk id="4" creationId="{5B18C8AE-AB4D-044D-99D4-7328ABAFD045}"/>
          </ac:spMkLst>
        </pc:spChg>
        <pc:spChg chg="mod">
          <ac:chgData name="Diana Scutelnicu" userId="S::dscutelnicu@careersandenterprise.co.uk::72c4b835-fb81-47fd-b993-4582ae31168e" providerId="AD" clId="Web-{1F105EF2-E060-8FB1-20D4-1E60481D0D15}" dt="2022-08-27T16:26:55.433" v="188" actId="1076"/>
          <ac:spMkLst>
            <pc:docMk/>
            <pc:sldMk cId="806518472" sldId="309"/>
            <ac:spMk id="5" creationId="{01A7FF13-D878-83C7-888F-45D8F4BDD425}"/>
          </ac:spMkLst>
        </pc:spChg>
        <pc:spChg chg="mod">
          <ac:chgData name="Diana Scutelnicu" userId="S::dscutelnicu@careersandenterprise.co.uk::72c4b835-fb81-47fd-b993-4582ae31168e" providerId="AD" clId="Web-{1F105EF2-E060-8FB1-20D4-1E60481D0D15}" dt="2022-08-27T16:27:10.183" v="195" actId="1076"/>
          <ac:spMkLst>
            <pc:docMk/>
            <pc:sldMk cId="806518472" sldId="309"/>
            <ac:spMk id="6" creationId="{ED1A98CE-4741-4913-5ABA-F9F4C648A463}"/>
          </ac:spMkLst>
        </pc:spChg>
      </pc:sldChg>
      <pc:sldChg chg="modSp">
        <pc:chgData name="Diana Scutelnicu" userId="S::dscutelnicu@careersandenterprise.co.uk::72c4b835-fb81-47fd-b993-4582ae31168e" providerId="AD" clId="Web-{1F105EF2-E060-8FB1-20D4-1E60481D0D15}" dt="2022-08-27T16:22:14.582" v="110" actId="1076"/>
        <pc:sldMkLst>
          <pc:docMk/>
          <pc:sldMk cId="2951893007" sldId="316"/>
        </pc:sldMkLst>
        <pc:spChg chg="mod">
          <ac:chgData name="Diana Scutelnicu" userId="S::dscutelnicu@careersandenterprise.co.uk::72c4b835-fb81-47fd-b993-4582ae31168e" providerId="AD" clId="Web-{1F105EF2-E060-8FB1-20D4-1E60481D0D15}" dt="2022-08-27T16:21:28.377" v="88" actId="1076"/>
          <ac:spMkLst>
            <pc:docMk/>
            <pc:sldMk cId="2951893007" sldId="316"/>
            <ac:spMk id="2" creationId="{60D1E94C-6654-0EF0-35AC-EF3E7BFB26F7}"/>
          </ac:spMkLst>
        </pc:spChg>
        <pc:spChg chg="mod">
          <ac:chgData name="Diana Scutelnicu" userId="S::dscutelnicu@careersandenterprise.co.uk::72c4b835-fb81-47fd-b993-4582ae31168e" providerId="AD" clId="Web-{1F105EF2-E060-8FB1-20D4-1E60481D0D15}" dt="2022-08-27T16:21:49.347" v="104" actId="1076"/>
          <ac:spMkLst>
            <pc:docMk/>
            <pc:sldMk cId="2951893007" sldId="316"/>
            <ac:spMk id="4" creationId="{E8984C58-143E-29AD-BA62-FEFE7F2FF37D}"/>
          </ac:spMkLst>
        </pc:spChg>
        <pc:spChg chg="mod">
          <ac:chgData name="Diana Scutelnicu" userId="S::dscutelnicu@careersandenterprise.co.uk::72c4b835-fb81-47fd-b993-4582ae31168e" providerId="AD" clId="Web-{1F105EF2-E060-8FB1-20D4-1E60481D0D15}" dt="2022-08-27T16:21:28.377" v="89" actId="1076"/>
          <ac:spMkLst>
            <pc:docMk/>
            <pc:sldMk cId="2951893007" sldId="316"/>
            <ac:spMk id="5" creationId="{76078B30-E631-4F33-7034-D30F60E6E88A}"/>
          </ac:spMkLst>
        </pc:spChg>
        <pc:spChg chg="mod">
          <ac:chgData name="Diana Scutelnicu" userId="S::dscutelnicu@careersandenterprise.co.uk::72c4b835-fb81-47fd-b993-4582ae31168e" providerId="AD" clId="Web-{1F105EF2-E060-8FB1-20D4-1E60481D0D15}" dt="2022-08-27T16:21:28.393" v="90" actId="1076"/>
          <ac:spMkLst>
            <pc:docMk/>
            <pc:sldMk cId="2951893007" sldId="316"/>
            <ac:spMk id="6" creationId="{B4E8E9BF-2281-E879-78E2-23075624E7D6}"/>
          </ac:spMkLst>
        </pc:spChg>
        <pc:spChg chg="mod">
          <ac:chgData name="Diana Scutelnicu" userId="S::dscutelnicu@careersandenterprise.co.uk::72c4b835-fb81-47fd-b993-4582ae31168e" providerId="AD" clId="Web-{1F105EF2-E060-8FB1-20D4-1E60481D0D15}" dt="2022-08-27T16:21:18.924" v="87" actId="1076"/>
          <ac:spMkLst>
            <pc:docMk/>
            <pc:sldMk cId="2951893007" sldId="316"/>
            <ac:spMk id="7" creationId="{A7BD4682-81E3-C22B-A2BA-796F2BA1BAA2}"/>
          </ac:spMkLst>
        </pc:spChg>
        <pc:spChg chg="mod">
          <ac:chgData name="Diana Scutelnicu" userId="S::dscutelnicu@careersandenterprise.co.uk::72c4b835-fb81-47fd-b993-4582ae31168e" providerId="AD" clId="Web-{1F105EF2-E060-8FB1-20D4-1E60481D0D15}" dt="2022-08-27T16:21:45.706" v="98" actId="1076"/>
          <ac:spMkLst>
            <pc:docMk/>
            <pc:sldMk cId="2951893007" sldId="316"/>
            <ac:spMk id="8" creationId="{CEFD9583-A4C1-14E1-164D-238401EC11F6}"/>
          </ac:spMkLst>
        </pc:spChg>
        <pc:spChg chg="mod">
          <ac:chgData name="Diana Scutelnicu" userId="S::dscutelnicu@careersandenterprise.co.uk::72c4b835-fb81-47fd-b993-4582ae31168e" providerId="AD" clId="Web-{1F105EF2-E060-8FB1-20D4-1E60481D0D15}" dt="2022-08-27T16:21:45.722" v="99" actId="1076"/>
          <ac:spMkLst>
            <pc:docMk/>
            <pc:sldMk cId="2951893007" sldId="316"/>
            <ac:spMk id="11" creationId="{966D3E90-9745-52ED-1CF3-4862981BA9DA}"/>
          </ac:spMkLst>
        </pc:spChg>
        <pc:spChg chg="mod">
          <ac:chgData name="Diana Scutelnicu" userId="S::dscutelnicu@careersandenterprise.co.uk::72c4b835-fb81-47fd-b993-4582ae31168e" providerId="AD" clId="Web-{1F105EF2-E060-8FB1-20D4-1E60481D0D15}" dt="2022-08-27T16:22:11.972" v="109" actId="1076"/>
          <ac:spMkLst>
            <pc:docMk/>
            <pc:sldMk cId="2951893007" sldId="316"/>
            <ac:spMk id="12" creationId="{9919C44D-92A7-5D64-9AFB-6F49359AC4BF}"/>
          </ac:spMkLst>
        </pc:spChg>
        <pc:spChg chg="mod">
          <ac:chgData name="Diana Scutelnicu" userId="S::dscutelnicu@careersandenterprise.co.uk::72c4b835-fb81-47fd-b993-4582ae31168e" providerId="AD" clId="Web-{1F105EF2-E060-8FB1-20D4-1E60481D0D15}" dt="2022-08-27T16:21:45.737" v="100" actId="1076"/>
          <ac:spMkLst>
            <pc:docMk/>
            <pc:sldMk cId="2951893007" sldId="316"/>
            <ac:spMk id="13" creationId="{CE0FAC40-8F06-2719-E2E0-A7CEAE634E2B}"/>
          </ac:spMkLst>
        </pc:spChg>
        <pc:spChg chg="mod">
          <ac:chgData name="Diana Scutelnicu" userId="S::dscutelnicu@careersandenterprise.co.uk::72c4b835-fb81-47fd-b993-4582ae31168e" providerId="AD" clId="Web-{1F105EF2-E060-8FB1-20D4-1E60481D0D15}" dt="2022-08-27T16:21:32.956" v="94" actId="1076"/>
          <ac:spMkLst>
            <pc:docMk/>
            <pc:sldMk cId="2951893007" sldId="316"/>
            <ac:spMk id="15" creationId="{D8CA26B4-C8EB-74FE-BA93-9ECDB3A5FF2B}"/>
          </ac:spMkLst>
        </pc:spChg>
        <pc:picChg chg="mod">
          <ac:chgData name="Diana Scutelnicu" userId="S::dscutelnicu@careersandenterprise.co.uk::72c4b835-fb81-47fd-b993-4582ae31168e" providerId="AD" clId="Web-{1F105EF2-E060-8FB1-20D4-1E60481D0D15}" dt="2022-08-27T16:20:47.579" v="71" actId="1076"/>
          <ac:picMkLst>
            <pc:docMk/>
            <pc:sldMk cId="2951893007" sldId="316"/>
            <ac:picMk id="9" creationId="{749EAB42-23E9-3E4B-CEE9-4CFEF8F95743}"/>
          </ac:picMkLst>
        </pc:picChg>
        <pc:picChg chg="mod">
          <ac:chgData name="Diana Scutelnicu" userId="S::dscutelnicu@careersandenterprise.co.uk::72c4b835-fb81-47fd-b993-4582ae31168e" providerId="AD" clId="Web-{1F105EF2-E060-8FB1-20D4-1E60481D0D15}" dt="2022-08-27T16:22:07.441" v="108" actId="1076"/>
          <ac:picMkLst>
            <pc:docMk/>
            <pc:sldMk cId="2951893007" sldId="316"/>
            <ac:picMk id="17" creationId="{723782A5-3B69-B6CB-408B-EE677FB6CE95}"/>
          </ac:picMkLst>
        </pc:picChg>
        <pc:picChg chg="mod">
          <ac:chgData name="Diana Scutelnicu" userId="S::dscutelnicu@careersandenterprise.co.uk::72c4b835-fb81-47fd-b993-4582ae31168e" providerId="AD" clId="Web-{1F105EF2-E060-8FB1-20D4-1E60481D0D15}" dt="2022-08-27T16:21:16.768" v="86" actId="1076"/>
          <ac:picMkLst>
            <pc:docMk/>
            <pc:sldMk cId="2951893007" sldId="316"/>
            <ac:picMk id="18" creationId="{8A9645F0-8350-DB06-CC2A-3F0191E2046B}"/>
          </ac:picMkLst>
        </pc:picChg>
        <pc:picChg chg="mod">
          <ac:chgData name="Diana Scutelnicu" userId="S::dscutelnicu@careersandenterprise.co.uk::72c4b835-fb81-47fd-b993-4582ae31168e" providerId="AD" clId="Web-{1F105EF2-E060-8FB1-20D4-1E60481D0D15}" dt="2022-08-27T16:22:14.582" v="110" actId="1076"/>
          <ac:picMkLst>
            <pc:docMk/>
            <pc:sldMk cId="2951893007" sldId="316"/>
            <ac:picMk id="19" creationId="{8C112535-5734-C4D3-D91B-C820575A8B99}"/>
          </ac:picMkLst>
        </pc:picChg>
        <pc:picChg chg="mod">
          <ac:chgData name="Diana Scutelnicu" userId="S::dscutelnicu@careersandenterprise.co.uk::72c4b835-fb81-47fd-b993-4582ae31168e" providerId="AD" clId="Web-{1F105EF2-E060-8FB1-20D4-1E60481D0D15}" dt="2022-08-27T16:21:28.409" v="91" actId="1076"/>
          <ac:picMkLst>
            <pc:docMk/>
            <pc:sldMk cId="2951893007" sldId="316"/>
            <ac:picMk id="26" creationId="{FC5D9349-B22B-2175-9582-753B4FA01A9A}"/>
          </ac:picMkLst>
        </pc:picChg>
        <pc:picChg chg="mod">
          <ac:chgData name="Diana Scutelnicu" userId="S::dscutelnicu@careersandenterprise.co.uk::72c4b835-fb81-47fd-b993-4582ae31168e" providerId="AD" clId="Web-{1F105EF2-E060-8FB1-20D4-1E60481D0D15}" dt="2022-08-27T16:21:28.409" v="92" actId="1076"/>
          <ac:picMkLst>
            <pc:docMk/>
            <pc:sldMk cId="2951893007" sldId="316"/>
            <ac:picMk id="27" creationId="{5A513737-3244-0A9C-D03E-3F5A8716CA55}"/>
          </ac:picMkLst>
        </pc:picChg>
        <pc:picChg chg="mod">
          <ac:chgData name="Diana Scutelnicu" userId="S::dscutelnicu@careersandenterprise.co.uk::72c4b835-fb81-47fd-b993-4582ae31168e" providerId="AD" clId="Web-{1F105EF2-E060-8FB1-20D4-1E60481D0D15}" dt="2022-08-27T16:21:28.424" v="93" actId="1076"/>
          <ac:picMkLst>
            <pc:docMk/>
            <pc:sldMk cId="2951893007" sldId="316"/>
            <ac:picMk id="28" creationId="{709ADBAC-1100-4D74-BA4F-E219EF12372D}"/>
          </ac:picMkLst>
        </pc:picChg>
        <pc:picChg chg="mod">
          <ac:chgData name="Diana Scutelnicu" userId="S::dscutelnicu@careersandenterprise.co.uk::72c4b835-fb81-47fd-b993-4582ae31168e" providerId="AD" clId="Web-{1F105EF2-E060-8FB1-20D4-1E60481D0D15}" dt="2022-08-27T16:21:32.971" v="95" actId="1076"/>
          <ac:picMkLst>
            <pc:docMk/>
            <pc:sldMk cId="2951893007" sldId="316"/>
            <ac:picMk id="29" creationId="{1BCB9A9F-0163-E505-7D00-B31213F701EA}"/>
          </ac:picMkLst>
        </pc:picChg>
        <pc:picChg chg="mod">
          <ac:chgData name="Diana Scutelnicu" userId="S::dscutelnicu@careersandenterprise.co.uk::72c4b835-fb81-47fd-b993-4582ae31168e" providerId="AD" clId="Web-{1F105EF2-E060-8FB1-20D4-1E60481D0D15}" dt="2022-08-27T16:21:45.737" v="101" actId="1076"/>
          <ac:picMkLst>
            <pc:docMk/>
            <pc:sldMk cId="2951893007" sldId="316"/>
            <ac:picMk id="30" creationId="{C48C44F3-167B-F9B1-26DB-6CC87E5E1141}"/>
          </ac:picMkLst>
        </pc:picChg>
        <pc:picChg chg="mod">
          <ac:chgData name="Diana Scutelnicu" userId="S::dscutelnicu@careersandenterprise.co.uk::72c4b835-fb81-47fd-b993-4582ae31168e" providerId="AD" clId="Web-{1F105EF2-E060-8FB1-20D4-1E60481D0D15}" dt="2022-08-27T16:21:45.753" v="102" actId="1076"/>
          <ac:picMkLst>
            <pc:docMk/>
            <pc:sldMk cId="2951893007" sldId="316"/>
            <ac:picMk id="31" creationId="{9AF93C7B-DFFF-F3F3-BFB0-017C5BB0ADED}"/>
          </ac:picMkLst>
        </pc:picChg>
        <pc:picChg chg="mod">
          <ac:chgData name="Diana Scutelnicu" userId="S::dscutelnicu@careersandenterprise.co.uk::72c4b835-fb81-47fd-b993-4582ae31168e" providerId="AD" clId="Web-{1F105EF2-E060-8FB1-20D4-1E60481D0D15}" dt="2022-08-27T16:21:45.753" v="103" actId="1076"/>
          <ac:picMkLst>
            <pc:docMk/>
            <pc:sldMk cId="2951893007" sldId="316"/>
            <ac:picMk id="32" creationId="{F424EA20-D2E9-197F-8FDE-DC3710A05202}"/>
          </ac:picMkLst>
        </pc:picChg>
      </pc:sldChg>
      <pc:sldChg chg="modSp">
        <pc:chgData name="Diana Scutelnicu" userId="S::dscutelnicu@careersandenterprise.co.uk::72c4b835-fb81-47fd-b993-4582ae31168e" providerId="AD" clId="Web-{1F105EF2-E060-8FB1-20D4-1E60481D0D15}" dt="2022-08-27T16:20:44.829" v="70" actId="20577"/>
        <pc:sldMkLst>
          <pc:docMk/>
          <pc:sldMk cId="3701790944" sldId="331"/>
        </pc:sldMkLst>
        <pc:spChg chg="mod">
          <ac:chgData name="Diana Scutelnicu" userId="S::dscutelnicu@careersandenterprise.co.uk::72c4b835-fb81-47fd-b993-4582ae31168e" providerId="AD" clId="Web-{1F105EF2-E060-8FB1-20D4-1E60481D0D15}" dt="2022-08-27T16:20:37.907" v="67" actId="20577"/>
          <ac:spMkLst>
            <pc:docMk/>
            <pc:sldMk cId="3701790944" sldId="331"/>
            <ac:spMk id="3" creationId="{119EF74F-8D98-05EB-1174-4C8CB625DACC}"/>
          </ac:spMkLst>
        </pc:spChg>
        <pc:spChg chg="mod">
          <ac:chgData name="Diana Scutelnicu" userId="S::dscutelnicu@careersandenterprise.co.uk::72c4b835-fb81-47fd-b993-4582ae31168e" providerId="AD" clId="Web-{1F105EF2-E060-8FB1-20D4-1E60481D0D15}" dt="2022-08-27T16:20:35.016" v="65" actId="20577"/>
          <ac:spMkLst>
            <pc:docMk/>
            <pc:sldMk cId="3701790944" sldId="331"/>
            <ac:spMk id="4" creationId="{68780DCA-37B5-1DD4-149A-AFAAB219B181}"/>
          </ac:spMkLst>
        </pc:spChg>
        <pc:spChg chg="mod">
          <ac:chgData name="Diana Scutelnicu" userId="S::dscutelnicu@careersandenterprise.co.uk::72c4b835-fb81-47fd-b993-4582ae31168e" providerId="AD" clId="Web-{1F105EF2-E060-8FB1-20D4-1E60481D0D15}" dt="2022-08-27T16:20:44.829" v="70" actId="20577"/>
          <ac:spMkLst>
            <pc:docMk/>
            <pc:sldMk cId="3701790944" sldId="331"/>
            <ac:spMk id="5" creationId="{0DDBF870-C90D-AF2D-F169-6B8B2C72A767}"/>
          </ac:spMkLst>
        </pc:spChg>
      </pc:sldChg>
      <pc:sldChg chg="modSp">
        <pc:chgData name="Diana Scutelnicu" userId="S::dscutelnicu@careersandenterprise.co.uk::72c4b835-fb81-47fd-b993-4582ae31168e" providerId="AD" clId="Web-{1F105EF2-E060-8FB1-20D4-1E60481D0D15}" dt="2022-08-27T16:25:54.885" v="166" actId="20577"/>
        <pc:sldMkLst>
          <pc:docMk/>
          <pc:sldMk cId="4252777612" sldId="332"/>
        </pc:sldMkLst>
        <pc:spChg chg="mod">
          <ac:chgData name="Diana Scutelnicu" userId="S::dscutelnicu@careersandenterprise.co.uk::72c4b835-fb81-47fd-b993-4582ae31168e" providerId="AD" clId="Web-{1F105EF2-E060-8FB1-20D4-1E60481D0D15}" dt="2022-08-27T16:25:27.493" v="154" actId="20577"/>
          <ac:spMkLst>
            <pc:docMk/>
            <pc:sldMk cId="4252777612" sldId="332"/>
            <ac:spMk id="2" creationId="{00000000-0000-0000-0000-000000000000}"/>
          </ac:spMkLst>
        </pc:spChg>
        <pc:spChg chg="mod">
          <ac:chgData name="Diana Scutelnicu" userId="S::dscutelnicu@careersandenterprise.co.uk::72c4b835-fb81-47fd-b993-4582ae31168e" providerId="AD" clId="Web-{1F105EF2-E060-8FB1-20D4-1E60481D0D15}" dt="2022-08-27T16:25:43.197" v="161" actId="20577"/>
          <ac:spMkLst>
            <pc:docMk/>
            <pc:sldMk cId="4252777612" sldId="332"/>
            <ac:spMk id="10" creationId="{0A98D770-D1CA-48AC-9D51-BB02ECF9332F}"/>
          </ac:spMkLst>
        </pc:spChg>
        <pc:spChg chg="mod">
          <ac:chgData name="Diana Scutelnicu" userId="S::dscutelnicu@careersandenterprise.co.uk::72c4b835-fb81-47fd-b993-4582ae31168e" providerId="AD" clId="Web-{1F105EF2-E060-8FB1-20D4-1E60481D0D15}" dt="2022-08-27T16:25:54.885" v="166" actId="20577"/>
          <ac:spMkLst>
            <pc:docMk/>
            <pc:sldMk cId="4252777612" sldId="332"/>
            <ac:spMk id="11" creationId="{D758C71C-9382-4417-BE83-6DAAA59A10F9}"/>
          </ac:spMkLst>
        </pc:spChg>
        <pc:picChg chg="mod">
          <ac:chgData name="Diana Scutelnicu" userId="S::dscutelnicu@careersandenterprise.co.uk::72c4b835-fb81-47fd-b993-4582ae31168e" providerId="AD" clId="Web-{1F105EF2-E060-8FB1-20D4-1E60481D0D15}" dt="2022-08-27T16:25:16.071" v="153" actId="14100"/>
          <ac:picMkLst>
            <pc:docMk/>
            <pc:sldMk cId="4252777612" sldId="332"/>
            <ac:picMk id="8" creationId="{6E012938-07A9-504B-BBF9-3CDCD6DBF511}"/>
          </ac:picMkLst>
        </pc:picChg>
      </pc:sldChg>
      <pc:sldChg chg="modSp">
        <pc:chgData name="Diana Scutelnicu" userId="S::dscutelnicu@careersandenterprise.co.uk::72c4b835-fb81-47fd-b993-4582ae31168e" providerId="AD" clId="Web-{1F105EF2-E060-8FB1-20D4-1E60481D0D15}" dt="2022-08-27T16:22:31.629" v="115" actId="1076"/>
        <pc:sldMkLst>
          <pc:docMk/>
          <pc:sldMk cId="2293612555" sldId="334"/>
        </pc:sldMkLst>
        <pc:spChg chg="mod">
          <ac:chgData name="Diana Scutelnicu" userId="S::dscutelnicu@careersandenterprise.co.uk::72c4b835-fb81-47fd-b993-4582ae31168e" providerId="AD" clId="Web-{1F105EF2-E060-8FB1-20D4-1E60481D0D15}" dt="2022-08-27T16:22:31.629" v="115" actId="1076"/>
          <ac:spMkLst>
            <pc:docMk/>
            <pc:sldMk cId="2293612555" sldId="334"/>
            <ac:spMk id="6" creationId="{4BECA783-E491-52FA-3C2F-3181BBBBAA36}"/>
          </ac:spMkLst>
        </pc:spChg>
      </pc:sldChg>
      <pc:sldChg chg="modSp">
        <pc:chgData name="Diana Scutelnicu" userId="S::dscutelnicu@careersandenterprise.co.uk::72c4b835-fb81-47fd-b993-4582ae31168e" providerId="AD" clId="Web-{1F105EF2-E060-8FB1-20D4-1E60481D0D15}" dt="2022-08-27T16:22:36.489" v="117" actId="20577"/>
        <pc:sldMkLst>
          <pc:docMk/>
          <pc:sldMk cId="3951800816" sldId="335"/>
        </pc:sldMkLst>
        <pc:spChg chg="mod">
          <ac:chgData name="Diana Scutelnicu" userId="S::dscutelnicu@careersandenterprise.co.uk::72c4b835-fb81-47fd-b993-4582ae31168e" providerId="AD" clId="Web-{1F105EF2-E060-8FB1-20D4-1E60481D0D15}" dt="2022-08-27T16:22:36.489" v="117" actId="20577"/>
          <ac:spMkLst>
            <pc:docMk/>
            <pc:sldMk cId="3951800816" sldId="335"/>
            <ac:spMk id="5" creationId="{DBBD7949-3C21-566F-3D25-DFA014734FBD}"/>
          </ac:spMkLst>
        </pc:spChg>
      </pc:sldChg>
      <pc:sldChg chg="modSp">
        <pc:chgData name="Diana Scutelnicu" userId="S::dscutelnicu@careersandenterprise.co.uk::72c4b835-fb81-47fd-b993-4582ae31168e" providerId="AD" clId="Web-{1F105EF2-E060-8FB1-20D4-1E60481D0D15}" dt="2022-08-27T16:20:23.954" v="61" actId="1076"/>
        <pc:sldMkLst>
          <pc:docMk/>
          <pc:sldMk cId="1996225520" sldId="336"/>
        </pc:sldMkLst>
        <pc:spChg chg="mod">
          <ac:chgData name="Diana Scutelnicu" userId="S::dscutelnicu@careersandenterprise.co.uk::72c4b835-fb81-47fd-b993-4582ae31168e" providerId="AD" clId="Web-{1F105EF2-E060-8FB1-20D4-1E60481D0D15}" dt="2022-08-27T16:19:46.906" v="48" actId="1076"/>
          <ac:spMkLst>
            <pc:docMk/>
            <pc:sldMk cId="1996225520" sldId="336"/>
            <ac:spMk id="3" creationId="{57B32E53-C787-808C-3341-B5AFA0F6ECB6}"/>
          </ac:spMkLst>
        </pc:spChg>
        <pc:spChg chg="mod">
          <ac:chgData name="Diana Scutelnicu" userId="S::dscutelnicu@careersandenterprise.co.uk::72c4b835-fb81-47fd-b993-4582ae31168e" providerId="AD" clId="Web-{1F105EF2-E060-8FB1-20D4-1E60481D0D15}" dt="2022-08-27T16:19:15.546" v="37" actId="20577"/>
          <ac:spMkLst>
            <pc:docMk/>
            <pc:sldMk cId="1996225520" sldId="336"/>
            <ac:spMk id="4" creationId="{68780DCA-37B5-1DD4-149A-AFAAB219B181}"/>
          </ac:spMkLst>
        </pc:spChg>
        <pc:spChg chg="mod">
          <ac:chgData name="Diana Scutelnicu" userId="S::dscutelnicu@careersandenterprise.co.uk::72c4b835-fb81-47fd-b993-4582ae31168e" providerId="AD" clId="Web-{1F105EF2-E060-8FB1-20D4-1E60481D0D15}" dt="2022-08-27T16:20:16.125" v="59" actId="1076"/>
          <ac:spMkLst>
            <pc:docMk/>
            <pc:sldMk cId="1996225520" sldId="336"/>
            <ac:spMk id="6" creationId="{947ECAB2-1811-6A6E-2206-69DE2E24DA0C}"/>
          </ac:spMkLst>
        </pc:spChg>
        <pc:spChg chg="mod">
          <ac:chgData name="Diana Scutelnicu" userId="S::dscutelnicu@careersandenterprise.co.uk::72c4b835-fb81-47fd-b993-4582ae31168e" providerId="AD" clId="Web-{1F105EF2-E060-8FB1-20D4-1E60481D0D15}" dt="2022-08-27T16:19:22.733" v="40" actId="1076"/>
          <ac:spMkLst>
            <pc:docMk/>
            <pc:sldMk cId="1996225520" sldId="336"/>
            <ac:spMk id="7" creationId="{996DAA7E-031C-ED48-A81C-44194EB80094}"/>
          </ac:spMkLst>
        </pc:spChg>
        <pc:spChg chg="mod">
          <ac:chgData name="Diana Scutelnicu" userId="S::dscutelnicu@careersandenterprise.co.uk::72c4b835-fb81-47fd-b993-4582ae31168e" providerId="AD" clId="Web-{1F105EF2-E060-8FB1-20D4-1E60481D0D15}" dt="2022-08-27T16:19:33.609" v="43" actId="1076"/>
          <ac:spMkLst>
            <pc:docMk/>
            <pc:sldMk cId="1996225520" sldId="336"/>
            <ac:spMk id="9" creationId="{6BB4E821-3B03-884F-FC42-49705E084933}"/>
          </ac:spMkLst>
        </pc:spChg>
        <pc:spChg chg="mod">
          <ac:chgData name="Diana Scutelnicu" userId="S::dscutelnicu@careersandenterprise.co.uk::72c4b835-fb81-47fd-b993-4582ae31168e" providerId="AD" clId="Web-{1F105EF2-E060-8FB1-20D4-1E60481D0D15}" dt="2022-08-27T16:20:07.844" v="57" actId="20577"/>
          <ac:spMkLst>
            <pc:docMk/>
            <pc:sldMk cId="1996225520" sldId="336"/>
            <ac:spMk id="15" creationId="{1BE6018D-2686-3541-AF46-C1090753A159}"/>
          </ac:spMkLst>
        </pc:spChg>
        <pc:spChg chg="mod">
          <ac:chgData name="Diana Scutelnicu" userId="S::dscutelnicu@careersandenterprise.co.uk::72c4b835-fb81-47fd-b993-4582ae31168e" providerId="AD" clId="Web-{1F105EF2-E060-8FB1-20D4-1E60481D0D15}" dt="2022-08-27T16:19:29.405" v="42" actId="20577"/>
          <ac:spMkLst>
            <pc:docMk/>
            <pc:sldMk cId="1996225520" sldId="336"/>
            <ac:spMk id="17" creationId="{0D139196-9962-2D40-065B-B6ADDCF63150}"/>
          </ac:spMkLst>
        </pc:spChg>
        <pc:spChg chg="mod">
          <ac:chgData name="Diana Scutelnicu" userId="S::dscutelnicu@careersandenterprise.co.uk::72c4b835-fb81-47fd-b993-4582ae31168e" providerId="AD" clId="Web-{1F105EF2-E060-8FB1-20D4-1E60481D0D15}" dt="2022-08-27T16:20:23.954" v="61" actId="1076"/>
          <ac:spMkLst>
            <pc:docMk/>
            <pc:sldMk cId="1996225520" sldId="336"/>
            <ac:spMk id="18" creationId="{13E3761F-3FB5-4C70-9039-67944E24693B}"/>
          </ac:spMkLst>
        </pc:spChg>
        <pc:spChg chg="mod">
          <ac:chgData name="Diana Scutelnicu" userId="S::dscutelnicu@careersandenterprise.co.uk::72c4b835-fb81-47fd-b993-4582ae31168e" providerId="AD" clId="Web-{1F105EF2-E060-8FB1-20D4-1E60481D0D15}" dt="2022-08-27T16:19:51.125" v="49" actId="20577"/>
          <ac:spMkLst>
            <pc:docMk/>
            <pc:sldMk cId="1996225520" sldId="336"/>
            <ac:spMk id="19" creationId="{06DB9765-D8ED-570B-9B1A-59F0DB8C6291}"/>
          </ac:spMkLst>
        </pc:spChg>
        <pc:spChg chg="mod">
          <ac:chgData name="Diana Scutelnicu" userId="S::dscutelnicu@careersandenterprise.co.uk::72c4b835-fb81-47fd-b993-4582ae31168e" providerId="AD" clId="Web-{1F105EF2-E060-8FB1-20D4-1E60481D0D15}" dt="2022-08-27T16:19:59.078" v="52" actId="20577"/>
          <ac:spMkLst>
            <pc:docMk/>
            <pc:sldMk cId="1996225520" sldId="336"/>
            <ac:spMk id="20" creationId="{F72CE0D4-B746-10AD-6300-7DD3F0C7F29B}"/>
          </ac:spMkLst>
        </pc:spChg>
        <pc:spChg chg="mod">
          <ac:chgData name="Diana Scutelnicu" userId="S::dscutelnicu@careersandenterprise.co.uk::72c4b835-fb81-47fd-b993-4582ae31168e" providerId="AD" clId="Web-{1F105EF2-E060-8FB1-20D4-1E60481D0D15}" dt="2022-08-27T16:20:11.469" v="58" actId="20577"/>
          <ac:spMkLst>
            <pc:docMk/>
            <pc:sldMk cId="1996225520" sldId="336"/>
            <ac:spMk id="21" creationId="{0640F886-FF06-DDE7-D3BD-AAE7DA57A48D}"/>
          </ac:spMkLst>
        </pc:spChg>
      </pc:sldChg>
      <pc:sldChg chg="del">
        <pc:chgData name="Diana Scutelnicu" userId="S::dscutelnicu@careersandenterprise.co.uk::72c4b835-fb81-47fd-b993-4582ae31168e" providerId="AD" clId="Web-{1F105EF2-E060-8FB1-20D4-1E60481D0D15}" dt="2022-08-27T16:33:49.806" v="285"/>
        <pc:sldMkLst>
          <pc:docMk/>
          <pc:sldMk cId="3961566232" sldId="337"/>
        </pc:sldMkLst>
      </pc:sldChg>
      <pc:sldChg chg="modSp">
        <pc:chgData name="Diana Scutelnicu" userId="S::dscutelnicu@careersandenterprise.co.uk::72c4b835-fb81-47fd-b993-4582ae31168e" providerId="AD" clId="Web-{1F105EF2-E060-8FB1-20D4-1E60481D0D15}" dt="2022-08-27T16:33:58.384" v="286" actId="20577"/>
        <pc:sldMkLst>
          <pc:docMk/>
          <pc:sldMk cId="4051867622" sldId="340"/>
        </pc:sldMkLst>
        <pc:spChg chg="mod">
          <ac:chgData name="Diana Scutelnicu" userId="S::dscutelnicu@careersandenterprise.co.uk::72c4b835-fb81-47fd-b993-4582ae31168e" providerId="AD" clId="Web-{1F105EF2-E060-8FB1-20D4-1E60481D0D15}" dt="2022-08-27T16:33:58.384" v="286" actId="20577"/>
          <ac:spMkLst>
            <pc:docMk/>
            <pc:sldMk cId="4051867622" sldId="340"/>
            <ac:spMk id="25" creationId="{2BB91433-530D-C0DF-8D02-182A4A107FE7}"/>
          </ac:spMkLst>
        </pc:spChg>
      </pc:sldChg>
    </pc:docChg>
  </pc:docChgLst>
  <pc:docChgLst>
    <pc:chgData name="Philippa Hartley" userId="S::phartley@careersandenterprise.co.uk::2a2506f4-19e7-4777-8767-f0efb84bcc1f" providerId="AD" clId="Web-{3963B78E-1B7B-AC0C-AD58-47716122B92D}"/>
    <pc:docChg chg="addSld modSld sldOrd">
      <pc:chgData name="Philippa Hartley" userId="S::phartley@careersandenterprise.co.uk::2a2506f4-19e7-4777-8767-f0efb84bcc1f" providerId="AD" clId="Web-{3963B78E-1B7B-AC0C-AD58-47716122B92D}" dt="2022-08-24T10:24:39.691" v="13"/>
      <pc:docMkLst>
        <pc:docMk/>
      </pc:docMkLst>
      <pc:sldChg chg="delSp modSp add ord replId">
        <pc:chgData name="Philippa Hartley" userId="S::phartley@careersandenterprise.co.uk::2a2506f4-19e7-4777-8767-f0efb84bcc1f" providerId="AD" clId="Web-{3963B78E-1B7B-AC0C-AD58-47716122B92D}" dt="2022-08-24T10:24:39.691" v="13"/>
        <pc:sldMkLst>
          <pc:docMk/>
          <pc:sldMk cId="3961566232" sldId="337"/>
        </pc:sldMkLst>
        <pc:spChg chg="mod">
          <ac:chgData name="Philippa Hartley" userId="S::phartley@careersandenterprise.co.uk::2a2506f4-19e7-4777-8767-f0efb84bcc1f" providerId="AD" clId="Web-{3963B78E-1B7B-AC0C-AD58-47716122B92D}" dt="2022-08-24T10:24:23.800" v="7" actId="1076"/>
          <ac:spMkLst>
            <pc:docMk/>
            <pc:sldMk cId="3961566232" sldId="337"/>
            <ac:spMk id="2" creationId="{00000000-0000-0000-0000-000000000000}"/>
          </ac:spMkLst>
        </pc:spChg>
        <pc:spChg chg="del">
          <ac:chgData name="Philippa Hartley" userId="S::phartley@careersandenterprise.co.uk::2a2506f4-19e7-4777-8767-f0efb84bcc1f" providerId="AD" clId="Web-{3963B78E-1B7B-AC0C-AD58-47716122B92D}" dt="2022-08-24T10:24:30.159" v="9"/>
          <ac:spMkLst>
            <pc:docMk/>
            <pc:sldMk cId="3961566232" sldId="337"/>
            <ac:spMk id="3" creationId="{00000000-0000-0000-0000-000000000000}"/>
          </ac:spMkLst>
        </pc:spChg>
        <pc:spChg chg="del">
          <ac:chgData name="Philippa Hartley" userId="S::phartley@careersandenterprise.co.uk::2a2506f4-19e7-4777-8767-f0efb84bcc1f" providerId="AD" clId="Web-{3963B78E-1B7B-AC0C-AD58-47716122B92D}" dt="2022-08-24T10:24:32.628" v="10"/>
          <ac:spMkLst>
            <pc:docMk/>
            <pc:sldMk cId="3961566232" sldId="337"/>
            <ac:spMk id="4" creationId="{3D21ADA0-9EFF-E4A0-0F2F-0840A0008AA0}"/>
          </ac:spMkLst>
        </pc:spChg>
        <pc:spChg chg="del">
          <ac:chgData name="Philippa Hartley" userId="S::phartley@careersandenterprise.co.uk::2a2506f4-19e7-4777-8767-f0efb84bcc1f" providerId="AD" clId="Web-{3963B78E-1B7B-AC0C-AD58-47716122B92D}" dt="2022-08-24T10:24:08.049" v="2"/>
          <ac:spMkLst>
            <pc:docMk/>
            <pc:sldMk cId="3961566232" sldId="337"/>
            <ac:spMk id="5" creationId="{A946CEBD-73F1-DFEB-5354-4C635DEFFD35}"/>
          </ac:spMkLst>
        </pc:spChg>
        <pc:spChg chg="del">
          <ac:chgData name="Philippa Hartley" userId="S::phartley@careersandenterprise.co.uk::2a2506f4-19e7-4777-8767-f0efb84bcc1f" providerId="AD" clId="Web-{3963B78E-1B7B-AC0C-AD58-47716122B92D}" dt="2022-08-24T10:24:39.691" v="13"/>
          <ac:spMkLst>
            <pc:docMk/>
            <pc:sldMk cId="3961566232" sldId="337"/>
            <ac:spMk id="7" creationId="{C850E352-0C17-BC75-3AA5-9AAD35682F1A}"/>
          </ac:spMkLst>
        </pc:spChg>
        <pc:spChg chg="del">
          <ac:chgData name="Philippa Hartley" userId="S::phartley@careersandenterprise.co.uk::2a2506f4-19e7-4777-8767-f0efb84bcc1f" providerId="AD" clId="Web-{3963B78E-1B7B-AC0C-AD58-47716122B92D}" dt="2022-08-24T10:24:34.597" v="11"/>
          <ac:spMkLst>
            <pc:docMk/>
            <pc:sldMk cId="3961566232" sldId="337"/>
            <ac:spMk id="9" creationId="{432BFE7C-B10D-4004-9F0F-738A10E146C5}"/>
          </ac:spMkLst>
        </pc:spChg>
        <pc:spChg chg="del">
          <ac:chgData name="Philippa Hartley" userId="S::phartley@careersandenterprise.co.uk::2a2506f4-19e7-4777-8767-f0efb84bcc1f" providerId="AD" clId="Web-{3963B78E-1B7B-AC0C-AD58-47716122B92D}" dt="2022-08-24T10:24:37.128" v="12"/>
          <ac:spMkLst>
            <pc:docMk/>
            <pc:sldMk cId="3961566232" sldId="337"/>
            <ac:spMk id="10" creationId="{C9DF505A-0AEC-402D-AB6C-C234499C8DF8}"/>
          </ac:spMkLst>
        </pc:spChg>
        <pc:picChg chg="del">
          <ac:chgData name="Philippa Hartley" userId="S::phartley@careersandenterprise.co.uk::2a2506f4-19e7-4777-8767-f0efb84bcc1f" providerId="AD" clId="Web-{3963B78E-1B7B-AC0C-AD58-47716122B92D}" dt="2022-08-24T10:24:25.378" v="8"/>
          <ac:picMkLst>
            <pc:docMk/>
            <pc:sldMk cId="3961566232" sldId="337"/>
            <ac:picMk id="8" creationId="{92828724-9514-564B-BA94-850A7545C271}"/>
          </ac:picMkLst>
        </pc:picChg>
        <pc:picChg chg="del">
          <ac:chgData name="Philippa Hartley" userId="S::phartley@careersandenterprise.co.uk::2a2506f4-19e7-4777-8767-f0efb84bcc1f" providerId="AD" clId="Web-{3963B78E-1B7B-AC0C-AD58-47716122B92D}" dt="2022-08-24T10:24:18.315" v="6"/>
          <ac:picMkLst>
            <pc:docMk/>
            <pc:sldMk cId="3961566232" sldId="337"/>
            <ac:picMk id="12" creationId="{3F0A9041-1ED4-8C8F-C924-E271EB3D31CB}"/>
          </ac:picMkLst>
        </pc:picChg>
      </pc:sldChg>
    </pc:docChg>
  </pc:docChgLst>
  <pc:docChgLst>
    <pc:chgData name="Philippa Hartley" userId="S::phartley@careersandenterprise.co.uk::2a2506f4-19e7-4777-8767-f0efb84bcc1f" providerId="AD" clId="Web-{BF7F9E0E-F4CE-0F7E-E7F0-FA579C57064D}"/>
    <pc:docChg chg="modSld">
      <pc:chgData name="Philippa Hartley" userId="S::phartley@careersandenterprise.co.uk::2a2506f4-19e7-4777-8767-f0efb84bcc1f" providerId="AD" clId="Web-{BF7F9E0E-F4CE-0F7E-E7F0-FA579C57064D}" dt="2022-07-28T13:43:37.906" v="1"/>
      <pc:docMkLst>
        <pc:docMk/>
      </pc:docMkLst>
      <pc:sldChg chg="addSp">
        <pc:chgData name="Philippa Hartley" userId="S::phartley@careersandenterprise.co.uk::2a2506f4-19e7-4777-8767-f0efb84bcc1f" providerId="AD" clId="Web-{BF7F9E0E-F4CE-0F7E-E7F0-FA579C57064D}" dt="2022-07-28T13:43:32.515" v="0"/>
        <pc:sldMkLst>
          <pc:docMk/>
          <pc:sldMk cId="3008693748" sldId="292"/>
        </pc:sldMkLst>
        <pc:picChg chg="add">
          <ac:chgData name="Philippa Hartley" userId="S::phartley@careersandenterprise.co.uk::2a2506f4-19e7-4777-8767-f0efb84bcc1f" providerId="AD" clId="Web-{BF7F9E0E-F4CE-0F7E-E7F0-FA579C57064D}" dt="2022-07-28T13:43:32.515" v="0"/>
          <ac:picMkLst>
            <pc:docMk/>
            <pc:sldMk cId="3008693748" sldId="292"/>
            <ac:picMk id="6" creationId="{7027979C-D91A-248E-0F1E-EBF6C28C125A}"/>
          </ac:picMkLst>
        </pc:picChg>
      </pc:sldChg>
      <pc:sldChg chg="addSp">
        <pc:chgData name="Philippa Hartley" userId="S::phartley@careersandenterprise.co.uk::2a2506f4-19e7-4777-8767-f0efb84bcc1f" providerId="AD" clId="Web-{BF7F9E0E-F4CE-0F7E-E7F0-FA579C57064D}" dt="2022-07-28T13:43:37.906" v="1"/>
        <pc:sldMkLst>
          <pc:docMk/>
          <pc:sldMk cId="4252777612" sldId="332"/>
        </pc:sldMkLst>
        <pc:picChg chg="add">
          <ac:chgData name="Philippa Hartley" userId="S::phartley@careersandenterprise.co.uk::2a2506f4-19e7-4777-8767-f0efb84bcc1f" providerId="AD" clId="Web-{BF7F9E0E-F4CE-0F7E-E7F0-FA579C57064D}" dt="2022-07-28T13:43:37.906" v="1"/>
          <ac:picMkLst>
            <pc:docMk/>
            <pc:sldMk cId="4252777612" sldId="332"/>
            <ac:picMk id="5" creationId="{8B372F03-F561-2117-A705-6DB2C78FDC12}"/>
          </ac:picMkLst>
        </pc:picChg>
      </pc:sldChg>
    </pc:docChg>
  </pc:docChgLst>
  <pc:docChgLst>
    <pc:chgData name="Philippa Hartley" userId="S::phartley@careersandenterprise.co.uk::2a2506f4-19e7-4777-8767-f0efb84bcc1f" providerId="AD" clId="Web-{E4192892-A921-4583-6D8C-E91AACB06A56}"/>
    <pc:docChg chg="modSld">
      <pc:chgData name="Philippa Hartley" userId="S::phartley@careersandenterprise.co.uk::2a2506f4-19e7-4777-8767-f0efb84bcc1f" providerId="AD" clId="Web-{E4192892-A921-4583-6D8C-E91AACB06A56}" dt="2022-08-24T15:48:29.524" v="6" actId="20577"/>
      <pc:docMkLst>
        <pc:docMk/>
      </pc:docMkLst>
      <pc:sldChg chg="modSp">
        <pc:chgData name="Philippa Hartley" userId="S::phartley@careersandenterprise.co.uk::2a2506f4-19e7-4777-8767-f0efb84bcc1f" providerId="AD" clId="Web-{E4192892-A921-4583-6D8C-E91AACB06A56}" dt="2022-08-24T15:48:29.524" v="6" actId="20577"/>
        <pc:sldMkLst>
          <pc:docMk/>
          <pc:sldMk cId="1295342826" sldId="273"/>
        </pc:sldMkLst>
        <pc:spChg chg="mod">
          <ac:chgData name="Philippa Hartley" userId="S::phartley@careersandenterprise.co.uk::2a2506f4-19e7-4777-8767-f0efb84bcc1f" providerId="AD" clId="Web-{E4192892-A921-4583-6D8C-E91AACB06A56}" dt="2022-08-24T15:48:29.524" v="6" actId="20577"/>
          <ac:spMkLst>
            <pc:docMk/>
            <pc:sldMk cId="1295342826" sldId="273"/>
            <ac:spMk id="14" creationId="{A573CAC7-911E-734A-8EBA-E421169048A3}"/>
          </ac:spMkLst>
        </pc:spChg>
      </pc:sldChg>
      <pc:sldChg chg="modSp">
        <pc:chgData name="Philippa Hartley" userId="S::phartley@careersandenterprise.co.uk::2a2506f4-19e7-4777-8767-f0efb84bcc1f" providerId="AD" clId="Web-{E4192892-A921-4583-6D8C-E91AACB06A56}" dt="2022-08-24T15:48:22.508" v="4" actId="20577"/>
        <pc:sldMkLst>
          <pc:docMk/>
          <pc:sldMk cId="70482638" sldId="291"/>
        </pc:sldMkLst>
        <pc:spChg chg="mod">
          <ac:chgData name="Philippa Hartley" userId="S::phartley@careersandenterprise.co.uk::2a2506f4-19e7-4777-8767-f0efb84bcc1f" providerId="AD" clId="Web-{E4192892-A921-4583-6D8C-E91AACB06A56}" dt="2022-08-24T15:48:22.508" v="4" actId="20577"/>
          <ac:spMkLst>
            <pc:docMk/>
            <pc:sldMk cId="70482638" sldId="291"/>
            <ac:spMk id="2" creationId="{00000000-0000-0000-0000-000000000000}"/>
          </ac:spMkLst>
        </pc:spChg>
      </pc:sldChg>
      <pc:sldChg chg="modSp">
        <pc:chgData name="Philippa Hartley" userId="S::phartley@careersandenterprise.co.uk::2a2506f4-19e7-4777-8767-f0efb84bcc1f" providerId="AD" clId="Web-{E4192892-A921-4583-6D8C-E91AACB06A56}" dt="2022-08-24T15:47:58.133" v="2" actId="20577"/>
        <pc:sldMkLst>
          <pc:docMk/>
          <pc:sldMk cId="4252777612" sldId="332"/>
        </pc:sldMkLst>
        <pc:spChg chg="mod">
          <ac:chgData name="Philippa Hartley" userId="S::phartley@careersandenterprise.co.uk::2a2506f4-19e7-4777-8767-f0efb84bcc1f" providerId="AD" clId="Web-{E4192892-A921-4583-6D8C-E91AACB06A56}" dt="2022-08-24T15:47:58.133" v="2" actId="20577"/>
          <ac:spMkLst>
            <pc:docMk/>
            <pc:sldMk cId="4252777612" sldId="332"/>
            <ac:spMk id="10" creationId="{0A98D770-D1CA-48AC-9D51-BB02ECF9332F}"/>
          </ac:spMkLst>
        </pc:spChg>
      </pc:sldChg>
    </pc:docChg>
  </pc:docChgLst>
  <pc:docChgLst>
    <pc:chgData name="Philippa Hartley" userId="S::phartley@careersandenterprise.co.uk::2a2506f4-19e7-4777-8767-f0efb84bcc1f" providerId="AD" clId="Web-{309E30CF-0638-05E3-31BD-0B95009659FD}"/>
    <pc:docChg chg="modSld">
      <pc:chgData name="Philippa Hartley" userId="S::phartley@careersandenterprise.co.uk::2a2506f4-19e7-4777-8767-f0efb84bcc1f" providerId="AD" clId="Web-{309E30CF-0638-05E3-31BD-0B95009659FD}" dt="2022-08-19T14:59:47.746" v="21" actId="20577"/>
      <pc:docMkLst>
        <pc:docMk/>
      </pc:docMkLst>
      <pc:sldChg chg="modSp">
        <pc:chgData name="Philippa Hartley" userId="S::phartley@careersandenterprise.co.uk::2a2506f4-19e7-4777-8767-f0efb84bcc1f" providerId="AD" clId="Web-{309E30CF-0638-05E3-31BD-0B95009659FD}" dt="2022-08-19T14:59:47.746" v="21" actId="20577"/>
        <pc:sldMkLst>
          <pc:docMk/>
          <pc:sldMk cId="1897795324" sldId="299"/>
        </pc:sldMkLst>
        <pc:spChg chg="mod">
          <ac:chgData name="Philippa Hartley" userId="S::phartley@careersandenterprise.co.uk::2a2506f4-19e7-4777-8767-f0efb84bcc1f" providerId="AD" clId="Web-{309E30CF-0638-05E3-31BD-0B95009659FD}" dt="2022-08-19T14:59:47.746" v="21" actId="20577"/>
          <ac:spMkLst>
            <pc:docMk/>
            <pc:sldMk cId="1897795324" sldId="299"/>
            <ac:spMk id="2" creationId="{CF8D53C1-6EFB-2D4E-BA80-9A9F2FCD68BC}"/>
          </ac:spMkLst>
        </pc:spChg>
      </pc:sldChg>
      <pc:sldChg chg="modSp">
        <pc:chgData name="Philippa Hartley" userId="S::phartley@careersandenterprise.co.uk::2a2506f4-19e7-4777-8767-f0efb84bcc1f" providerId="AD" clId="Web-{309E30CF-0638-05E3-31BD-0B95009659FD}" dt="2022-08-19T14:59:39.558" v="15" actId="20577"/>
        <pc:sldMkLst>
          <pc:docMk/>
          <pc:sldMk cId="806518472" sldId="309"/>
        </pc:sldMkLst>
        <pc:spChg chg="mod">
          <ac:chgData name="Philippa Hartley" userId="S::phartley@careersandenterprise.co.uk::2a2506f4-19e7-4777-8767-f0efb84bcc1f" providerId="AD" clId="Web-{309E30CF-0638-05E3-31BD-0B95009659FD}" dt="2022-08-19T14:59:39.558" v="15" actId="20577"/>
          <ac:spMkLst>
            <pc:docMk/>
            <pc:sldMk cId="806518472" sldId="309"/>
            <ac:spMk id="2" creationId="{CF8D53C1-6EFB-2D4E-BA80-9A9F2FCD68BC}"/>
          </ac:spMkLst>
        </pc:spChg>
      </pc:sldChg>
    </pc:docChg>
  </pc:docChgLst>
  <pc:docChgLst>
    <pc:chgData name="Philippa Hartley" userId="S::phartley@careersandenterprise.co.uk::2a2506f4-19e7-4777-8767-f0efb84bcc1f" providerId="AD" clId="Web-{921565B9-0CAB-AEF8-B274-0CDEF1CFF785}"/>
    <pc:docChg chg="modSld">
      <pc:chgData name="Philippa Hartley" userId="S::phartley@careersandenterprise.co.uk::2a2506f4-19e7-4777-8767-f0efb84bcc1f" providerId="AD" clId="Web-{921565B9-0CAB-AEF8-B274-0CDEF1CFF785}" dt="2022-08-23T16:28:52.654" v="3" actId="1076"/>
      <pc:docMkLst>
        <pc:docMk/>
      </pc:docMkLst>
      <pc:sldChg chg="modSp">
        <pc:chgData name="Philippa Hartley" userId="S::phartley@careersandenterprise.co.uk::2a2506f4-19e7-4777-8767-f0efb84bcc1f" providerId="AD" clId="Web-{921565B9-0CAB-AEF8-B274-0CDEF1CFF785}" dt="2022-08-23T16:28:52.654" v="3" actId="1076"/>
        <pc:sldMkLst>
          <pc:docMk/>
          <pc:sldMk cId="0" sldId="305"/>
        </pc:sldMkLst>
        <pc:spChg chg="mod">
          <ac:chgData name="Philippa Hartley" userId="S::phartley@careersandenterprise.co.uk::2a2506f4-19e7-4777-8767-f0efb84bcc1f" providerId="AD" clId="Web-{921565B9-0CAB-AEF8-B274-0CDEF1CFF785}" dt="2022-08-23T16:28:52.654" v="3" actId="1076"/>
          <ac:spMkLst>
            <pc:docMk/>
            <pc:sldMk cId="0" sldId="305"/>
            <ac:spMk id="2" creationId="{2294B7D6-245B-9660-D906-FDC0C316E2A1}"/>
          </ac:spMkLst>
        </pc:spChg>
        <pc:spChg chg="mod">
          <ac:chgData name="Philippa Hartley" userId="S::phartley@careersandenterprise.co.uk::2a2506f4-19e7-4777-8767-f0efb84bcc1f" providerId="AD" clId="Web-{921565B9-0CAB-AEF8-B274-0CDEF1CFF785}" dt="2022-08-23T16:28:49.701" v="2" actId="1076"/>
          <ac:spMkLst>
            <pc:docMk/>
            <pc:sldMk cId="0" sldId="305"/>
            <ac:spMk id="5" creationId="{6FB4B2B6-154F-9242-2251-F208C8676E49}"/>
          </ac:spMkLst>
        </pc:spChg>
        <pc:spChg chg="mod">
          <ac:chgData name="Philippa Hartley" userId="S::phartley@careersandenterprise.co.uk::2a2506f4-19e7-4777-8767-f0efb84bcc1f" providerId="AD" clId="Web-{921565B9-0CAB-AEF8-B274-0CDEF1CFF785}" dt="2022-08-23T16:28:45.607" v="1" actId="1076"/>
          <ac:spMkLst>
            <pc:docMk/>
            <pc:sldMk cId="0" sldId="305"/>
            <ac:spMk id="7" creationId="{CD9C578A-70FE-A229-44F7-0C5D1F7267A6}"/>
          </ac:spMkLst>
        </pc:spChg>
        <pc:picChg chg="mod">
          <ac:chgData name="Philippa Hartley" userId="S::phartley@careersandenterprise.co.uk::2a2506f4-19e7-4777-8767-f0efb84bcc1f" providerId="AD" clId="Web-{921565B9-0CAB-AEF8-B274-0CDEF1CFF785}" dt="2022-08-23T16:28:41.685" v="0" actId="1076"/>
          <ac:picMkLst>
            <pc:docMk/>
            <pc:sldMk cId="0" sldId="305"/>
            <ac:picMk id="3" creationId="{82F0FF60-197D-66CA-9559-F9787EABB31C}"/>
          </ac:picMkLst>
        </pc:picChg>
      </pc:sldChg>
    </pc:docChg>
  </pc:docChgLst>
  <pc:docChgLst>
    <pc:chgData name="Philippa Hartley" userId="S::phartley@careersandenterprise.co.uk::2a2506f4-19e7-4777-8767-f0efb84bcc1f" providerId="AD" clId="Web-{A9227FBD-EA59-13C6-8477-00C73E8BB9EE}"/>
    <pc:docChg chg="modSld">
      <pc:chgData name="Philippa Hartley" userId="S::phartley@careersandenterprise.co.uk::2a2506f4-19e7-4777-8767-f0efb84bcc1f" providerId="AD" clId="Web-{A9227FBD-EA59-13C6-8477-00C73E8BB9EE}" dt="2022-08-15T14:41:05.179" v="8" actId="1076"/>
      <pc:docMkLst>
        <pc:docMk/>
      </pc:docMkLst>
      <pc:sldChg chg="modSp">
        <pc:chgData name="Philippa Hartley" userId="S::phartley@careersandenterprise.co.uk::2a2506f4-19e7-4777-8767-f0efb84bcc1f" providerId="AD" clId="Web-{A9227FBD-EA59-13C6-8477-00C73E8BB9EE}" dt="2022-08-15T14:41:05.179" v="8" actId="1076"/>
        <pc:sldMkLst>
          <pc:docMk/>
          <pc:sldMk cId="1996225520" sldId="336"/>
        </pc:sldMkLst>
        <pc:spChg chg="mod">
          <ac:chgData name="Philippa Hartley" userId="S::phartley@careersandenterprise.co.uk::2a2506f4-19e7-4777-8767-f0efb84bcc1f" providerId="AD" clId="Web-{A9227FBD-EA59-13C6-8477-00C73E8BB9EE}" dt="2022-08-15T14:41:05.179" v="8" actId="1076"/>
          <ac:spMkLst>
            <pc:docMk/>
            <pc:sldMk cId="1996225520" sldId="336"/>
            <ac:spMk id="9" creationId="{6BB4E821-3B03-884F-FC42-49705E084933}"/>
          </ac:spMkLst>
        </pc:spChg>
        <pc:spChg chg="mod">
          <ac:chgData name="Philippa Hartley" userId="S::phartley@careersandenterprise.co.uk::2a2506f4-19e7-4777-8767-f0efb84bcc1f" providerId="AD" clId="Web-{A9227FBD-EA59-13C6-8477-00C73E8BB9EE}" dt="2022-08-15T14:41:02.663" v="7" actId="1076"/>
          <ac:spMkLst>
            <pc:docMk/>
            <pc:sldMk cId="1996225520" sldId="336"/>
            <ac:spMk id="17" creationId="{0D139196-9962-2D40-065B-B6ADDCF63150}"/>
          </ac:spMkLst>
        </pc:spChg>
      </pc:sldChg>
    </pc:docChg>
  </pc:docChgLst>
  <pc:docChgLst>
    <pc:chgData name="Philippa Hartley" userId="S::phartley@careersandenterprise.co.uk::2a2506f4-19e7-4777-8767-f0efb84bcc1f" providerId="AD" clId="Web-{47981543-8695-A50A-B91E-AF55A88EF1FB}"/>
    <pc:docChg chg="modSld">
      <pc:chgData name="Philippa Hartley" userId="S::phartley@careersandenterprise.co.uk::2a2506f4-19e7-4777-8767-f0efb84bcc1f" providerId="AD" clId="Web-{47981543-8695-A50A-B91E-AF55A88EF1FB}" dt="2022-08-23T14:39:28.033" v="6" actId="20577"/>
      <pc:docMkLst>
        <pc:docMk/>
      </pc:docMkLst>
      <pc:sldChg chg="modSp">
        <pc:chgData name="Philippa Hartley" userId="S::phartley@careersandenterprise.co.uk::2a2506f4-19e7-4777-8767-f0efb84bcc1f" providerId="AD" clId="Web-{47981543-8695-A50A-B91E-AF55A88EF1FB}" dt="2022-08-23T14:39:28.033" v="6" actId="20577"/>
        <pc:sldMkLst>
          <pc:docMk/>
          <pc:sldMk cId="806518472" sldId="309"/>
        </pc:sldMkLst>
        <pc:spChg chg="mod">
          <ac:chgData name="Philippa Hartley" userId="S::phartley@careersandenterprise.co.uk::2a2506f4-19e7-4777-8767-f0efb84bcc1f" providerId="AD" clId="Web-{47981543-8695-A50A-B91E-AF55A88EF1FB}" dt="2022-08-23T14:39:28.033" v="6" actId="20577"/>
          <ac:spMkLst>
            <pc:docMk/>
            <pc:sldMk cId="806518472" sldId="309"/>
            <ac:spMk id="5" creationId="{01A7FF13-D878-83C7-888F-45D8F4BDD425}"/>
          </ac:spMkLst>
        </pc:spChg>
      </pc:sldChg>
    </pc:docChg>
  </pc:docChgLst>
  <pc:docChgLst>
    <pc:chgData name="Philippa Hartley" userId="S::phartley@careersandenterprise.co.uk::2a2506f4-19e7-4777-8767-f0efb84bcc1f" providerId="AD" clId="Web-{2CB7015E-8E0C-A813-ACC6-287A5DF5C321}"/>
    <pc:docChg chg="modSld">
      <pc:chgData name="Philippa Hartley" userId="S::phartley@careersandenterprise.co.uk::2a2506f4-19e7-4777-8767-f0efb84bcc1f" providerId="AD" clId="Web-{2CB7015E-8E0C-A813-ACC6-287A5DF5C321}" dt="2022-08-23T14:14:25.188" v="5" actId="20577"/>
      <pc:docMkLst>
        <pc:docMk/>
      </pc:docMkLst>
      <pc:sldChg chg="modSp">
        <pc:chgData name="Philippa Hartley" userId="S::phartley@careersandenterprise.co.uk::2a2506f4-19e7-4777-8767-f0efb84bcc1f" providerId="AD" clId="Web-{2CB7015E-8E0C-A813-ACC6-287A5DF5C321}" dt="2022-08-23T14:13:58.843" v="2" actId="20577"/>
        <pc:sldMkLst>
          <pc:docMk/>
          <pc:sldMk cId="88390284" sldId="282"/>
        </pc:sldMkLst>
        <pc:spChg chg="mod">
          <ac:chgData name="Philippa Hartley" userId="S::phartley@careersandenterprise.co.uk::2a2506f4-19e7-4777-8767-f0efb84bcc1f" providerId="AD" clId="Web-{2CB7015E-8E0C-A813-ACC6-287A5DF5C321}" dt="2022-08-23T14:13:58.843" v="2" actId="20577"/>
          <ac:spMkLst>
            <pc:docMk/>
            <pc:sldMk cId="88390284" sldId="282"/>
            <ac:spMk id="4" creationId="{EB58B553-BA19-0460-CCE4-C93784FF7A5F}"/>
          </ac:spMkLst>
        </pc:spChg>
        <pc:spChg chg="mod">
          <ac:chgData name="Philippa Hartley" userId="S::phartley@careersandenterprise.co.uk::2a2506f4-19e7-4777-8767-f0efb84bcc1f" providerId="AD" clId="Web-{2CB7015E-8E0C-A813-ACC6-287A5DF5C321}" dt="2022-08-23T14:13:48.795" v="0" actId="20577"/>
          <ac:spMkLst>
            <pc:docMk/>
            <pc:sldMk cId="88390284" sldId="282"/>
            <ac:spMk id="5" creationId="{F0F3F790-B61B-684D-DDCC-17CE1B402ADB}"/>
          </ac:spMkLst>
        </pc:spChg>
        <pc:spChg chg="mod">
          <ac:chgData name="Philippa Hartley" userId="S::phartley@careersandenterprise.co.uk::2a2506f4-19e7-4777-8767-f0efb84bcc1f" providerId="AD" clId="Web-{2CB7015E-8E0C-A813-ACC6-287A5DF5C321}" dt="2022-08-23T14:13:55.702" v="1" actId="20577"/>
          <ac:spMkLst>
            <pc:docMk/>
            <pc:sldMk cId="88390284" sldId="282"/>
            <ac:spMk id="6" creationId="{1E438C94-8F2C-7792-40D1-3736F3AE8C86}"/>
          </ac:spMkLst>
        </pc:spChg>
      </pc:sldChg>
      <pc:sldChg chg="modSp">
        <pc:chgData name="Philippa Hartley" userId="S::phartley@careersandenterprise.co.uk::2a2506f4-19e7-4777-8767-f0efb84bcc1f" providerId="AD" clId="Web-{2CB7015E-8E0C-A813-ACC6-287A5DF5C321}" dt="2022-08-23T14:14:25.188" v="5" actId="20577"/>
        <pc:sldMkLst>
          <pc:docMk/>
          <pc:sldMk cId="3951800816" sldId="335"/>
        </pc:sldMkLst>
        <pc:spChg chg="mod">
          <ac:chgData name="Philippa Hartley" userId="S::phartley@careersandenterprise.co.uk::2a2506f4-19e7-4777-8767-f0efb84bcc1f" providerId="AD" clId="Web-{2CB7015E-8E0C-A813-ACC6-287A5DF5C321}" dt="2022-08-23T14:14:16.406" v="3" actId="20577"/>
          <ac:spMkLst>
            <pc:docMk/>
            <pc:sldMk cId="3951800816" sldId="335"/>
            <ac:spMk id="6" creationId="{BAB9D3A4-734E-0DAC-31BA-2B91C59163A7}"/>
          </ac:spMkLst>
        </pc:spChg>
        <pc:spChg chg="mod">
          <ac:chgData name="Philippa Hartley" userId="S::phartley@careersandenterprise.co.uk::2a2506f4-19e7-4777-8767-f0efb84bcc1f" providerId="AD" clId="Web-{2CB7015E-8E0C-A813-ACC6-287A5DF5C321}" dt="2022-08-23T14:14:20.938" v="4" actId="20577"/>
          <ac:spMkLst>
            <pc:docMk/>
            <pc:sldMk cId="3951800816" sldId="335"/>
            <ac:spMk id="7" creationId="{BAB9D3A4-734E-0DAC-31BA-2B91C59163A7}"/>
          </ac:spMkLst>
        </pc:spChg>
        <pc:spChg chg="mod">
          <ac:chgData name="Philippa Hartley" userId="S::phartley@careersandenterprise.co.uk::2a2506f4-19e7-4777-8767-f0efb84bcc1f" providerId="AD" clId="Web-{2CB7015E-8E0C-A813-ACC6-287A5DF5C321}" dt="2022-08-23T14:14:25.188" v="5" actId="20577"/>
          <ac:spMkLst>
            <pc:docMk/>
            <pc:sldMk cId="3951800816" sldId="335"/>
            <ac:spMk id="8" creationId="{BAB9D3A4-734E-0DAC-31BA-2B91C59163A7}"/>
          </ac:spMkLst>
        </pc:spChg>
      </pc:sldChg>
    </pc:docChg>
  </pc:docChgLst>
  <pc:docChgLst>
    <pc:chgData name="Philippa Hartley" userId="S::phartley@careersandenterprise.co.uk::2a2506f4-19e7-4777-8767-f0efb84bcc1f" providerId="AD" clId="Web-{89AE7801-40DF-0DF8-23A9-5199438D0D72}"/>
    <pc:docChg chg="modSld">
      <pc:chgData name="Philippa Hartley" userId="S::phartley@careersandenterprise.co.uk::2a2506f4-19e7-4777-8767-f0efb84bcc1f" providerId="AD" clId="Web-{89AE7801-40DF-0DF8-23A9-5199438D0D72}" dt="2022-08-24T08:32:00.792" v="23" actId="1076"/>
      <pc:docMkLst>
        <pc:docMk/>
      </pc:docMkLst>
      <pc:sldChg chg="addSp delSp">
        <pc:chgData name="Philippa Hartley" userId="S::phartley@careersandenterprise.co.uk::2a2506f4-19e7-4777-8767-f0efb84bcc1f" providerId="AD" clId="Web-{89AE7801-40DF-0DF8-23A9-5199438D0D72}" dt="2022-08-24T08:31:33.540" v="9"/>
        <pc:sldMkLst>
          <pc:docMk/>
          <pc:sldMk cId="278523244" sldId="297"/>
        </pc:sldMkLst>
        <pc:grpChg chg="add">
          <ac:chgData name="Philippa Hartley" userId="S::phartley@careersandenterprise.co.uk::2a2506f4-19e7-4777-8767-f0efb84bcc1f" providerId="AD" clId="Web-{89AE7801-40DF-0DF8-23A9-5199438D0D72}" dt="2022-08-24T08:31:33.540" v="9"/>
          <ac:grpSpMkLst>
            <pc:docMk/>
            <pc:sldMk cId="278523244" sldId="297"/>
            <ac:grpSpMk id="12" creationId="{BDFAA0BE-8918-746A-7FB4-F4CA4ADEDD1B}"/>
          </ac:grpSpMkLst>
        </pc:grpChg>
        <pc:picChg chg="del">
          <ac:chgData name="Philippa Hartley" userId="S::phartley@careersandenterprise.co.uk::2a2506f4-19e7-4777-8767-f0efb84bcc1f" providerId="AD" clId="Web-{89AE7801-40DF-0DF8-23A9-5199438D0D72}" dt="2022-08-24T08:31:25.274" v="0"/>
          <ac:picMkLst>
            <pc:docMk/>
            <pc:sldMk cId="278523244" sldId="297"/>
            <ac:picMk id="7" creationId="{874B5EDC-C0E0-9F48-A693-DC49CE6DF68A}"/>
          </ac:picMkLst>
        </pc:picChg>
        <pc:picChg chg="add">
          <ac:chgData name="Philippa Hartley" userId="S::phartley@careersandenterprise.co.uk::2a2506f4-19e7-4777-8767-f0efb84bcc1f" providerId="AD" clId="Web-{89AE7801-40DF-0DF8-23A9-5199438D0D72}" dt="2022-08-24T08:31:33.540" v="9"/>
          <ac:picMkLst>
            <pc:docMk/>
            <pc:sldMk cId="278523244" sldId="297"/>
            <ac:picMk id="8" creationId="{71B9CCC4-2939-BD73-F21F-6FAD1DF414AC}"/>
          </ac:picMkLst>
        </pc:picChg>
        <pc:picChg chg="add">
          <ac:chgData name="Philippa Hartley" userId="S::phartley@careersandenterprise.co.uk::2a2506f4-19e7-4777-8767-f0efb84bcc1f" providerId="AD" clId="Web-{89AE7801-40DF-0DF8-23A9-5199438D0D72}" dt="2022-08-24T08:31:33.540" v="9"/>
          <ac:picMkLst>
            <pc:docMk/>
            <pc:sldMk cId="278523244" sldId="297"/>
            <ac:picMk id="13" creationId="{0DE689DE-F120-E9A5-7EAB-3823687B473A}"/>
          </ac:picMkLst>
        </pc:picChg>
        <pc:picChg chg="add">
          <ac:chgData name="Philippa Hartley" userId="S::phartley@careersandenterprise.co.uk::2a2506f4-19e7-4777-8767-f0efb84bcc1f" providerId="AD" clId="Web-{89AE7801-40DF-0DF8-23A9-5199438D0D72}" dt="2022-08-24T08:31:33.540" v="9"/>
          <ac:picMkLst>
            <pc:docMk/>
            <pc:sldMk cId="278523244" sldId="297"/>
            <ac:picMk id="14" creationId="{0227C152-30D0-1E43-A979-1EB9902EC751}"/>
          </ac:picMkLst>
        </pc:picChg>
        <pc:picChg chg="add">
          <ac:chgData name="Philippa Hartley" userId="S::phartley@careersandenterprise.co.uk::2a2506f4-19e7-4777-8767-f0efb84bcc1f" providerId="AD" clId="Web-{89AE7801-40DF-0DF8-23A9-5199438D0D72}" dt="2022-08-24T08:31:33.540" v="9"/>
          <ac:picMkLst>
            <pc:docMk/>
            <pc:sldMk cId="278523244" sldId="297"/>
            <ac:picMk id="15" creationId="{E4A36560-5E4A-1427-49E3-6882936ED531}"/>
          </ac:picMkLst>
        </pc:picChg>
        <pc:picChg chg="add">
          <ac:chgData name="Philippa Hartley" userId="S::phartley@careersandenterprise.co.uk::2a2506f4-19e7-4777-8767-f0efb84bcc1f" providerId="AD" clId="Web-{89AE7801-40DF-0DF8-23A9-5199438D0D72}" dt="2022-08-24T08:31:33.540" v="9"/>
          <ac:picMkLst>
            <pc:docMk/>
            <pc:sldMk cId="278523244" sldId="297"/>
            <ac:picMk id="16" creationId="{3C288FE8-50B4-C761-D520-712C8E35F693}"/>
          </ac:picMkLst>
        </pc:picChg>
        <pc:picChg chg="add">
          <ac:chgData name="Philippa Hartley" userId="S::phartley@careersandenterprise.co.uk::2a2506f4-19e7-4777-8767-f0efb84bcc1f" providerId="AD" clId="Web-{89AE7801-40DF-0DF8-23A9-5199438D0D72}" dt="2022-08-24T08:31:33.540" v="9"/>
          <ac:picMkLst>
            <pc:docMk/>
            <pc:sldMk cId="278523244" sldId="297"/>
            <ac:picMk id="17" creationId="{5BFA5739-7C84-8A34-876A-BE7AB01CD535}"/>
          </ac:picMkLst>
        </pc:picChg>
        <pc:picChg chg="del">
          <ac:chgData name="Philippa Hartley" userId="S::phartley@careersandenterprise.co.uk::2a2506f4-19e7-4777-8767-f0efb84bcc1f" providerId="AD" clId="Web-{89AE7801-40DF-0DF8-23A9-5199438D0D72}" dt="2022-08-24T08:31:27.024" v="4"/>
          <ac:picMkLst>
            <pc:docMk/>
            <pc:sldMk cId="278523244" sldId="297"/>
            <ac:picMk id="19" creationId="{6B31C2BA-3015-4F7E-AC3D-0EF0DE684FDF}"/>
          </ac:picMkLst>
        </pc:picChg>
        <pc:picChg chg="add">
          <ac:chgData name="Philippa Hartley" userId="S::phartley@careersandenterprise.co.uk::2a2506f4-19e7-4777-8767-f0efb84bcc1f" providerId="AD" clId="Web-{89AE7801-40DF-0DF8-23A9-5199438D0D72}" dt="2022-08-24T08:31:33.540" v="9"/>
          <ac:picMkLst>
            <pc:docMk/>
            <pc:sldMk cId="278523244" sldId="297"/>
            <ac:picMk id="20" creationId="{3DBD608F-D679-86B0-7A9A-7A9CD73986AB}"/>
          </ac:picMkLst>
        </pc:picChg>
        <pc:picChg chg="add">
          <ac:chgData name="Philippa Hartley" userId="S::phartley@careersandenterprise.co.uk::2a2506f4-19e7-4777-8767-f0efb84bcc1f" providerId="AD" clId="Web-{89AE7801-40DF-0DF8-23A9-5199438D0D72}" dt="2022-08-24T08:31:33.540" v="9"/>
          <ac:picMkLst>
            <pc:docMk/>
            <pc:sldMk cId="278523244" sldId="297"/>
            <ac:picMk id="21" creationId="{00E67A2F-1D33-F28D-018C-48D250F75228}"/>
          </ac:picMkLst>
        </pc:picChg>
        <pc:picChg chg="add">
          <ac:chgData name="Philippa Hartley" userId="S::phartley@careersandenterprise.co.uk::2a2506f4-19e7-4777-8767-f0efb84bcc1f" providerId="AD" clId="Web-{89AE7801-40DF-0DF8-23A9-5199438D0D72}" dt="2022-08-24T08:31:33.540" v="9"/>
          <ac:picMkLst>
            <pc:docMk/>
            <pc:sldMk cId="278523244" sldId="297"/>
            <ac:picMk id="22" creationId="{94A8C958-A264-3A3B-E8AE-BFB0D0182580}"/>
          </ac:picMkLst>
        </pc:picChg>
        <pc:picChg chg="del">
          <ac:chgData name="Philippa Hartley" userId="S::phartley@careersandenterprise.co.uk::2a2506f4-19e7-4777-8767-f0efb84bcc1f" providerId="AD" clId="Web-{89AE7801-40DF-0DF8-23A9-5199438D0D72}" dt="2022-08-24T08:31:27.477" v="5"/>
          <ac:picMkLst>
            <pc:docMk/>
            <pc:sldMk cId="278523244" sldId="297"/>
            <ac:picMk id="26" creationId="{DC57CFB8-8062-40DF-AF98-5314F1CD28F4}"/>
          </ac:picMkLst>
        </pc:picChg>
        <pc:picChg chg="del">
          <ac:chgData name="Philippa Hartley" userId="S::phartley@careersandenterprise.co.uk::2a2506f4-19e7-4777-8767-f0efb84bcc1f" providerId="AD" clId="Web-{89AE7801-40DF-0DF8-23A9-5199438D0D72}" dt="2022-08-24T08:31:26.696" v="3"/>
          <ac:picMkLst>
            <pc:docMk/>
            <pc:sldMk cId="278523244" sldId="297"/>
            <ac:picMk id="1028" creationId="{2D2A5AD0-FB39-4ED3-985B-B10E368CB070}"/>
          </ac:picMkLst>
        </pc:picChg>
        <pc:picChg chg="del">
          <ac:chgData name="Philippa Hartley" userId="S::phartley@careersandenterprise.co.uk::2a2506f4-19e7-4777-8767-f0efb84bcc1f" providerId="AD" clId="Web-{89AE7801-40DF-0DF8-23A9-5199438D0D72}" dt="2022-08-24T08:31:26.118" v="2"/>
          <ac:picMkLst>
            <pc:docMk/>
            <pc:sldMk cId="278523244" sldId="297"/>
            <ac:picMk id="1030" creationId="{914C262B-DD6B-4B7A-99EE-D48000CCB2C1}"/>
          </ac:picMkLst>
        </pc:picChg>
        <pc:picChg chg="del">
          <ac:chgData name="Philippa Hartley" userId="S::phartley@careersandenterprise.co.uk::2a2506f4-19e7-4777-8767-f0efb84bcc1f" providerId="AD" clId="Web-{89AE7801-40DF-0DF8-23A9-5199438D0D72}" dt="2022-08-24T08:31:25.805" v="1"/>
          <ac:picMkLst>
            <pc:docMk/>
            <pc:sldMk cId="278523244" sldId="297"/>
            <ac:picMk id="1032" creationId="{B6BA8DED-F07A-4A63-A7A3-06BE1BC9B406}"/>
          </ac:picMkLst>
        </pc:picChg>
        <pc:picChg chg="del">
          <ac:chgData name="Philippa Hartley" userId="S::phartley@careersandenterprise.co.uk::2a2506f4-19e7-4777-8767-f0efb84bcc1f" providerId="AD" clId="Web-{89AE7801-40DF-0DF8-23A9-5199438D0D72}" dt="2022-08-24T08:31:28.040" v="6"/>
          <ac:picMkLst>
            <pc:docMk/>
            <pc:sldMk cId="278523244" sldId="297"/>
            <ac:picMk id="1034" creationId="{63467C0D-3909-4522-A5AB-E42AD5CED5B2}"/>
          </ac:picMkLst>
        </pc:picChg>
        <pc:picChg chg="del">
          <ac:chgData name="Philippa Hartley" userId="S::phartley@careersandenterprise.co.uk::2a2506f4-19e7-4777-8767-f0efb84bcc1f" providerId="AD" clId="Web-{89AE7801-40DF-0DF8-23A9-5199438D0D72}" dt="2022-08-24T08:31:28.431" v="7"/>
          <ac:picMkLst>
            <pc:docMk/>
            <pc:sldMk cId="278523244" sldId="297"/>
            <ac:picMk id="1036" creationId="{292F63C2-48EA-45F1-BFB1-F7CB0BD6EF63}"/>
          </ac:picMkLst>
        </pc:picChg>
        <pc:picChg chg="del">
          <ac:chgData name="Philippa Hartley" userId="S::phartley@careersandenterprise.co.uk::2a2506f4-19e7-4777-8767-f0efb84bcc1f" providerId="AD" clId="Web-{89AE7801-40DF-0DF8-23A9-5199438D0D72}" dt="2022-08-24T08:31:29.352" v="8"/>
          <ac:picMkLst>
            <pc:docMk/>
            <pc:sldMk cId="278523244" sldId="297"/>
            <ac:picMk id="1038" creationId="{18F0691D-6F4C-4AE4-9E6F-7D0C46E4C495}"/>
          </ac:picMkLst>
        </pc:picChg>
      </pc:sldChg>
      <pc:sldChg chg="delSp modSp">
        <pc:chgData name="Philippa Hartley" userId="S::phartley@careersandenterprise.co.uk::2a2506f4-19e7-4777-8767-f0efb84bcc1f" providerId="AD" clId="Web-{89AE7801-40DF-0DF8-23A9-5199438D0D72}" dt="2022-08-24T08:31:42.182" v="13" actId="14100"/>
        <pc:sldMkLst>
          <pc:docMk/>
          <pc:sldMk cId="4000180260" sldId="302"/>
        </pc:sldMkLst>
        <pc:picChg chg="mod">
          <ac:chgData name="Philippa Hartley" userId="S::phartley@careersandenterprise.co.uk::2a2506f4-19e7-4777-8767-f0efb84bcc1f" providerId="AD" clId="Web-{89AE7801-40DF-0DF8-23A9-5199438D0D72}" dt="2022-08-24T08:31:39.181" v="11" actId="1076"/>
          <ac:picMkLst>
            <pc:docMk/>
            <pc:sldMk cId="4000180260" sldId="302"/>
            <ac:picMk id="2" creationId="{FD51D67B-FA33-B3DC-0CC6-C40D94ED20EB}"/>
          </ac:picMkLst>
        </pc:picChg>
        <pc:picChg chg="del">
          <ac:chgData name="Philippa Hartley" userId="S::phartley@careersandenterprise.co.uk::2a2506f4-19e7-4777-8767-f0efb84bcc1f" providerId="AD" clId="Web-{89AE7801-40DF-0DF8-23A9-5199438D0D72}" dt="2022-08-24T08:31:36.947" v="10"/>
          <ac:picMkLst>
            <pc:docMk/>
            <pc:sldMk cId="4000180260" sldId="302"/>
            <ac:picMk id="3" creationId="{D2D8D313-4E17-2465-E49C-B0B9B704C5BB}"/>
          </ac:picMkLst>
        </pc:picChg>
        <pc:picChg chg="mod">
          <ac:chgData name="Philippa Hartley" userId="S::phartley@careersandenterprise.co.uk::2a2506f4-19e7-4777-8767-f0efb84bcc1f" providerId="AD" clId="Web-{89AE7801-40DF-0DF8-23A9-5199438D0D72}" dt="2022-08-24T08:31:42.182" v="13" actId="14100"/>
          <ac:picMkLst>
            <pc:docMk/>
            <pc:sldMk cId="4000180260" sldId="302"/>
            <ac:picMk id="12" creationId="{501F9FFF-E609-AC9D-D7B7-EC511AF87342}"/>
          </ac:picMkLst>
        </pc:picChg>
      </pc:sldChg>
      <pc:sldChg chg="delSp modSp">
        <pc:chgData name="Philippa Hartley" userId="S::phartley@careersandenterprise.co.uk::2a2506f4-19e7-4777-8767-f0efb84bcc1f" providerId="AD" clId="Web-{89AE7801-40DF-0DF8-23A9-5199438D0D72}" dt="2022-08-24T08:31:52.198" v="18" actId="1076"/>
        <pc:sldMkLst>
          <pc:docMk/>
          <pc:sldMk cId="4218534797" sldId="304"/>
        </pc:sldMkLst>
        <pc:picChg chg="mod">
          <ac:chgData name="Philippa Hartley" userId="S::phartley@careersandenterprise.co.uk::2a2506f4-19e7-4777-8767-f0efb84bcc1f" providerId="AD" clId="Web-{89AE7801-40DF-0DF8-23A9-5199438D0D72}" dt="2022-08-24T08:31:47.557" v="15" actId="1076"/>
          <ac:picMkLst>
            <pc:docMk/>
            <pc:sldMk cId="4218534797" sldId="304"/>
            <ac:picMk id="2" creationId="{3DEF1A58-7B41-BF1A-3096-239983786014}"/>
          </ac:picMkLst>
        </pc:picChg>
        <pc:picChg chg="del">
          <ac:chgData name="Philippa Hartley" userId="S::phartley@careersandenterprise.co.uk::2a2506f4-19e7-4777-8767-f0efb84bcc1f" providerId="AD" clId="Web-{89AE7801-40DF-0DF8-23A9-5199438D0D72}" dt="2022-08-24T08:31:44.760" v="14"/>
          <ac:picMkLst>
            <pc:docMk/>
            <pc:sldMk cId="4218534797" sldId="304"/>
            <ac:picMk id="3" creationId="{D2D8D313-4E17-2465-E49C-B0B9B704C5BB}"/>
          </ac:picMkLst>
        </pc:picChg>
        <pc:picChg chg="mod">
          <ac:chgData name="Philippa Hartley" userId="S::phartley@careersandenterprise.co.uk::2a2506f4-19e7-4777-8767-f0efb84bcc1f" providerId="AD" clId="Web-{89AE7801-40DF-0DF8-23A9-5199438D0D72}" dt="2022-08-24T08:31:52.198" v="18" actId="1076"/>
          <ac:picMkLst>
            <pc:docMk/>
            <pc:sldMk cId="4218534797" sldId="304"/>
            <ac:picMk id="12" creationId="{501F9FFF-E609-AC9D-D7B7-EC511AF87342}"/>
          </ac:picMkLst>
        </pc:picChg>
      </pc:sldChg>
      <pc:sldChg chg="delSp modSp">
        <pc:chgData name="Philippa Hartley" userId="S::phartley@careersandenterprise.co.uk::2a2506f4-19e7-4777-8767-f0efb84bcc1f" providerId="AD" clId="Web-{89AE7801-40DF-0DF8-23A9-5199438D0D72}" dt="2022-08-24T08:32:00.792" v="23" actId="1076"/>
        <pc:sldMkLst>
          <pc:docMk/>
          <pc:sldMk cId="3499390851" sldId="308"/>
        </pc:sldMkLst>
        <pc:picChg chg="mod">
          <ac:chgData name="Philippa Hartley" userId="S::phartley@careersandenterprise.co.uk::2a2506f4-19e7-4777-8767-f0efb84bcc1f" providerId="AD" clId="Web-{89AE7801-40DF-0DF8-23A9-5199438D0D72}" dt="2022-08-24T08:31:55.870" v="20" actId="1076"/>
          <ac:picMkLst>
            <pc:docMk/>
            <pc:sldMk cId="3499390851" sldId="308"/>
            <ac:picMk id="2" creationId="{A2E0F5A3-7B7E-D6F1-B486-32ED49F3FA06}"/>
          </ac:picMkLst>
        </pc:picChg>
        <pc:picChg chg="del">
          <ac:chgData name="Philippa Hartley" userId="S::phartley@careersandenterprise.co.uk::2a2506f4-19e7-4777-8767-f0efb84bcc1f" providerId="AD" clId="Web-{89AE7801-40DF-0DF8-23A9-5199438D0D72}" dt="2022-08-24T08:31:54.214" v="19"/>
          <ac:picMkLst>
            <pc:docMk/>
            <pc:sldMk cId="3499390851" sldId="308"/>
            <ac:picMk id="3" creationId="{D2D8D313-4E17-2465-E49C-B0B9B704C5BB}"/>
          </ac:picMkLst>
        </pc:picChg>
        <pc:picChg chg="mod">
          <ac:chgData name="Philippa Hartley" userId="S::phartley@careersandenterprise.co.uk::2a2506f4-19e7-4777-8767-f0efb84bcc1f" providerId="AD" clId="Web-{89AE7801-40DF-0DF8-23A9-5199438D0D72}" dt="2022-08-24T08:32:00.792" v="23" actId="1076"/>
          <ac:picMkLst>
            <pc:docMk/>
            <pc:sldMk cId="3499390851" sldId="308"/>
            <ac:picMk id="12" creationId="{501F9FFF-E609-AC9D-D7B7-EC511AF87342}"/>
          </ac:picMkLst>
        </pc:picChg>
      </pc:sldChg>
    </pc:docChg>
  </pc:docChgLst>
  <pc:docChgLst>
    <pc:chgData name="Philippa Hartley" userId="S::phartley@careersandenterprise.co.uk::2a2506f4-19e7-4777-8767-f0efb84bcc1f" providerId="AD" clId="Web-{34824FAF-0CE0-7702-7386-66EED93CB49E}"/>
    <pc:docChg chg="modSld">
      <pc:chgData name="Philippa Hartley" userId="S::phartley@careersandenterprise.co.uk::2a2506f4-19e7-4777-8767-f0efb84bcc1f" providerId="AD" clId="Web-{34824FAF-0CE0-7702-7386-66EED93CB49E}" dt="2022-08-23T15:32:37.949" v="45"/>
      <pc:docMkLst>
        <pc:docMk/>
      </pc:docMkLst>
      <pc:sldChg chg="modSp">
        <pc:chgData name="Philippa Hartley" userId="S::phartley@careersandenterprise.co.uk::2a2506f4-19e7-4777-8767-f0efb84bcc1f" providerId="AD" clId="Web-{34824FAF-0CE0-7702-7386-66EED93CB49E}" dt="2022-08-23T15:31:32.994" v="33" actId="20577"/>
        <pc:sldMkLst>
          <pc:docMk/>
          <pc:sldMk cId="2436114218" sldId="267"/>
        </pc:sldMkLst>
        <pc:spChg chg="mod">
          <ac:chgData name="Philippa Hartley" userId="S::phartley@careersandenterprise.co.uk::2a2506f4-19e7-4777-8767-f0efb84bcc1f" providerId="AD" clId="Web-{34824FAF-0CE0-7702-7386-66EED93CB49E}" dt="2022-08-23T15:31:32.994" v="33" actId="20577"/>
          <ac:spMkLst>
            <pc:docMk/>
            <pc:sldMk cId="2436114218" sldId="267"/>
            <ac:spMk id="8" creationId="{DB136319-AAEC-8954-A545-D9A08F78C57E}"/>
          </ac:spMkLst>
        </pc:spChg>
        <pc:spChg chg="mod">
          <ac:chgData name="Philippa Hartley" userId="S::phartley@careersandenterprise.co.uk::2a2506f4-19e7-4777-8767-f0efb84bcc1f" providerId="AD" clId="Web-{34824FAF-0CE0-7702-7386-66EED93CB49E}" dt="2022-08-23T15:31:03.790" v="3"/>
          <ac:spMkLst>
            <pc:docMk/>
            <pc:sldMk cId="2436114218" sldId="267"/>
            <ac:spMk id="9" creationId="{1D07C8CD-D4A5-35A1-2869-BE59078721F4}"/>
          </ac:spMkLst>
        </pc:spChg>
        <pc:spChg chg="mod">
          <ac:chgData name="Philippa Hartley" userId="S::phartley@careersandenterprise.co.uk::2a2506f4-19e7-4777-8767-f0efb84bcc1f" providerId="AD" clId="Web-{34824FAF-0CE0-7702-7386-66EED93CB49E}" dt="2022-08-23T15:31:00.368" v="2"/>
          <ac:spMkLst>
            <pc:docMk/>
            <pc:sldMk cId="2436114218" sldId="267"/>
            <ac:spMk id="10" creationId="{9F09C5DA-6B3D-C028-359E-8752894AA54B}"/>
          </ac:spMkLst>
        </pc:spChg>
        <pc:spChg chg="mod">
          <ac:chgData name="Philippa Hartley" userId="S::phartley@careersandenterprise.co.uk::2a2506f4-19e7-4777-8767-f0efb84bcc1f" providerId="AD" clId="Web-{34824FAF-0CE0-7702-7386-66EED93CB49E}" dt="2022-08-23T15:30:57.211" v="1" actId="20577"/>
          <ac:spMkLst>
            <pc:docMk/>
            <pc:sldMk cId="2436114218" sldId="267"/>
            <ac:spMk id="12" creationId="{60E02FE2-58BF-AA5E-5DC3-D3ABA74C812E}"/>
          </ac:spMkLst>
        </pc:spChg>
      </pc:sldChg>
      <pc:sldChg chg="modSp">
        <pc:chgData name="Philippa Hartley" userId="S::phartley@careersandenterprise.co.uk::2a2506f4-19e7-4777-8767-f0efb84bcc1f" providerId="AD" clId="Web-{34824FAF-0CE0-7702-7386-66EED93CB49E}" dt="2022-08-23T15:32:37.949" v="45"/>
        <pc:sldMkLst>
          <pc:docMk/>
          <pc:sldMk cId="4163118919" sldId="268"/>
        </pc:sldMkLst>
        <pc:spChg chg="mod">
          <ac:chgData name="Philippa Hartley" userId="S::phartley@careersandenterprise.co.uk::2a2506f4-19e7-4777-8767-f0efb84bcc1f" providerId="AD" clId="Web-{34824FAF-0CE0-7702-7386-66EED93CB49E}" dt="2022-08-23T15:32:06.151" v="36"/>
          <ac:spMkLst>
            <pc:docMk/>
            <pc:sldMk cId="4163118919" sldId="268"/>
            <ac:spMk id="4" creationId="{FE2C835C-53E1-2284-BC37-BA82B772C253}"/>
          </ac:spMkLst>
        </pc:spChg>
        <pc:spChg chg="mod">
          <ac:chgData name="Philippa Hartley" userId="S::phartley@careersandenterprise.co.uk::2a2506f4-19e7-4777-8767-f0efb84bcc1f" providerId="AD" clId="Web-{34824FAF-0CE0-7702-7386-66EED93CB49E}" dt="2022-08-23T15:32:17.230" v="39"/>
          <ac:spMkLst>
            <pc:docMk/>
            <pc:sldMk cId="4163118919" sldId="268"/>
            <ac:spMk id="9" creationId="{6CA704B9-7D18-7327-EF1C-91665B577820}"/>
          </ac:spMkLst>
        </pc:spChg>
        <pc:spChg chg="mod">
          <ac:chgData name="Philippa Hartley" userId="S::phartley@careersandenterprise.co.uk::2a2506f4-19e7-4777-8767-f0efb84bcc1f" providerId="AD" clId="Web-{34824FAF-0CE0-7702-7386-66EED93CB49E}" dt="2022-08-23T15:32:26.183" v="42"/>
          <ac:spMkLst>
            <pc:docMk/>
            <pc:sldMk cId="4163118919" sldId="268"/>
            <ac:spMk id="11" creationId="{74481B19-3A12-6759-ECF5-2899E89D8BAB}"/>
          </ac:spMkLst>
        </pc:spChg>
        <pc:spChg chg="mod">
          <ac:chgData name="Philippa Hartley" userId="S::phartley@careersandenterprise.co.uk::2a2506f4-19e7-4777-8767-f0efb84bcc1f" providerId="AD" clId="Web-{34824FAF-0CE0-7702-7386-66EED93CB49E}" dt="2022-08-23T15:32:31.543" v="43"/>
          <ac:spMkLst>
            <pc:docMk/>
            <pc:sldMk cId="4163118919" sldId="268"/>
            <ac:spMk id="12" creationId="{379F08E0-9332-D777-ECE3-F37FDB9B85CB}"/>
          </ac:spMkLst>
        </pc:spChg>
        <pc:spChg chg="mod">
          <ac:chgData name="Philippa Hartley" userId="S::phartley@careersandenterprise.co.uk::2a2506f4-19e7-4777-8767-f0efb84bcc1f" providerId="AD" clId="Web-{34824FAF-0CE0-7702-7386-66EED93CB49E}" dt="2022-08-23T15:32:37.949" v="45"/>
          <ac:spMkLst>
            <pc:docMk/>
            <pc:sldMk cId="4163118919" sldId="268"/>
            <ac:spMk id="13" creationId="{D1001959-9772-E3FE-9E28-BEF9A4AF5D09}"/>
          </ac:spMkLst>
        </pc:spChg>
        <pc:spChg chg="mod">
          <ac:chgData name="Philippa Hartley" userId="S::phartley@careersandenterprise.co.uk::2a2506f4-19e7-4777-8767-f0efb84bcc1f" providerId="AD" clId="Web-{34824FAF-0CE0-7702-7386-66EED93CB49E}" dt="2022-08-23T15:32:23.324" v="41"/>
          <ac:spMkLst>
            <pc:docMk/>
            <pc:sldMk cId="4163118919" sldId="268"/>
            <ac:spMk id="24" creationId="{B1538A2C-32A9-486E-8DD7-FA156F627C4C}"/>
          </ac:spMkLst>
        </pc:spChg>
        <pc:spChg chg="mod">
          <ac:chgData name="Philippa Hartley" userId="S::phartley@careersandenterprise.co.uk::2a2506f4-19e7-4777-8767-f0efb84bcc1f" providerId="AD" clId="Web-{34824FAF-0CE0-7702-7386-66EED93CB49E}" dt="2022-08-23T15:32:20.214" v="40"/>
          <ac:spMkLst>
            <pc:docMk/>
            <pc:sldMk cId="4163118919" sldId="268"/>
            <ac:spMk id="25" creationId="{4B6D184D-8007-48CE-9BC8-722113CB79EE}"/>
          </ac:spMkLst>
        </pc:spChg>
        <pc:spChg chg="mod">
          <ac:chgData name="Philippa Hartley" userId="S::phartley@careersandenterprise.co.uk::2a2506f4-19e7-4777-8767-f0efb84bcc1f" providerId="AD" clId="Web-{34824FAF-0CE0-7702-7386-66EED93CB49E}" dt="2022-08-23T15:32:14.308" v="38"/>
          <ac:spMkLst>
            <pc:docMk/>
            <pc:sldMk cId="4163118919" sldId="268"/>
            <ac:spMk id="29" creationId="{5BC55C09-41A5-43FD-BB87-250030CF353E}"/>
          </ac:spMkLst>
        </pc:spChg>
      </pc:sldChg>
    </pc:docChg>
  </pc:docChgLst>
  <pc:docChgLst>
    <pc:chgData name="Ellis Leahy" userId="bbfca896-65c1-45e4-8eeb-b2d44e46af62" providerId="ADAL" clId="{BC2618A4-39F8-9243-A1B0-2BBAA9EDDAAE}"/>
    <pc:docChg chg="undo custSel modSld">
      <pc:chgData name="Ellis Leahy" userId="bbfca896-65c1-45e4-8eeb-b2d44e46af62" providerId="ADAL" clId="{BC2618A4-39F8-9243-A1B0-2BBAA9EDDAAE}" dt="2022-08-09T12:54:20.275" v="92" actId="207"/>
      <pc:docMkLst>
        <pc:docMk/>
      </pc:docMkLst>
      <pc:sldChg chg="modSp mod">
        <pc:chgData name="Ellis Leahy" userId="bbfca896-65c1-45e4-8eeb-b2d44e46af62" providerId="ADAL" clId="{BC2618A4-39F8-9243-A1B0-2BBAA9EDDAAE}" dt="2022-08-09T12:51:20.746" v="7" actId="207"/>
        <pc:sldMkLst>
          <pc:docMk/>
          <pc:sldMk cId="2839086809" sldId="262"/>
        </pc:sldMkLst>
        <pc:spChg chg="mod">
          <ac:chgData name="Ellis Leahy" userId="bbfca896-65c1-45e4-8eeb-b2d44e46af62" providerId="ADAL" clId="{BC2618A4-39F8-9243-A1B0-2BBAA9EDDAAE}" dt="2022-08-09T12:51:20.746" v="7" actId="207"/>
          <ac:spMkLst>
            <pc:docMk/>
            <pc:sldMk cId="2839086809" sldId="262"/>
            <ac:spMk id="8" creationId="{2A463CFE-DA5B-6341-BEAE-A0CCD088C9F2}"/>
          </ac:spMkLst>
        </pc:spChg>
      </pc:sldChg>
      <pc:sldChg chg="modSp mod">
        <pc:chgData name="Ellis Leahy" userId="bbfca896-65c1-45e4-8eeb-b2d44e46af62" providerId="ADAL" clId="{BC2618A4-39F8-9243-A1B0-2BBAA9EDDAAE}" dt="2022-08-09T12:51:11.554" v="6" actId="732"/>
        <pc:sldMkLst>
          <pc:docMk/>
          <pc:sldMk cId="3279506855" sldId="263"/>
        </pc:sldMkLst>
        <pc:picChg chg="mod">
          <ac:chgData name="Ellis Leahy" userId="bbfca896-65c1-45e4-8eeb-b2d44e46af62" providerId="ADAL" clId="{BC2618A4-39F8-9243-A1B0-2BBAA9EDDAAE}" dt="2022-08-09T12:50:47.982" v="3" actId="14826"/>
          <ac:picMkLst>
            <pc:docMk/>
            <pc:sldMk cId="3279506855" sldId="263"/>
            <ac:picMk id="6" creationId="{7B7D204F-FFD1-E14A-A416-FC0F8671D1DD}"/>
          </ac:picMkLst>
        </pc:picChg>
        <pc:picChg chg="mod">
          <ac:chgData name="Ellis Leahy" userId="bbfca896-65c1-45e4-8eeb-b2d44e46af62" providerId="ADAL" clId="{BC2618A4-39F8-9243-A1B0-2BBAA9EDDAAE}" dt="2022-08-09T12:50:55.765" v="4" actId="14826"/>
          <ac:picMkLst>
            <pc:docMk/>
            <pc:sldMk cId="3279506855" sldId="263"/>
            <ac:picMk id="9" creationId="{EEB9F6F6-0F13-2A45-9B56-9B41C3BF5EC9}"/>
          </ac:picMkLst>
        </pc:picChg>
        <pc:picChg chg="mod">
          <ac:chgData name="Ellis Leahy" userId="bbfca896-65c1-45e4-8eeb-b2d44e46af62" providerId="ADAL" clId="{BC2618A4-39F8-9243-A1B0-2BBAA9EDDAAE}" dt="2022-08-09T12:51:02.443" v="5" actId="14826"/>
          <ac:picMkLst>
            <pc:docMk/>
            <pc:sldMk cId="3279506855" sldId="263"/>
            <ac:picMk id="11" creationId="{37DFAF30-422B-F340-9CD1-E6D8BC407EBD}"/>
          </ac:picMkLst>
        </pc:picChg>
        <pc:picChg chg="mod modCrop">
          <ac:chgData name="Ellis Leahy" userId="bbfca896-65c1-45e4-8eeb-b2d44e46af62" providerId="ADAL" clId="{BC2618A4-39F8-9243-A1B0-2BBAA9EDDAAE}" dt="2022-08-09T12:51:11.554" v="6" actId="732"/>
          <ac:picMkLst>
            <pc:docMk/>
            <pc:sldMk cId="3279506855" sldId="263"/>
            <ac:picMk id="35" creationId="{7AF25403-6A85-9C9D-9E74-CDE9D9629669}"/>
          </ac:picMkLst>
        </pc:picChg>
      </pc:sldChg>
      <pc:sldChg chg="modSp">
        <pc:chgData name="Ellis Leahy" userId="bbfca896-65c1-45e4-8eeb-b2d44e46af62" providerId="ADAL" clId="{BC2618A4-39F8-9243-A1B0-2BBAA9EDDAAE}" dt="2022-08-09T12:50:36.937" v="2" actId="14826"/>
        <pc:sldMkLst>
          <pc:docMk/>
          <pc:sldMk cId="1786301906" sldId="285"/>
        </pc:sldMkLst>
        <pc:picChg chg="mod">
          <ac:chgData name="Ellis Leahy" userId="bbfca896-65c1-45e4-8eeb-b2d44e46af62" providerId="ADAL" clId="{BC2618A4-39F8-9243-A1B0-2BBAA9EDDAAE}" dt="2022-08-09T12:50:27.298" v="1" actId="14826"/>
          <ac:picMkLst>
            <pc:docMk/>
            <pc:sldMk cId="1786301906" sldId="285"/>
            <ac:picMk id="6" creationId="{53339AB0-AE58-AC5C-BC97-C2030E583E1E}"/>
          </ac:picMkLst>
        </pc:picChg>
        <pc:picChg chg="mod">
          <ac:chgData name="Ellis Leahy" userId="bbfca896-65c1-45e4-8eeb-b2d44e46af62" providerId="ADAL" clId="{BC2618A4-39F8-9243-A1B0-2BBAA9EDDAAE}" dt="2022-08-09T12:50:15.016" v="0" actId="14826"/>
          <ac:picMkLst>
            <pc:docMk/>
            <pc:sldMk cId="1786301906" sldId="285"/>
            <ac:picMk id="7" creationId="{F9C0F003-586B-8247-843B-AD4972815D09}"/>
          </ac:picMkLst>
        </pc:picChg>
        <pc:picChg chg="mod">
          <ac:chgData name="Ellis Leahy" userId="bbfca896-65c1-45e4-8eeb-b2d44e46af62" providerId="ADAL" clId="{BC2618A4-39F8-9243-A1B0-2BBAA9EDDAAE}" dt="2022-08-09T12:50:36.937" v="2" actId="14826"/>
          <ac:picMkLst>
            <pc:docMk/>
            <pc:sldMk cId="1786301906" sldId="285"/>
            <ac:picMk id="11" creationId="{636FF23A-42FB-A541-B768-B6E967D1EA5A}"/>
          </ac:picMkLst>
        </pc:picChg>
      </pc:sldChg>
      <pc:sldChg chg="modSp mod">
        <pc:chgData name="Ellis Leahy" userId="bbfca896-65c1-45e4-8eeb-b2d44e46af62" providerId="ADAL" clId="{BC2618A4-39F8-9243-A1B0-2BBAA9EDDAAE}" dt="2022-08-09T12:53:15.639" v="82" actId="207"/>
        <pc:sldMkLst>
          <pc:docMk/>
          <pc:sldMk cId="70482638" sldId="291"/>
        </pc:sldMkLst>
        <pc:spChg chg="mod">
          <ac:chgData name="Ellis Leahy" userId="bbfca896-65c1-45e4-8eeb-b2d44e46af62" providerId="ADAL" clId="{BC2618A4-39F8-9243-A1B0-2BBAA9EDDAAE}" dt="2022-08-09T12:53:11.182" v="81" actId="115"/>
          <ac:spMkLst>
            <pc:docMk/>
            <pc:sldMk cId="70482638" sldId="291"/>
            <ac:spMk id="11" creationId="{CF2A8DC9-52E8-4C03-93D1-050E17E5294F}"/>
          </ac:spMkLst>
        </pc:spChg>
        <pc:spChg chg="mod">
          <ac:chgData name="Ellis Leahy" userId="bbfca896-65c1-45e4-8eeb-b2d44e46af62" providerId="ADAL" clId="{BC2618A4-39F8-9243-A1B0-2BBAA9EDDAAE}" dt="2022-08-09T12:53:15.639" v="82" actId="207"/>
          <ac:spMkLst>
            <pc:docMk/>
            <pc:sldMk cId="70482638" sldId="291"/>
            <ac:spMk id="16" creationId="{8173741A-0C24-4178-905E-565418DB9D70}"/>
          </ac:spMkLst>
        </pc:spChg>
      </pc:sldChg>
      <pc:sldChg chg="modSp mod">
        <pc:chgData name="Ellis Leahy" userId="bbfca896-65c1-45e4-8eeb-b2d44e46af62" providerId="ADAL" clId="{BC2618A4-39F8-9243-A1B0-2BBAA9EDDAAE}" dt="2022-08-09T12:54:20.275" v="92" actId="207"/>
        <pc:sldMkLst>
          <pc:docMk/>
          <pc:sldMk cId="278523244" sldId="297"/>
        </pc:sldMkLst>
        <pc:graphicFrameChg chg="modGraphic">
          <ac:chgData name="Ellis Leahy" userId="bbfca896-65c1-45e4-8eeb-b2d44e46af62" providerId="ADAL" clId="{BC2618A4-39F8-9243-A1B0-2BBAA9EDDAAE}" dt="2022-08-09T12:54:20.275" v="92" actId="207"/>
          <ac:graphicFrameMkLst>
            <pc:docMk/>
            <pc:sldMk cId="278523244" sldId="297"/>
            <ac:graphicFrameMk id="6" creationId="{66ABB406-40D2-DB4A-970A-0FF4AE132ACA}"/>
          </ac:graphicFrameMkLst>
        </pc:graphicFrameChg>
      </pc:sldChg>
      <pc:sldChg chg="modSp mod">
        <pc:chgData name="Ellis Leahy" userId="bbfca896-65c1-45e4-8eeb-b2d44e46af62" providerId="ADAL" clId="{BC2618A4-39F8-9243-A1B0-2BBAA9EDDAAE}" dt="2022-08-09T12:51:49.515" v="13" actId="1076"/>
        <pc:sldMkLst>
          <pc:docMk/>
          <pc:sldMk cId="2951893007" sldId="316"/>
        </pc:sldMkLst>
        <pc:spChg chg="mod">
          <ac:chgData name="Ellis Leahy" userId="bbfca896-65c1-45e4-8eeb-b2d44e46af62" providerId="ADAL" clId="{BC2618A4-39F8-9243-A1B0-2BBAA9EDDAAE}" dt="2022-08-09T12:51:39.140" v="10" actId="1076"/>
          <ac:spMkLst>
            <pc:docMk/>
            <pc:sldMk cId="2951893007" sldId="316"/>
            <ac:spMk id="7" creationId="{A7BD4682-81E3-C22B-A2BA-796F2BA1BAA2}"/>
          </ac:spMkLst>
        </pc:spChg>
        <pc:spChg chg="mod">
          <ac:chgData name="Ellis Leahy" userId="bbfca896-65c1-45e4-8eeb-b2d44e46af62" providerId="ADAL" clId="{BC2618A4-39F8-9243-A1B0-2BBAA9EDDAAE}" dt="2022-08-09T12:51:49.515" v="13" actId="1076"/>
          <ac:spMkLst>
            <pc:docMk/>
            <pc:sldMk cId="2951893007" sldId="316"/>
            <ac:spMk id="12" creationId="{9919C44D-92A7-5D64-9AFB-6F49359AC4BF}"/>
          </ac:spMkLst>
        </pc:spChg>
        <pc:spChg chg="mod">
          <ac:chgData name="Ellis Leahy" userId="bbfca896-65c1-45e4-8eeb-b2d44e46af62" providerId="ADAL" clId="{BC2618A4-39F8-9243-A1B0-2BBAA9EDDAAE}" dt="2022-08-09T12:51:45.290" v="12" actId="207"/>
          <ac:spMkLst>
            <pc:docMk/>
            <pc:sldMk cId="2951893007" sldId="316"/>
            <ac:spMk id="15" creationId="{D8CA26B4-C8EB-74FE-BA93-9ECDB3A5FF2B}"/>
          </ac:spMkLst>
        </pc:spChg>
        <pc:picChg chg="mod">
          <ac:chgData name="Ellis Leahy" userId="bbfca896-65c1-45e4-8eeb-b2d44e46af62" providerId="ADAL" clId="{BC2618A4-39F8-9243-A1B0-2BBAA9EDDAAE}" dt="2022-08-09T12:51:42.052" v="11" actId="1076"/>
          <ac:picMkLst>
            <pc:docMk/>
            <pc:sldMk cId="2951893007" sldId="316"/>
            <ac:picMk id="17" creationId="{723782A5-3B69-B6CB-408B-EE677FB6CE95}"/>
          </ac:picMkLst>
        </pc:picChg>
        <pc:picChg chg="mod">
          <ac:chgData name="Ellis Leahy" userId="bbfca896-65c1-45e4-8eeb-b2d44e46af62" providerId="ADAL" clId="{BC2618A4-39F8-9243-A1B0-2BBAA9EDDAAE}" dt="2022-08-09T12:51:39.140" v="10" actId="1076"/>
          <ac:picMkLst>
            <pc:docMk/>
            <pc:sldMk cId="2951893007" sldId="316"/>
            <ac:picMk id="18" creationId="{8A9645F0-8350-DB06-CC2A-3F0191E2046B}"/>
          </ac:picMkLst>
        </pc:picChg>
        <pc:picChg chg="mod">
          <ac:chgData name="Ellis Leahy" userId="bbfca896-65c1-45e4-8eeb-b2d44e46af62" providerId="ADAL" clId="{BC2618A4-39F8-9243-A1B0-2BBAA9EDDAAE}" dt="2022-08-09T12:51:49.515" v="13" actId="1076"/>
          <ac:picMkLst>
            <pc:docMk/>
            <pc:sldMk cId="2951893007" sldId="316"/>
            <ac:picMk id="19" creationId="{8C112535-5734-C4D3-D91B-C820575A8B99}"/>
          </ac:picMkLst>
        </pc:picChg>
      </pc:sldChg>
      <pc:sldChg chg="modSp mod">
        <pc:chgData name="Ellis Leahy" userId="bbfca896-65c1-45e4-8eeb-b2d44e46af62" providerId="ADAL" clId="{BC2618A4-39F8-9243-A1B0-2BBAA9EDDAAE}" dt="2022-08-09T12:51:56.573" v="14" actId="207"/>
        <pc:sldMkLst>
          <pc:docMk/>
          <pc:sldMk cId="3951800816" sldId="335"/>
        </pc:sldMkLst>
        <pc:spChg chg="mod">
          <ac:chgData name="Ellis Leahy" userId="bbfca896-65c1-45e4-8eeb-b2d44e46af62" providerId="ADAL" clId="{BC2618A4-39F8-9243-A1B0-2BBAA9EDDAAE}" dt="2022-08-09T12:51:56.573" v="14" actId="207"/>
          <ac:spMkLst>
            <pc:docMk/>
            <pc:sldMk cId="3951800816" sldId="335"/>
            <ac:spMk id="6" creationId="{BAB9D3A4-734E-0DAC-31BA-2B91C59163A7}"/>
          </ac:spMkLst>
        </pc:spChg>
        <pc:spChg chg="mod">
          <ac:chgData name="Ellis Leahy" userId="bbfca896-65c1-45e4-8eeb-b2d44e46af62" providerId="ADAL" clId="{BC2618A4-39F8-9243-A1B0-2BBAA9EDDAAE}" dt="2022-08-09T12:51:56.573" v="14" actId="207"/>
          <ac:spMkLst>
            <pc:docMk/>
            <pc:sldMk cId="3951800816" sldId="335"/>
            <ac:spMk id="8" creationId="{BAB9D3A4-734E-0DAC-31BA-2B91C59163A7}"/>
          </ac:spMkLst>
        </pc:spChg>
      </pc:sldChg>
      <pc:sldChg chg="modSp mod">
        <pc:chgData name="Ellis Leahy" userId="bbfca896-65c1-45e4-8eeb-b2d44e46af62" providerId="ADAL" clId="{BC2618A4-39F8-9243-A1B0-2BBAA9EDDAAE}" dt="2022-08-09T12:51:31.186" v="9" actId="207"/>
        <pc:sldMkLst>
          <pc:docMk/>
          <pc:sldMk cId="1996225520" sldId="336"/>
        </pc:sldMkLst>
        <pc:spChg chg="mod">
          <ac:chgData name="Ellis Leahy" userId="bbfca896-65c1-45e4-8eeb-b2d44e46af62" providerId="ADAL" clId="{BC2618A4-39F8-9243-A1B0-2BBAA9EDDAAE}" dt="2022-08-09T12:51:31.186" v="9" actId="207"/>
          <ac:spMkLst>
            <pc:docMk/>
            <pc:sldMk cId="1996225520" sldId="336"/>
            <ac:spMk id="20" creationId="{F72CE0D4-B746-10AD-6300-7DD3F0C7F29B}"/>
          </ac:spMkLst>
        </pc:spChg>
      </pc:sldChg>
    </pc:docChg>
  </pc:docChgLst>
  <pc:docChgLst>
    <pc:chgData name="Philippa Hartley" userId="S::phartley@careersandenterprise.co.uk::2a2506f4-19e7-4777-8767-f0efb84bcc1f" providerId="AD" clId="Web-{82F85841-493E-0E39-EC14-A96187F721CC}"/>
    <pc:docChg chg="modSld">
      <pc:chgData name="Philippa Hartley" userId="S::phartley@careersandenterprise.co.uk::2a2506f4-19e7-4777-8767-f0efb84bcc1f" providerId="AD" clId="Web-{82F85841-493E-0E39-EC14-A96187F721CC}" dt="2022-08-23T15:55:07.604" v="3" actId="20577"/>
      <pc:docMkLst>
        <pc:docMk/>
      </pc:docMkLst>
      <pc:sldChg chg="modSp">
        <pc:chgData name="Philippa Hartley" userId="S::phartley@careersandenterprise.co.uk::2a2506f4-19e7-4777-8767-f0efb84bcc1f" providerId="AD" clId="Web-{82F85841-493E-0E39-EC14-A96187F721CC}" dt="2022-08-23T15:51:24.222" v="0" actId="20577"/>
        <pc:sldMkLst>
          <pc:docMk/>
          <pc:sldMk cId="4000180260" sldId="302"/>
        </pc:sldMkLst>
        <pc:spChg chg="mod">
          <ac:chgData name="Philippa Hartley" userId="S::phartley@careersandenterprise.co.uk::2a2506f4-19e7-4777-8767-f0efb84bcc1f" providerId="AD" clId="Web-{82F85841-493E-0E39-EC14-A96187F721CC}" dt="2022-08-23T15:51:24.222" v="0" actId="20577"/>
          <ac:spMkLst>
            <pc:docMk/>
            <pc:sldMk cId="4000180260" sldId="302"/>
            <ac:spMk id="15" creationId="{5C53F317-7725-06A8-4909-660A3AFC82DC}"/>
          </ac:spMkLst>
        </pc:spChg>
      </pc:sldChg>
      <pc:sldChg chg="modSp">
        <pc:chgData name="Philippa Hartley" userId="S::phartley@careersandenterprise.co.uk::2a2506f4-19e7-4777-8767-f0efb84bcc1f" providerId="AD" clId="Web-{82F85841-493E-0E39-EC14-A96187F721CC}" dt="2022-08-23T15:51:27.503" v="1" actId="20577"/>
        <pc:sldMkLst>
          <pc:docMk/>
          <pc:sldMk cId="4218534797" sldId="304"/>
        </pc:sldMkLst>
        <pc:spChg chg="mod">
          <ac:chgData name="Philippa Hartley" userId="S::phartley@careersandenterprise.co.uk::2a2506f4-19e7-4777-8767-f0efb84bcc1f" providerId="AD" clId="Web-{82F85841-493E-0E39-EC14-A96187F721CC}" dt="2022-08-23T15:51:27.503" v="1" actId="20577"/>
          <ac:spMkLst>
            <pc:docMk/>
            <pc:sldMk cId="4218534797" sldId="304"/>
            <ac:spMk id="15" creationId="{5C53F317-7725-06A8-4909-660A3AFC82DC}"/>
          </ac:spMkLst>
        </pc:spChg>
      </pc:sldChg>
      <pc:sldChg chg="modSp">
        <pc:chgData name="Philippa Hartley" userId="S::phartley@careersandenterprise.co.uk::2a2506f4-19e7-4777-8767-f0efb84bcc1f" providerId="AD" clId="Web-{82F85841-493E-0E39-EC14-A96187F721CC}" dt="2022-08-23T15:55:07.604" v="3" actId="20577"/>
        <pc:sldMkLst>
          <pc:docMk/>
          <pc:sldMk cId="0" sldId="305"/>
        </pc:sldMkLst>
        <pc:spChg chg="mod">
          <ac:chgData name="Philippa Hartley" userId="S::phartley@careersandenterprise.co.uk::2a2506f4-19e7-4777-8767-f0efb84bcc1f" providerId="AD" clId="Web-{82F85841-493E-0E39-EC14-A96187F721CC}" dt="2022-08-23T15:55:07.604" v="3" actId="20577"/>
          <ac:spMkLst>
            <pc:docMk/>
            <pc:sldMk cId="0" sldId="305"/>
            <ac:spMk id="5" creationId="{6FB4B2B6-154F-9242-2251-F208C8676E49}"/>
          </ac:spMkLst>
        </pc:spChg>
      </pc:sldChg>
      <pc:sldChg chg="modSp">
        <pc:chgData name="Philippa Hartley" userId="S::phartley@careersandenterprise.co.uk::2a2506f4-19e7-4777-8767-f0efb84bcc1f" providerId="AD" clId="Web-{82F85841-493E-0E39-EC14-A96187F721CC}" dt="2022-08-23T15:51:33.613" v="2" actId="20577"/>
        <pc:sldMkLst>
          <pc:docMk/>
          <pc:sldMk cId="3499390851" sldId="308"/>
        </pc:sldMkLst>
        <pc:spChg chg="mod">
          <ac:chgData name="Philippa Hartley" userId="S::phartley@careersandenterprise.co.uk::2a2506f4-19e7-4777-8767-f0efb84bcc1f" providerId="AD" clId="Web-{82F85841-493E-0E39-EC14-A96187F721CC}" dt="2022-08-23T15:51:33.613" v="2" actId="20577"/>
          <ac:spMkLst>
            <pc:docMk/>
            <pc:sldMk cId="3499390851" sldId="308"/>
            <ac:spMk id="15" creationId="{5C53F317-7725-06A8-4909-660A3AFC82DC}"/>
          </ac:spMkLst>
        </pc:spChg>
      </pc:sldChg>
    </pc:docChg>
  </pc:docChgLst>
  <pc:docChgLst>
    <pc:chgData name="Philippa Hartley" userId="S::phartley@careersandenterprise.co.uk::2a2506f4-19e7-4777-8767-f0efb84bcc1f" providerId="AD" clId="Web-{05AB011A-10A9-A5E7-B8A8-510C9BB9F272}"/>
    <pc:docChg chg="modSld">
      <pc:chgData name="Philippa Hartley" userId="S::phartley@careersandenterprise.co.uk::2a2506f4-19e7-4777-8767-f0efb84bcc1f" providerId="AD" clId="Web-{05AB011A-10A9-A5E7-B8A8-510C9BB9F272}" dt="2022-08-25T08:07:54.007" v="5"/>
      <pc:docMkLst>
        <pc:docMk/>
      </pc:docMkLst>
      <pc:sldChg chg="delSp modSp">
        <pc:chgData name="Philippa Hartley" userId="S::phartley@careersandenterprise.co.uk::2a2506f4-19e7-4777-8767-f0efb84bcc1f" providerId="AD" clId="Web-{05AB011A-10A9-A5E7-B8A8-510C9BB9F272}" dt="2022-08-25T08:07:44.460" v="4" actId="1076"/>
        <pc:sldMkLst>
          <pc:docMk/>
          <pc:sldMk cId="2839086809" sldId="262"/>
        </pc:sldMkLst>
        <pc:picChg chg="mod">
          <ac:chgData name="Philippa Hartley" userId="S::phartley@careersandenterprise.co.uk::2a2506f4-19e7-4777-8767-f0efb84bcc1f" providerId="AD" clId="Web-{05AB011A-10A9-A5E7-B8A8-510C9BB9F272}" dt="2022-08-25T08:07:44.460" v="4" actId="1076"/>
          <ac:picMkLst>
            <pc:docMk/>
            <pc:sldMk cId="2839086809" sldId="262"/>
            <ac:picMk id="6" creationId="{5EAA288C-13D7-1643-88DB-D59DCD4DDDF8}"/>
          </ac:picMkLst>
        </pc:picChg>
        <pc:picChg chg="del">
          <ac:chgData name="Philippa Hartley" userId="S::phartley@careersandenterprise.co.uk::2a2506f4-19e7-4777-8767-f0efb84bcc1f" providerId="AD" clId="Web-{05AB011A-10A9-A5E7-B8A8-510C9BB9F272}" dt="2022-08-25T08:07:40.741" v="2"/>
          <ac:picMkLst>
            <pc:docMk/>
            <pc:sldMk cId="2839086809" sldId="262"/>
            <ac:picMk id="11" creationId="{70B93F60-9F07-F748-85DF-8425A5626DCB}"/>
          </ac:picMkLst>
        </pc:picChg>
        <pc:picChg chg="del">
          <ac:chgData name="Philippa Hartley" userId="S::phartley@careersandenterprise.co.uk::2a2506f4-19e7-4777-8767-f0efb84bcc1f" providerId="AD" clId="Web-{05AB011A-10A9-A5E7-B8A8-510C9BB9F272}" dt="2022-08-25T08:07:41.381" v="3"/>
          <ac:picMkLst>
            <pc:docMk/>
            <pc:sldMk cId="2839086809" sldId="262"/>
            <ac:picMk id="19" creationId="{17853F8E-DAFE-33C9-404D-CEB7B217576F}"/>
          </ac:picMkLst>
        </pc:picChg>
      </pc:sldChg>
      <pc:sldChg chg="modSp">
        <pc:chgData name="Philippa Hartley" userId="S::phartley@careersandenterprise.co.uk::2a2506f4-19e7-4777-8767-f0efb84bcc1f" providerId="AD" clId="Web-{05AB011A-10A9-A5E7-B8A8-510C9BB9F272}" dt="2022-08-25T08:07:38.288" v="1" actId="20577"/>
        <pc:sldMkLst>
          <pc:docMk/>
          <pc:sldMk cId="3279506855" sldId="263"/>
        </pc:sldMkLst>
        <pc:spChg chg="mod">
          <ac:chgData name="Philippa Hartley" userId="S::phartley@careersandenterprise.co.uk::2a2506f4-19e7-4777-8767-f0efb84bcc1f" providerId="AD" clId="Web-{05AB011A-10A9-A5E7-B8A8-510C9BB9F272}" dt="2022-08-25T08:07:38.288" v="1" actId="20577"/>
          <ac:spMkLst>
            <pc:docMk/>
            <pc:sldMk cId="3279506855" sldId="263"/>
            <ac:spMk id="4" creationId="{75869E08-DBC9-F154-E5B9-C91B35314F6F}"/>
          </ac:spMkLst>
        </pc:spChg>
      </pc:sldChg>
      <pc:sldChg chg="modSp">
        <pc:chgData name="Philippa Hartley" userId="S::phartley@careersandenterprise.co.uk::2a2506f4-19e7-4777-8767-f0efb84bcc1f" providerId="AD" clId="Web-{05AB011A-10A9-A5E7-B8A8-510C9BB9F272}" dt="2022-08-25T08:07:34.459" v="0" actId="20577"/>
        <pc:sldMkLst>
          <pc:docMk/>
          <pc:sldMk cId="1786301906" sldId="285"/>
        </pc:sldMkLst>
        <pc:spChg chg="mod">
          <ac:chgData name="Philippa Hartley" userId="S::phartley@careersandenterprise.co.uk::2a2506f4-19e7-4777-8767-f0efb84bcc1f" providerId="AD" clId="Web-{05AB011A-10A9-A5E7-B8A8-510C9BB9F272}" dt="2022-08-25T08:07:34.459" v="0" actId="20577"/>
          <ac:spMkLst>
            <pc:docMk/>
            <pc:sldMk cId="1786301906" sldId="285"/>
            <ac:spMk id="3" creationId="{E58D066B-A5D4-5640-87D3-A10DB6059739}"/>
          </ac:spMkLst>
        </pc:spChg>
      </pc:sldChg>
      <pc:sldChg chg="addSp">
        <pc:chgData name="Philippa Hartley" userId="S::phartley@careersandenterprise.co.uk::2a2506f4-19e7-4777-8767-f0efb84bcc1f" providerId="AD" clId="Web-{05AB011A-10A9-A5E7-B8A8-510C9BB9F272}" dt="2022-08-25T08:07:54.007" v="5"/>
        <pc:sldMkLst>
          <pc:docMk/>
          <pc:sldMk cId="764564060" sldId="296"/>
        </pc:sldMkLst>
        <pc:picChg chg="add">
          <ac:chgData name="Philippa Hartley" userId="S::phartley@careersandenterprise.co.uk::2a2506f4-19e7-4777-8767-f0efb84bcc1f" providerId="AD" clId="Web-{05AB011A-10A9-A5E7-B8A8-510C9BB9F272}" dt="2022-08-25T08:07:54.007" v="5"/>
          <ac:picMkLst>
            <pc:docMk/>
            <pc:sldMk cId="764564060" sldId="296"/>
            <ac:picMk id="24" creationId="{BC3B4C76-D5FC-355B-D1CA-A244CE90B47E}"/>
          </ac:picMkLst>
        </pc:picChg>
      </pc:sldChg>
    </pc:docChg>
  </pc:docChgLst>
  <pc:docChgLst>
    <pc:chgData name="Philippa Hartley" userId="S::phartley@careersandenterprise.co.uk::2a2506f4-19e7-4777-8767-f0efb84bcc1f" providerId="AD" clId="Web-{45180C90-5A76-CEAD-B3AC-1B74889B7EEA}"/>
    <pc:docChg chg="modSld">
      <pc:chgData name="Philippa Hartley" userId="S::phartley@careersandenterprise.co.uk::2a2506f4-19e7-4777-8767-f0efb84bcc1f" providerId="AD" clId="Web-{45180C90-5A76-CEAD-B3AC-1B74889B7EEA}" dt="2022-08-01T18:38:34.531" v="139" actId="20577"/>
      <pc:docMkLst>
        <pc:docMk/>
      </pc:docMkLst>
      <pc:sldChg chg="modSp">
        <pc:chgData name="Philippa Hartley" userId="S::phartley@careersandenterprise.co.uk::2a2506f4-19e7-4777-8767-f0efb84bcc1f" providerId="AD" clId="Web-{45180C90-5A76-CEAD-B3AC-1B74889B7EEA}" dt="2022-08-01T18:37:24.764" v="119" actId="20577"/>
        <pc:sldMkLst>
          <pc:docMk/>
          <pc:sldMk cId="2839086809" sldId="262"/>
        </pc:sldMkLst>
        <pc:spChg chg="mod">
          <ac:chgData name="Philippa Hartley" userId="S::phartley@careersandenterprise.co.uk::2a2506f4-19e7-4777-8767-f0efb84bcc1f" providerId="AD" clId="Web-{45180C90-5A76-CEAD-B3AC-1B74889B7EEA}" dt="2022-08-01T18:37:24.764" v="119" actId="20577"/>
          <ac:spMkLst>
            <pc:docMk/>
            <pc:sldMk cId="2839086809" sldId="262"/>
            <ac:spMk id="8" creationId="{2A463CFE-DA5B-6341-BEAE-A0CCD088C9F2}"/>
          </ac:spMkLst>
        </pc:spChg>
      </pc:sldChg>
      <pc:sldChg chg="addSp delSp modSp addCm">
        <pc:chgData name="Philippa Hartley" userId="S::phartley@careersandenterprise.co.uk::2a2506f4-19e7-4777-8767-f0efb84bcc1f" providerId="AD" clId="Web-{45180C90-5A76-CEAD-B3AC-1B74889B7EEA}" dt="2022-08-01T18:38:34.531" v="139" actId="20577"/>
        <pc:sldMkLst>
          <pc:docMk/>
          <pc:sldMk cId="3279506855" sldId="263"/>
        </pc:sldMkLst>
        <pc:spChg chg="add">
          <ac:chgData name="Philippa Hartley" userId="S::phartley@careersandenterprise.co.uk::2a2506f4-19e7-4777-8767-f0efb84bcc1f" providerId="AD" clId="Web-{45180C90-5A76-CEAD-B3AC-1B74889B7EEA}" dt="2022-08-01T18:27:31.811" v="45"/>
          <ac:spMkLst>
            <pc:docMk/>
            <pc:sldMk cId="3279506855" sldId="263"/>
            <ac:spMk id="4" creationId="{75869E08-DBC9-F154-E5B9-C91B35314F6F}"/>
          </ac:spMkLst>
        </pc:spChg>
        <pc:spChg chg="del">
          <ac:chgData name="Philippa Hartley" userId="S::phartley@careersandenterprise.co.uk::2a2506f4-19e7-4777-8767-f0efb84bcc1f" providerId="AD" clId="Web-{45180C90-5A76-CEAD-B3AC-1B74889B7EEA}" dt="2022-08-01T18:27:29.030" v="44"/>
          <ac:spMkLst>
            <pc:docMk/>
            <pc:sldMk cId="3279506855" sldId="263"/>
            <ac:spMk id="5" creationId="{8703E9B0-22FC-0F5D-5C89-F14729F86BEC}"/>
          </ac:spMkLst>
        </pc:spChg>
        <pc:spChg chg="add mod">
          <ac:chgData name="Philippa Hartley" userId="S::phartley@careersandenterprise.co.uk::2a2506f4-19e7-4777-8767-f0efb84bcc1f" providerId="AD" clId="Web-{45180C90-5A76-CEAD-B3AC-1B74889B7EEA}" dt="2022-08-01T18:34:36.369" v="102" actId="20577"/>
          <ac:spMkLst>
            <pc:docMk/>
            <pc:sldMk cId="3279506855" sldId="263"/>
            <ac:spMk id="7" creationId="{E33F264B-0C36-C815-A5DC-B32949A892F6}"/>
          </ac:spMkLst>
        </pc:spChg>
        <pc:spChg chg="add mod">
          <ac:chgData name="Philippa Hartley" userId="S::phartley@careersandenterprise.co.uk::2a2506f4-19e7-4777-8767-f0efb84bcc1f" providerId="AD" clId="Web-{45180C90-5A76-CEAD-B3AC-1B74889B7EEA}" dt="2022-08-01T18:35:51.605" v="110" actId="20577"/>
          <ac:spMkLst>
            <pc:docMk/>
            <pc:sldMk cId="3279506855" sldId="263"/>
            <ac:spMk id="8" creationId="{65FB9109-EF44-875D-E929-78E3F3E54E43}"/>
          </ac:spMkLst>
        </pc:spChg>
        <pc:spChg chg="add mod">
          <ac:chgData name="Philippa Hartley" userId="S::phartley@careersandenterprise.co.uk::2a2506f4-19e7-4777-8767-f0efb84bcc1f" providerId="AD" clId="Web-{45180C90-5A76-CEAD-B3AC-1B74889B7EEA}" dt="2022-08-01T18:38:15.577" v="137" actId="20577"/>
          <ac:spMkLst>
            <pc:docMk/>
            <pc:sldMk cId="3279506855" sldId="263"/>
            <ac:spMk id="10" creationId="{EB6077BF-4C86-D0AB-4D32-E22BF3A6FA98}"/>
          </ac:spMkLst>
        </pc:spChg>
        <pc:spChg chg="mod">
          <ac:chgData name="Philippa Hartley" userId="S::phartley@careersandenterprise.co.uk::2a2506f4-19e7-4777-8767-f0efb84bcc1f" providerId="AD" clId="Web-{45180C90-5A76-CEAD-B3AC-1B74889B7EEA}" dt="2022-08-01T18:33:22.351" v="96" actId="20577"/>
          <ac:spMkLst>
            <pc:docMk/>
            <pc:sldMk cId="3279506855" sldId="263"/>
            <ac:spMk id="19" creationId="{32DEFFB8-F0C4-2B46-B7E0-DD755B6F0354}"/>
          </ac:spMkLst>
        </pc:spChg>
        <pc:spChg chg="mod">
          <ac:chgData name="Philippa Hartley" userId="S::phartley@careersandenterprise.co.uk::2a2506f4-19e7-4777-8767-f0efb84bcc1f" providerId="AD" clId="Web-{45180C90-5A76-CEAD-B3AC-1B74889B7EEA}" dt="2022-08-01T18:37:49.874" v="133" actId="14100"/>
          <ac:spMkLst>
            <pc:docMk/>
            <pc:sldMk cId="3279506855" sldId="263"/>
            <ac:spMk id="22" creationId="{C23FB12C-B72F-BC40-910D-7BFD2D7DA702}"/>
          </ac:spMkLst>
        </pc:spChg>
        <pc:spChg chg="mod">
          <ac:chgData name="Philippa Hartley" userId="S::phartley@careersandenterprise.co.uk::2a2506f4-19e7-4777-8767-f0efb84bcc1f" providerId="AD" clId="Web-{45180C90-5A76-CEAD-B3AC-1B74889B7EEA}" dt="2022-08-01T18:33:54.430" v="98" actId="20577"/>
          <ac:spMkLst>
            <pc:docMk/>
            <pc:sldMk cId="3279506855" sldId="263"/>
            <ac:spMk id="23" creationId="{C09DD0F1-9FFC-FB23-B65F-4676B6C5970B}"/>
          </ac:spMkLst>
        </pc:spChg>
        <pc:spChg chg="mod">
          <ac:chgData name="Philippa Hartley" userId="S::phartley@careersandenterprise.co.uk::2a2506f4-19e7-4777-8767-f0efb84bcc1f" providerId="AD" clId="Web-{45180C90-5A76-CEAD-B3AC-1B74889B7EEA}" dt="2022-08-01T18:35:09.698" v="105" actId="20577"/>
          <ac:spMkLst>
            <pc:docMk/>
            <pc:sldMk cId="3279506855" sldId="263"/>
            <ac:spMk id="25" creationId="{3B74ACDC-75AA-3A42-8F50-E8145BEB3AE5}"/>
          </ac:spMkLst>
        </pc:spChg>
        <pc:spChg chg="mod">
          <ac:chgData name="Philippa Hartley" userId="S::phartley@careersandenterprise.co.uk::2a2506f4-19e7-4777-8767-f0efb84bcc1f" providerId="AD" clId="Web-{45180C90-5A76-CEAD-B3AC-1B74889B7EEA}" dt="2022-08-01T18:38:34.531" v="139" actId="20577"/>
          <ac:spMkLst>
            <pc:docMk/>
            <pc:sldMk cId="3279506855" sldId="263"/>
            <ac:spMk id="26" creationId="{9E0CEECA-0E0B-7194-4AC8-6A5B874E6FB0}"/>
          </ac:spMkLst>
        </pc:spChg>
        <pc:spChg chg="mod">
          <ac:chgData name="Philippa Hartley" userId="S::phartley@careersandenterprise.co.uk::2a2506f4-19e7-4777-8767-f0efb84bcc1f" providerId="AD" clId="Web-{45180C90-5A76-CEAD-B3AC-1B74889B7EEA}" dt="2022-08-01T18:35:31.886" v="108" actId="20577"/>
          <ac:spMkLst>
            <pc:docMk/>
            <pc:sldMk cId="3279506855" sldId="263"/>
            <ac:spMk id="29" creationId="{789EA8A2-73E0-7A4F-8913-A190CAB87A11}"/>
          </ac:spMkLst>
        </pc:spChg>
      </pc:sldChg>
      <pc:sldChg chg="modSp modNotes">
        <pc:chgData name="Philippa Hartley" userId="S::phartley@careersandenterprise.co.uk::2a2506f4-19e7-4777-8767-f0efb84bcc1f" providerId="AD" clId="Web-{45180C90-5A76-CEAD-B3AC-1B74889B7EEA}" dt="2022-08-01T17:09:08.988" v="35" actId="20577"/>
        <pc:sldMkLst>
          <pc:docMk/>
          <pc:sldMk cId="2908774329" sldId="265"/>
        </pc:sldMkLst>
        <pc:spChg chg="mod">
          <ac:chgData name="Philippa Hartley" userId="S::phartley@careersandenterprise.co.uk::2a2506f4-19e7-4777-8767-f0efb84bcc1f" providerId="AD" clId="Web-{45180C90-5A76-CEAD-B3AC-1B74889B7EEA}" dt="2022-08-01T17:06:17.437" v="8" actId="14100"/>
          <ac:spMkLst>
            <pc:docMk/>
            <pc:sldMk cId="2908774329" sldId="265"/>
            <ac:spMk id="2" creationId="{CF8D53C1-6EFB-2D4E-BA80-9A9F2FCD68BC}"/>
          </ac:spMkLst>
        </pc:spChg>
        <pc:spChg chg="mod">
          <ac:chgData name="Philippa Hartley" userId="S::phartley@careersandenterprise.co.uk::2a2506f4-19e7-4777-8767-f0efb84bcc1f" providerId="AD" clId="Web-{45180C90-5A76-CEAD-B3AC-1B74889B7EEA}" dt="2022-08-01T17:06:21.703" v="10" actId="20577"/>
          <ac:spMkLst>
            <pc:docMk/>
            <pc:sldMk cId="2908774329" sldId="265"/>
            <ac:spMk id="4" creationId="{5B18C8AE-AB4D-044D-99D4-7328ABAFD045}"/>
          </ac:spMkLst>
        </pc:spChg>
        <pc:spChg chg="mod">
          <ac:chgData name="Philippa Hartley" userId="S::phartley@careersandenterprise.co.uk::2a2506f4-19e7-4777-8767-f0efb84bcc1f" providerId="AD" clId="Web-{45180C90-5A76-CEAD-B3AC-1B74889B7EEA}" dt="2022-08-01T17:06:30.843" v="12" actId="20577"/>
          <ac:spMkLst>
            <pc:docMk/>
            <pc:sldMk cId="2908774329" sldId="265"/>
            <ac:spMk id="15" creationId="{0868093E-2FEF-F440-B14F-0739A841BAAB}"/>
          </ac:spMkLst>
        </pc:spChg>
        <pc:spChg chg="mod">
          <ac:chgData name="Philippa Hartley" userId="S::phartley@careersandenterprise.co.uk::2a2506f4-19e7-4777-8767-f0efb84bcc1f" providerId="AD" clId="Web-{45180C90-5A76-CEAD-B3AC-1B74889B7EEA}" dt="2022-08-01T17:09:08.988" v="35" actId="20577"/>
          <ac:spMkLst>
            <pc:docMk/>
            <pc:sldMk cId="2908774329" sldId="265"/>
            <ac:spMk id="16" creationId="{FC2C7EEA-3067-9653-ED8D-5936C99C789D}"/>
          </ac:spMkLst>
        </pc:spChg>
      </pc:sldChg>
      <pc:sldChg chg="modSp">
        <pc:chgData name="Philippa Hartley" userId="S::phartley@careersandenterprise.co.uk::2a2506f4-19e7-4777-8767-f0efb84bcc1f" providerId="AD" clId="Web-{45180C90-5A76-CEAD-B3AC-1B74889B7EEA}" dt="2022-08-01T17:05:50.655" v="4" actId="20577"/>
        <pc:sldMkLst>
          <pc:docMk/>
          <pc:sldMk cId="3532778758" sldId="266"/>
        </pc:sldMkLst>
        <pc:spChg chg="mod">
          <ac:chgData name="Philippa Hartley" userId="S::phartley@careersandenterprise.co.uk::2a2506f4-19e7-4777-8767-f0efb84bcc1f" providerId="AD" clId="Web-{45180C90-5A76-CEAD-B3AC-1B74889B7EEA}" dt="2022-08-01T17:05:50.655" v="4" actId="20577"/>
          <ac:spMkLst>
            <pc:docMk/>
            <pc:sldMk cId="3532778758" sldId="266"/>
            <ac:spMk id="3" creationId="{C6F052F0-9CD1-4F50-A5FF-01F325B78F99}"/>
          </ac:spMkLst>
        </pc:spChg>
      </pc:sldChg>
      <pc:sldChg chg="addSp delSp modSp modCm modNotes">
        <pc:chgData name="Philippa Hartley" userId="S::phartley@careersandenterprise.co.uk::2a2506f4-19e7-4777-8767-f0efb84bcc1f" providerId="AD" clId="Web-{45180C90-5A76-CEAD-B3AC-1B74889B7EEA}" dt="2022-08-01T18:32:41.272" v="88"/>
        <pc:sldMkLst>
          <pc:docMk/>
          <pc:sldMk cId="1786301906" sldId="285"/>
        </pc:sldMkLst>
        <pc:spChg chg="mod">
          <ac:chgData name="Philippa Hartley" userId="S::phartley@careersandenterprise.co.uk::2a2506f4-19e7-4777-8767-f0efb84bcc1f" providerId="AD" clId="Web-{45180C90-5A76-CEAD-B3AC-1B74889B7EEA}" dt="2022-08-01T18:27:21.655" v="43" actId="20577"/>
          <ac:spMkLst>
            <pc:docMk/>
            <pc:sldMk cId="1786301906" sldId="285"/>
            <ac:spMk id="3" creationId="{E58D066B-A5D4-5640-87D3-A10DB6059739}"/>
          </ac:spMkLst>
        </pc:spChg>
        <pc:spChg chg="mod">
          <ac:chgData name="Philippa Hartley" userId="S::phartley@careersandenterprise.co.uk::2a2506f4-19e7-4777-8767-f0efb84bcc1f" providerId="AD" clId="Web-{45180C90-5A76-CEAD-B3AC-1B74889B7EEA}" dt="2022-08-01T18:28:14.047" v="51" actId="20577"/>
          <ac:spMkLst>
            <pc:docMk/>
            <pc:sldMk cId="1786301906" sldId="285"/>
            <ac:spMk id="4" creationId="{8B4F4AD7-F118-2F4F-AB9E-A5FBD6F97090}"/>
          </ac:spMkLst>
        </pc:spChg>
        <pc:spChg chg="mod">
          <ac:chgData name="Philippa Hartley" userId="S::phartley@careersandenterprise.co.uk::2a2506f4-19e7-4777-8767-f0efb84bcc1f" providerId="AD" clId="Web-{45180C90-5A76-CEAD-B3AC-1B74889B7EEA}" dt="2022-08-01T18:28:37.079" v="54" actId="1076"/>
          <ac:spMkLst>
            <pc:docMk/>
            <pc:sldMk cId="1786301906" sldId="285"/>
            <ac:spMk id="5" creationId="{E7C53E0D-77AE-3C4D-AFFC-F7353BF321C3}"/>
          </ac:spMkLst>
        </pc:spChg>
        <pc:spChg chg="mod">
          <ac:chgData name="Philippa Hartley" userId="S::phartley@careersandenterprise.co.uk::2a2506f4-19e7-4777-8767-f0efb84bcc1f" providerId="AD" clId="Web-{45180C90-5A76-CEAD-B3AC-1B74889B7EEA}" dt="2022-08-01T18:30:37.816" v="76" actId="20577"/>
          <ac:spMkLst>
            <pc:docMk/>
            <pc:sldMk cId="1786301906" sldId="285"/>
            <ac:spMk id="8" creationId="{156391FA-62ED-EE04-B20C-E7F0B1F7F1AB}"/>
          </ac:spMkLst>
        </pc:spChg>
        <pc:spChg chg="mod">
          <ac:chgData name="Philippa Hartley" userId="S::phartley@careersandenterprise.co.uk::2a2506f4-19e7-4777-8767-f0efb84bcc1f" providerId="AD" clId="Web-{45180C90-5A76-CEAD-B3AC-1B74889B7EEA}" dt="2022-08-01T18:30:34.675" v="68" actId="20577"/>
          <ac:spMkLst>
            <pc:docMk/>
            <pc:sldMk cId="1786301906" sldId="285"/>
            <ac:spMk id="9" creationId="{9359E999-90AA-0AD6-D998-09B0610C2EFD}"/>
          </ac:spMkLst>
        </pc:spChg>
        <pc:spChg chg="mod">
          <ac:chgData name="Philippa Hartley" userId="S::phartley@careersandenterprise.co.uk::2a2506f4-19e7-4777-8767-f0efb84bcc1f" providerId="AD" clId="Web-{45180C90-5A76-CEAD-B3AC-1B74889B7EEA}" dt="2022-08-01T18:30:52.019" v="77" actId="20577"/>
          <ac:spMkLst>
            <pc:docMk/>
            <pc:sldMk cId="1786301906" sldId="285"/>
            <ac:spMk id="10" creationId="{01298FB2-44CA-DDDC-6DFE-9410E530E017}"/>
          </ac:spMkLst>
        </pc:spChg>
        <pc:spChg chg="del mod">
          <ac:chgData name="Philippa Hartley" userId="S::phartley@careersandenterprise.co.uk::2a2506f4-19e7-4777-8767-f0efb84bcc1f" providerId="AD" clId="Web-{45180C90-5A76-CEAD-B3AC-1B74889B7EEA}" dt="2022-08-01T18:31:55.568" v="85"/>
          <ac:spMkLst>
            <pc:docMk/>
            <pc:sldMk cId="1786301906" sldId="285"/>
            <ac:spMk id="13" creationId="{790EC188-BB98-5605-3CB4-089FB0C6B2C1}"/>
          </ac:spMkLst>
        </pc:spChg>
        <pc:spChg chg="add mod">
          <ac:chgData name="Philippa Hartley" userId="S::phartley@careersandenterprise.co.uk::2a2506f4-19e7-4777-8767-f0efb84bcc1f" providerId="AD" clId="Web-{45180C90-5A76-CEAD-B3AC-1B74889B7EEA}" dt="2022-08-01T18:29:13.314" v="59" actId="20577"/>
          <ac:spMkLst>
            <pc:docMk/>
            <pc:sldMk cId="1786301906" sldId="285"/>
            <ac:spMk id="14" creationId="{00E9A860-B4E5-78C1-F2A9-0C8874FAF129}"/>
          </ac:spMkLst>
        </pc:spChg>
        <pc:spChg chg="add mod">
          <ac:chgData name="Philippa Hartley" userId="S::phartley@careersandenterprise.co.uk::2a2506f4-19e7-4777-8767-f0efb84bcc1f" providerId="AD" clId="Web-{45180C90-5A76-CEAD-B3AC-1B74889B7EEA}" dt="2022-08-01T18:29:25.002" v="60" actId="20577"/>
          <ac:spMkLst>
            <pc:docMk/>
            <pc:sldMk cId="1786301906" sldId="285"/>
            <ac:spMk id="15" creationId="{2CF73D34-9268-437C-0FA8-43F9595CEA88}"/>
          </ac:spMkLst>
        </pc:spChg>
        <pc:spChg chg="mod">
          <ac:chgData name="Philippa Hartley" userId="S::phartley@careersandenterprise.co.uk::2a2506f4-19e7-4777-8767-f0efb84bcc1f" providerId="AD" clId="Web-{45180C90-5A76-CEAD-B3AC-1B74889B7EEA}" dt="2022-08-01T18:31:38.380" v="83" actId="20577"/>
          <ac:spMkLst>
            <pc:docMk/>
            <pc:sldMk cId="1786301906" sldId="285"/>
            <ac:spMk id="16" creationId="{F7DC94C9-F05E-334B-9F0B-08C6EA5EFF76}"/>
          </ac:spMkLst>
        </pc:spChg>
        <pc:spChg chg="mod">
          <ac:chgData name="Philippa Hartley" userId="S::phartley@careersandenterprise.co.uk::2a2506f4-19e7-4777-8767-f0efb84bcc1f" providerId="AD" clId="Web-{45180C90-5A76-CEAD-B3AC-1B74889B7EEA}" dt="2022-08-01T18:31:59.927" v="86" actId="1076"/>
          <ac:spMkLst>
            <pc:docMk/>
            <pc:sldMk cId="1786301906" sldId="285"/>
            <ac:spMk id="18" creationId="{8CB1387A-B77C-6240-9518-8C45A9E66B9E}"/>
          </ac:spMkLst>
        </pc:spChg>
      </pc:sldChg>
    </pc:docChg>
  </pc:docChgLst>
  <pc:docChgLst>
    <pc:chgData name="Philippa Hartley" userId="S::phartley@careersandenterprise.co.uk::2a2506f4-19e7-4777-8767-f0efb84bcc1f" providerId="AD" clId="Web-{AB5B5132-E9AE-1499-17FB-525BC47D60FD}"/>
    <pc:docChg chg="modSld">
      <pc:chgData name="Philippa Hartley" userId="S::phartley@careersandenterprise.co.uk::2a2506f4-19e7-4777-8767-f0efb84bcc1f" providerId="AD" clId="Web-{AB5B5132-E9AE-1499-17FB-525BC47D60FD}" dt="2022-08-12T06:32:54.216" v="2" actId="20577"/>
      <pc:docMkLst>
        <pc:docMk/>
      </pc:docMkLst>
      <pc:sldChg chg="modSp">
        <pc:chgData name="Philippa Hartley" userId="S::phartley@careersandenterprise.co.uk::2a2506f4-19e7-4777-8767-f0efb84bcc1f" providerId="AD" clId="Web-{AB5B5132-E9AE-1499-17FB-525BC47D60FD}" dt="2022-08-12T06:32:54.216" v="2" actId="20577"/>
        <pc:sldMkLst>
          <pc:docMk/>
          <pc:sldMk cId="3279506855" sldId="263"/>
        </pc:sldMkLst>
        <pc:spChg chg="mod">
          <ac:chgData name="Philippa Hartley" userId="S::phartley@careersandenterprise.co.uk::2a2506f4-19e7-4777-8767-f0efb84bcc1f" providerId="AD" clId="Web-{AB5B5132-E9AE-1499-17FB-525BC47D60FD}" dt="2022-08-12T06:32:54.216" v="2" actId="20577"/>
          <ac:spMkLst>
            <pc:docMk/>
            <pc:sldMk cId="3279506855" sldId="263"/>
            <ac:spMk id="4" creationId="{75869E08-DBC9-F154-E5B9-C91B35314F6F}"/>
          </ac:spMkLst>
        </pc:spChg>
      </pc:sldChg>
      <pc:sldChg chg="modSp">
        <pc:chgData name="Philippa Hartley" userId="S::phartley@careersandenterprise.co.uk::2a2506f4-19e7-4777-8767-f0efb84bcc1f" providerId="AD" clId="Web-{AB5B5132-E9AE-1499-17FB-525BC47D60FD}" dt="2022-08-12T06:32:47.935" v="1" actId="20577"/>
        <pc:sldMkLst>
          <pc:docMk/>
          <pc:sldMk cId="1786301906" sldId="285"/>
        </pc:sldMkLst>
        <pc:spChg chg="mod">
          <ac:chgData name="Philippa Hartley" userId="S::phartley@careersandenterprise.co.uk::2a2506f4-19e7-4777-8767-f0efb84bcc1f" providerId="AD" clId="Web-{AB5B5132-E9AE-1499-17FB-525BC47D60FD}" dt="2022-08-12T06:32:47.935" v="1" actId="20577"/>
          <ac:spMkLst>
            <pc:docMk/>
            <pc:sldMk cId="1786301906" sldId="285"/>
            <ac:spMk id="3" creationId="{E58D066B-A5D4-5640-87D3-A10DB6059739}"/>
          </ac:spMkLst>
        </pc:spChg>
      </pc:sldChg>
    </pc:docChg>
  </pc:docChgLst>
  <pc:docChgLst>
    <pc:chgData name="Philippa Hartley" userId="S::phartley@careersandenterprise.co.uk::2a2506f4-19e7-4777-8767-f0efb84bcc1f" providerId="AD" clId="Web-{D2AC0B46-8EC4-3816-4CE5-5F9A466B9C52}"/>
    <pc:docChg chg="modSld">
      <pc:chgData name="Philippa Hartley" userId="S::phartley@careersandenterprise.co.uk::2a2506f4-19e7-4777-8767-f0efb84bcc1f" providerId="AD" clId="Web-{D2AC0B46-8EC4-3816-4CE5-5F9A466B9C52}" dt="2022-07-23T13:18:41.980" v="13"/>
      <pc:docMkLst>
        <pc:docMk/>
      </pc:docMkLst>
      <pc:sldChg chg="addSp delSp modNotes">
        <pc:chgData name="Philippa Hartley" userId="S::phartley@careersandenterprise.co.uk::2a2506f4-19e7-4777-8767-f0efb84bcc1f" providerId="AD" clId="Web-{D2AC0B46-8EC4-3816-4CE5-5F9A466B9C52}" dt="2022-07-23T13:18:41.980" v="13"/>
        <pc:sldMkLst>
          <pc:docMk/>
          <pc:sldMk cId="1897795324" sldId="299"/>
        </pc:sldMkLst>
        <pc:picChg chg="del">
          <ac:chgData name="Philippa Hartley" userId="S::phartley@careersandenterprise.co.uk::2a2506f4-19e7-4777-8767-f0efb84bcc1f" providerId="AD" clId="Web-{D2AC0B46-8EC4-3816-4CE5-5F9A466B9C52}" dt="2022-07-23T13:18:11.291" v="6"/>
          <ac:picMkLst>
            <pc:docMk/>
            <pc:sldMk cId="1897795324" sldId="299"/>
            <ac:picMk id="8" creationId="{5F61B1C8-1A92-3423-6278-9B5DFC62F80E}"/>
          </ac:picMkLst>
        </pc:picChg>
        <pc:picChg chg="add">
          <ac:chgData name="Philippa Hartley" userId="S::phartley@careersandenterprise.co.uk::2a2506f4-19e7-4777-8767-f0efb84bcc1f" providerId="AD" clId="Web-{D2AC0B46-8EC4-3816-4CE5-5F9A466B9C52}" dt="2022-07-23T13:18:41.980" v="13"/>
          <ac:picMkLst>
            <pc:docMk/>
            <pc:sldMk cId="1897795324" sldId="299"/>
            <ac:picMk id="9" creationId="{3CB22387-32B5-101D-B257-AF101C848DD4}"/>
          </ac:picMkLst>
        </pc:picChg>
      </pc:sldChg>
      <pc:sldChg chg="addSp delSp modSp modNotes">
        <pc:chgData name="Philippa Hartley" userId="S::phartley@careersandenterprise.co.uk::2a2506f4-19e7-4777-8767-f0efb84bcc1f" providerId="AD" clId="Web-{D2AC0B46-8EC4-3816-4CE5-5F9A466B9C52}" dt="2022-07-23T13:18:34.402" v="12" actId="1076"/>
        <pc:sldMkLst>
          <pc:docMk/>
          <pc:sldMk cId="806518472" sldId="309"/>
        </pc:sldMkLst>
        <pc:picChg chg="del">
          <ac:chgData name="Philippa Hartley" userId="S::phartley@careersandenterprise.co.uk::2a2506f4-19e7-4777-8767-f0efb84bcc1f" providerId="AD" clId="Web-{D2AC0B46-8EC4-3816-4CE5-5F9A466B9C52}" dt="2022-07-23T13:18:14.807" v="7"/>
          <ac:picMkLst>
            <pc:docMk/>
            <pc:sldMk cId="806518472" sldId="309"/>
            <ac:picMk id="7" creationId="{7A5423A7-A097-F2C2-0428-14D14FF4EFF1}"/>
          </ac:picMkLst>
        </pc:picChg>
        <pc:picChg chg="add mod modCrop">
          <ac:chgData name="Philippa Hartley" userId="S::phartley@careersandenterprise.co.uk::2a2506f4-19e7-4777-8767-f0efb84bcc1f" providerId="AD" clId="Web-{D2AC0B46-8EC4-3816-4CE5-5F9A466B9C52}" dt="2022-07-23T13:18:34.402" v="12" actId="1076"/>
          <ac:picMkLst>
            <pc:docMk/>
            <pc:sldMk cId="806518472" sldId="309"/>
            <ac:picMk id="8" creationId="{2D2249B9-A813-EB1F-C5CE-9CB9EBDF8325}"/>
          </ac:picMkLst>
        </pc:picChg>
      </pc:sldChg>
    </pc:docChg>
  </pc:docChgLst>
  <pc:docChgLst>
    <pc:chgData name="Philippa Hartley" userId="S::phartley@careersandenterprise.co.uk::2a2506f4-19e7-4777-8767-f0efb84bcc1f" providerId="AD" clId="Web-{C16AAAFA-009A-056E-4C35-5047F470D784}"/>
    <pc:docChg chg="modSld">
      <pc:chgData name="Philippa Hartley" userId="S::phartley@careersandenterprise.co.uk::2a2506f4-19e7-4777-8767-f0efb84bcc1f" providerId="AD" clId="Web-{C16AAAFA-009A-056E-4C35-5047F470D784}" dt="2022-08-16T15:42:57.349" v="14" actId="1076"/>
      <pc:docMkLst>
        <pc:docMk/>
      </pc:docMkLst>
      <pc:sldChg chg="addSp delSp modSp">
        <pc:chgData name="Philippa Hartley" userId="S::phartley@careersandenterprise.co.uk::2a2506f4-19e7-4777-8767-f0efb84bcc1f" providerId="AD" clId="Web-{C16AAAFA-009A-056E-4C35-5047F470D784}" dt="2022-08-16T15:42:12.270" v="2" actId="1076"/>
        <pc:sldMkLst>
          <pc:docMk/>
          <pc:sldMk cId="1295342826" sldId="273"/>
        </pc:sldMkLst>
        <pc:picChg chg="add mod">
          <ac:chgData name="Philippa Hartley" userId="S::phartley@careersandenterprise.co.uk::2a2506f4-19e7-4777-8767-f0efb84bcc1f" providerId="AD" clId="Web-{C16AAAFA-009A-056E-4C35-5047F470D784}" dt="2022-08-16T15:42:12.270" v="2" actId="1076"/>
          <ac:picMkLst>
            <pc:docMk/>
            <pc:sldMk cId="1295342826" sldId="273"/>
            <ac:picMk id="3" creationId="{69E2A7DB-ACF4-F310-DEBA-D84A272AF51B}"/>
          </ac:picMkLst>
        </pc:picChg>
        <pc:picChg chg="del">
          <ac:chgData name="Philippa Hartley" userId="S::phartley@careersandenterprise.co.uk::2a2506f4-19e7-4777-8767-f0efb84bcc1f" providerId="AD" clId="Web-{C16AAAFA-009A-056E-4C35-5047F470D784}" dt="2022-08-16T15:42:05.254" v="0"/>
          <ac:picMkLst>
            <pc:docMk/>
            <pc:sldMk cId="1295342826" sldId="273"/>
            <ac:picMk id="17" creationId="{A9C4F4FF-FA43-F787-43CB-F11716D987EC}"/>
          </ac:picMkLst>
        </pc:picChg>
      </pc:sldChg>
      <pc:sldChg chg="addSp delSp modSp modNotes">
        <pc:chgData name="Philippa Hartley" userId="S::phartley@careersandenterprise.co.uk::2a2506f4-19e7-4777-8767-f0efb84bcc1f" providerId="AD" clId="Web-{C16AAAFA-009A-056E-4C35-5047F470D784}" dt="2022-08-16T15:42:57.349" v="14" actId="1076"/>
        <pc:sldMkLst>
          <pc:docMk/>
          <pc:sldMk cId="70482638" sldId="291"/>
        </pc:sldMkLst>
        <pc:spChg chg="mod">
          <ac:chgData name="Philippa Hartley" userId="S::phartley@careersandenterprise.co.uk::2a2506f4-19e7-4777-8767-f0efb84bcc1f" providerId="AD" clId="Web-{C16AAAFA-009A-056E-4C35-5047F470D784}" dt="2022-08-16T15:42:54.521" v="13" actId="1076"/>
          <ac:spMkLst>
            <pc:docMk/>
            <pc:sldMk cId="70482638" sldId="291"/>
            <ac:spMk id="6" creationId="{8E0CE8B4-E0B3-FE35-E11F-EAA20952C898}"/>
          </ac:spMkLst>
        </pc:spChg>
        <pc:spChg chg="mod">
          <ac:chgData name="Philippa Hartley" userId="S::phartley@careersandenterprise.co.uk::2a2506f4-19e7-4777-8767-f0efb84bcc1f" providerId="AD" clId="Web-{C16AAAFA-009A-056E-4C35-5047F470D784}" dt="2022-08-16T15:42:57.349" v="14" actId="1076"/>
          <ac:spMkLst>
            <pc:docMk/>
            <pc:sldMk cId="70482638" sldId="291"/>
            <ac:spMk id="8" creationId="{1F8A721C-76AE-D0D2-1E79-569D8B21E7E9}"/>
          </ac:spMkLst>
        </pc:spChg>
        <pc:spChg chg="del">
          <ac:chgData name="Philippa Hartley" userId="S::phartley@careersandenterprise.co.uk::2a2506f4-19e7-4777-8767-f0efb84bcc1f" providerId="AD" clId="Web-{C16AAAFA-009A-056E-4C35-5047F470D784}" dt="2022-08-16T15:42:34.583" v="9"/>
          <ac:spMkLst>
            <pc:docMk/>
            <pc:sldMk cId="70482638" sldId="291"/>
            <ac:spMk id="10" creationId="{F287694A-2180-4710-8FDF-701DEEE29479}"/>
          </ac:spMkLst>
        </pc:spChg>
        <pc:spChg chg="mod">
          <ac:chgData name="Philippa Hartley" userId="S::phartley@careersandenterprise.co.uk::2a2506f4-19e7-4777-8767-f0efb84bcc1f" providerId="AD" clId="Web-{C16AAAFA-009A-056E-4C35-5047F470D784}" dt="2022-08-16T15:42:48.927" v="11" actId="1076"/>
          <ac:spMkLst>
            <pc:docMk/>
            <pc:sldMk cId="70482638" sldId="291"/>
            <ac:spMk id="11" creationId="{CF2A8DC9-52E8-4C03-93D1-050E17E5294F}"/>
          </ac:spMkLst>
        </pc:spChg>
        <pc:spChg chg="mod">
          <ac:chgData name="Philippa Hartley" userId="S::phartley@careersandenterprise.co.uk::2a2506f4-19e7-4777-8767-f0efb84bcc1f" providerId="AD" clId="Web-{C16AAAFA-009A-056E-4C35-5047F470D784}" dt="2022-08-16T15:42:51.458" v="12" actId="1076"/>
          <ac:spMkLst>
            <pc:docMk/>
            <pc:sldMk cId="70482638" sldId="291"/>
            <ac:spMk id="12" creationId="{1F68304F-6F55-4556-B558-F20E0C05F3A1}"/>
          </ac:spMkLst>
        </pc:spChg>
        <pc:picChg chg="del">
          <ac:chgData name="Philippa Hartley" userId="S::phartley@careersandenterprise.co.uk::2a2506f4-19e7-4777-8767-f0efb84bcc1f" providerId="AD" clId="Web-{C16AAAFA-009A-056E-4C35-5047F470D784}" dt="2022-08-16T15:42:15.738" v="3"/>
          <ac:picMkLst>
            <pc:docMk/>
            <pc:sldMk cId="70482638" sldId="291"/>
            <ac:picMk id="9" creationId="{E0E86091-4CEC-5107-6560-395EFD6BDAE9}"/>
          </ac:picMkLst>
        </pc:picChg>
        <pc:picChg chg="add">
          <ac:chgData name="Philippa Hartley" userId="S::phartley@careersandenterprise.co.uk::2a2506f4-19e7-4777-8767-f0efb84bcc1f" providerId="AD" clId="Web-{C16AAAFA-009A-056E-4C35-5047F470D784}" dt="2022-08-16T15:42:18.707" v="4"/>
          <ac:picMkLst>
            <pc:docMk/>
            <pc:sldMk cId="70482638" sldId="291"/>
            <ac:picMk id="13" creationId="{2BF6C231-7171-114D-0419-A38AAB206951}"/>
          </ac:picMkLst>
        </pc:picChg>
      </pc:sldChg>
      <pc:sldChg chg="addSp delSp">
        <pc:chgData name="Philippa Hartley" userId="S::phartley@careersandenterprise.co.uk::2a2506f4-19e7-4777-8767-f0efb84bcc1f" providerId="AD" clId="Web-{C16AAAFA-009A-056E-4C35-5047F470D784}" dt="2022-08-16T15:42:24.582" v="6"/>
        <pc:sldMkLst>
          <pc:docMk/>
          <pc:sldMk cId="3008693748" sldId="292"/>
        </pc:sldMkLst>
        <pc:picChg chg="del">
          <ac:chgData name="Philippa Hartley" userId="S::phartley@careersandenterprise.co.uk::2a2506f4-19e7-4777-8767-f0efb84bcc1f" providerId="AD" clId="Web-{C16AAAFA-009A-056E-4C35-5047F470D784}" dt="2022-08-16T15:42:21.254" v="5"/>
          <ac:picMkLst>
            <pc:docMk/>
            <pc:sldMk cId="3008693748" sldId="292"/>
            <ac:picMk id="6" creationId="{7027979C-D91A-248E-0F1E-EBF6C28C125A}"/>
          </ac:picMkLst>
        </pc:picChg>
        <pc:picChg chg="add">
          <ac:chgData name="Philippa Hartley" userId="S::phartley@careersandenterprise.co.uk::2a2506f4-19e7-4777-8767-f0efb84bcc1f" providerId="AD" clId="Web-{C16AAAFA-009A-056E-4C35-5047F470D784}" dt="2022-08-16T15:42:24.582" v="6"/>
          <ac:picMkLst>
            <pc:docMk/>
            <pc:sldMk cId="3008693748" sldId="292"/>
            <ac:picMk id="12" creationId="{3F0A9041-1ED4-8C8F-C924-E271EB3D31CB}"/>
          </ac:picMkLst>
        </pc:picChg>
      </pc:sldChg>
      <pc:sldChg chg="addSp delSp">
        <pc:chgData name="Philippa Hartley" userId="S::phartley@careersandenterprise.co.uk::2a2506f4-19e7-4777-8767-f0efb84bcc1f" providerId="AD" clId="Web-{C16AAAFA-009A-056E-4C35-5047F470D784}" dt="2022-08-16T15:42:29.911" v="8"/>
        <pc:sldMkLst>
          <pc:docMk/>
          <pc:sldMk cId="4252777612" sldId="332"/>
        </pc:sldMkLst>
        <pc:picChg chg="del">
          <ac:chgData name="Philippa Hartley" userId="S::phartley@careersandenterprise.co.uk::2a2506f4-19e7-4777-8767-f0efb84bcc1f" providerId="AD" clId="Web-{C16AAAFA-009A-056E-4C35-5047F470D784}" dt="2022-08-16T15:42:26.848" v="7"/>
          <ac:picMkLst>
            <pc:docMk/>
            <pc:sldMk cId="4252777612" sldId="332"/>
            <ac:picMk id="5" creationId="{8B372F03-F561-2117-A705-6DB2C78FDC12}"/>
          </ac:picMkLst>
        </pc:picChg>
        <pc:picChg chg="add">
          <ac:chgData name="Philippa Hartley" userId="S::phartley@careersandenterprise.co.uk::2a2506f4-19e7-4777-8767-f0efb84bcc1f" providerId="AD" clId="Web-{C16AAAFA-009A-056E-4C35-5047F470D784}" dt="2022-08-16T15:42:29.911" v="8"/>
          <ac:picMkLst>
            <pc:docMk/>
            <pc:sldMk cId="4252777612" sldId="332"/>
            <ac:picMk id="6" creationId="{C75AEB72-5C77-33CB-CB91-C4FF5DAB7317}"/>
          </ac:picMkLst>
        </pc:picChg>
      </pc:sldChg>
    </pc:docChg>
  </pc:docChgLst>
  <pc:docChgLst>
    <pc:chgData name="Philippa Hartley" userId="S::phartley@careersandenterprise.co.uk::2a2506f4-19e7-4777-8767-f0efb84bcc1f" providerId="AD" clId="Web-{759064DC-C586-4A86-C242-5F0C0CFE99E1}"/>
    <pc:docChg chg="modSld">
      <pc:chgData name="Philippa Hartley" userId="S::phartley@careersandenterprise.co.uk::2a2506f4-19e7-4777-8767-f0efb84bcc1f" providerId="AD" clId="Web-{759064DC-C586-4A86-C242-5F0C0CFE99E1}" dt="2022-08-09T14:14:33.923" v="3"/>
      <pc:docMkLst>
        <pc:docMk/>
      </pc:docMkLst>
      <pc:sldChg chg="addSp delSp modSp">
        <pc:chgData name="Philippa Hartley" userId="S::phartley@careersandenterprise.co.uk::2a2506f4-19e7-4777-8767-f0efb84bcc1f" providerId="AD" clId="Web-{759064DC-C586-4A86-C242-5F0C0CFE99E1}" dt="2022-08-09T14:14:33.923" v="3"/>
        <pc:sldMkLst>
          <pc:docMk/>
          <pc:sldMk cId="3951800816" sldId="335"/>
        </pc:sldMkLst>
        <pc:spChg chg="add mod">
          <ac:chgData name="Philippa Hartley" userId="S::phartley@careersandenterprise.co.uk::2a2506f4-19e7-4777-8767-f0efb84bcc1f" providerId="AD" clId="Web-{759064DC-C586-4A86-C242-5F0C0CFE99E1}" dt="2022-08-09T14:14:33.923" v="3"/>
          <ac:spMkLst>
            <pc:docMk/>
            <pc:sldMk cId="3951800816" sldId="335"/>
            <ac:spMk id="9" creationId="{A6DF386E-1545-5E1A-F24E-0AA4B8B765E6}"/>
          </ac:spMkLst>
        </pc:spChg>
        <pc:spChg chg="del">
          <ac:chgData name="Philippa Hartley" userId="S::phartley@careersandenterprise.co.uk::2a2506f4-19e7-4777-8767-f0efb84bcc1f" providerId="AD" clId="Web-{759064DC-C586-4A86-C242-5F0C0CFE99E1}" dt="2022-08-09T14:14:18.422" v="0"/>
          <ac:spMkLst>
            <pc:docMk/>
            <pc:sldMk cId="3951800816" sldId="335"/>
            <ac:spMk id="15" creationId="{DE27FE95-EBC1-5FDF-5850-776404C8403D}"/>
          </ac:spMkLst>
        </pc:spChg>
      </pc:sldChg>
    </pc:docChg>
  </pc:docChgLst>
  <pc:docChgLst>
    <pc:chgData name="Philippa Hartley" userId="2a2506f4-19e7-4777-8767-f0efb84bcc1f" providerId="ADAL" clId="{53AD506C-244D-4551-851F-B523F310BBB5}"/>
    <pc:docChg chg="custSel delSld modSld sldOrd">
      <pc:chgData name="Philippa Hartley" userId="2a2506f4-19e7-4777-8767-f0efb84bcc1f" providerId="ADAL" clId="{53AD506C-244D-4551-851F-B523F310BBB5}" dt="2022-08-01T18:42:57.894" v="95" actId="20577"/>
      <pc:docMkLst>
        <pc:docMk/>
      </pc:docMkLst>
      <pc:sldChg chg="modSp mod">
        <pc:chgData name="Philippa Hartley" userId="2a2506f4-19e7-4777-8767-f0efb84bcc1f" providerId="ADAL" clId="{53AD506C-244D-4551-851F-B523F310BBB5}" dt="2022-08-01T18:42:57.894" v="95" actId="20577"/>
        <pc:sldMkLst>
          <pc:docMk/>
          <pc:sldMk cId="1295342826" sldId="273"/>
        </pc:sldMkLst>
        <pc:spChg chg="mod">
          <ac:chgData name="Philippa Hartley" userId="2a2506f4-19e7-4777-8767-f0efb84bcc1f" providerId="ADAL" clId="{53AD506C-244D-4551-851F-B523F310BBB5}" dt="2022-08-01T18:42:57.894" v="95" actId="20577"/>
          <ac:spMkLst>
            <pc:docMk/>
            <pc:sldMk cId="1295342826" sldId="273"/>
            <ac:spMk id="2" creationId="{00000000-0000-0000-0000-000000000000}"/>
          </ac:spMkLst>
        </pc:spChg>
      </pc:sldChg>
      <pc:sldChg chg="addSp delSp modSp mod">
        <pc:chgData name="Philippa Hartley" userId="2a2506f4-19e7-4777-8767-f0efb84bcc1f" providerId="ADAL" clId="{53AD506C-244D-4551-851F-B523F310BBB5}" dt="2022-08-01T18:41:02.116" v="65"/>
        <pc:sldMkLst>
          <pc:docMk/>
          <pc:sldMk cId="88390284" sldId="282"/>
        </pc:sldMkLst>
        <pc:picChg chg="del">
          <ac:chgData name="Philippa Hartley" userId="2a2506f4-19e7-4777-8767-f0efb84bcc1f" providerId="ADAL" clId="{53AD506C-244D-4551-851F-B523F310BBB5}" dt="2022-08-01T18:40:46.808" v="61" actId="478"/>
          <ac:picMkLst>
            <pc:docMk/>
            <pc:sldMk cId="88390284" sldId="282"/>
            <ac:picMk id="7" creationId="{D9A261F2-2721-B943-9BB0-B37005464F80}"/>
          </ac:picMkLst>
        </pc:picChg>
        <pc:picChg chg="del">
          <ac:chgData name="Philippa Hartley" userId="2a2506f4-19e7-4777-8767-f0efb84bcc1f" providerId="ADAL" clId="{53AD506C-244D-4551-851F-B523F310BBB5}" dt="2022-08-01T18:40:47.718" v="62" actId="478"/>
          <ac:picMkLst>
            <pc:docMk/>
            <pc:sldMk cId="88390284" sldId="282"/>
            <ac:picMk id="8" creationId="{F106B408-3093-C444-9D1F-16E47FC7588A}"/>
          </ac:picMkLst>
        </pc:picChg>
        <pc:picChg chg="del">
          <ac:chgData name="Philippa Hartley" userId="2a2506f4-19e7-4777-8767-f0efb84bcc1f" providerId="ADAL" clId="{53AD506C-244D-4551-851F-B523F310BBB5}" dt="2022-08-01T18:40:48.616" v="63" actId="478"/>
          <ac:picMkLst>
            <pc:docMk/>
            <pc:sldMk cId="88390284" sldId="282"/>
            <ac:picMk id="9" creationId="{67FB6AC5-B18F-9C46-9355-9A5813F77A7F}"/>
          </ac:picMkLst>
        </pc:picChg>
        <pc:picChg chg="del">
          <ac:chgData name="Philippa Hartley" userId="2a2506f4-19e7-4777-8767-f0efb84bcc1f" providerId="ADAL" clId="{53AD506C-244D-4551-851F-B523F310BBB5}" dt="2022-08-01T18:40:49.454" v="64" actId="478"/>
          <ac:picMkLst>
            <pc:docMk/>
            <pc:sldMk cId="88390284" sldId="282"/>
            <ac:picMk id="10" creationId="{D3197EC1-00ED-AD48-BAA0-03D72D6CE96C}"/>
          </ac:picMkLst>
        </pc:picChg>
        <pc:picChg chg="add mod">
          <ac:chgData name="Philippa Hartley" userId="2a2506f4-19e7-4777-8767-f0efb84bcc1f" providerId="ADAL" clId="{53AD506C-244D-4551-851F-B523F310BBB5}" dt="2022-08-01T18:41:02.116" v="65"/>
          <ac:picMkLst>
            <pc:docMk/>
            <pc:sldMk cId="88390284" sldId="282"/>
            <ac:picMk id="11" creationId="{8E95E76D-024B-C168-AB30-2A816E17B9ED}"/>
          </ac:picMkLst>
        </pc:picChg>
        <pc:picChg chg="add mod">
          <ac:chgData name="Philippa Hartley" userId="2a2506f4-19e7-4777-8767-f0efb84bcc1f" providerId="ADAL" clId="{53AD506C-244D-4551-851F-B523F310BBB5}" dt="2022-08-01T18:41:02.116" v="65"/>
          <ac:picMkLst>
            <pc:docMk/>
            <pc:sldMk cId="88390284" sldId="282"/>
            <ac:picMk id="12" creationId="{EE9A6D64-5D43-890A-95EB-3B4208EA1B7D}"/>
          </ac:picMkLst>
        </pc:picChg>
        <pc:picChg chg="add mod">
          <ac:chgData name="Philippa Hartley" userId="2a2506f4-19e7-4777-8767-f0efb84bcc1f" providerId="ADAL" clId="{53AD506C-244D-4551-851F-B523F310BBB5}" dt="2022-08-01T18:41:02.116" v="65"/>
          <ac:picMkLst>
            <pc:docMk/>
            <pc:sldMk cId="88390284" sldId="282"/>
            <ac:picMk id="13" creationId="{E41B09A5-8988-0D72-E629-BAF50FDA85B5}"/>
          </ac:picMkLst>
        </pc:picChg>
        <pc:picChg chg="add mod">
          <ac:chgData name="Philippa Hartley" userId="2a2506f4-19e7-4777-8767-f0efb84bcc1f" providerId="ADAL" clId="{53AD506C-244D-4551-851F-B523F310BBB5}" dt="2022-08-01T18:41:02.116" v="65"/>
          <ac:picMkLst>
            <pc:docMk/>
            <pc:sldMk cId="88390284" sldId="282"/>
            <ac:picMk id="14" creationId="{FF3563DB-2908-0E2D-1F50-0403EA5BC264}"/>
          </ac:picMkLst>
        </pc:picChg>
      </pc:sldChg>
      <pc:sldChg chg="del">
        <pc:chgData name="Philippa Hartley" userId="2a2506f4-19e7-4777-8767-f0efb84bcc1f" providerId="ADAL" clId="{53AD506C-244D-4551-851F-B523F310BBB5}" dt="2022-08-01T10:21:40.530" v="46" actId="2696"/>
        <pc:sldMkLst>
          <pc:docMk/>
          <pc:sldMk cId="3955990440" sldId="295"/>
        </pc:sldMkLst>
      </pc:sldChg>
      <pc:sldChg chg="del">
        <pc:chgData name="Philippa Hartley" userId="2a2506f4-19e7-4777-8767-f0efb84bcc1f" providerId="ADAL" clId="{53AD506C-244D-4551-851F-B523F310BBB5}" dt="2022-08-01T15:22:51.873" v="49" actId="2696"/>
        <pc:sldMkLst>
          <pc:docMk/>
          <pc:sldMk cId="3370456479" sldId="301"/>
        </pc:sldMkLst>
      </pc:sldChg>
      <pc:sldChg chg="addSp delSp modSp mod">
        <pc:chgData name="Philippa Hartley" userId="2a2506f4-19e7-4777-8767-f0efb84bcc1f" providerId="ADAL" clId="{53AD506C-244D-4551-851F-B523F310BBB5}" dt="2022-08-01T18:42:41.604" v="88" actId="167"/>
        <pc:sldMkLst>
          <pc:docMk/>
          <pc:sldMk cId="0" sldId="305"/>
        </pc:sldMkLst>
        <pc:picChg chg="add mod ord">
          <ac:chgData name="Philippa Hartley" userId="2a2506f4-19e7-4777-8767-f0efb84bcc1f" providerId="ADAL" clId="{53AD506C-244D-4551-851F-B523F310BBB5}" dt="2022-08-01T18:42:03.923" v="72" actId="167"/>
          <ac:picMkLst>
            <pc:docMk/>
            <pc:sldMk cId="0" sldId="305"/>
            <ac:picMk id="18" creationId="{0F32951A-3702-9927-FE9B-BC274A78C39F}"/>
          </ac:picMkLst>
        </pc:picChg>
        <pc:picChg chg="add mod ord">
          <ac:chgData name="Philippa Hartley" userId="2a2506f4-19e7-4777-8767-f0efb84bcc1f" providerId="ADAL" clId="{53AD506C-244D-4551-851F-B523F310BBB5}" dt="2022-08-01T18:42:14.818" v="76" actId="167"/>
          <ac:picMkLst>
            <pc:docMk/>
            <pc:sldMk cId="0" sldId="305"/>
            <ac:picMk id="19" creationId="{EBF1E766-C897-40F9-F427-66B0B7A04626}"/>
          </ac:picMkLst>
        </pc:picChg>
        <pc:picChg chg="add mod ord">
          <ac:chgData name="Philippa Hartley" userId="2a2506f4-19e7-4777-8767-f0efb84bcc1f" providerId="ADAL" clId="{53AD506C-244D-4551-851F-B523F310BBB5}" dt="2022-08-01T18:42:41.604" v="88" actId="167"/>
          <ac:picMkLst>
            <pc:docMk/>
            <pc:sldMk cId="0" sldId="305"/>
            <ac:picMk id="20" creationId="{B01914BC-1706-4D55-1C5B-CE1D654E37D1}"/>
          </ac:picMkLst>
        </pc:picChg>
        <pc:picChg chg="add mod ord">
          <ac:chgData name="Philippa Hartley" userId="2a2506f4-19e7-4777-8767-f0efb84bcc1f" providerId="ADAL" clId="{53AD506C-244D-4551-851F-B523F310BBB5}" dt="2022-08-01T18:42:39.261" v="87" actId="167"/>
          <ac:picMkLst>
            <pc:docMk/>
            <pc:sldMk cId="0" sldId="305"/>
            <ac:picMk id="21" creationId="{47901BAD-3A7E-6D76-7AE9-ECC37AE01687}"/>
          </ac:picMkLst>
        </pc:picChg>
        <pc:picChg chg="add mod ord">
          <ac:chgData name="Philippa Hartley" userId="2a2506f4-19e7-4777-8767-f0efb84bcc1f" providerId="ADAL" clId="{53AD506C-244D-4551-851F-B523F310BBB5}" dt="2022-08-01T18:42:37.089" v="86" actId="167"/>
          <ac:picMkLst>
            <pc:docMk/>
            <pc:sldMk cId="0" sldId="305"/>
            <ac:picMk id="22" creationId="{1DD56465-B875-8D7E-2050-026EA9E652D2}"/>
          </ac:picMkLst>
        </pc:picChg>
        <pc:picChg chg="del">
          <ac:chgData name="Philippa Hartley" userId="2a2506f4-19e7-4777-8767-f0efb84bcc1f" providerId="ADAL" clId="{53AD506C-244D-4551-851F-B523F310BBB5}" dt="2022-08-01T18:41:50.082" v="68" actId="478"/>
          <ac:picMkLst>
            <pc:docMk/>
            <pc:sldMk cId="0" sldId="305"/>
            <ac:picMk id="1085" creationId="{00000000-0000-0000-0000-000000000000}"/>
          </ac:picMkLst>
        </pc:picChg>
        <pc:picChg chg="del">
          <ac:chgData name="Philippa Hartley" userId="2a2506f4-19e7-4777-8767-f0efb84bcc1f" providerId="ADAL" clId="{53AD506C-244D-4551-851F-B523F310BBB5}" dt="2022-08-01T18:42:05.285" v="73" actId="478"/>
          <ac:picMkLst>
            <pc:docMk/>
            <pc:sldMk cId="0" sldId="305"/>
            <ac:picMk id="1086" creationId="{00000000-0000-0000-0000-000000000000}"/>
          </ac:picMkLst>
        </pc:picChg>
        <pc:picChg chg="del">
          <ac:chgData name="Philippa Hartley" userId="2a2506f4-19e7-4777-8767-f0efb84bcc1f" providerId="ADAL" clId="{53AD506C-244D-4551-851F-B523F310BBB5}" dt="2022-08-01T18:42:16.205" v="77" actId="478"/>
          <ac:picMkLst>
            <pc:docMk/>
            <pc:sldMk cId="0" sldId="305"/>
            <ac:picMk id="1087" creationId="{00000000-0000-0000-0000-000000000000}"/>
          </ac:picMkLst>
        </pc:picChg>
        <pc:picChg chg="del">
          <ac:chgData name="Philippa Hartley" userId="2a2506f4-19e7-4777-8767-f0efb84bcc1f" providerId="ADAL" clId="{53AD506C-244D-4551-851F-B523F310BBB5}" dt="2022-08-01T18:42:23.941" v="80" actId="478"/>
          <ac:picMkLst>
            <pc:docMk/>
            <pc:sldMk cId="0" sldId="305"/>
            <ac:picMk id="1088" creationId="{00000000-0000-0000-0000-000000000000}"/>
          </ac:picMkLst>
        </pc:picChg>
        <pc:picChg chg="del">
          <ac:chgData name="Philippa Hartley" userId="2a2506f4-19e7-4777-8767-f0efb84bcc1f" providerId="ADAL" clId="{53AD506C-244D-4551-851F-B523F310BBB5}" dt="2022-08-01T18:42:29.989" v="83" actId="478"/>
          <ac:picMkLst>
            <pc:docMk/>
            <pc:sldMk cId="0" sldId="305"/>
            <ac:picMk id="1089" creationId="{00000000-0000-0000-0000-000000000000}"/>
          </ac:picMkLst>
        </pc:picChg>
      </pc:sldChg>
      <pc:sldChg chg="del">
        <pc:chgData name="Philippa Hartley" userId="2a2506f4-19e7-4777-8767-f0efb84bcc1f" providerId="ADAL" clId="{53AD506C-244D-4551-851F-B523F310BBB5}" dt="2022-08-01T15:22:48.920" v="48" actId="2696"/>
        <pc:sldMkLst>
          <pc:docMk/>
          <pc:sldMk cId="3340209542" sldId="305"/>
        </pc:sldMkLst>
      </pc:sldChg>
      <pc:sldChg chg="del">
        <pc:chgData name="Philippa Hartley" userId="2a2506f4-19e7-4777-8767-f0efb84bcc1f" providerId="ADAL" clId="{53AD506C-244D-4551-851F-B523F310BBB5}" dt="2022-08-01T18:40:25.980" v="60" actId="2696"/>
        <pc:sldMkLst>
          <pc:docMk/>
          <pc:sldMk cId="2451819836" sldId="307"/>
        </pc:sldMkLst>
      </pc:sldChg>
      <pc:sldChg chg="del">
        <pc:chgData name="Philippa Hartley" userId="2a2506f4-19e7-4777-8767-f0efb84bcc1f" providerId="ADAL" clId="{53AD506C-244D-4551-851F-B523F310BBB5}" dt="2022-08-01T15:22:39.534" v="47" actId="2696"/>
        <pc:sldMkLst>
          <pc:docMk/>
          <pc:sldMk cId="1900427348" sldId="310"/>
        </pc:sldMkLst>
      </pc:sldChg>
      <pc:sldChg chg="addSp delSp modSp mod modNotesTx">
        <pc:chgData name="Philippa Hartley" userId="2a2506f4-19e7-4777-8767-f0efb84bcc1f" providerId="ADAL" clId="{53AD506C-244D-4551-851F-B523F310BBB5}" dt="2022-08-01T18:40:17.752" v="59"/>
        <pc:sldMkLst>
          <pc:docMk/>
          <pc:sldMk cId="2951893007" sldId="316"/>
        </pc:sldMkLst>
        <pc:picChg chg="del mod">
          <ac:chgData name="Philippa Hartley" userId="2a2506f4-19e7-4777-8767-f0efb84bcc1f" providerId="ADAL" clId="{53AD506C-244D-4551-851F-B523F310BBB5}" dt="2022-08-01T18:39:08.831" v="51" actId="478"/>
          <ac:picMkLst>
            <pc:docMk/>
            <pc:sldMk cId="2951893007" sldId="316"/>
            <ac:picMk id="14" creationId="{A38011E4-C0EE-544A-B40C-16BBCFB55DD3}"/>
          </ac:picMkLst>
        </pc:picChg>
        <pc:picChg chg="del">
          <ac:chgData name="Philippa Hartley" userId="2a2506f4-19e7-4777-8767-f0efb84bcc1f" providerId="ADAL" clId="{53AD506C-244D-4551-851F-B523F310BBB5}" dt="2022-08-01T18:39:09.767" v="52" actId="478"/>
          <ac:picMkLst>
            <pc:docMk/>
            <pc:sldMk cId="2951893007" sldId="316"/>
            <ac:picMk id="16" creationId="{061A9085-2194-9C49-BD46-1DA94C81D11B}"/>
          </ac:picMkLst>
        </pc:picChg>
        <pc:picChg chg="del">
          <ac:chgData name="Philippa Hartley" userId="2a2506f4-19e7-4777-8767-f0efb84bcc1f" providerId="ADAL" clId="{53AD506C-244D-4551-851F-B523F310BBB5}" dt="2022-08-01T18:39:10.426" v="53" actId="478"/>
          <ac:picMkLst>
            <pc:docMk/>
            <pc:sldMk cId="2951893007" sldId="316"/>
            <ac:picMk id="20" creationId="{DF3DCF91-0951-FE46-B404-88CDB80352CB}"/>
          </ac:picMkLst>
        </pc:picChg>
        <pc:picChg chg="del">
          <ac:chgData name="Philippa Hartley" userId="2a2506f4-19e7-4777-8767-f0efb84bcc1f" providerId="ADAL" clId="{53AD506C-244D-4551-851F-B523F310BBB5}" dt="2022-08-01T18:39:11.327" v="54" actId="478"/>
          <ac:picMkLst>
            <pc:docMk/>
            <pc:sldMk cId="2951893007" sldId="316"/>
            <ac:picMk id="21" creationId="{9F154995-BB1F-7C48-B38D-6CE6B4D65CD8}"/>
          </ac:picMkLst>
        </pc:picChg>
        <pc:picChg chg="del">
          <ac:chgData name="Philippa Hartley" userId="2a2506f4-19e7-4777-8767-f0efb84bcc1f" providerId="ADAL" clId="{53AD506C-244D-4551-851F-B523F310BBB5}" dt="2022-08-01T18:39:11.967" v="55" actId="478"/>
          <ac:picMkLst>
            <pc:docMk/>
            <pc:sldMk cId="2951893007" sldId="316"/>
            <ac:picMk id="22" creationId="{6BB5FEE6-BB0F-484A-895E-385CAF80AF20}"/>
          </ac:picMkLst>
        </pc:picChg>
        <pc:picChg chg="del">
          <ac:chgData name="Philippa Hartley" userId="2a2506f4-19e7-4777-8767-f0efb84bcc1f" providerId="ADAL" clId="{53AD506C-244D-4551-851F-B523F310BBB5}" dt="2022-08-01T18:39:12.751" v="56" actId="478"/>
          <ac:picMkLst>
            <pc:docMk/>
            <pc:sldMk cId="2951893007" sldId="316"/>
            <ac:picMk id="23" creationId="{C012BE38-9F76-B848-A2F8-0D27D11F3964}"/>
          </ac:picMkLst>
        </pc:picChg>
        <pc:picChg chg="del">
          <ac:chgData name="Philippa Hartley" userId="2a2506f4-19e7-4777-8767-f0efb84bcc1f" providerId="ADAL" clId="{53AD506C-244D-4551-851F-B523F310BBB5}" dt="2022-08-01T18:39:13.638" v="57" actId="478"/>
          <ac:picMkLst>
            <pc:docMk/>
            <pc:sldMk cId="2951893007" sldId="316"/>
            <ac:picMk id="24" creationId="{B910A05B-890F-F041-96F4-A1610721CBDF}"/>
          </ac:picMkLst>
        </pc:picChg>
        <pc:picChg chg="add mod">
          <ac:chgData name="Philippa Hartley" userId="2a2506f4-19e7-4777-8767-f0efb84bcc1f" providerId="ADAL" clId="{53AD506C-244D-4551-851F-B523F310BBB5}" dt="2022-08-01T18:39:27.454" v="58"/>
          <ac:picMkLst>
            <pc:docMk/>
            <pc:sldMk cId="2951893007" sldId="316"/>
            <ac:picMk id="26" creationId="{FC5D9349-B22B-2175-9582-753B4FA01A9A}"/>
          </ac:picMkLst>
        </pc:picChg>
        <pc:picChg chg="add mod">
          <ac:chgData name="Philippa Hartley" userId="2a2506f4-19e7-4777-8767-f0efb84bcc1f" providerId="ADAL" clId="{53AD506C-244D-4551-851F-B523F310BBB5}" dt="2022-08-01T18:39:27.454" v="58"/>
          <ac:picMkLst>
            <pc:docMk/>
            <pc:sldMk cId="2951893007" sldId="316"/>
            <ac:picMk id="27" creationId="{5A513737-3244-0A9C-D03E-3F5A8716CA55}"/>
          </ac:picMkLst>
        </pc:picChg>
        <pc:picChg chg="add mod">
          <ac:chgData name="Philippa Hartley" userId="2a2506f4-19e7-4777-8767-f0efb84bcc1f" providerId="ADAL" clId="{53AD506C-244D-4551-851F-B523F310BBB5}" dt="2022-08-01T18:39:27.454" v="58"/>
          <ac:picMkLst>
            <pc:docMk/>
            <pc:sldMk cId="2951893007" sldId="316"/>
            <ac:picMk id="28" creationId="{709ADBAC-1100-4D74-BA4F-E219EF12372D}"/>
          </ac:picMkLst>
        </pc:picChg>
        <pc:picChg chg="add mod">
          <ac:chgData name="Philippa Hartley" userId="2a2506f4-19e7-4777-8767-f0efb84bcc1f" providerId="ADAL" clId="{53AD506C-244D-4551-851F-B523F310BBB5}" dt="2022-08-01T18:39:27.454" v="58"/>
          <ac:picMkLst>
            <pc:docMk/>
            <pc:sldMk cId="2951893007" sldId="316"/>
            <ac:picMk id="29" creationId="{1BCB9A9F-0163-E505-7D00-B31213F701EA}"/>
          </ac:picMkLst>
        </pc:picChg>
        <pc:picChg chg="add mod">
          <ac:chgData name="Philippa Hartley" userId="2a2506f4-19e7-4777-8767-f0efb84bcc1f" providerId="ADAL" clId="{53AD506C-244D-4551-851F-B523F310BBB5}" dt="2022-08-01T18:39:27.454" v="58"/>
          <ac:picMkLst>
            <pc:docMk/>
            <pc:sldMk cId="2951893007" sldId="316"/>
            <ac:picMk id="30" creationId="{C48C44F3-167B-F9B1-26DB-6CC87E5E1141}"/>
          </ac:picMkLst>
        </pc:picChg>
        <pc:picChg chg="add mod">
          <ac:chgData name="Philippa Hartley" userId="2a2506f4-19e7-4777-8767-f0efb84bcc1f" providerId="ADAL" clId="{53AD506C-244D-4551-851F-B523F310BBB5}" dt="2022-08-01T18:39:27.454" v="58"/>
          <ac:picMkLst>
            <pc:docMk/>
            <pc:sldMk cId="2951893007" sldId="316"/>
            <ac:picMk id="31" creationId="{9AF93C7B-DFFF-F3F3-BFB0-017C5BB0ADED}"/>
          </ac:picMkLst>
        </pc:picChg>
        <pc:picChg chg="add mod">
          <ac:chgData name="Philippa Hartley" userId="2a2506f4-19e7-4777-8767-f0efb84bcc1f" providerId="ADAL" clId="{53AD506C-244D-4551-851F-B523F310BBB5}" dt="2022-08-01T18:39:27.454" v="58"/>
          <ac:picMkLst>
            <pc:docMk/>
            <pc:sldMk cId="2951893007" sldId="316"/>
            <ac:picMk id="32" creationId="{F424EA20-D2E9-197F-8FDE-DC3710A05202}"/>
          </ac:picMkLst>
        </pc:picChg>
      </pc:sldChg>
      <pc:sldChg chg="del ord">
        <pc:chgData name="Philippa Hartley" userId="2a2506f4-19e7-4777-8767-f0efb84bcc1f" providerId="ADAL" clId="{53AD506C-244D-4551-851F-B523F310BBB5}" dt="2022-08-01T18:42:46.771" v="89" actId="2696"/>
        <pc:sldMkLst>
          <pc:docMk/>
          <pc:sldMk cId="2311000164" sldId="320"/>
        </pc:sldMkLst>
      </pc:sldChg>
      <pc:sldChg chg="del">
        <pc:chgData name="Philippa Hartley" userId="2a2506f4-19e7-4777-8767-f0efb84bcc1f" providerId="ADAL" clId="{53AD506C-244D-4551-851F-B523F310BBB5}" dt="2022-08-01T18:41:05.723" v="66" actId="2696"/>
        <pc:sldMkLst>
          <pc:docMk/>
          <pc:sldMk cId="1228241752" sldId="330"/>
        </pc:sldMkLst>
      </pc:sldChg>
      <pc:sldChg chg="addSp delSp modSp mod">
        <pc:chgData name="Philippa Hartley" userId="2a2506f4-19e7-4777-8767-f0efb84bcc1f" providerId="ADAL" clId="{53AD506C-244D-4551-851F-B523F310BBB5}" dt="2022-07-30T06:57:55.247" v="19" actId="20577"/>
        <pc:sldMkLst>
          <pc:docMk/>
          <pc:sldMk cId="2293612555" sldId="334"/>
        </pc:sldMkLst>
        <pc:spChg chg="mod">
          <ac:chgData name="Philippa Hartley" userId="2a2506f4-19e7-4777-8767-f0efb84bcc1f" providerId="ADAL" clId="{53AD506C-244D-4551-851F-B523F310BBB5}" dt="2022-07-30T06:57:49.784" v="11" actId="20577"/>
          <ac:spMkLst>
            <pc:docMk/>
            <pc:sldMk cId="2293612555" sldId="334"/>
            <ac:spMk id="5" creationId="{DBBD7949-3C21-566F-3D25-DFA014734FBD}"/>
          </ac:spMkLst>
        </pc:spChg>
        <pc:spChg chg="mod">
          <ac:chgData name="Philippa Hartley" userId="2a2506f4-19e7-4777-8767-f0efb84bcc1f" providerId="ADAL" clId="{53AD506C-244D-4551-851F-B523F310BBB5}" dt="2022-07-30T06:57:55.247" v="19" actId="20577"/>
          <ac:spMkLst>
            <pc:docMk/>
            <pc:sldMk cId="2293612555" sldId="334"/>
            <ac:spMk id="6" creationId="{4BECA783-E491-52FA-3C2F-3181BBBBAA36}"/>
          </ac:spMkLst>
        </pc:spChg>
        <pc:spChg chg="mod">
          <ac:chgData name="Philippa Hartley" userId="2a2506f4-19e7-4777-8767-f0efb84bcc1f" providerId="ADAL" clId="{53AD506C-244D-4551-851F-B523F310BBB5}" dt="2022-07-30T06:57:33.249" v="2" actId="208"/>
          <ac:spMkLst>
            <pc:docMk/>
            <pc:sldMk cId="2293612555" sldId="334"/>
            <ac:spMk id="8" creationId="{440DCDC0-4236-AA6B-957A-B865A65D5FBC}"/>
          </ac:spMkLst>
        </pc:spChg>
        <pc:picChg chg="del">
          <ac:chgData name="Philippa Hartley" userId="2a2506f4-19e7-4777-8767-f0efb84bcc1f" providerId="ADAL" clId="{53AD506C-244D-4551-851F-B523F310BBB5}" dt="2022-07-30T06:57:26.549" v="0" actId="478"/>
          <ac:picMkLst>
            <pc:docMk/>
            <pc:sldMk cId="2293612555" sldId="334"/>
            <ac:picMk id="9" creationId="{AB0FF842-814C-AD74-93F2-AA4259E6AF8C}"/>
          </ac:picMkLst>
        </pc:picChg>
        <pc:picChg chg="add mod">
          <ac:chgData name="Philippa Hartley" userId="2a2506f4-19e7-4777-8767-f0efb84bcc1f" providerId="ADAL" clId="{53AD506C-244D-4551-851F-B523F310BBB5}" dt="2022-07-30T06:57:28.360" v="1"/>
          <ac:picMkLst>
            <pc:docMk/>
            <pc:sldMk cId="2293612555" sldId="334"/>
            <ac:picMk id="10" creationId="{8EF69B2F-7A5B-2097-9138-343CF2C341B8}"/>
          </ac:picMkLst>
        </pc:picChg>
      </pc:sldChg>
      <pc:sldChg chg="addSp delSp modSp mod">
        <pc:chgData name="Philippa Hartley" userId="2a2506f4-19e7-4777-8767-f0efb84bcc1f" providerId="ADAL" clId="{53AD506C-244D-4551-851F-B523F310BBB5}" dt="2022-07-30T06:58:47.016" v="37" actId="1076"/>
        <pc:sldMkLst>
          <pc:docMk/>
          <pc:sldMk cId="3951800816" sldId="335"/>
        </pc:sldMkLst>
        <pc:spChg chg="mod">
          <ac:chgData name="Philippa Hartley" userId="2a2506f4-19e7-4777-8767-f0efb84bcc1f" providerId="ADAL" clId="{53AD506C-244D-4551-851F-B523F310BBB5}" dt="2022-07-30T06:58:02.319" v="27" actId="20577"/>
          <ac:spMkLst>
            <pc:docMk/>
            <pc:sldMk cId="3951800816" sldId="335"/>
            <ac:spMk id="5" creationId="{DBBD7949-3C21-566F-3D25-DFA014734FBD}"/>
          </ac:spMkLst>
        </pc:spChg>
        <pc:spChg chg="mod">
          <ac:chgData name="Philippa Hartley" userId="2a2506f4-19e7-4777-8767-f0efb84bcc1f" providerId="ADAL" clId="{53AD506C-244D-4551-851F-B523F310BBB5}" dt="2022-07-30T06:58:13.979" v="30" actId="208"/>
          <ac:spMkLst>
            <pc:docMk/>
            <pc:sldMk cId="3951800816" sldId="335"/>
            <ac:spMk id="15" creationId="{DE27FE95-EBC1-5FDF-5850-776404C8403D}"/>
          </ac:spMkLst>
        </pc:spChg>
        <pc:picChg chg="del">
          <ac:chgData name="Philippa Hartley" userId="2a2506f4-19e7-4777-8767-f0efb84bcc1f" providerId="ADAL" clId="{53AD506C-244D-4551-851F-B523F310BBB5}" dt="2022-07-30T06:58:05.199" v="28" actId="478"/>
          <ac:picMkLst>
            <pc:docMk/>
            <pc:sldMk cId="3951800816" sldId="335"/>
            <ac:picMk id="11" creationId="{B94069EE-B5E6-8D30-C76D-2ADD5EFC9CCC}"/>
          </ac:picMkLst>
        </pc:picChg>
        <pc:picChg chg="add mod">
          <ac:chgData name="Philippa Hartley" userId="2a2506f4-19e7-4777-8767-f0efb84bcc1f" providerId="ADAL" clId="{53AD506C-244D-4551-851F-B523F310BBB5}" dt="2022-07-30T06:58:07.490" v="29"/>
          <ac:picMkLst>
            <pc:docMk/>
            <pc:sldMk cId="3951800816" sldId="335"/>
            <ac:picMk id="12" creationId="{C8C5EE5C-C310-455C-EEF6-BE420E5D70A3}"/>
          </ac:picMkLst>
        </pc:picChg>
        <pc:picChg chg="add mod">
          <ac:chgData name="Philippa Hartley" userId="2a2506f4-19e7-4777-8767-f0efb84bcc1f" providerId="ADAL" clId="{53AD506C-244D-4551-851F-B523F310BBB5}" dt="2022-07-30T06:58:47.016" v="37" actId="1076"/>
          <ac:picMkLst>
            <pc:docMk/>
            <pc:sldMk cId="3951800816" sldId="335"/>
            <ac:picMk id="13" creationId="{0533C74E-839B-BB07-772F-90F0BAC395D2}"/>
          </ac:picMkLst>
        </pc:picChg>
        <pc:picChg chg="add mod">
          <ac:chgData name="Philippa Hartley" userId="2a2506f4-19e7-4777-8767-f0efb84bcc1f" providerId="ADAL" clId="{53AD506C-244D-4551-851F-B523F310BBB5}" dt="2022-07-30T06:58:47.016" v="37" actId="1076"/>
          <ac:picMkLst>
            <pc:docMk/>
            <pc:sldMk cId="3951800816" sldId="335"/>
            <ac:picMk id="14" creationId="{2785D379-4071-9392-C76F-75F6799EBE3E}"/>
          </ac:picMkLst>
        </pc:picChg>
        <pc:picChg chg="del">
          <ac:chgData name="Philippa Hartley" userId="2a2506f4-19e7-4777-8767-f0efb84bcc1f" providerId="ADAL" clId="{53AD506C-244D-4551-851F-B523F310BBB5}" dt="2022-07-30T06:58:29.183" v="33" actId="478"/>
          <ac:picMkLst>
            <pc:docMk/>
            <pc:sldMk cId="3951800816" sldId="335"/>
            <ac:picMk id="16" creationId="{B41034E0-4CFC-535B-C71B-8C69835455C3}"/>
          </ac:picMkLst>
        </pc:picChg>
        <pc:picChg chg="del">
          <ac:chgData name="Philippa Hartley" userId="2a2506f4-19e7-4777-8767-f0efb84bcc1f" providerId="ADAL" clId="{53AD506C-244D-4551-851F-B523F310BBB5}" dt="2022-07-30T06:58:29.976" v="34" actId="478"/>
          <ac:picMkLst>
            <pc:docMk/>
            <pc:sldMk cId="3951800816" sldId="335"/>
            <ac:picMk id="17" creationId="{6FA240B9-765F-5556-265C-96E722750AE0}"/>
          </ac:picMkLst>
        </pc:picChg>
        <pc:picChg chg="del">
          <ac:chgData name="Philippa Hartley" userId="2a2506f4-19e7-4777-8767-f0efb84bcc1f" providerId="ADAL" clId="{53AD506C-244D-4551-851F-B523F310BBB5}" dt="2022-07-30T06:58:30.648" v="35" actId="478"/>
          <ac:picMkLst>
            <pc:docMk/>
            <pc:sldMk cId="3951800816" sldId="335"/>
            <ac:picMk id="18" creationId="{FA436222-BA4E-FAF2-30E6-25842C1E4322}"/>
          </ac:picMkLst>
        </pc:picChg>
        <pc:picChg chg="add mod">
          <ac:chgData name="Philippa Hartley" userId="2a2506f4-19e7-4777-8767-f0efb84bcc1f" providerId="ADAL" clId="{53AD506C-244D-4551-851F-B523F310BBB5}" dt="2022-07-30T06:58:47.016" v="37" actId="1076"/>
          <ac:picMkLst>
            <pc:docMk/>
            <pc:sldMk cId="3951800816" sldId="335"/>
            <ac:picMk id="19" creationId="{1ACA4B8A-5588-81FE-3F20-8A88C76A556C}"/>
          </ac:picMkLst>
        </pc:picChg>
      </pc:sldChg>
      <pc:sldChg chg="modSp mod">
        <pc:chgData name="Philippa Hartley" userId="2a2506f4-19e7-4777-8767-f0efb84bcc1f" providerId="ADAL" clId="{53AD506C-244D-4551-851F-B523F310BBB5}" dt="2022-08-01T10:21:36.933" v="45" actId="20577"/>
        <pc:sldMkLst>
          <pc:docMk/>
          <pc:sldMk cId="1996225520" sldId="336"/>
        </pc:sldMkLst>
        <pc:spChg chg="mod">
          <ac:chgData name="Philippa Hartley" userId="2a2506f4-19e7-4777-8767-f0efb84bcc1f" providerId="ADAL" clId="{53AD506C-244D-4551-851F-B523F310BBB5}" dt="2022-08-01T10:21:36.933" v="45" actId="20577"/>
          <ac:spMkLst>
            <pc:docMk/>
            <pc:sldMk cId="1996225520" sldId="336"/>
            <ac:spMk id="2" creationId="{A871987E-A754-B747-EE7F-5B3FBCFC9AE6}"/>
          </ac:spMkLst>
        </pc:spChg>
      </pc:sldChg>
    </pc:docChg>
  </pc:docChgLst>
  <pc:docChgLst>
    <pc:chgData name="Philippa Hartley" userId="S::phartley@careersandenterprise.co.uk::2a2506f4-19e7-4777-8767-f0efb84bcc1f" providerId="AD" clId="Web-{D9765C84-C8C0-4253-1600-215168B57452}"/>
    <pc:docChg chg="modSld">
      <pc:chgData name="Philippa Hartley" userId="S::phartley@careersandenterprise.co.uk::2a2506f4-19e7-4777-8767-f0efb84bcc1f" providerId="AD" clId="Web-{D9765C84-C8C0-4253-1600-215168B57452}" dt="2022-08-09T13:19:01.765" v="2"/>
      <pc:docMkLst>
        <pc:docMk/>
      </pc:docMkLst>
      <pc:sldChg chg="modNotes">
        <pc:chgData name="Philippa Hartley" userId="S::phartley@careersandenterprise.co.uk::2a2506f4-19e7-4777-8767-f0efb84bcc1f" providerId="AD" clId="Web-{D9765C84-C8C0-4253-1600-215168B57452}" dt="2022-08-09T13:19:01.765" v="2"/>
        <pc:sldMkLst>
          <pc:docMk/>
          <pc:sldMk cId="3532778758" sldId="266"/>
        </pc:sldMkLst>
      </pc:sldChg>
    </pc:docChg>
  </pc:docChgLst>
  <pc:docChgLst>
    <pc:chgData name="Philippa Hartley" userId="S::phartley@careersandenterprise.co.uk::2a2506f4-19e7-4777-8767-f0efb84bcc1f" providerId="AD" clId="Web-{EA2F6A13-193C-94B7-9438-EC908D3A9FE4}"/>
    <pc:docChg chg="modSld">
      <pc:chgData name="Philippa Hartley" userId="S::phartley@careersandenterprise.co.uk::2a2506f4-19e7-4777-8767-f0efb84bcc1f" providerId="AD" clId="Web-{EA2F6A13-193C-94B7-9438-EC908D3A9FE4}" dt="2022-08-03T07:16:10.094" v="0" actId="20577"/>
      <pc:docMkLst>
        <pc:docMk/>
      </pc:docMkLst>
      <pc:sldChg chg="modSp">
        <pc:chgData name="Philippa Hartley" userId="S::phartley@careersandenterprise.co.uk::2a2506f4-19e7-4777-8767-f0efb84bcc1f" providerId="AD" clId="Web-{EA2F6A13-193C-94B7-9438-EC908D3A9FE4}" dt="2022-08-03T07:16:10.094" v="0" actId="20577"/>
        <pc:sldMkLst>
          <pc:docMk/>
          <pc:sldMk cId="1996225520" sldId="336"/>
        </pc:sldMkLst>
        <pc:spChg chg="mod">
          <ac:chgData name="Philippa Hartley" userId="S::phartley@careersandenterprise.co.uk::2a2506f4-19e7-4777-8767-f0efb84bcc1f" providerId="AD" clId="Web-{EA2F6A13-193C-94B7-9438-EC908D3A9FE4}" dt="2022-08-03T07:16:10.094" v="0" actId="20577"/>
          <ac:spMkLst>
            <pc:docMk/>
            <pc:sldMk cId="1996225520" sldId="336"/>
            <ac:spMk id="7" creationId="{996DAA7E-031C-ED48-A81C-44194EB80094}"/>
          </ac:spMkLst>
        </pc:spChg>
      </pc:sldChg>
    </pc:docChg>
  </pc:docChgLst>
  <pc:docChgLst>
    <pc:chgData name="Philippa Hartley" userId="S::phartley@careersandenterprise.co.uk::2a2506f4-19e7-4777-8767-f0efb84bcc1f" providerId="AD" clId="Web-{8FCC1F6A-E9CF-255D-DE10-FAD1BB26BA43}"/>
    <pc:docChg chg="modSld">
      <pc:chgData name="Philippa Hartley" userId="S::phartley@careersandenterprise.co.uk::2a2506f4-19e7-4777-8767-f0efb84bcc1f" providerId="AD" clId="Web-{8FCC1F6A-E9CF-255D-DE10-FAD1BB26BA43}" dt="2022-08-15T15:55:35.908" v="2"/>
      <pc:docMkLst>
        <pc:docMk/>
      </pc:docMkLst>
      <pc:sldChg chg="delSp modNotes">
        <pc:chgData name="Philippa Hartley" userId="S::phartley@careersandenterprise.co.uk::2a2506f4-19e7-4777-8767-f0efb84bcc1f" providerId="AD" clId="Web-{8FCC1F6A-E9CF-255D-DE10-FAD1BB26BA43}" dt="2022-08-15T15:55:35.908" v="2"/>
        <pc:sldMkLst>
          <pc:docMk/>
          <pc:sldMk cId="1996225520" sldId="336"/>
        </pc:sldMkLst>
        <pc:spChg chg="del">
          <ac:chgData name="Philippa Hartley" userId="S::phartley@careersandenterprise.co.uk::2a2506f4-19e7-4777-8767-f0efb84bcc1f" providerId="AD" clId="Web-{8FCC1F6A-E9CF-255D-DE10-FAD1BB26BA43}" dt="2022-08-15T15:55:35.908" v="2"/>
          <ac:spMkLst>
            <pc:docMk/>
            <pc:sldMk cId="1996225520" sldId="336"/>
            <ac:spMk id="12" creationId="{B263DB2F-19B8-8C43-B8DF-F64DE5531689}"/>
          </ac:spMkLst>
        </pc:spChg>
      </pc:sldChg>
    </pc:docChg>
  </pc:docChgLst>
  <pc:docChgLst>
    <pc:chgData name="Philippa Hartley" userId="S::phartley@careersandenterprise.co.uk::2a2506f4-19e7-4777-8767-f0efb84bcc1f" providerId="AD" clId="Web-{99ABACA9-9A0B-9D39-2109-364C906B012E}"/>
    <pc:docChg chg="modSld">
      <pc:chgData name="Philippa Hartley" userId="S::phartley@careersandenterprise.co.uk::2a2506f4-19e7-4777-8767-f0efb84bcc1f" providerId="AD" clId="Web-{99ABACA9-9A0B-9D39-2109-364C906B012E}" dt="2022-08-11T06:39:58.529" v="3" actId="1076"/>
      <pc:docMkLst>
        <pc:docMk/>
      </pc:docMkLst>
      <pc:sldChg chg="addSp modSp">
        <pc:chgData name="Philippa Hartley" userId="S::phartley@careersandenterprise.co.uk::2a2506f4-19e7-4777-8767-f0efb84bcc1f" providerId="AD" clId="Web-{99ABACA9-9A0B-9D39-2109-364C906B012E}" dt="2022-08-11T06:39:58.529" v="3" actId="1076"/>
        <pc:sldMkLst>
          <pc:docMk/>
          <pc:sldMk cId="0" sldId="305"/>
        </pc:sldMkLst>
        <pc:spChg chg="add">
          <ac:chgData name="Philippa Hartley" userId="S::phartley@careersandenterprise.co.uk::2a2506f4-19e7-4777-8767-f0efb84bcc1f" providerId="AD" clId="Web-{99ABACA9-9A0B-9D39-2109-364C906B012E}" dt="2022-08-11T06:39:49.216" v="0"/>
          <ac:spMkLst>
            <pc:docMk/>
            <pc:sldMk cId="0" sldId="305"/>
            <ac:spMk id="2" creationId="{2294B7D6-245B-9660-D906-FDC0C316E2A1}"/>
          </ac:spMkLst>
        </pc:spChg>
        <pc:spChg chg="mod">
          <ac:chgData name="Philippa Hartley" userId="S::phartley@careersandenterprise.co.uk::2a2506f4-19e7-4777-8767-f0efb84bcc1f" providerId="AD" clId="Web-{99ABACA9-9A0B-9D39-2109-364C906B012E}" dt="2022-08-11T06:39:58.529" v="3" actId="1076"/>
          <ac:spMkLst>
            <pc:docMk/>
            <pc:sldMk cId="0" sldId="305"/>
            <ac:spMk id="1090" creationId="{00000000-0000-0000-0000-000000000000}"/>
          </ac:spMkLst>
        </pc:spChg>
        <pc:spChg chg="mod">
          <ac:chgData name="Philippa Hartley" userId="S::phartley@careersandenterprise.co.uk::2a2506f4-19e7-4777-8767-f0efb84bcc1f" providerId="AD" clId="Web-{99ABACA9-9A0B-9D39-2109-364C906B012E}" dt="2022-08-11T06:39:53.623" v="2" actId="20577"/>
          <ac:spMkLst>
            <pc:docMk/>
            <pc:sldMk cId="0" sldId="305"/>
            <ac:spMk id="1092" creationId="{00000000-0000-0000-0000-000000000000}"/>
          </ac:spMkLst>
        </pc:spChg>
      </pc:sldChg>
    </pc:docChg>
  </pc:docChgLst>
  <pc:docChgLst>
    <pc:chgData name="Philippa Hartley" userId="S::phartley@careersandenterprise.co.uk::2a2506f4-19e7-4777-8767-f0efb84bcc1f" providerId="AD" clId="Web-{10745129-7760-CF60-A8C2-DA16C8965DDB}"/>
    <pc:docChg chg="modSld">
      <pc:chgData name="Philippa Hartley" userId="S::phartley@careersandenterprise.co.uk::2a2506f4-19e7-4777-8767-f0efb84bcc1f" providerId="AD" clId="Web-{10745129-7760-CF60-A8C2-DA16C8965DDB}" dt="2022-08-30T13:17:34.132" v="4" actId="20577"/>
      <pc:docMkLst>
        <pc:docMk/>
      </pc:docMkLst>
      <pc:sldChg chg="modSp">
        <pc:chgData name="Philippa Hartley" userId="S::phartley@careersandenterprise.co.uk::2a2506f4-19e7-4777-8767-f0efb84bcc1f" providerId="AD" clId="Web-{10745129-7760-CF60-A8C2-DA16C8965DDB}" dt="2022-08-30T13:17:34.132" v="4" actId="20577"/>
        <pc:sldMkLst>
          <pc:docMk/>
          <pc:sldMk cId="88390284" sldId="282"/>
        </pc:sldMkLst>
        <pc:spChg chg="mod">
          <ac:chgData name="Philippa Hartley" userId="S::phartley@careersandenterprise.co.uk::2a2506f4-19e7-4777-8767-f0efb84bcc1f" providerId="AD" clId="Web-{10745129-7760-CF60-A8C2-DA16C8965DDB}" dt="2022-08-30T13:17:34.132" v="4" actId="20577"/>
          <ac:spMkLst>
            <pc:docMk/>
            <pc:sldMk cId="88390284" sldId="282"/>
            <ac:spMk id="2" creationId="{00000000-0000-0000-0000-000000000000}"/>
          </ac:spMkLst>
        </pc:spChg>
      </pc:sldChg>
    </pc:docChg>
  </pc:docChgLst>
  <pc:docChgLst>
    <pc:chgData name="Philippa Hartley" userId="S::phartley@careersandenterprise.co.uk::2a2506f4-19e7-4777-8767-f0efb84bcc1f" providerId="AD" clId="Web-{67A1431D-5639-FBA6-7F90-D05F4BC23946}"/>
    <pc:docChg chg="modSld">
      <pc:chgData name="Philippa Hartley" userId="S::phartley@careersandenterprise.co.uk::2a2506f4-19e7-4777-8767-f0efb84bcc1f" providerId="AD" clId="Web-{67A1431D-5639-FBA6-7F90-D05F4BC23946}" dt="2022-08-01T19:01:18.134" v="241" actId="20577"/>
      <pc:docMkLst>
        <pc:docMk/>
      </pc:docMkLst>
      <pc:sldChg chg="modSp">
        <pc:chgData name="Philippa Hartley" userId="S::phartley@careersandenterprise.co.uk::2a2506f4-19e7-4777-8767-f0efb84bcc1f" providerId="AD" clId="Web-{67A1431D-5639-FBA6-7F90-D05F4BC23946}" dt="2022-08-01T19:01:02.727" v="236" actId="20577"/>
        <pc:sldMkLst>
          <pc:docMk/>
          <pc:sldMk cId="2436114218" sldId="267"/>
        </pc:sldMkLst>
        <pc:spChg chg="mod">
          <ac:chgData name="Philippa Hartley" userId="S::phartley@careersandenterprise.co.uk::2a2506f4-19e7-4777-8767-f0efb84bcc1f" providerId="AD" clId="Web-{67A1431D-5639-FBA6-7F90-D05F4BC23946}" dt="2022-08-01T19:01:02.727" v="236" actId="20577"/>
          <ac:spMkLst>
            <pc:docMk/>
            <pc:sldMk cId="2436114218" sldId="267"/>
            <ac:spMk id="8" creationId="{DB136319-AAEC-8954-A545-D9A08F78C57E}"/>
          </ac:spMkLst>
        </pc:spChg>
      </pc:sldChg>
      <pc:sldChg chg="modSp">
        <pc:chgData name="Philippa Hartley" userId="S::phartley@careersandenterprise.co.uk::2a2506f4-19e7-4777-8767-f0efb84bcc1f" providerId="AD" clId="Web-{67A1431D-5639-FBA6-7F90-D05F4BC23946}" dt="2022-08-01T19:01:10.399" v="238" actId="20577"/>
        <pc:sldMkLst>
          <pc:docMk/>
          <pc:sldMk cId="4163118919" sldId="268"/>
        </pc:sldMkLst>
        <pc:spChg chg="mod">
          <ac:chgData name="Philippa Hartley" userId="S::phartley@careersandenterprise.co.uk::2a2506f4-19e7-4777-8767-f0efb84bcc1f" providerId="AD" clId="Web-{67A1431D-5639-FBA6-7F90-D05F4BC23946}" dt="2022-08-01T19:01:10.399" v="238" actId="20577"/>
          <ac:spMkLst>
            <pc:docMk/>
            <pc:sldMk cId="4163118919" sldId="268"/>
            <ac:spMk id="3" creationId="{00000000-0000-0000-0000-000000000000}"/>
          </ac:spMkLst>
        </pc:spChg>
      </pc:sldChg>
      <pc:sldChg chg="modSp">
        <pc:chgData name="Philippa Hartley" userId="S::phartley@careersandenterprise.co.uk::2a2506f4-19e7-4777-8767-f0efb84bcc1f" providerId="AD" clId="Web-{67A1431D-5639-FBA6-7F90-D05F4BC23946}" dt="2022-08-01T19:01:18.134" v="241" actId="20577"/>
        <pc:sldMkLst>
          <pc:docMk/>
          <pc:sldMk cId="3631857509" sldId="269"/>
        </pc:sldMkLst>
        <pc:spChg chg="mod">
          <ac:chgData name="Philippa Hartley" userId="S::phartley@careersandenterprise.co.uk::2a2506f4-19e7-4777-8767-f0efb84bcc1f" providerId="AD" clId="Web-{67A1431D-5639-FBA6-7F90-D05F4BC23946}" dt="2022-08-01T19:01:18.134" v="241" actId="20577"/>
          <ac:spMkLst>
            <pc:docMk/>
            <pc:sldMk cId="3631857509" sldId="269"/>
            <ac:spMk id="3" creationId="{00000000-0000-0000-0000-000000000000}"/>
          </ac:spMkLst>
        </pc:spChg>
      </pc:sldChg>
      <pc:sldChg chg="addSp delSp modSp addCm">
        <pc:chgData name="Philippa Hartley" userId="S::phartley@careersandenterprise.co.uk::2a2506f4-19e7-4777-8767-f0efb84bcc1f" providerId="AD" clId="Web-{67A1431D-5639-FBA6-7F90-D05F4BC23946}" dt="2022-08-01T18:53:41.287" v="113" actId="20577"/>
        <pc:sldMkLst>
          <pc:docMk/>
          <pc:sldMk cId="70482638" sldId="291"/>
        </pc:sldMkLst>
        <pc:spChg chg="mod">
          <ac:chgData name="Philippa Hartley" userId="S::phartley@careersandenterprise.co.uk::2a2506f4-19e7-4777-8767-f0efb84bcc1f" providerId="AD" clId="Web-{67A1431D-5639-FBA6-7F90-D05F4BC23946}" dt="2022-08-01T18:44:53.569" v="34" actId="20577"/>
          <ac:spMkLst>
            <pc:docMk/>
            <pc:sldMk cId="70482638" sldId="291"/>
            <ac:spMk id="3" creationId="{00000000-0000-0000-0000-000000000000}"/>
          </ac:spMkLst>
        </pc:spChg>
        <pc:spChg chg="mod">
          <ac:chgData name="Philippa Hartley" userId="S::phartley@careersandenterprise.co.uk::2a2506f4-19e7-4777-8767-f0efb84bcc1f" providerId="AD" clId="Web-{67A1431D-5639-FBA6-7F90-D05F4BC23946}" dt="2022-08-01T18:45:15.180" v="48" actId="20577"/>
          <ac:spMkLst>
            <pc:docMk/>
            <pc:sldMk cId="70482638" sldId="291"/>
            <ac:spMk id="5" creationId="{AE48124F-777D-7642-8D0F-7030616821AF}"/>
          </ac:spMkLst>
        </pc:spChg>
        <pc:spChg chg="add mod">
          <ac:chgData name="Philippa Hartley" userId="S::phartley@careersandenterprise.co.uk::2a2506f4-19e7-4777-8767-f0efb84bcc1f" providerId="AD" clId="Web-{67A1431D-5639-FBA6-7F90-D05F4BC23946}" dt="2022-08-01T18:52:45.798" v="95" actId="1076"/>
          <ac:spMkLst>
            <pc:docMk/>
            <pc:sldMk cId="70482638" sldId="291"/>
            <ac:spMk id="6" creationId="{8E0CE8B4-E0B3-FE35-E11F-EAA20952C898}"/>
          </ac:spMkLst>
        </pc:spChg>
        <pc:spChg chg="add del">
          <ac:chgData name="Philippa Hartley" userId="S::phartley@careersandenterprise.co.uk::2a2506f4-19e7-4777-8767-f0efb84bcc1f" providerId="AD" clId="Web-{67A1431D-5639-FBA6-7F90-D05F4BC23946}" dt="2022-08-01T18:51:33.621" v="69"/>
          <ac:spMkLst>
            <pc:docMk/>
            <pc:sldMk cId="70482638" sldId="291"/>
            <ac:spMk id="7" creationId="{CA5E5C39-3A1E-B6D9-948F-2365BC07600C}"/>
          </ac:spMkLst>
        </pc:spChg>
        <pc:spChg chg="add mod">
          <ac:chgData name="Philippa Hartley" userId="S::phartley@careersandenterprise.co.uk::2a2506f4-19e7-4777-8767-f0efb84bcc1f" providerId="AD" clId="Web-{67A1431D-5639-FBA6-7F90-D05F4BC23946}" dt="2022-08-01T18:53:41.287" v="113" actId="20577"/>
          <ac:spMkLst>
            <pc:docMk/>
            <pc:sldMk cId="70482638" sldId="291"/>
            <ac:spMk id="8" creationId="{1F8A721C-76AE-D0D2-1E79-569D8B21E7E9}"/>
          </ac:spMkLst>
        </pc:spChg>
        <pc:spChg chg="mod">
          <ac:chgData name="Philippa Hartley" userId="S::phartley@careersandenterprise.co.uk::2a2506f4-19e7-4777-8767-f0efb84bcc1f" providerId="AD" clId="Web-{67A1431D-5639-FBA6-7F90-D05F4BC23946}" dt="2022-08-01T18:50:57.837" v="62" actId="1076"/>
          <ac:spMkLst>
            <pc:docMk/>
            <pc:sldMk cId="70482638" sldId="291"/>
            <ac:spMk id="10" creationId="{F287694A-2180-4710-8FDF-701DEEE29479}"/>
          </ac:spMkLst>
        </pc:spChg>
        <pc:spChg chg="mod">
          <ac:chgData name="Philippa Hartley" userId="S::phartley@careersandenterprise.co.uk::2a2506f4-19e7-4777-8767-f0efb84bcc1f" providerId="AD" clId="Web-{67A1431D-5639-FBA6-7F90-D05F4BC23946}" dt="2022-08-01T18:52:40.861" v="93" actId="1076"/>
          <ac:spMkLst>
            <pc:docMk/>
            <pc:sldMk cId="70482638" sldId="291"/>
            <ac:spMk id="11" creationId="{CF2A8DC9-52E8-4C03-93D1-050E17E5294F}"/>
          </ac:spMkLst>
        </pc:spChg>
        <pc:spChg chg="mod">
          <ac:chgData name="Philippa Hartley" userId="S::phartley@careersandenterprise.co.uk::2a2506f4-19e7-4777-8767-f0efb84bcc1f" providerId="AD" clId="Web-{67A1431D-5639-FBA6-7F90-D05F4BC23946}" dt="2022-08-01T18:52:43.033" v="94" actId="1076"/>
          <ac:spMkLst>
            <pc:docMk/>
            <pc:sldMk cId="70482638" sldId="291"/>
            <ac:spMk id="12" creationId="{1F68304F-6F55-4556-B558-F20E0C05F3A1}"/>
          </ac:spMkLst>
        </pc:spChg>
      </pc:sldChg>
      <pc:sldChg chg="addSp modSp">
        <pc:chgData name="Philippa Hartley" userId="S::phartley@careersandenterprise.co.uk::2a2506f4-19e7-4777-8767-f0efb84bcc1f" providerId="AD" clId="Web-{67A1431D-5639-FBA6-7F90-D05F4BC23946}" dt="2022-08-01T18:58:14.199" v="225" actId="1076"/>
        <pc:sldMkLst>
          <pc:docMk/>
          <pc:sldMk cId="3008693748" sldId="292"/>
        </pc:sldMkLst>
        <pc:spChg chg="mod">
          <ac:chgData name="Philippa Hartley" userId="S::phartley@careersandenterprise.co.uk::2a2506f4-19e7-4777-8767-f0efb84bcc1f" providerId="AD" clId="Web-{67A1431D-5639-FBA6-7F90-D05F4BC23946}" dt="2022-08-01T18:54:47.823" v="140" actId="20577"/>
          <ac:spMkLst>
            <pc:docMk/>
            <pc:sldMk cId="3008693748" sldId="292"/>
            <ac:spMk id="3" creationId="{00000000-0000-0000-0000-000000000000}"/>
          </ac:spMkLst>
        </pc:spChg>
        <pc:spChg chg="add mod">
          <ac:chgData name="Philippa Hartley" userId="S::phartley@careersandenterprise.co.uk::2a2506f4-19e7-4777-8767-f0efb84bcc1f" providerId="AD" clId="Web-{67A1431D-5639-FBA6-7F90-D05F4BC23946}" dt="2022-08-01T18:55:14.622" v="150" actId="20577"/>
          <ac:spMkLst>
            <pc:docMk/>
            <pc:sldMk cId="3008693748" sldId="292"/>
            <ac:spMk id="4" creationId="{3D21ADA0-9EFF-E4A0-0F2F-0840A0008AA0}"/>
          </ac:spMkLst>
        </pc:spChg>
        <pc:spChg chg="add mod">
          <ac:chgData name="Philippa Hartley" userId="S::phartley@careersandenterprise.co.uk::2a2506f4-19e7-4777-8767-f0efb84bcc1f" providerId="AD" clId="Web-{67A1431D-5639-FBA6-7F90-D05F4BC23946}" dt="2022-08-01T18:58:14.199" v="225" actId="1076"/>
          <ac:spMkLst>
            <pc:docMk/>
            <pc:sldMk cId="3008693748" sldId="292"/>
            <ac:spMk id="7" creationId="{C850E352-0C17-BC75-3AA5-9AAD35682F1A}"/>
          </ac:spMkLst>
        </pc:spChg>
        <pc:spChg chg="mod">
          <ac:chgData name="Philippa Hartley" userId="S::phartley@careersandenterprise.co.uk::2a2506f4-19e7-4777-8767-f0efb84bcc1f" providerId="AD" clId="Web-{67A1431D-5639-FBA6-7F90-D05F4BC23946}" dt="2022-08-01T18:55:41.546" v="167" actId="20577"/>
          <ac:spMkLst>
            <pc:docMk/>
            <pc:sldMk cId="3008693748" sldId="292"/>
            <ac:spMk id="9" creationId="{432BFE7C-B10D-4004-9F0F-738A10E146C5}"/>
          </ac:spMkLst>
        </pc:spChg>
        <pc:spChg chg="mod">
          <ac:chgData name="Philippa Hartley" userId="S::phartley@careersandenterprise.co.uk::2a2506f4-19e7-4777-8767-f0efb84bcc1f" providerId="AD" clId="Web-{67A1431D-5639-FBA6-7F90-D05F4BC23946}" dt="2022-08-01T18:56:46.473" v="188" actId="20577"/>
          <ac:spMkLst>
            <pc:docMk/>
            <pc:sldMk cId="3008693748" sldId="292"/>
            <ac:spMk id="10" creationId="{C9DF505A-0AEC-402D-AB6C-C234499C8DF8}"/>
          </ac:spMkLst>
        </pc:spChg>
      </pc:sldChg>
      <pc:sldChg chg="modSp">
        <pc:chgData name="Philippa Hartley" userId="S::phartley@careersandenterprise.co.uk::2a2506f4-19e7-4777-8767-f0efb84bcc1f" providerId="AD" clId="Web-{67A1431D-5639-FBA6-7F90-D05F4BC23946}" dt="2022-08-01T19:00:34.037" v="231" actId="20577"/>
        <pc:sldMkLst>
          <pc:docMk/>
          <pc:sldMk cId="4169055570" sldId="293"/>
        </pc:sldMkLst>
        <pc:spChg chg="mod">
          <ac:chgData name="Philippa Hartley" userId="S::phartley@careersandenterprise.co.uk::2a2506f4-19e7-4777-8767-f0efb84bcc1f" providerId="AD" clId="Web-{67A1431D-5639-FBA6-7F90-D05F4BC23946}" dt="2022-08-01T19:00:34.037" v="231" actId="20577"/>
          <ac:spMkLst>
            <pc:docMk/>
            <pc:sldMk cId="4169055570" sldId="293"/>
            <ac:spMk id="3" creationId="{00000000-0000-0000-0000-000000000000}"/>
          </ac:spMkLst>
        </pc:spChg>
      </pc:sldChg>
      <pc:sldChg chg="modSp">
        <pc:chgData name="Philippa Hartley" userId="S::phartley@careersandenterprise.co.uk::2a2506f4-19e7-4777-8767-f0efb84bcc1f" providerId="AD" clId="Web-{67A1431D-5639-FBA6-7F90-D05F4BC23946}" dt="2022-08-01T19:00:51.726" v="234" actId="20577"/>
        <pc:sldMkLst>
          <pc:docMk/>
          <pc:sldMk cId="3701790944" sldId="331"/>
        </pc:sldMkLst>
        <pc:spChg chg="mod">
          <ac:chgData name="Philippa Hartley" userId="S::phartley@careersandenterprise.co.uk::2a2506f4-19e7-4777-8767-f0efb84bcc1f" providerId="AD" clId="Web-{67A1431D-5639-FBA6-7F90-D05F4BC23946}" dt="2022-08-01T19:00:51.726" v="234" actId="20577"/>
          <ac:spMkLst>
            <pc:docMk/>
            <pc:sldMk cId="3701790944" sldId="331"/>
            <ac:spMk id="4" creationId="{68780DCA-37B5-1DD4-149A-AFAAB219B181}"/>
          </ac:spMkLst>
        </pc:spChg>
      </pc:sldChg>
    </pc:docChg>
  </pc:docChgLst>
  <pc:docChgLst>
    <pc:chgData name="Philippa Hartley" userId="2a2506f4-19e7-4777-8767-f0efb84bcc1f" providerId="ADAL" clId="{EA83CA32-3A66-4FE1-BF16-46AA8FB892C5}"/>
    <pc:docChg chg="custSel delSld modSld">
      <pc:chgData name="Philippa Hartley" userId="2a2506f4-19e7-4777-8767-f0efb84bcc1f" providerId="ADAL" clId="{EA83CA32-3A66-4FE1-BF16-46AA8FB892C5}" dt="2022-07-25T15:00:44.120" v="2" actId="2696"/>
      <pc:docMkLst>
        <pc:docMk/>
      </pc:docMkLst>
      <pc:sldChg chg="del">
        <pc:chgData name="Philippa Hartley" userId="2a2506f4-19e7-4777-8767-f0efb84bcc1f" providerId="ADAL" clId="{EA83CA32-3A66-4FE1-BF16-46AA8FB892C5}" dt="2022-07-25T15:00:44.120" v="2" actId="2696"/>
        <pc:sldMkLst>
          <pc:docMk/>
          <pc:sldMk cId="579059074" sldId="294"/>
        </pc:sldMkLst>
      </pc:sldChg>
      <pc:sldChg chg="addSp delSp modSp mod">
        <pc:chgData name="Philippa Hartley" userId="2a2506f4-19e7-4777-8767-f0efb84bcc1f" providerId="ADAL" clId="{EA83CA32-3A66-4FE1-BF16-46AA8FB892C5}" dt="2022-07-25T15:00:39.014" v="1"/>
        <pc:sldMkLst>
          <pc:docMk/>
          <pc:sldMk cId="4252777612" sldId="332"/>
        </pc:sldMkLst>
        <pc:picChg chg="add mod">
          <ac:chgData name="Philippa Hartley" userId="2a2506f4-19e7-4777-8767-f0efb84bcc1f" providerId="ADAL" clId="{EA83CA32-3A66-4FE1-BF16-46AA8FB892C5}" dt="2022-07-25T15:00:39.014" v="1"/>
          <ac:picMkLst>
            <pc:docMk/>
            <pc:sldMk cId="4252777612" sldId="332"/>
            <ac:picMk id="9" creationId="{2240784C-CC0D-4AFC-AA7A-1B199BBBA94D}"/>
          </ac:picMkLst>
        </pc:picChg>
        <pc:picChg chg="del">
          <ac:chgData name="Philippa Hartley" userId="2a2506f4-19e7-4777-8767-f0efb84bcc1f" providerId="ADAL" clId="{EA83CA32-3A66-4FE1-BF16-46AA8FB892C5}" dt="2022-07-25T15:00:36.828" v="0" actId="478"/>
          <ac:picMkLst>
            <pc:docMk/>
            <pc:sldMk cId="4252777612" sldId="332"/>
            <ac:picMk id="12" creationId="{C34EC06A-3420-234A-9F4E-4B143DEB2D57}"/>
          </ac:picMkLst>
        </pc:picChg>
      </pc:sldChg>
    </pc:docChg>
  </pc:docChgLst>
  <pc:docChgLst>
    <pc:chgData name="Philippa Hartley" userId="S::phartley@careersandenterprise.co.uk::2a2506f4-19e7-4777-8767-f0efb84bcc1f" providerId="AD" clId="Web-{B602ACA0-2788-882E-721A-95DC0B9FB533}"/>
    <pc:docChg chg="modSld">
      <pc:chgData name="Philippa Hartley" userId="S::phartley@careersandenterprise.co.uk::2a2506f4-19e7-4777-8767-f0efb84bcc1f" providerId="AD" clId="Web-{B602ACA0-2788-882E-721A-95DC0B9FB533}" dt="2022-08-05T10:54:11.866" v="7" actId="20577"/>
      <pc:docMkLst>
        <pc:docMk/>
      </pc:docMkLst>
      <pc:sldChg chg="modSp">
        <pc:chgData name="Philippa Hartley" userId="S::phartley@careersandenterprise.co.uk::2a2506f4-19e7-4777-8767-f0efb84bcc1f" providerId="AD" clId="Web-{B602ACA0-2788-882E-721A-95DC0B9FB533}" dt="2022-08-05T10:54:11.866" v="7" actId="20577"/>
        <pc:sldMkLst>
          <pc:docMk/>
          <pc:sldMk cId="2839086809" sldId="262"/>
        </pc:sldMkLst>
        <pc:spChg chg="mod">
          <ac:chgData name="Philippa Hartley" userId="S::phartley@careersandenterprise.co.uk::2a2506f4-19e7-4777-8767-f0efb84bcc1f" providerId="AD" clId="Web-{B602ACA0-2788-882E-721A-95DC0B9FB533}" dt="2022-08-05T10:54:04.647" v="5"/>
          <ac:spMkLst>
            <pc:docMk/>
            <pc:sldMk cId="2839086809" sldId="262"/>
            <ac:spMk id="2" creationId="{9526EAFF-5604-C24B-AAF5-C81392A0FA8D}"/>
          </ac:spMkLst>
        </pc:spChg>
        <pc:spChg chg="mod">
          <ac:chgData name="Philippa Hartley" userId="S::phartley@careersandenterprise.co.uk::2a2506f4-19e7-4777-8767-f0efb84bcc1f" providerId="AD" clId="Web-{B602ACA0-2788-882E-721A-95DC0B9FB533}" dt="2022-08-05T10:54:11.866" v="7" actId="20577"/>
          <ac:spMkLst>
            <pc:docMk/>
            <pc:sldMk cId="2839086809" sldId="262"/>
            <ac:spMk id="5" creationId="{3EF52478-F4E4-674F-83ED-41A1DFBAAF9D}"/>
          </ac:spMkLst>
        </pc:spChg>
        <pc:spChg chg="mod">
          <ac:chgData name="Philippa Hartley" userId="S::phartley@careersandenterprise.co.uk::2a2506f4-19e7-4777-8767-f0efb84bcc1f" providerId="AD" clId="Web-{B602ACA0-2788-882E-721A-95DC0B9FB533}" dt="2022-08-05T10:53:59.413" v="3" actId="20577"/>
          <ac:spMkLst>
            <pc:docMk/>
            <pc:sldMk cId="2839086809" sldId="262"/>
            <ac:spMk id="8" creationId="{2A463CFE-DA5B-6341-BEAE-A0CCD088C9F2}"/>
          </ac:spMkLst>
        </pc:spChg>
        <pc:spChg chg="mod">
          <ac:chgData name="Philippa Hartley" userId="S::phartley@careersandenterprise.co.uk::2a2506f4-19e7-4777-8767-f0efb84bcc1f" providerId="AD" clId="Web-{B602ACA0-2788-882E-721A-95DC0B9FB533}" dt="2022-08-05T10:53:51.225" v="1"/>
          <ac:spMkLst>
            <pc:docMk/>
            <pc:sldMk cId="2839086809" sldId="262"/>
            <ac:spMk id="15" creationId="{2C24812E-F911-7847-B13C-AECDA1565763}"/>
          </ac:spMkLst>
        </pc:spChg>
      </pc:sldChg>
    </pc:docChg>
  </pc:docChgLst>
  <pc:docChgLst>
    <pc:chgData name="Philippa Hartley" userId="S::phartley@careersandenterprise.co.uk::2a2506f4-19e7-4777-8767-f0efb84bcc1f" providerId="AD" clId="Web-{F67EF68C-5E47-6796-6E4C-18D33EF47A4C}"/>
    <pc:docChg chg="modSld">
      <pc:chgData name="Philippa Hartley" userId="S::phartley@careersandenterprise.co.uk::2a2506f4-19e7-4777-8767-f0efb84bcc1f" providerId="AD" clId="Web-{F67EF68C-5E47-6796-6E4C-18D33EF47A4C}" dt="2022-08-09T07:19:46.665" v="7"/>
      <pc:docMkLst>
        <pc:docMk/>
      </pc:docMkLst>
      <pc:sldChg chg="modNotes">
        <pc:chgData name="Philippa Hartley" userId="S::phartley@careersandenterprise.co.uk::2a2506f4-19e7-4777-8767-f0efb84bcc1f" providerId="AD" clId="Web-{F67EF68C-5E47-6796-6E4C-18D33EF47A4C}" dt="2022-08-09T07:19:40.056" v="3"/>
        <pc:sldMkLst>
          <pc:docMk/>
          <pc:sldMk cId="2293612555" sldId="334"/>
        </pc:sldMkLst>
      </pc:sldChg>
      <pc:sldChg chg="modNotes">
        <pc:chgData name="Philippa Hartley" userId="S::phartley@careersandenterprise.co.uk::2a2506f4-19e7-4777-8767-f0efb84bcc1f" providerId="AD" clId="Web-{F67EF68C-5E47-6796-6E4C-18D33EF47A4C}" dt="2022-08-09T07:19:46.665" v="7"/>
        <pc:sldMkLst>
          <pc:docMk/>
          <pc:sldMk cId="3951800816" sldId="335"/>
        </pc:sldMkLst>
      </pc:sldChg>
    </pc:docChg>
  </pc:docChgLst>
  <pc:docChgLst>
    <pc:chgData name="Philippa Hartley" userId="S::phartley@careersandenterprise.co.uk::2a2506f4-19e7-4777-8767-f0efb84bcc1f" providerId="AD" clId="Web-{ED708567-0C31-58AB-D59E-218FA65C0312}"/>
    <pc:docChg chg="modSld">
      <pc:chgData name="Philippa Hartley" userId="S::phartley@careersandenterprise.co.uk::2a2506f4-19e7-4777-8767-f0efb84bcc1f" providerId="AD" clId="Web-{ED708567-0C31-58AB-D59E-218FA65C0312}" dt="2022-08-25T08:25:17.723" v="0" actId="1076"/>
      <pc:docMkLst>
        <pc:docMk/>
      </pc:docMkLst>
      <pc:sldChg chg="modSp">
        <pc:chgData name="Philippa Hartley" userId="S::phartley@careersandenterprise.co.uk::2a2506f4-19e7-4777-8767-f0efb84bcc1f" providerId="AD" clId="Web-{ED708567-0C31-58AB-D59E-218FA65C0312}" dt="2022-08-25T08:25:17.723" v="0" actId="1076"/>
        <pc:sldMkLst>
          <pc:docMk/>
          <pc:sldMk cId="0" sldId="305"/>
        </pc:sldMkLst>
        <pc:spChg chg="mod">
          <ac:chgData name="Philippa Hartley" userId="S::phartley@careersandenterprise.co.uk::2a2506f4-19e7-4777-8767-f0efb84bcc1f" providerId="AD" clId="Web-{ED708567-0C31-58AB-D59E-218FA65C0312}" dt="2022-08-25T08:25:17.723" v="0" actId="1076"/>
          <ac:spMkLst>
            <pc:docMk/>
            <pc:sldMk cId="0" sldId="305"/>
            <ac:spMk id="1095" creationId="{00000000-0000-0000-0000-000000000000}"/>
          </ac:spMkLst>
        </pc:spChg>
      </pc:sldChg>
    </pc:docChg>
  </pc:docChgLst>
  <pc:docChgLst>
    <pc:chgData name="Philippa Hartley" userId="2a2506f4-19e7-4777-8767-f0efb84bcc1f" providerId="ADAL" clId="{06DE1279-7022-4F48-B0D7-24D4D13FBAB5}"/>
    <pc:docChg chg="custSel modSld">
      <pc:chgData name="Philippa Hartley" userId="2a2506f4-19e7-4777-8767-f0efb84bcc1f" providerId="ADAL" clId="{06DE1279-7022-4F48-B0D7-24D4D13FBAB5}" dt="2022-10-28T12:41:37.544" v="0" actId="478"/>
      <pc:docMkLst>
        <pc:docMk/>
      </pc:docMkLst>
      <pc:sldChg chg="delSp mod">
        <pc:chgData name="Philippa Hartley" userId="2a2506f4-19e7-4777-8767-f0efb84bcc1f" providerId="ADAL" clId="{06DE1279-7022-4F48-B0D7-24D4D13FBAB5}" dt="2022-10-28T12:41:37.544" v="0" actId="478"/>
        <pc:sldMkLst>
          <pc:docMk/>
          <pc:sldMk cId="0" sldId="305"/>
        </pc:sldMkLst>
        <pc:spChg chg="del">
          <ac:chgData name="Philippa Hartley" userId="2a2506f4-19e7-4777-8767-f0efb84bcc1f" providerId="ADAL" clId="{06DE1279-7022-4F48-B0D7-24D4D13FBAB5}" dt="2022-10-28T12:41:37.544" v="0" actId="478"/>
          <ac:spMkLst>
            <pc:docMk/>
            <pc:sldMk cId="0" sldId="305"/>
            <ac:spMk id="2" creationId="{2294B7D6-245B-9660-D906-FDC0C316E2A1}"/>
          </ac:spMkLst>
        </pc:spChg>
      </pc:sldChg>
    </pc:docChg>
  </pc:docChgLst>
  <pc:docChgLst>
    <pc:chgData name="Philippa Hartley" userId="S::phartley@careersandenterprise.co.uk::2a2506f4-19e7-4777-8767-f0efb84bcc1f" providerId="AD" clId="Web-{A4525981-917A-4CFF-5C7F-0C891C071A20}"/>
    <pc:docChg chg="modSld">
      <pc:chgData name="Philippa Hartley" userId="S::phartley@careersandenterprise.co.uk::2a2506f4-19e7-4777-8767-f0efb84bcc1f" providerId="AD" clId="Web-{A4525981-917A-4CFF-5C7F-0C891C071A20}" dt="2022-08-09T08:15:07.490" v="8" actId="20577"/>
      <pc:docMkLst>
        <pc:docMk/>
      </pc:docMkLst>
      <pc:sldChg chg="addSp modSp">
        <pc:chgData name="Philippa Hartley" userId="S::phartley@careersandenterprise.co.uk::2a2506f4-19e7-4777-8767-f0efb84bcc1f" providerId="AD" clId="Web-{A4525981-917A-4CFF-5C7F-0C891C071A20}" dt="2022-08-09T08:15:07.490" v="8" actId="20577"/>
        <pc:sldMkLst>
          <pc:docMk/>
          <pc:sldMk cId="3951800816" sldId="335"/>
        </pc:sldMkLst>
        <pc:spChg chg="add mod">
          <ac:chgData name="Philippa Hartley" userId="S::phartley@careersandenterprise.co.uk::2a2506f4-19e7-4777-8767-f0efb84bcc1f" providerId="AD" clId="Web-{A4525981-917A-4CFF-5C7F-0C891C071A20}" dt="2022-08-09T08:14:13.879" v="6" actId="20577"/>
          <ac:spMkLst>
            <pc:docMk/>
            <pc:sldMk cId="3951800816" sldId="335"/>
            <ac:spMk id="6" creationId="{BAB9D3A4-734E-0DAC-31BA-2B91C59163A7}"/>
          </ac:spMkLst>
        </pc:spChg>
        <pc:spChg chg="add mod">
          <ac:chgData name="Philippa Hartley" userId="S::phartley@careersandenterprise.co.uk::2a2506f4-19e7-4777-8767-f0efb84bcc1f" providerId="AD" clId="Web-{A4525981-917A-4CFF-5C7F-0C891C071A20}" dt="2022-08-09T08:14:34.833" v="7" actId="20577"/>
          <ac:spMkLst>
            <pc:docMk/>
            <pc:sldMk cId="3951800816" sldId="335"/>
            <ac:spMk id="7" creationId="{BAB9D3A4-734E-0DAC-31BA-2B91C59163A7}"/>
          </ac:spMkLst>
        </pc:spChg>
        <pc:spChg chg="add mod">
          <ac:chgData name="Philippa Hartley" userId="S::phartley@careersandenterprise.co.uk::2a2506f4-19e7-4777-8767-f0efb84bcc1f" providerId="AD" clId="Web-{A4525981-917A-4CFF-5C7F-0C891C071A20}" dt="2022-08-09T08:15:07.490" v="8" actId="20577"/>
          <ac:spMkLst>
            <pc:docMk/>
            <pc:sldMk cId="3951800816" sldId="335"/>
            <ac:spMk id="8" creationId="{BAB9D3A4-734E-0DAC-31BA-2B91C59163A7}"/>
          </ac:spMkLst>
        </pc:spChg>
      </pc:sldChg>
    </pc:docChg>
  </pc:docChgLst>
  <pc:docChgLst>
    <pc:chgData name="Philippa Hartley" userId="S::phartley@careersandenterprise.co.uk::2a2506f4-19e7-4777-8767-f0efb84bcc1f" providerId="AD" clId="Web-{D06E7E05-DC9F-1553-0375-BD737BE7BFAD}"/>
    <pc:docChg chg="modSld">
      <pc:chgData name="Philippa Hartley" userId="S::phartley@careersandenterprise.co.uk::2a2506f4-19e7-4777-8767-f0efb84bcc1f" providerId="AD" clId="Web-{D06E7E05-DC9F-1553-0375-BD737BE7BFAD}" dt="2022-08-30T12:22:20.989" v="59" actId="20577"/>
      <pc:docMkLst>
        <pc:docMk/>
      </pc:docMkLst>
      <pc:sldChg chg="modSp delCm">
        <pc:chgData name="Philippa Hartley" userId="S::phartley@careersandenterprise.co.uk::2a2506f4-19e7-4777-8767-f0efb84bcc1f" providerId="AD" clId="Web-{D06E7E05-DC9F-1553-0375-BD737BE7BFAD}" dt="2022-08-30T12:21:20.284" v="21" actId="20577"/>
        <pc:sldMkLst>
          <pc:docMk/>
          <pc:sldMk cId="3279506855" sldId="263"/>
        </pc:sldMkLst>
        <pc:spChg chg="mod">
          <ac:chgData name="Philippa Hartley" userId="S::phartley@careersandenterprise.co.uk::2a2506f4-19e7-4777-8767-f0efb84bcc1f" providerId="AD" clId="Web-{D06E7E05-DC9F-1553-0375-BD737BE7BFAD}" dt="2022-08-30T12:21:14.424" v="19" actId="20577"/>
          <ac:spMkLst>
            <pc:docMk/>
            <pc:sldMk cId="3279506855" sldId="263"/>
            <ac:spMk id="7" creationId="{E33F264B-0C36-C815-A5DC-B32949A892F6}"/>
          </ac:spMkLst>
        </pc:spChg>
        <pc:spChg chg="mod">
          <ac:chgData name="Philippa Hartley" userId="S::phartley@careersandenterprise.co.uk::2a2506f4-19e7-4777-8767-f0efb84bcc1f" providerId="AD" clId="Web-{D06E7E05-DC9F-1553-0375-BD737BE7BFAD}" dt="2022-08-30T12:21:07.455" v="16" actId="20577"/>
          <ac:spMkLst>
            <pc:docMk/>
            <pc:sldMk cId="3279506855" sldId="263"/>
            <ac:spMk id="8" creationId="{65FB9109-EF44-875D-E929-78E3F3E54E43}"/>
          </ac:spMkLst>
        </pc:spChg>
        <pc:spChg chg="mod">
          <ac:chgData name="Philippa Hartley" userId="S::phartley@careersandenterprise.co.uk::2a2506f4-19e7-4777-8767-f0efb84bcc1f" providerId="AD" clId="Web-{D06E7E05-DC9F-1553-0375-BD737BE7BFAD}" dt="2022-08-30T12:21:03.565" v="15" actId="20577"/>
          <ac:spMkLst>
            <pc:docMk/>
            <pc:sldMk cId="3279506855" sldId="263"/>
            <ac:spMk id="10" creationId="{EB6077BF-4C86-D0AB-4D32-E22BF3A6FA98}"/>
          </ac:spMkLst>
        </pc:spChg>
        <pc:spChg chg="mod">
          <ac:chgData name="Philippa Hartley" userId="S::phartley@careersandenterprise.co.uk::2a2506f4-19e7-4777-8767-f0efb84bcc1f" providerId="AD" clId="Web-{D06E7E05-DC9F-1553-0375-BD737BE7BFAD}" dt="2022-08-30T12:21:20.284" v="21" actId="20577"/>
          <ac:spMkLst>
            <pc:docMk/>
            <pc:sldMk cId="3279506855" sldId="263"/>
            <ac:spMk id="13" creationId="{B7574D50-DCA6-BD07-8C8E-62D248807734}"/>
          </ac:spMkLst>
        </pc:spChg>
        <pc:spChg chg="mod">
          <ac:chgData name="Philippa Hartley" userId="S::phartley@careersandenterprise.co.uk::2a2506f4-19e7-4777-8767-f0efb84bcc1f" providerId="AD" clId="Web-{D06E7E05-DC9F-1553-0375-BD737BE7BFAD}" dt="2022-08-30T12:21:17.221" v="20" actId="20577"/>
          <ac:spMkLst>
            <pc:docMk/>
            <pc:sldMk cId="3279506855" sldId="263"/>
            <ac:spMk id="23" creationId="{C09DD0F1-9FFC-FB23-B65F-4676B6C5970B}"/>
          </ac:spMkLst>
        </pc:spChg>
        <pc:spChg chg="mod">
          <ac:chgData name="Philippa Hartley" userId="S::phartley@careersandenterprise.co.uk::2a2506f4-19e7-4777-8767-f0efb84bcc1f" providerId="AD" clId="Web-{D06E7E05-DC9F-1553-0375-BD737BE7BFAD}" dt="2022-08-30T12:20:57.611" v="14" actId="20577"/>
          <ac:spMkLst>
            <pc:docMk/>
            <pc:sldMk cId="3279506855" sldId="263"/>
            <ac:spMk id="26" creationId="{9E0CEECA-0E0B-7194-4AC8-6A5B874E6FB0}"/>
          </ac:spMkLst>
        </pc:spChg>
        <pc:spChg chg="mod">
          <ac:chgData name="Philippa Hartley" userId="S::phartley@careersandenterprise.co.uk::2a2506f4-19e7-4777-8767-f0efb84bcc1f" providerId="AD" clId="Web-{D06E7E05-DC9F-1553-0375-BD737BE7BFAD}" dt="2022-08-30T12:21:10.971" v="17" actId="20577"/>
          <ac:spMkLst>
            <pc:docMk/>
            <pc:sldMk cId="3279506855" sldId="263"/>
            <ac:spMk id="29" creationId="{789EA8A2-73E0-7A4F-8913-A190CAB87A11}"/>
          </ac:spMkLst>
        </pc:spChg>
      </pc:sldChg>
      <pc:sldChg chg="modSp">
        <pc:chgData name="Philippa Hartley" userId="S::phartley@careersandenterprise.co.uk::2a2506f4-19e7-4777-8767-f0efb84bcc1f" providerId="AD" clId="Web-{D06E7E05-DC9F-1553-0375-BD737BE7BFAD}" dt="2022-08-30T12:22:20.989" v="59" actId="20577"/>
        <pc:sldMkLst>
          <pc:docMk/>
          <pc:sldMk cId="2436114218" sldId="267"/>
        </pc:sldMkLst>
        <pc:spChg chg="mod">
          <ac:chgData name="Philippa Hartley" userId="S::phartley@careersandenterprise.co.uk::2a2506f4-19e7-4777-8767-f0efb84bcc1f" providerId="AD" clId="Web-{D06E7E05-DC9F-1553-0375-BD737BE7BFAD}" dt="2022-08-30T12:22:20.989" v="59" actId="20577"/>
          <ac:spMkLst>
            <pc:docMk/>
            <pc:sldMk cId="2436114218" sldId="267"/>
            <ac:spMk id="8" creationId="{DB136319-AAEC-8954-A545-D9A08F78C57E}"/>
          </ac:spMkLst>
        </pc:spChg>
        <pc:spChg chg="mod">
          <ac:chgData name="Philippa Hartley" userId="S::phartley@careersandenterprise.co.uk::2a2506f4-19e7-4777-8767-f0efb84bcc1f" providerId="AD" clId="Web-{D06E7E05-DC9F-1553-0375-BD737BE7BFAD}" dt="2022-08-30T12:22:10.207" v="38" actId="14100"/>
          <ac:spMkLst>
            <pc:docMk/>
            <pc:sldMk cId="2436114218" sldId="267"/>
            <ac:spMk id="14" creationId="{FB35433B-8D29-EF40-9F68-D32EB38026A9}"/>
          </ac:spMkLst>
        </pc:spChg>
      </pc:sldChg>
      <pc:sldChg chg="modSp">
        <pc:chgData name="Philippa Hartley" userId="S::phartley@careersandenterprise.co.uk::2a2506f4-19e7-4777-8767-f0efb84bcc1f" providerId="AD" clId="Web-{D06E7E05-DC9F-1553-0375-BD737BE7BFAD}" dt="2022-08-30T12:21:38.284" v="26" actId="20577"/>
        <pc:sldMkLst>
          <pc:docMk/>
          <pc:sldMk cId="88390284" sldId="282"/>
        </pc:sldMkLst>
        <pc:spChg chg="mod">
          <ac:chgData name="Philippa Hartley" userId="S::phartley@careersandenterprise.co.uk::2a2506f4-19e7-4777-8767-f0efb84bcc1f" providerId="AD" clId="Web-{D06E7E05-DC9F-1553-0375-BD737BE7BFAD}" dt="2022-08-30T12:21:38.284" v="26" actId="20577"/>
          <ac:spMkLst>
            <pc:docMk/>
            <pc:sldMk cId="88390284" sldId="282"/>
            <ac:spMk id="4" creationId="{EB58B553-BA19-0460-CCE4-C93784FF7A5F}"/>
          </ac:spMkLst>
        </pc:spChg>
        <pc:spChg chg="mod">
          <ac:chgData name="Philippa Hartley" userId="S::phartley@careersandenterprise.co.uk::2a2506f4-19e7-4777-8767-f0efb84bcc1f" providerId="AD" clId="Web-{D06E7E05-DC9F-1553-0375-BD737BE7BFAD}" dt="2022-08-30T12:21:31.331" v="22" actId="20577"/>
          <ac:spMkLst>
            <pc:docMk/>
            <pc:sldMk cId="88390284" sldId="282"/>
            <ac:spMk id="5" creationId="{F0F3F790-B61B-684D-DDCC-17CE1B402ADB}"/>
          </ac:spMkLst>
        </pc:spChg>
        <pc:spChg chg="mod">
          <ac:chgData name="Philippa Hartley" userId="S::phartley@careersandenterprise.co.uk::2a2506f4-19e7-4777-8767-f0efb84bcc1f" providerId="AD" clId="Web-{D06E7E05-DC9F-1553-0375-BD737BE7BFAD}" dt="2022-08-30T12:21:35.222" v="24" actId="20577"/>
          <ac:spMkLst>
            <pc:docMk/>
            <pc:sldMk cId="88390284" sldId="282"/>
            <ac:spMk id="6" creationId="{1E438C94-8F2C-7792-40D1-3736F3AE8C86}"/>
          </ac:spMkLst>
        </pc:spChg>
      </pc:sldChg>
      <pc:sldChg chg="modSp delCm">
        <pc:chgData name="Philippa Hartley" userId="S::phartley@careersandenterprise.co.uk::2a2506f4-19e7-4777-8767-f0efb84bcc1f" providerId="AD" clId="Web-{D06E7E05-DC9F-1553-0375-BD737BE7BFAD}" dt="2022-08-30T12:20:53.924" v="13" actId="20577"/>
        <pc:sldMkLst>
          <pc:docMk/>
          <pc:sldMk cId="1786301906" sldId="285"/>
        </pc:sldMkLst>
        <pc:spChg chg="mod">
          <ac:chgData name="Philippa Hartley" userId="S::phartley@careersandenterprise.co.uk::2a2506f4-19e7-4777-8767-f0efb84bcc1f" providerId="AD" clId="Web-{D06E7E05-DC9F-1553-0375-BD737BE7BFAD}" dt="2022-08-30T12:20:35.220" v="2" actId="20577"/>
          <ac:spMkLst>
            <pc:docMk/>
            <pc:sldMk cId="1786301906" sldId="285"/>
            <ac:spMk id="3" creationId="{E58D066B-A5D4-5640-87D3-A10DB6059739}"/>
          </ac:spMkLst>
        </pc:spChg>
        <pc:spChg chg="mod">
          <ac:chgData name="Philippa Hartley" userId="S::phartley@careersandenterprise.co.uk::2a2506f4-19e7-4777-8767-f0efb84bcc1f" providerId="AD" clId="Web-{D06E7E05-DC9F-1553-0375-BD737BE7BFAD}" dt="2022-08-30T12:20:39.798" v="4" actId="20577"/>
          <ac:spMkLst>
            <pc:docMk/>
            <pc:sldMk cId="1786301906" sldId="285"/>
            <ac:spMk id="5" creationId="{E7C53E0D-77AE-3C4D-AFFC-F7353BF321C3}"/>
          </ac:spMkLst>
        </pc:spChg>
        <pc:spChg chg="mod">
          <ac:chgData name="Philippa Hartley" userId="S::phartley@careersandenterprise.co.uk::2a2506f4-19e7-4777-8767-f0efb84bcc1f" providerId="AD" clId="Web-{D06E7E05-DC9F-1553-0375-BD737BE7BFAD}" dt="2022-08-30T12:20:48.142" v="9" actId="20577"/>
          <ac:spMkLst>
            <pc:docMk/>
            <pc:sldMk cId="1786301906" sldId="285"/>
            <ac:spMk id="9" creationId="{9359E999-90AA-0AD6-D998-09B0610C2EFD}"/>
          </ac:spMkLst>
        </pc:spChg>
        <pc:spChg chg="mod">
          <ac:chgData name="Philippa Hartley" userId="S::phartley@careersandenterprise.co.uk::2a2506f4-19e7-4777-8767-f0efb84bcc1f" providerId="AD" clId="Web-{D06E7E05-DC9F-1553-0375-BD737BE7BFAD}" dt="2022-08-30T12:20:50.830" v="11" actId="20577"/>
          <ac:spMkLst>
            <pc:docMk/>
            <pc:sldMk cId="1786301906" sldId="285"/>
            <ac:spMk id="10" creationId="{01298FB2-44CA-DDDC-6DFE-9410E530E017}"/>
          </ac:spMkLst>
        </pc:spChg>
        <pc:spChg chg="mod">
          <ac:chgData name="Philippa Hartley" userId="S::phartley@careersandenterprise.co.uk::2a2506f4-19e7-4777-8767-f0efb84bcc1f" providerId="AD" clId="Web-{D06E7E05-DC9F-1553-0375-BD737BE7BFAD}" dt="2022-08-30T12:20:42.689" v="5" actId="20577"/>
          <ac:spMkLst>
            <pc:docMk/>
            <pc:sldMk cId="1786301906" sldId="285"/>
            <ac:spMk id="14" creationId="{00E9A860-B4E5-78C1-F2A9-0C8874FAF129}"/>
          </ac:spMkLst>
        </pc:spChg>
        <pc:spChg chg="mod">
          <ac:chgData name="Philippa Hartley" userId="S::phartley@careersandenterprise.co.uk::2a2506f4-19e7-4777-8767-f0efb84bcc1f" providerId="AD" clId="Web-{D06E7E05-DC9F-1553-0375-BD737BE7BFAD}" dt="2022-08-30T12:20:45.580" v="7" actId="20577"/>
          <ac:spMkLst>
            <pc:docMk/>
            <pc:sldMk cId="1786301906" sldId="285"/>
            <ac:spMk id="15" creationId="{2CF73D34-9268-437C-0FA8-43F9595CEA88}"/>
          </ac:spMkLst>
        </pc:spChg>
        <pc:spChg chg="mod">
          <ac:chgData name="Philippa Hartley" userId="S::phartley@careersandenterprise.co.uk::2a2506f4-19e7-4777-8767-f0efb84bcc1f" providerId="AD" clId="Web-{D06E7E05-DC9F-1553-0375-BD737BE7BFAD}" dt="2022-08-30T12:20:53.924" v="13" actId="20577"/>
          <ac:spMkLst>
            <pc:docMk/>
            <pc:sldMk cId="1786301906" sldId="285"/>
            <ac:spMk id="18" creationId="{8CB1387A-B77C-6240-9518-8C45A9E66B9E}"/>
          </ac:spMkLst>
        </pc:spChg>
      </pc:sldChg>
    </pc:docChg>
  </pc:docChgLst>
  <pc:docChgLst>
    <pc:chgData name="Philippa Hartley" userId="S::phartley@careersandenterprise.co.uk::2a2506f4-19e7-4777-8767-f0efb84bcc1f" providerId="AD" clId="Web-{9E0D1F79-28E2-7588-7066-4BA734CA17E2}"/>
    <pc:docChg chg="modSld">
      <pc:chgData name="Philippa Hartley" userId="S::phartley@careersandenterprise.co.uk::2a2506f4-19e7-4777-8767-f0efb84bcc1f" providerId="AD" clId="Web-{9E0D1F79-28E2-7588-7066-4BA734CA17E2}" dt="2022-08-27T06:48:08.189" v="2" actId="20577"/>
      <pc:docMkLst>
        <pc:docMk/>
      </pc:docMkLst>
      <pc:sldChg chg="modSp modNotes">
        <pc:chgData name="Philippa Hartley" userId="S::phartley@careersandenterprise.co.uk::2a2506f4-19e7-4777-8767-f0efb84bcc1f" providerId="AD" clId="Web-{9E0D1F79-28E2-7588-7066-4BA734CA17E2}" dt="2022-08-27T06:48:08.189" v="2" actId="20577"/>
        <pc:sldMkLst>
          <pc:docMk/>
          <pc:sldMk cId="0" sldId="305"/>
        </pc:sldMkLst>
        <pc:spChg chg="mod">
          <ac:chgData name="Philippa Hartley" userId="S::phartley@careersandenterprise.co.uk::2a2506f4-19e7-4777-8767-f0efb84bcc1f" providerId="AD" clId="Web-{9E0D1F79-28E2-7588-7066-4BA734CA17E2}" dt="2022-08-27T06:48:08.189" v="2" actId="20577"/>
          <ac:spMkLst>
            <pc:docMk/>
            <pc:sldMk cId="0" sldId="305"/>
            <ac:spMk id="7" creationId="{CD9C578A-70FE-A229-44F7-0C5D1F7267A6}"/>
          </ac:spMkLst>
        </pc:spChg>
      </pc:sldChg>
    </pc:docChg>
  </pc:docChgLst>
  <pc:docChgLst>
    <pc:chgData name="Philippa Hartley" userId="S::phartley@careersandenterprise.co.uk::2a2506f4-19e7-4777-8767-f0efb84bcc1f" providerId="AD" clId="Web-{1C161AB1-7B2F-FB0F-FEBA-C42A15BDCF23}"/>
    <pc:docChg chg="modSld">
      <pc:chgData name="Philippa Hartley" userId="S::phartley@careersandenterprise.co.uk::2a2506f4-19e7-4777-8767-f0efb84bcc1f" providerId="AD" clId="Web-{1C161AB1-7B2F-FB0F-FEBA-C42A15BDCF23}" dt="2022-08-23T14:37:04.763" v="0" actId="20577"/>
      <pc:docMkLst>
        <pc:docMk/>
      </pc:docMkLst>
      <pc:sldChg chg="modSp">
        <pc:chgData name="Philippa Hartley" userId="S::phartley@careersandenterprise.co.uk::2a2506f4-19e7-4777-8767-f0efb84bcc1f" providerId="AD" clId="Web-{1C161AB1-7B2F-FB0F-FEBA-C42A15BDCF23}" dt="2022-08-23T14:37:04.763" v="0" actId="20577"/>
        <pc:sldMkLst>
          <pc:docMk/>
          <pc:sldMk cId="4169055570" sldId="293"/>
        </pc:sldMkLst>
        <pc:spChg chg="mod">
          <ac:chgData name="Philippa Hartley" userId="S::phartley@careersandenterprise.co.uk::2a2506f4-19e7-4777-8767-f0efb84bcc1f" providerId="AD" clId="Web-{1C161AB1-7B2F-FB0F-FEBA-C42A15BDCF23}" dt="2022-08-23T14:37:04.763" v="0" actId="20577"/>
          <ac:spMkLst>
            <pc:docMk/>
            <pc:sldMk cId="4169055570" sldId="293"/>
            <ac:spMk id="3" creationId="{00000000-0000-0000-0000-000000000000}"/>
          </ac:spMkLst>
        </pc:spChg>
      </pc:sldChg>
    </pc:docChg>
  </pc:docChgLst>
  <pc:docChgLst>
    <pc:chgData name="Philippa Hartley" userId="S::phartley@careersandenterprise.co.uk::2a2506f4-19e7-4777-8767-f0efb84bcc1f" providerId="AD" clId="Web-{8824A321-3412-419F-052F-E22E2E730072}"/>
    <pc:docChg chg="modSld">
      <pc:chgData name="Philippa Hartley" userId="S::phartley@careersandenterprise.co.uk::2a2506f4-19e7-4777-8767-f0efb84bcc1f" providerId="AD" clId="Web-{8824A321-3412-419F-052F-E22E2E730072}" dt="2022-08-29T12:34:01.567" v="0" actId="20577"/>
      <pc:docMkLst>
        <pc:docMk/>
      </pc:docMkLst>
      <pc:sldChg chg="modSp">
        <pc:chgData name="Philippa Hartley" userId="S::phartley@careersandenterprise.co.uk::2a2506f4-19e7-4777-8767-f0efb84bcc1f" providerId="AD" clId="Web-{8824A321-3412-419F-052F-E22E2E730072}" dt="2022-08-29T12:34:01.567" v="0" actId="20577"/>
        <pc:sldMkLst>
          <pc:docMk/>
          <pc:sldMk cId="1996225520" sldId="336"/>
        </pc:sldMkLst>
        <pc:spChg chg="mod">
          <ac:chgData name="Philippa Hartley" userId="S::phartley@careersandenterprise.co.uk::2a2506f4-19e7-4777-8767-f0efb84bcc1f" providerId="AD" clId="Web-{8824A321-3412-419F-052F-E22E2E730072}" dt="2022-08-29T12:34:01.567" v="0" actId="20577"/>
          <ac:spMkLst>
            <pc:docMk/>
            <pc:sldMk cId="1996225520" sldId="336"/>
            <ac:spMk id="15" creationId="{1BE6018D-2686-3541-AF46-C1090753A159}"/>
          </ac:spMkLst>
        </pc:spChg>
      </pc:sldChg>
    </pc:docChg>
  </pc:docChgLst>
  <pc:docChgLst>
    <pc:chgData name="Philippa Hartley" userId="2a2506f4-19e7-4777-8767-f0efb84bcc1f" providerId="ADAL" clId="{9B302A88-8CBD-4FCA-A87D-ABDC9A00FDC7}"/>
    <pc:docChg chg="custSel modSld">
      <pc:chgData name="Philippa Hartley" userId="2a2506f4-19e7-4777-8767-f0efb84bcc1f" providerId="ADAL" clId="{9B302A88-8CBD-4FCA-A87D-ABDC9A00FDC7}" dt="2022-08-30T15:29:26.499" v="58"/>
      <pc:docMkLst>
        <pc:docMk/>
      </pc:docMkLst>
      <pc:sldChg chg="modSp">
        <pc:chgData name="Philippa Hartley" userId="2a2506f4-19e7-4777-8767-f0efb84bcc1f" providerId="ADAL" clId="{9B302A88-8CBD-4FCA-A87D-ABDC9A00FDC7}" dt="2022-08-30T15:29:26.499" v="58"/>
        <pc:sldMkLst>
          <pc:docMk/>
          <pc:sldMk cId="1996225520" sldId="336"/>
        </pc:sldMkLst>
        <pc:spChg chg="mod">
          <ac:chgData name="Philippa Hartley" userId="2a2506f4-19e7-4777-8767-f0efb84bcc1f" providerId="ADAL" clId="{9B302A88-8CBD-4FCA-A87D-ABDC9A00FDC7}" dt="2022-08-30T15:29:10.311" v="57"/>
          <ac:spMkLst>
            <pc:docMk/>
            <pc:sldMk cId="1996225520" sldId="336"/>
            <ac:spMk id="19" creationId="{06DB9765-D8ED-570B-9B1A-59F0DB8C6291}"/>
          </ac:spMkLst>
        </pc:spChg>
        <pc:spChg chg="mod">
          <ac:chgData name="Philippa Hartley" userId="2a2506f4-19e7-4777-8767-f0efb84bcc1f" providerId="ADAL" clId="{9B302A88-8CBD-4FCA-A87D-ABDC9A00FDC7}" dt="2022-08-30T15:29:26.499" v="58"/>
          <ac:spMkLst>
            <pc:docMk/>
            <pc:sldMk cId="1996225520" sldId="336"/>
            <ac:spMk id="20" creationId="{F72CE0D4-B746-10AD-6300-7DD3F0C7F29B}"/>
          </ac:spMkLst>
        </pc:spChg>
      </pc:sldChg>
      <pc:sldChg chg="addSp delSp modSp mod modNotesTx">
        <pc:chgData name="Philippa Hartley" userId="2a2506f4-19e7-4777-8767-f0efb84bcc1f" providerId="ADAL" clId="{9B302A88-8CBD-4FCA-A87D-ABDC9A00FDC7}" dt="2022-08-24T12:39:42.542" v="56" actId="207"/>
        <pc:sldMkLst>
          <pc:docMk/>
          <pc:sldMk cId="4051867622" sldId="340"/>
        </pc:sldMkLst>
        <pc:spChg chg="mod">
          <ac:chgData name="Philippa Hartley" userId="2a2506f4-19e7-4777-8767-f0efb84bcc1f" providerId="ADAL" clId="{9B302A88-8CBD-4FCA-A87D-ABDC9A00FDC7}" dt="2022-08-24T12:39:42.542" v="56" actId="207"/>
          <ac:spMkLst>
            <pc:docMk/>
            <pc:sldMk cId="4051867622" sldId="340"/>
            <ac:spMk id="20" creationId="{E3219B92-DD2D-72E4-FBCC-81B5A71ADEC4}"/>
          </ac:spMkLst>
        </pc:spChg>
        <pc:picChg chg="del">
          <ac:chgData name="Philippa Hartley" userId="2a2506f4-19e7-4777-8767-f0efb84bcc1f" providerId="ADAL" clId="{9B302A88-8CBD-4FCA-A87D-ABDC9A00FDC7}" dt="2022-08-24T12:38:24.363" v="6" actId="478"/>
          <ac:picMkLst>
            <pc:docMk/>
            <pc:sldMk cId="4051867622" sldId="340"/>
            <ac:picMk id="3" creationId="{BF7831AB-CA28-CC82-1C29-474F1A29A7EB}"/>
          </ac:picMkLst>
        </pc:picChg>
        <pc:picChg chg="del">
          <ac:chgData name="Philippa Hartley" userId="2a2506f4-19e7-4777-8767-f0efb84bcc1f" providerId="ADAL" clId="{9B302A88-8CBD-4FCA-A87D-ABDC9A00FDC7}" dt="2022-08-24T12:38:30.026" v="9" actId="478"/>
          <ac:picMkLst>
            <pc:docMk/>
            <pc:sldMk cId="4051867622" sldId="340"/>
            <ac:picMk id="4" creationId="{EB877A65-C176-BCA7-DDD4-747A7F571CB8}"/>
          </ac:picMkLst>
        </pc:picChg>
        <pc:picChg chg="add mod modCrop">
          <ac:chgData name="Philippa Hartley" userId="2a2506f4-19e7-4777-8767-f0efb84bcc1f" providerId="ADAL" clId="{9B302A88-8CBD-4FCA-A87D-ABDC9A00FDC7}" dt="2022-08-24T12:38:28.481" v="8" actId="1440"/>
          <ac:picMkLst>
            <pc:docMk/>
            <pc:sldMk cId="4051867622" sldId="340"/>
            <ac:picMk id="6" creationId="{9996D908-CFB7-653A-B55D-DC80AB7BE2C2}"/>
          </ac:picMkLst>
        </pc:picChg>
        <pc:picChg chg="add mod modCrop">
          <ac:chgData name="Philippa Hartley" userId="2a2506f4-19e7-4777-8767-f0efb84bcc1f" providerId="ADAL" clId="{9B302A88-8CBD-4FCA-A87D-ABDC9A00FDC7}" dt="2022-08-24T12:39:17.561" v="18" actId="1076"/>
          <ac:picMkLst>
            <pc:docMk/>
            <pc:sldMk cId="4051867622" sldId="340"/>
            <ac:picMk id="8" creationId="{E94360C5-7EA8-69B5-7C9D-516ECFF2E2BE}"/>
          </ac:picMkLst>
        </pc:picChg>
      </pc:sldChg>
    </pc:docChg>
  </pc:docChgLst>
  <pc:docChgLst>
    <pc:chgData name="Philippa Hartley" userId="S::phartley@careersandenterprise.co.uk::2a2506f4-19e7-4777-8767-f0efb84bcc1f" providerId="AD" clId="Web-{51A23A85-A878-2666-549A-CC890088A0CF}"/>
    <pc:docChg chg="modSld">
      <pc:chgData name="Philippa Hartley" userId="S::phartley@careersandenterprise.co.uk::2a2506f4-19e7-4777-8767-f0efb84bcc1f" providerId="AD" clId="Web-{51A23A85-A878-2666-549A-CC890088A0CF}" dt="2022-08-23T16:31:46.350" v="2" actId="20577"/>
      <pc:docMkLst>
        <pc:docMk/>
      </pc:docMkLst>
      <pc:sldChg chg="modSp">
        <pc:chgData name="Philippa Hartley" userId="S::phartley@careersandenterprise.co.uk::2a2506f4-19e7-4777-8767-f0efb84bcc1f" providerId="AD" clId="Web-{51A23A85-A878-2666-549A-CC890088A0CF}" dt="2022-08-23T16:31:46.350" v="2" actId="20577"/>
        <pc:sldMkLst>
          <pc:docMk/>
          <pc:sldMk cId="4252777612" sldId="332"/>
        </pc:sldMkLst>
        <pc:spChg chg="mod">
          <ac:chgData name="Philippa Hartley" userId="S::phartley@careersandenterprise.co.uk::2a2506f4-19e7-4777-8767-f0efb84bcc1f" providerId="AD" clId="Web-{51A23A85-A878-2666-549A-CC890088A0CF}" dt="2022-08-23T16:31:46.350" v="2" actId="20577"/>
          <ac:spMkLst>
            <pc:docMk/>
            <pc:sldMk cId="4252777612" sldId="332"/>
            <ac:spMk id="10" creationId="{0A98D770-D1CA-48AC-9D51-BB02ECF9332F}"/>
          </ac:spMkLst>
        </pc:spChg>
      </pc:sldChg>
    </pc:docChg>
  </pc:docChgLst>
  <pc:docChgLst>
    <pc:chgData name="Philippa Hartley" userId="S::phartley@careersandenterprise.co.uk::2a2506f4-19e7-4777-8767-f0efb84bcc1f" providerId="AD" clId="Web-{E43842EF-6E94-ACF8-CA12-E0A6161E2C23}"/>
    <pc:docChg chg="modSld">
      <pc:chgData name="Philippa Hartley" userId="S::phartley@careersandenterprise.co.uk::2a2506f4-19e7-4777-8767-f0efb84bcc1f" providerId="AD" clId="Web-{E43842EF-6E94-ACF8-CA12-E0A6161E2C23}" dt="2022-08-05T09:56:41.352" v="0"/>
      <pc:docMkLst>
        <pc:docMk/>
      </pc:docMkLst>
      <pc:sldChg chg="modSp">
        <pc:chgData name="Philippa Hartley" userId="S::phartley@careersandenterprise.co.uk::2a2506f4-19e7-4777-8767-f0efb84bcc1f" providerId="AD" clId="Web-{E43842EF-6E94-ACF8-CA12-E0A6161E2C23}" dt="2022-08-05T09:56:41.352" v="0"/>
        <pc:sldMkLst>
          <pc:docMk/>
          <pc:sldMk cId="0" sldId="305"/>
        </pc:sldMkLst>
        <pc:spChg chg="mod">
          <ac:chgData name="Philippa Hartley" userId="S::phartley@careersandenterprise.co.uk::2a2506f4-19e7-4777-8767-f0efb84bcc1f" providerId="AD" clId="Web-{E43842EF-6E94-ACF8-CA12-E0A6161E2C23}" dt="2022-08-05T09:56:41.352" v="0"/>
          <ac:spMkLst>
            <pc:docMk/>
            <pc:sldMk cId="0" sldId="305"/>
            <ac:spMk id="1095" creationId="{00000000-0000-0000-0000-000000000000}"/>
          </ac:spMkLst>
        </pc:spChg>
      </pc:sldChg>
    </pc:docChg>
  </pc:docChgLst>
  <pc:docChgLst>
    <pc:chgData name="Philippa Hartley" userId="S::phartley@careersandenterprise.co.uk::2a2506f4-19e7-4777-8767-f0efb84bcc1f" providerId="AD" clId="Web-{57F99149-3444-3F0A-F4E8-D1D36468C1E4}"/>
    <pc:docChg chg="modSld">
      <pc:chgData name="Philippa Hartley" userId="S::phartley@careersandenterprise.co.uk::2a2506f4-19e7-4777-8767-f0efb84bcc1f" providerId="AD" clId="Web-{57F99149-3444-3F0A-F4E8-D1D36468C1E4}" dt="2022-08-23T14:11:17.665" v="1" actId="20577"/>
      <pc:docMkLst>
        <pc:docMk/>
      </pc:docMkLst>
      <pc:sldChg chg="modSp">
        <pc:chgData name="Philippa Hartley" userId="S::phartley@careersandenterprise.co.uk::2a2506f4-19e7-4777-8767-f0efb84bcc1f" providerId="AD" clId="Web-{57F99149-3444-3F0A-F4E8-D1D36468C1E4}" dt="2022-08-23T14:11:17.665" v="1" actId="20577"/>
        <pc:sldMkLst>
          <pc:docMk/>
          <pc:sldMk cId="764564060" sldId="296"/>
        </pc:sldMkLst>
        <pc:spChg chg="mod">
          <ac:chgData name="Philippa Hartley" userId="S::phartley@careersandenterprise.co.uk::2a2506f4-19e7-4777-8767-f0efb84bcc1f" providerId="AD" clId="Web-{57F99149-3444-3F0A-F4E8-D1D36468C1E4}" dt="2022-08-23T14:11:17.665" v="1" actId="20577"/>
          <ac:spMkLst>
            <pc:docMk/>
            <pc:sldMk cId="764564060" sldId="296"/>
            <ac:spMk id="14" creationId="{DD9D01F8-15D5-3AFD-53B5-65140555A8C8}"/>
          </ac:spMkLst>
        </pc:spChg>
      </pc:sldChg>
    </pc:docChg>
  </pc:docChgLst>
  <pc:docChgLst>
    <pc:chgData name="Philippa Hartley" userId="S::phartley@careersandenterprise.co.uk::2a2506f4-19e7-4777-8767-f0efb84bcc1f" providerId="AD" clId="Web-{BAC40DDF-AF84-46AF-1606-F4BABF943901}"/>
    <pc:docChg chg="modSld">
      <pc:chgData name="Philippa Hartley" userId="S::phartley@careersandenterprise.co.uk::2a2506f4-19e7-4777-8767-f0efb84bcc1f" providerId="AD" clId="Web-{BAC40DDF-AF84-46AF-1606-F4BABF943901}" dt="2022-08-11T14:16:22.170" v="0"/>
      <pc:docMkLst>
        <pc:docMk/>
      </pc:docMkLst>
      <pc:sldChg chg="modNotes">
        <pc:chgData name="Philippa Hartley" userId="S::phartley@careersandenterprise.co.uk::2a2506f4-19e7-4777-8767-f0efb84bcc1f" providerId="AD" clId="Web-{BAC40DDF-AF84-46AF-1606-F4BABF943901}" dt="2022-08-11T14:16:22.170" v="0"/>
        <pc:sldMkLst>
          <pc:docMk/>
          <pc:sldMk cId="1996225520" sldId="336"/>
        </pc:sldMkLst>
      </pc:sldChg>
    </pc:docChg>
  </pc:docChgLst>
  <pc:docChgLst>
    <pc:chgData name="Philippa Hartley" userId="S::phartley@careersandenterprise.co.uk::2a2506f4-19e7-4777-8767-f0efb84bcc1f" providerId="AD" clId="Web-{D708526B-4FC7-A587-8268-36A2CE979B4A}"/>
    <pc:docChg chg="modSld">
      <pc:chgData name="Philippa Hartley" userId="S::phartley@careersandenterprise.co.uk::2a2506f4-19e7-4777-8767-f0efb84bcc1f" providerId="AD" clId="Web-{D708526B-4FC7-A587-8268-36A2CE979B4A}" dt="2022-08-30T09:14:02.997" v="11"/>
      <pc:docMkLst>
        <pc:docMk/>
      </pc:docMkLst>
      <pc:sldChg chg="modSp">
        <pc:chgData name="Philippa Hartley" userId="S::phartley@careersandenterprise.co.uk::2a2506f4-19e7-4777-8767-f0efb84bcc1f" providerId="AD" clId="Web-{D708526B-4FC7-A587-8268-36A2CE979B4A}" dt="2022-08-30T09:14:02.997" v="11"/>
        <pc:sldMkLst>
          <pc:docMk/>
          <pc:sldMk cId="278523244" sldId="297"/>
        </pc:sldMkLst>
        <pc:graphicFrameChg chg="mod modGraphic">
          <ac:chgData name="Philippa Hartley" userId="S::phartley@careersandenterprise.co.uk::2a2506f4-19e7-4777-8767-f0efb84bcc1f" providerId="AD" clId="Web-{D708526B-4FC7-A587-8268-36A2CE979B4A}" dt="2022-08-30T09:14:02.997" v="11"/>
          <ac:graphicFrameMkLst>
            <pc:docMk/>
            <pc:sldMk cId="278523244" sldId="297"/>
            <ac:graphicFrameMk id="6" creationId="{66ABB406-40D2-DB4A-970A-0FF4AE132ACA}"/>
          </ac:graphicFrameMkLst>
        </pc:graphicFrameChg>
      </pc:sldChg>
    </pc:docChg>
  </pc:docChgLst>
  <pc:docChgLst>
    <pc:chgData name="Philippa Hartley" userId="S::phartley@careersandenterprise.co.uk::2a2506f4-19e7-4777-8767-f0efb84bcc1f" providerId="AD" clId="Web-{437DFDAD-CE97-6C30-522C-3765B4A3997F}"/>
    <pc:docChg chg="modSld">
      <pc:chgData name="Philippa Hartley" userId="S::phartley@careersandenterprise.co.uk::2a2506f4-19e7-4777-8767-f0efb84bcc1f" providerId="AD" clId="Web-{437DFDAD-CE97-6C30-522C-3765B4A3997F}" dt="2022-08-13T08:06:24.011" v="2" actId="20577"/>
      <pc:docMkLst>
        <pc:docMk/>
      </pc:docMkLst>
      <pc:sldChg chg="modSp">
        <pc:chgData name="Philippa Hartley" userId="S::phartley@careersandenterprise.co.uk::2a2506f4-19e7-4777-8767-f0efb84bcc1f" providerId="AD" clId="Web-{437DFDAD-CE97-6C30-522C-3765B4A3997F}" dt="2022-08-13T08:06:24.011" v="2" actId="20577"/>
        <pc:sldMkLst>
          <pc:docMk/>
          <pc:sldMk cId="0" sldId="305"/>
        </pc:sldMkLst>
        <pc:spChg chg="mod">
          <ac:chgData name="Philippa Hartley" userId="S::phartley@careersandenterprise.co.uk::2a2506f4-19e7-4777-8767-f0efb84bcc1f" providerId="AD" clId="Web-{437DFDAD-CE97-6C30-522C-3765B4A3997F}" dt="2022-08-13T08:05:36.961" v="0" actId="20577"/>
          <ac:spMkLst>
            <pc:docMk/>
            <pc:sldMk cId="0" sldId="305"/>
            <ac:spMk id="1094" creationId="{00000000-0000-0000-0000-000000000000}"/>
          </ac:spMkLst>
        </pc:spChg>
        <pc:spChg chg="mod">
          <ac:chgData name="Philippa Hartley" userId="S::phartley@careersandenterprise.co.uk::2a2506f4-19e7-4777-8767-f0efb84bcc1f" providerId="AD" clId="Web-{437DFDAD-CE97-6C30-522C-3765B4A3997F}" dt="2022-08-13T08:06:00.791" v="1" actId="20577"/>
          <ac:spMkLst>
            <pc:docMk/>
            <pc:sldMk cId="0" sldId="305"/>
            <ac:spMk id="1095" creationId="{00000000-0000-0000-0000-000000000000}"/>
          </ac:spMkLst>
        </pc:spChg>
        <pc:spChg chg="mod">
          <ac:chgData name="Philippa Hartley" userId="S::phartley@careersandenterprise.co.uk::2a2506f4-19e7-4777-8767-f0efb84bcc1f" providerId="AD" clId="Web-{437DFDAD-CE97-6C30-522C-3765B4A3997F}" dt="2022-08-13T08:06:24.011" v="2" actId="20577"/>
          <ac:spMkLst>
            <pc:docMk/>
            <pc:sldMk cId="0" sldId="305"/>
            <ac:spMk id="1096" creationId="{00000000-0000-0000-0000-000000000000}"/>
          </ac:spMkLst>
        </pc:spChg>
      </pc:sldChg>
    </pc:docChg>
  </pc:docChgLst>
  <pc:docChgLst>
    <pc:chgData name="Philippa Hartley" userId="S::phartley@careersandenterprise.co.uk::2a2506f4-19e7-4777-8767-f0efb84bcc1f" providerId="AD" clId="Web-{68F5D3A9-8C55-FF19-161F-E522F05E6A1E}"/>
    <pc:docChg chg="modSld">
      <pc:chgData name="Philippa Hartley" userId="S::phartley@careersandenterprise.co.uk::2a2506f4-19e7-4777-8767-f0efb84bcc1f" providerId="AD" clId="Web-{68F5D3A9-8C55-FF19-161F-E522F05E6A1E}" dt="2022-08-30T15:32:05.007" v="23" actId="20577"/>
      <pc:docMkLst>
        <pc:docMk/>
      </pc:docMkLst>
      <pc:sldChg chg="modSp">
        <pc:chgData name="Philippa Hartley" userId="S::phartley@careersandenterprise.co.uk::2a2506f4-19e7-4777-8767-f0efb84bcc1f" providerId="AD" clId="Web-{68F5D3A9-8C55-FF19-161F-E522F05E6A1E}" dt="2022-08-30T15:32:05.007" v="23" actId="20577"/>
        <pc:sldMkLst>
          <pc:docMk/>
          <pc:sldMk cId="3008693748" sldId="292"/>
        </pc:sldMkLst>
        <pc:spChg chg="mod">
          <ac:chgData name="Philippa Hartley" userId="S::phartley@careersandenterprise.co.uk::2a2506f4-19e7-4777-8767-f0efb84bcc1f" providerId="AD" clId="Web-{68F5D3A9-8C55-FF19-161F-E522F05E6A1E}" dt="2022-08-30T15:32:05.007" v="23" actId="20577"/>
          <ac:spMkLst>
            <pc:docMk/>
            <pc:sldMk cId="3008693748" sldId="292"/>
            <ac:spMk id="10" creationId="{C9DF505A-0AEC-402D-AB6C-C234499C8DF8}"/>
          </ac:spMkLst>
        </pc:spChg>
      </pc:sldChg>
    </pc:docChg>
  </pc:docChgLst>
  <pc:docChgLst>
    <pc:chgData name="Philippa Hartley" userId="S::phartley@careersandenterprise.co.uk::2a2506f4-19e7-4777-8767-f0efb84bcc1f" providerId="AD" clId="Web-{C099B0DB-C276-393D-2EDE-B8A196143F78}"/>
    <pc:docChg chg="modSld">
      <pc:chgData name="Philippa Hartley" userId="S::phartley@careersandenterprise.co.uk::2a2506f4-19e7-4777-8767-f0efb84bcc1f" providerId="AD" clId="Web-{C099B0DB-C276-393D-2EDE-B8A196143F78}" dt="2022-08-01T15:19:16.569" v="0"/>
      <pc:docMkLst>
        <pc:docMk/>
      </pc:docMkLst>
      <pc:sldChg chg="modNotes">
        <pc:chgData name="Philippa Hartley" userId="S::phartley@careersandenterprise.co.uk::2a2506f4-19e7-4777-8767-f0efb84bcc1f" providerId="AD" clId="Web-{C099B0DB-C276-393D-2EDE-B8A196143F78}" dt="2022-08-01T15:19:16.569" v="0"/>
        <pc:sldMkLst>
          <pc:docMk/>
          <pc:sldMk cId="806518472" sldId="309"/>
        </pc:sldMkLst>
      </pc:sldChg>
    </pc:docChg>
  </pc:docChgLst>
  <pc:docChgLst>
    <pc:chgData name="Philippa Hartley" userId="S::phartley@careersandenterprise.co.uk::2a2506f4-19e7-4777-8767-f0efb84bcc1f" providerId="AD" clId="Web-{B456756B-BCF8-CD3E-E382-08E8CD63028F}"/>
    <pc:docChg chg="modSld">
      <pc:chgData name="Philippa Hartley" userId="S::phartley@careersandenterprise.co.uk::2a2506f4-19e7-4777-8767-f0efb84bcc1f" providerId="AD" clId="Web-{B456756B-BCF8-CD3E-E382-08E8CD63028F}" dt="2022-08-09T13:15:31.530" v="0"/>
      <pc:docMkLst>
        <pc:docMk/>
      </pc:docMkLst>
      <pc:sldChg chg="modNotes">
        <pc:chgData name="Philippa Hartley" userId="S::phartley@careersandenterprise.co.uk::2a2506f4-19e7-4777-8767-f0efb84bcc1f" providerId="AD" clId="Web-{B456756B-BCF8-CD3E-E382-08E8CD63028F}" dt="2022-08-09T13:15:31.530" v="0"/>
        <pc:sldMkLst>
          <pc:docMk/>
          <pc:sldMk cId="3951800816" sldId="335"/>
        </pc:sldMkLst>
      </pc:sldChg>
    </pc:docChg>
  </pc:docChgLst>
</pc:chgInfo>
</file>

<file path=ppt/comments/modernComment_123_4337ACE.xml><?xml version="1.0" encoding="utf-8"?>
<p188:cmLst xmlns:a="http://schemas.openxmlformats.org/drawingml/2006/main" xmlns:r="http://schemas.openxmlformats.org/officeDocument/2006/relationships" xmlns:p188="http://schemas.microsoft.com/office/powerpoint/2018/8/main">
  <p188:cm id="{6EB891E1-1AFC-49D5-8D20-DBEBD69187A5}" authorId="{FB6E9FBE-6266-6B15-6B88-4629FD001FD4}" status="resolved" created="2022-08-01T18:46:07.403" complete="100000">
    <ac:deMkLst xmlns:ac="http://schemas.microsoft.com/office/drawing/2013/main/command">
      <pc:docMk xmlns:pc="http://schemas.microsoft.com/office/powerpoint/2013/main/command"/>
      <pc:sldMk xmlns:pc="http://schemas.microsoft.com/office/powerpoint/2013/main/command" cId="70482638" sldId="291"/>
      <ac:spMk id="11" creationId="{CF2A8DC9-52E8-4C03-93D1-050E17E5294F}"/>
    </ac:deMkLst>
    <p188:txBody>
      <a:bodyPr/>
      <a:lstStyle/>
      <a:p>
        <a:r>
          <a:rPr lang="en-GB"/>
          <a:t>Please sort spacing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10/28/2022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YAkIsbrRKWU"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wwf.org.uk/get-involved/schools/sustainable-futures" TargetMode="External"/><Relationship Id="rId4" Type="http://schemas.openxmlformats.org/officeDocument/2006/relationships/hyperlink" Target="http://www.sustainable-futures.co.uk/"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ustainable-futures.co.u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wwf.org.uk/get-involved/schools/sustainable-future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ucas.com/further-education/post-16-qualifications/qualifications-you-can-take/btec-diploma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t-levels" TargetMode="External"/><Relationship Id="rId5" Type="http://schemas.openxmlformats.org/officeDocument/2006/relationships/hyperlink" Target="https://www.ocr.org.uk/qualifications/cambridge-technicals/" TargetMode="External"/><Relationship Id="rId4" Type="http://schemas.openxmlformats.org/officeDocument/2006/relationships/hyperlink" Target="https://www.ocr.org.uk/qualifications/cambridge-national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igital.ucas.com/coursedisplay/results/providers?studyYear=2022&amp;destination=Undergraduate&amp;qualifications=HND%20or%20DipHE&amp;postcodeDistanceSystem=imperial&amp;pageNumber=1&amp;sort=ProviderAtoZ&amp;clearingPreference=None" TargetMode="External"/><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higher-technical" TargetMode="External"/><Relationship Id="rId5" Type="http://schemas.openxmlformats.org/officeDocument/2006/relationships/hyperlink" Target="https://www.ucas.com/undergraduate/what-and-where-study/choosing-course/foundation-degrees" TargetMode="External"/><Relationship Id="rId4" Type="http://schemas.openxmlformats.org/officeDocument/2006/relationships/hyperlink" Target="https://digital.ucas.com/coursedisplay/results/providers?studyYear=2022&amp;destination=Undergraduate&amp;qualifications=HNC%20or%20CertHE&amp;postcodeDistanceSystem=imperial&amp;pageNumber=1&amp;sort=ProviderAtoZ&amp;clearingPreference=Non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skillsbuilderpartnership.wistia.com/medias/folu9nyiog" TargetMode="External"/><Relationship Id="rId13" Type="http://schemas.openxmlformats.org/officeDocument/2006/relationships/hyperlink" Target="https://hub.skillsbuilder.org/training-area/inclusive-learning-resource-pack/" TargetMode="External"/><Relationship Id="rId3" Type="http://schemas.openxmlformats.org/officeDocument/2006/relationships/hyperlink" Target="https://www.skillsbuilder.org/universal-framework/listening" TargetMode="External"/><Relationship Id="rId7" Type="http://schemas.openxmlformats.org/officeDocument/2006/relationships/hyperlink" Target="https://skillsbuilderpartnership.wistia.com/medias/nap68tblh1" TargetMode="External"/><Relationship Id="rId12" Type="http://schemas.openxmlformats.org/officeDocument/2006/relationships/hyperlink" Target="https://hub.skillsbuilder.org/account/login/"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skillsbuilderpartnership.wistia.com/medias/67f4qr5jod" TargetMode="External"/><Relationship Id="rId11" Type="http://schemas.openxmlformats.org/officeDocument/2006/relationships/hyperlink" Target="https://skillsbuilderpartnership.wistia.com/medias/5crnmxtndt" TargetMode="External"/><Relationship Id="rId5" Type="http://schemas.openxmlformats.org/officeDocument/2006/relationships/hyperlink" Target="https://skillsbuilderpartnership.wistia.com/medias/wtx0nr7ju7" TargetMode="External"/><Relationship Id="rId15" Type="http://schemas.openxmlformats.org/officeDocument/2006/relationships/hyperlink" Target="https://launchpad.skillsbuilder.org/" TargetMode="External"/><Relationship Id="rId10" Type="http://schemas.openxmlformats.org/officeDocument/2006/relationships/hyperlink" Target="https://skillsbuilderpartnership.wistia.com/medias/ke09jw6nvi" TargetMode="External"/><Relationship Id="rId4" Type="http://schemas.openxmlformats.org/officeDocument/2006/relationships/hyperlink" Target="https://skillsbuilderpartnership.wistia.com/medias/1ailu2bpod" TargetMode="External"/><Relationship Id="rId9" Type="http://schemas.openxmlformats.org/officeDocument/2006/relationships/hyperlink" Target="https://skillsbuilderpartnership.wistia.com/medias/dzwf6mz7k4" TargetMode="External"/><Relationship Id="rId14" Type="http://schemas.openxmlformats.org/officeDocument/2006/relationships/hyperlink" Target="https://www.skillsbuilder.org/benchmark"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fmnwty/jobs-that-use-english-and-drama/4"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bbc.co.uk/bitesize/tags/zkjnwty/jobs-that-use-art-and-design/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fmnwty/jobs-that-use-english-and-drama/4"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bbc.co.uk/bitesize/tags/zkjnwty/jobs-that-use-art-and-design/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tags/zd7fqp3/jobs-that-use-business/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ationalcareers.service.gov.uk/explore-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Purpose of slides: </a:t>
            </a:r>
            <a:endParaRPr lang="en-GB">
              <a:cs typeface="Calibri"/>
            </a:endParaRPr>
          </a:p>
          <a:p>
            <a:r>
              <a:rPr lang="en-GB"/>
              <a:t>To allow you to highlight the relevance of your subject to future careers and opportunities</a:t>
            </a:r>
            <a:endParaRPr lang="en-GB">
              <a:cs typeface="Calibri"/>
            </a:endParaRPr>
          </a:p>
          <a:p>
            <a:r>
              <a:rPr lang="en-GB"/>
              <a:t>To enable students to explore the full range of options available to them</a:t>
            </a:r>
            <a:endParaRPr lang="en-US">
              <a:cs typeface="Calibri"/>
            </a:endParaRPr>
          </a:p>
          <a:p>
            <a:endParaRPr lang="en-GB">
              <a:cs typeface="Calibri"/>
            </a:endParaRPr>
          </a:p>
          <a:p>
            <a:r>
              <a:rPr lang="en-GB" b="1"/>
              <a:t>Aims:</a:t>
            </a:r>
            <a:endParaRPr lang="en-GB">
              <a:cs typeface="Calibri"/>
            </a:endParaRPr>
          </a:p>
          <a:p>
            <a:pPr marL="171450" indent="-171450">
              <a:buFont typeface="Arial,Sans-Serif"/>
              <a:buChar char="•"/>
            </a:pPr>
            <a:r>
              <a:rPr lang="en-GB"/>
              <a:t>To engage students in your subject</a:t>
            </a:r>
            <a:endParaRPr lang="en-GB">
              <a:cs typeface="Calibri"/>
            </a:endParaRPr>
          </a:p>
          <a:p>
            <a:pPr marL="171450" indent="-171450">
              <a:buFont typeface="Arial,Sans-Serif"/>
              <a:buChar char="•"/>
            </a:pPr>
            <a:r>
              <a:rPr lang="en-GB"/>
              <a:t>To highlight pathways and opportunities from your subject</a:t>
            </a:r>
            <a:endParaRPr lang="en-GB">
              <a:cs typeface="Calibri"/>
            </a:endParaRPr>
          </a:p>
          <a:p>
            <a:pPr marL="171450" indent="-171450">
              <a:buFont typeface="Arial,Sans-Serif"/>
              <a:buChar char="•"/>
            </a:pPr>
            <a:r>
              <a:rPr lang="en-GB"/>
              <a:t>To encourage students to consider your subject at KS4/Post 16</a:t>
            </a:r>
            <a:endParaRPr lang="en-GB">
              <a:cs typeface="Calibri"/>
            </a:endParaRPr>
          </a:p>
          <a:p>
            <a:pPr marL="171450" indent="-171450">
              <a:buFont typeface="Arial,Sans-Serif"/>
              <a:buChar char="•"/>
            </a:pPr>
            <a:r>
              <a:rPr lang="en-GB"/>
              <a:t>To support work across the school towards Gatsby Benchmark 4</a:t>
            </a:r>
            <a:endParaRPr lang="en-GB">
              <a:cs typeface="Calibri"/>
            </a:endParaRPr>
          </a:p>
          <a:p>
            <a:pPr marL="171450" indent="-171450">
              <a:buFont typeface="Arial,Sans-Serif"/>
              <a:buChar char="•"/>
            </a:pPr>
            <a:endParaRPr lang="en-GB">
              <a:cs typeface="Calibri"/>
            </a:endParaRPr>
          </a:p>
          <a:p>
            <a:pPr marL="0" indent="0">
              <a:buNone/>
            </a:pPr>
            <a:endParaRPr lang="en-GB">
              <a:cs typeface="Calibri"/>
            </a:endParaRPr>
          </a:p>
          <a:p>
            <a:pPr marL="0" indent="0">
              <a:buNone/>
            </a:pPr>
            <a:r>
              <a:rPr lang="en-GB" b="1"/>
              <a:t>How to use these slides?</a:t>
            </a:r>
            <a:endParaRPr lang="en-GB">
              <a:cs typeface="Calibri"/>
            </a:endParaRPr>
          </a:p>
          <a:p>
            <a:r>
              <a:rPr lang="en-GB"/>
              <a:t>These slides can be used at any point during KS3/4 or post 16 to engage students in learning and to highlight the relevance of your subject to future careers and opportunities</a:t>
            </a:r>
            <a:endParaRPr lang="en-GB">
              <a:cs typeface="Calibri"/>
            </a:endParaRPr>
          </a:p>
          <a:p>
            <a:r>
              <a:rPr lang="en-GB"/>
              <a:t>They will be of most relevance within an option process and can support work you are doing to encourage students to consider their options for KS4/Post 16</a:t>
            </a:r>
            <a:endParaRPr lang="en-GB">
              <a:cs typeface="Calibri"/>
            </a:endParaRPr>
          </a:p>
          <a:p>
            <a:endParaRPr lang="en-GB">
              <a:cs typeface="Calibri"/>
            </a:endParaRPr>
          </a:p>
          <a:p>
            <a:endParaRPr lang="en-GB">
              <a:cs typeface="Calibri"/>
            </a:endParaRPr>
          </a:p>
          <a:p>
            <a:endParaRPr lang="en-GB">
              <a:cs typeface="Calibri"/>
            </a:endParaRPr>
          </a:p>
          <a:p>
            <a:endParaRPr lang="en-GB">
              <a:cs typeface="Calibri"/>
            </a:endParaRPr>
          </a:p>
          <a:p>
            <a:pPr marL="0" indent="0">
              <a:buNone/>
            </a:pPr>
            <a:endParaRPr lang="en-GB">
              <a:cs typeface="Calibri"/>
            </a:endParaRPr>
          </a:p>
          <a:p>
            <a:pPr marL="0" indent="0">
              <a:buNone/>
            </a:pPr>
            <a:endParaRPr lang="en-GB">
              <a:cs typeface="Calibri"/>
            </a:endParaRPr>
          </a:p>
          <a:p>
            <a:endParaRPr lang="en-GB">
              <a:cs typeface="Calibri"/>
            </a:endParaRPr>
          </a:p>
          <a:p>
            <a:endParaRPr lang="en-GB" b="1">
              <a:highlight>
                <a:srgbClr val="FFFF00"/>
              </a:highlight>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MYPATH are a series of fabulous videos designed to inspire students in a variety of jobs</a:t>
            </a:r>
          </a:p>
          <a:p>
            <a:endParaRPr lang="en-US"/>
          </a:p>
          <a:p>
            <a:r>
              <a:rPr lang="en-US">
                <a:hlinkClick r:id="rId3"/>
              </a:rPr>
              <a:t>https://www.mypathcareersuk.com/other-careers-videos</a:t>
            </a:r>
            <a:endParaRPr lang="en-US"/>
          </a:p>
          <a:p>
            <a:endParaRPr lang="en-US"/>
          </a:p>
          <a:p>
            <a:r>
              <a:rPr lang="en-US"/>
              <a:t>Inspire students with these clips </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10</a:t>
            </a:fld>
            <a:endParaRPr lang="en-GB"/>
          </a:p>
        </p:txBody>
      </p:sp>
    </p:spTree>
    <p:extLst>
      <p:ext uri="{BB962C8B-B14F-4D97-AF65-F5344CB8AC3E}">
        <p14:creationId xmlns:p14="http://schemas.microsoft.com/office/powerpoint/2010/main" val="1942414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solidFill>
                  <a:srgbClr val="0A0A0A"/>
                </a:solidFill>
                <a:effectLst/>
                <a:latin typeface="+mn-lt"/>
              </a:rPr>
              <a:t>The planet provides our societies with all the things we need for free: clean air and water, food, soil, a stable and comfortable climate, productive seas. But greenhouse gas emissions and the global loss of nature is making the planet less stable and experts say we have to make drastic changes to avoid catastrophic changes to our planet.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The UK government has responded by committing to the UK becoming Net zero by 2050. That means that by then, the result of all activity in the UK should not be resulting in any increase in carbon in the atmosphere. This requires big changes to all aspects of life – the way food is produced and transported, the way we travel, the way we keep our energy footprint low.</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Businesses will need to change the way they go about producing things, offering services, monitoring their impact, and even investing their money, to ensure they are sustainable. Those businesses that adapt to these new priorities earliest will find opportunities, while those businesses that cannot adapt because they are inherently unsustainable, or that are too slow to adopt sustainable practices, are unlikely to succeed.</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Considering the importance of sustainability for the future of businesses can help us make career decisions that are good for us and for the planet.</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This means understanding what sustainability means, being able to see the problems with practices that cause problems for the future, and being able to come up with new ways to do things that bring benefits to people without damaging the planet or the prospects of other people.</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mn-lt"/>
            </a:endParaRPr>
          </a:p>
          <a:p>
            <a:pPr>
              <a:defRPr/>
            </a:pPr>
            <a:r>
              <a:rPr lang="en-GB">
                <a:latin typeface="+mn-lt"/>
              </a:rPr>
              <a:t>What is the role of business in bringing sustainability? </a:t>
            </a:r>
            <a:endParaRPr lang="en-US">
              <a:latin typeface="+mn-lt"/>
            </a:endParaRPr>
          </a:p>
          <a:p>
            <a:r>
              <a:rPr lang="en-GB" i="1">
                <a:latin typeface="+mn-lt"/>
              </a:rPr>
              <a:t>Short version of Our Planet: Our Business </a:t>
            </a:r>
            <a:r>
              <a:rPr lang="en-GB" u="sng">
                <a:latin typeface="+mn-lt"/>
                <a:hlinkClick r:id="rId3"/>
              </a:rPr>
              <a:t>https://www.youtube.com/watch?v=YAkIsbrRKWU</a:t>
            </a:r>
            <a:endParaRPr lang="en-GB">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a:p>
            <a:r>
              <a:rPr lang="en-US"/>
              <a:t>For more resources and information on sustainable careers visit </a:t>
            </a:r>
            <a:r>
              <a:rPr lang="en-US" b="1">
                <a:hlinkClick r:id="rId4"/>
              </a:rPr>
              <a:t>www.sustainable-futures.co.uk</a:t>
            </a:r>
            <a:r>
              <a:rPr lang="en-US" b="1"/>
              <a:t> </a:t>
            </a:r>
            <a:endParaRPr lang="en-US"/>
          </a:p>
          <a:p>
            <a:r>
              <a:rPr lang="en-US" b="1"/>
              <a:t>  </a:t>
            </a:r>
            <a:endParaRPr lang="en-GB"/>
          </a:p>
          <a:p>
            <a:r>
              <a:rPr lang="en-US" b="1" i="1">
                <a:hlinkClick r:id="rId5"/>
              </a:rPr>
              <a:t>Sustainable Futures</a:t>
            </a:r>
            <a:r>
              <a:rPr lang="en-US" b="1" i="1"/>
              <a:t> is a free sustainable careers programme available to all schools across the UK. The programme is delivered in partnership by WWF-UK, Villiers Park Educational Trust and Founders4Schools. The Sustainable Futures Programme has been made possible by the generous support of the Evolution Education Trust. </a:t>
            </a:r>
            <a:endParaRPr lang="en-GB"/>
          </a:p>
          <a:p>
            <a:r>
              <a:rPr lang="en-US" b="1"/>
              <a:t>  </a:t>
            </a:r>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11</a:t>
            </a:fld>
            <a:endParaRPr lang="en-GB"/>
          </a:p>
        </p:txBody>
      </p:sp>
    </p:spTree>
    <p:extLst>
      <p:ext uri="{BB962C8B-B14F-4D97-AF65-F5344CB8AC3E}">
        <p14:creationId xmlns:p14="http://schemas.microsoft.com/office/powerpoint/2010/main" val="12971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effectLst/>
              </a:rPr>
              <a:t>The pressure on businesses to find ways to deliver their products or services in a sustainable way means that sustainable skills – the ability to apply sustainable thinking to identify and solve problems – will be increasingly valued by all businesses and organisations.</a:t>
            </a:r>
            <a:r>
              <a:rPr lang="en-GB"/>
              <a:t> </a:t>
            </a:r>
            <a:endParaRPr lang="en-US"/>
          </a:p>
          <a:p>
            <a:pPr>
              <a:defRPr/>
            </a:pPr>
            <a:r>
              <a:rPr lang="en-GB"/>
              <a:t>  </a:t>
            </a:r>
            <a:endParaRPr lang="en-GB">
              <a:cs typeface="Calibri"/>
            </a:endParaRPr>
          </a:p>
          <a:p>
            <a:pPr>
              <a:defRPr/>
            </a:pPr>
            <a:r>
              <a:rPr lang="en-GB" b="0" i="0">
                <a:effectLst/>
              </a:rPr>
              <a:t>Already new jobs are emerging that are based on the need for sustainable thinking in </a:t>
            </a:r>
            <a:r>
              <a:rPr lang="en-GB"/>
              <a:t>Textiles </a:t>
            </a:r>
            <a:r>
              <a:rPr lang="en-GB" b="0" i="0" err="1">
                <a:effectLst/>
              </a:rPr>
              <a:t>eg</a:t>
            </a:r>
            <a:r>
              <a:rPr lang="en-GB" b="0" i="0">
                <a:effectLst/>
              </a:rPr>
              <a:t> Sustainability Managers that work to identify ways that businesses can improve their sustainable practices. However you don’t need to be a sustainability professional to be able to benefit from developing and applying sustainable skills. Or you can use your sustainability skills to identify companies that have a positive future because they are ahead of the game and already acting in a sustainable way. Finally, you can use business skills to set up a new company that meets the needs of people or companies in the Net Zero future by providing products and services in a way that does not impact the planet.</a:t>
            </a:r>
            <a:r>
              <a:rPr lang="en-GB"/>
              <a:t> </a:t>
            </a:r>
            <a:endParaRPr lang="en-GB">
              <a:cs typeface="Calibri"/>
            </a:endParaRPr>
          </a:p>
          <a:p>
            <a:pPr>
              <a:defRPr/>
            </a:pPr>
            <a:r>
              <a:rPr lang="en-GB"/>
              <a:t>  </a:t>
            </a:r>
            <a:endParaRPr lang="en-US"/>
          </a:p>
          <a:p>
            <a:pPr>
              <a:defRPr/>
            </a:pPr>
            <a:r>
              <a:rPr lang="en-US"/>
              <a:t>For more resources and information on sustainable careers visit </a:t>
            </a:r>
            <a:r>
              <a:rPr lang="en-US" b="1">
                <a:hlinkClick r:id="rId3"/>
              </a:rPr>
              <a:t>www.sustainable-futures.co.uk</a:t>
            </a:r>
            <a:r>
              <a:rPr lang="en-US" b="1"/>
              <a:t> </a:t>
            </a:r>
            <a:endParaRPr lang="en-US"/>
          </a:p>
          <a:p>
            <a:pPr>
              <a:defRPr/>
            </a:pPr>
            <a:r>
              <a:rPr lang="en-US" b="1"/>
              <a:t>  </a:t>
            </a:r>
            <a:endParaRPr lang="en-US"/>
          </a:p>
          <a:p>
            <a:pPr>
              <a:defRPr/>
            </a:pPr>
            <a:r>
              <a:rPr lang="en-US" b="1" i="1">
                <a:hlinkClick r:id="rId4"/>
              </a:rPr>
              <a:t>Sustainable Futures</a:t>
            </a:r>
            <a:r>
              <a:rPr lang="en-US" b="1" i="1"/>
              <a:t> is a free sustainable careers </a:t>
            </a:r>
            <a:r>
              <a:rPr lang="en-US" b="1" i="1" err="1"/>
              <a:t>programme</a:t>
            </a:r>
            <a:r>
              <a:rPr lang="en-US" b="1" i="1"/>
              <a:t> available to all schools across the UK. The </a:t>
            </a:r>
            <a:r>
              <a:rPr lang="en-US" b="1" i="1" err="1"/>
              <a:t>programme</a:t>
            </a:r>
            <a:r>
              <a:rPr lang="en-US" b="1" i="1"/>
              <a:t> is delivered in partnership by WWF-UK, Villiers Park Educational Trust and Founders4Schools. The Sustainable Futures </a:t>
            </a:r>
            <a:r>
              <a:rPr lang="en-US" b="1" i="1" err="1"/>
              <a:t>Programme</a:t>
            </a:r>
            <a:r>
              <a:rPr lang="en-US" b="1" i="1"/>
              <a:t> has been made possible by the generous support of the Evolution Education Trust. </a:t>
            </a:r>
            <a:endParaRPr lang="en-US"/>
          </a:p>
          <a:p>
            <a:pPr>
              <a:defRPr/>
            </a:pPr>
            <a:r>
              <a:rPr lang="en-US" b="1"/>
              <a:t>  </a:t>
            </a:r>
            <a:endParaRPr lang="en-US"/>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12</a:t>
            </a:fld>
            <a:endParaRPr lang="en-GB"/>
          </a:p>
        </p:txBody>
      </p:sp>
    </p:spTree>
    <p:extLst>
      <p:ext uri="{BB962C8B-B14F-4D97-AF65-F5344CB8AC3E}">
        <p14:creationId xmlns:p14="http://schemas.microsoft.com/office/powerpoint/2010/main" val="283480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2" name="Google Shape;1082;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endParaRPr lang="en-GB">
              <a:sym typeface="Calibri"/>
            </a:endParaRPr>
          </a:p>
          <a:p>
            <a:pPr marL="0" lvl="0" indent="0" algn="l">
              <a:spcBef>
                <a:spcPts val="0"/>
              </a:spcBef>
              <a:spcAft>
                <a:spcPts val="0"/>
              </a:spcAft>
              <a:buNone/>
            </a:pPr>
            <a:endParaRPr lang="en-GB">
              <a:solidFill>
                <a:srgbClr val="565A5C"/>
              </a:solidFill>
              <a:cs typeface="Calibri"/>
            </a:endParaRPr>
          </a:p>
        </p:txBody>
      </p:sp>
      <p:sp>
        <p:nvSpPr>
          <p:cNvPr id="1083" name="Google Shape;1083;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Apprenticeships can take between 1 and 5 years to complete, depending on the level. To</a:t>
            </a:r>
            <a:r>
              <a:rPr lang="en-GB" baseline="0"/>
              <a:t> start an apprenticeship you must be :</a:t>
            </a:r>
          </a:p>
          <a:p>
            <a:r>
              <a:rPr lang="en-GB" baseline="0"/>
              <a:t>16 or over; Live in England; Not be in full-time education. </a:t>
            </a:r>
          </a:p>
          <a:p>
            <a:r>
              <a:rPr lang="en-GB" baseline="0"/>
              <a:t>You can apply whilst you are still at school</a:t>
            </a:r>
          </a:p>
          <a:p>
            <a:endParaRPr lang="en-GB" baseline="0"/>
          </a:p>
          <a:p>
            <a:r>
              <a:rPr lang="en-GB" baseline="0"/>
              <a:t>T Levels are nationally recognised qualifications for 16-19 year olds that last for two years and an alternative to doing A levels</a:t>
            </a:r>
          </a:p>
          <a:p>
            <a:endParaRPr lang="en-GB" baseline="0"/>
          </a:p>
          <a:p>
            <a:r>
              <a:rPr lang="en-GB" baseline="0"/>
              <a:t>VTQs (Vocational technical qualifications) are practical qualifications for over 16s. They are designed to help students gets the skills they need to start a career or go on to higher levels of education. There are different types, including</a:t>
            </a:r>
          </a:p>
          <a:p>
            <a:r>
              <a:rPr lang="en-GB" baseline="0"/>
              <a:t>BTECs </a:t>
            </a:r>
            <a:r>
              <a:rPr lang="en-GB">
                <a:hlinkClick r:id="rId3"/>
              </a:rPr>
              <a:t>What is a BTEC diploma? - Nationals, Firsts &amp; Apprenticeships (ucas.com)</a:t>
            </a:r>
            <a:r>
              <a:rPr lang="en-GB" baseline="0"/>
              <a:t>; </a:t>
            </a:r>
          </a:p>
          <a:p>
            <a:r>
              <a:rPr lang="en-GB" baseline="0"/>
              <a:t>Cambridge Nationals </a:t>
            </a:r>
            <a:r>
              <a:rPr lang="en-GB">
                <a:hlinkClick r:id="rId4"/>
              </a:rPr>
              <a:t>Cambridge Nationals (ocr.org.uk)</a:t>
            </a:r>
            <a:endParaRPr lang="en-GB" baseline="0"/>
          </a:p>
          <a:p>
            <a:r>
              <a:rPr lang="en-GB" baseline="0"/>
              <a:t>Cambridge </a:t>
            </a:r>
            <a:r>
              <a:rPr lang="en-GB" baseline="0" err="1"/>
              <a:t>Technicals</a:t>
            </a:r>
            <a:r>
              <a:rPr lang="en-GB" baseline="0"/>
              <a:t> </a:t>
            </a:r>
            <a:r>
              <a:rPr lang="en-GB">
                <a:hlinkClick r:id="rId5"/>
              </a:rPr>
              <a:t>Cambridge Technicals (ocr.org.uk)</a:t>
            </a:r>
            <a:endParaRPr lang="en-GB" baseline="0"/>
          </a:p>
          <a:p>
            <a:r>
              <a:rPr lang="en-GB" baseline="0"/>
              <a:t>T Levels </a:t>
            </a:r>
            <a:r>
              <a:rPr lang="en-GB">
                <a:hlinkClick r:id="rId6"/>
              </a:rPr>
              <a:t>T Levels | National Careers Service</a:t>
            </a:r>
            <a:endParaRPr lang="en-GB"/>
          </a:p>
          <a:p>
            <a:endParaRPr lang="en-GB" baseline="0"/>
          </a:p>
          <a:p>
            <a:endParaRPr lang="en-GB" baseline="0"/>
          </a:p>
          <a:p>
            <a:endParaRPr lang="en-GB" baseline="0"/>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15</a:t>
            </a:fld>
            <a:endParaRPr lang="en-GB"/>
          </a:p>
        </p:txBody>
      </p:sp>
    </p:spTree>
    <p:extLst>
      <p:ext uri="{BB962C8B-B14F-4D97-AF65-F5344CB8AC3E}">
        <p14:creationId xmlns:p14="http://schemas.microsoft.com/office/powerpoint/2010/main" val="4142791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HTQs are technical qualifications that are approved by employers. There are many different types and are usually taught in the classroom at colleges, universities or independent training providers. To start a HQT you will need to be:</a:t>
            </a:r>
          </a:p>
          <a:p>
            <a:r>
              <a:rPr lang="en-GB"/>
              <a:t>10 or over; live in England</a:t>
            </a:r>
          </a:p>
          <a:p>
            <a:r>
              <a:rPr lang="en-GB"/>
              <a:t>Examples are:</a:t>
            </a:r>
          </a:p>
          <a:p>
            <a:r>
              <a:rPr lang="en-GB"/>
              <a:t>Higher national diplomas </a:t>
            </a:r>
            <a:r>
              <a:rPr lang="en-GB">
                <a:hlinkClick r:id="rId3"/>
              </a:rPr>
              <a:t>Search – UCAS</a:t>
            </a:r>
            <a:endParaRPr lang="en-GB"/>
          </a:p>
          <a:p>
            <a:r>
              <a:rPr lang="en-GB"/>
              <a:t>Higher national certificates </a:t>
            </a:r>
            <a:r>
              <a:rPr lang="en-GB">
                <a:hlinkClick r:id="rId4"/>
              </a:rPr>
              <a:t>Search – UCAS</a:t>
            </a:r>
            <a:endParaRPr lang="en-GB"/>
          </a:p>
          <a:p>
            <a:r>
              <a:rPr lang="en-GB"/>
              <a:t>Foundation degrees </a:t>
            </a:r>
            <a:r>
              <a:rPr lang="en-GB">
                <a:hlinkClick r:id="rId5"/>
              </a:rPr>
              <a:t>Foundation Degree Information And Advice | UCAS</a:t>
            </a:r>
            <a:endParaRPr lang="en-GB"/>
          </a:p>
          <a:p>
            <a:r>
              <a:rPr lang="en-GB"/>
              <a:t>Higher education diplomas </a:t>
            </a:r>
            <a:r>
              <a:rPr lang="en-GB">
                <a:hlinkClick r:id="rId3"/>
              </a:rPr>
              <a:t>Search – UCAS</a:t>
            </a:r>
            <a:endParaRPr lang="en-GB"/>
          </a:p>
          <a:p>
            <a:endParaRPr lang="en-GB"/>
          </a:p>
          <a:p>
            <a:r>
              <a:rPr lang="en-GB"/>
              <a:t>A levels are subject based qualifications usually assessed by exams and usually studied over two years. They can lead to further study, training or work</a:t>
            </a:r>
          </a:p>
          <a:p>
            <a:endParaRPr lang="en-GB"/>
          </a:p>
          <a:p>
            <a:r>
              <a:rPr lang="en-GB"/>
              <a:t>Higher education is the name for qualifications and courses young people can take after 18. there are many different types, such as:</a:t>
            </a:r>
          </a:p>
          <a:p>
            <a:r>
              <a:rPr lang="en-GB"/>
              <a:t>Diplomas</a:t>
            </a:r>
          </a:p>
          <a:p>
            <a:r>
              <a:rPr lang="en-GB"/>
              <a:t>Bachelor degrees</a:t>
            </a:r>
          </a:p>
          <a:p>
            <a:r>
              <a:rPr lang="en-GB"/>
              <a:t>Foundation degrees and foundation years</a:t>
            </a:r>
          </a:p>
          <a:p>
            <a:r>
              <a:rPr lang="en-GB"/>
              <a:t>HTQs (Higher technical qualifications) </a:t>
            </a:r>
            <a:r>
              <a:rPr lang="en-GB">
                <a:hlinkClick r:id="rId6"/>
              </a:rPr>
              <a:t>Higher technical qualifications (HTQs) | National Careers Service</a:t>
            </a:r>
            <a:endParaRPr lang="en-GB"/>
          </a:p>
          <a:p>
            <a:r>
              <a:rPr lang="en-GB"/>
              <a:t>Degree level apprenticeships </a:t>
            </a:r>
            <a:r>
              <a:rPr lang="en-GB" err="1">
                <a:hlinkClick r:id="rId7"/>
              </a:rPr>
              <a:t>Apprenticeships</a:t>
            </a:r>
            <a:r>
              <a:rPr lang="en-GB">
                <a:hlinkClick r:id="rId7"/>
              </a:rPr>
              <a:t> | National Careers Service</a:t>
            </a:r>
            <a:endParaRPr lang="en-GB"/>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16</a:t>
            </a:fld>
            <a:endParaRPr lang="en-GB"/>
          </a:p>
        </p:txBody>
      </p:sp>
    </p:spTree>
    <p:extLst>
      <p:ext uri="{BB962C8B-B14F-4D97-AF65-F5344CB8AC3E}">
        <p14:creationId xmlns:p14="http://schemas.microsoft.com/office/powerpoint/2010/main" val="4121159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Supported internship (with EHCP) is an unpaid work-based study programme that usually lasts for one year. It includes an extended work placement that lasts for at least 6 </a:t>
            </a:r>
          </a:p>
          <a:p>
            <a:r>
              <a:rPr lang="en-GB"/>
              <a:t>months. This will help young people take the first step from education into the workplace while gaining the skills they need to get a paid job.</a:t>
            </a:r>
          </a:p>
          <a:p>
            <a:endParaRPr lang="en-GB"/>
          </a:p>
          <a:p>
            <a:r>
              <a:rPr lang="en-GB"/>
              <a:t>School Leaver schemes. Some companies offer school leaver schemes to young people who have completed A levels. The scheme allows them to learn and train with a large company while earning a wage. You need to check each company’s website to see if they offer a school leaver scheme and how to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need to be 18 or over and not in full time education. Usually, the schemes require high A level grades or equivalent qualifications.</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17</a:t>
            </a:fld>
            <a:endParaRPr lang="en-GB"/>
          </a:p>
        </p:txBody>
      </p:sp>
    </p:spTree>
    <p:extLst>
      <p:ext uri="{BB962C8B-B14F-4D97-AF65-F5344CB8AC3E}">
        <p14:creationId xmlns:p14="http://schemas.microsoft.com/office/powerpoint/2010/main" val="2034669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students will aspire to go to the top university. However, this isn't the same for all subjects.</a:t>
            </a:r>
          </a:p>
          <a:p>
            <a:r>
              <a:rPr lang="en-US">
                <a:cs typeface="Calibri"/>
              </a:rPr>
              <a:t>It also depends what aspect of university life young people consider the most important</a:t>
            </a:r>
          </a:p>
          <a:p>
            <a:r>
              <a:rPr lang="en-US">
                <a:cs typeface="Calibri"/>
              </a:rPr>
              <a:t>Once you have had this discussion with students, follow the link and filter by different factors to help inform their choices.</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18</a:t>
            </a:fld>
            <a:endParaRPr lang="en-GB"/>
          </a:p>
        </p:txBody>
      </p:sp>
    </p:spTree>
    <p:extLst>
      <p:ext uri="{BB962C8B-B14F-4D97-AF65-F5344CB8AC3E}">
        <p14:creationId xmlns:p14="http://schemas.microsoft.com/office/powerpoint/2010/main" val="2049531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p>
          <a:p>
            <a:r>
              <a:rPr lang="en-US"/>
              <a:t>•You should get a page of search results, you can filter these by university or college, whether you want to study full or part time or perhaps you want to see that courses are near you </a:t>
            </a:r>
          </a:p>
          <a:p>
            <a:r>
              <a:rPr lang="en-US"/>
              <a:t>•Once you have had a look at a few different courses and subjects now  it time to compare some side by side </a:t>
            </a: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p>
          <a:p>
            <a:r>
              <a:rPr lang="en-US"/>
              <a:t>•Once you have your chosen five side by side, try to answer the following questions [NOTE TO TEACHER, THESE CAN BE EDITED TO REFLECT YEAR GROUP] </a:t>
            </a:r>
          </a:p>
          <a:p>
            <a:r>
              <a:rPr lang="en-US"/>
              <a:t>  </a:t>
            </a:r>
          </a:p>
          <a:p>
            <a:r>
              <a:rPr lang="en-US"/>
              <a:t>Research and comprehension, numeric and basic statistical </a:t>
            </a:r>
          </a:p>
          <a:p>
            <a:r>
              <a:rPr lang="en-US"/>
              <a:t>•What kinds of qualifications do students on the course have when they start the course? </a:t>
            </a:r>
          </a:p>
          <a:p>
            <a:r>
              <a:rPr lang="en-US"/>
              <a:t>•How many have a placement year? </a:t>
            </a:r>
          </a:p>
          <a:p>
            <a:r>
              <a:rPr lang="en-US"/>
              <a:t>•How many courses let you study abroad? </a:t>
            </a:r>
          </a:p>
          <a:p>
            <a:r>
              <a:rPr lang="en-US"/>
              <a:t>•Which has the highest student satisfaction rating? How do you know this? </a:t>
            </a:r>
          </a:p>
          <a:p>
            <a:r>
              <a:rPr lang="en-US"/>
              <a:t>•What kinds of jobs do graduates from this course go on to? </a:t>
            </a:r>
          </a:p>
          <a:p>
            <a:r>
              <a:rPr lang="en-US"/>
              <a:t>•Which course has the highest salary after three years? Is this higher or lower than the national average? </a:t>
            </a:r>
          </a:p>
          <a:p>
            <a:r>
              <a:rPr lang="en-US"/>
              <a:t>•Choose your favourite course and explain why you chose this course over the others? </a:t>
            </a:r>
          </a:p>
          <a:p>
            <a:r>
              <a:rPr lang="en-US"/>
              <a:t>  </a:t>
            </a: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19</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endParaRPr lang="en-US">
              <a:cs typeface="Calibri"/>
            </a:endParaRPr>
          </a:p>
          <a:p>
            <a:r>
              <a:rPr lang="en-US" u="sng">
                <a:hlinkClick r:id="rId3"/>
              </a:rPr>
              <a:t>Discover Uni</a:t>
            </a:r>
            <a:r>
              <a:rPr lang="en-US"/>
              <a:t> includes official statistics about higher education courses taken from national surveys and data collected from universities and colleges about all their students. </a:t>
            </a:r>
            <a:endParaRPr lang="en-US">
              <a:cs typeface="Calibri"/>
            </a:endParaRPr>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endParaRPr lang="en-US">
              <a:cs typeface="Calibri"/>
            </a:endParaRPr>
          </a:p>
          <a:p>
            <a:r>
              <a:rPr lang="en-US"/>
              <a:t>•Got a subject in mind? [alternatively, you could explore a certain subject here] search for a course or subject </a:t>
            </a:r>
            <a:endParaRPr lang="en-US">
              <a:cs typeface="Calibri"/>
            </a:endParaRP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Critical thinking, numeracy, statistical </a:t>
            </a:r>
            <a:endParaRPr lang="en-US">
              <a:cs typeface="Calibri"/>
            </a:endParaRPr>
          </a:p>
          <a:p>
            <a:r>
              <a:rPr lang="en-US"/>
              <a:t>•Is the data I am looking at for a course or a subject? </a:t>
            </a:r>
            <a:endParaRPr lang="en-US">
              <a:cs typeface="Calibri"/>
            </a:endParaRPr>
          </a:p>
          <a:p>
            <a:r>
              <a:rPr lang="en-US"/>
              <a:t>•What year, or years, does the data relate to? </a:t>
            </a:r>
            <a:endParaRPr lang="en-US">
              <a:cs typeface="Calibri"/>
            </a:endParaRPr>
          </a:p>
          <a:p>
            <a:r>
              <a:rPr lang="en-US"/>
              <a:t>•How many students or graduates is this data based on? </a:t>
            </a:r>
            <a:endParaRPr lang="en-US">
              <a:cs typeface="Calibri"/>
            </a:endParaRPr>
          </a:p>
          <a:p>
            <a:r>
              <a:rPr lang="en-US"/>
              <a:t>•Does the data represent all the students on the course or subject area? </a:t>
            </a:r>
            <a:endParaRPr lang="en-US">
              <a:cs typeface="Calibri"/>
            </a:endParaRPr>
          </a:p>
          <a:p>
            <a:r>
              <a:rPr lang="en-US"/>
              <a:t>•Does the data include people like me? </a:t>
            </a:r>
            <a:endParaRPr lang="en-US">
              <a:cs typeface="Calibri"/>
            </a:endParaRPr>
          </a:p>
          <a:p>
            <a:r>
              <a:rPr lang="en-US"/>
              <a:t>•What factors might impact the data?</a:t>
            </a:r>
            <a:endParaRPr lang="en-US">
              <a:cs typeface="Calibri"/>
            </a:endParaRP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20</a:t>
            </a:fld>
            <a:endParaRPr lang="en-GB"/>
          </a:p>
        </p:txBody>
      </p:sp>
    </p:spTree>
    <p:extLst>
      <p:ext uri="{BB962C8B-B14F-4D97-AF65-F5344CB8AC3E}">
        <p14:creationId xmlns:p14="http://schemas.microsoft.com/office/powerpoint/2010/main" val="2235091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Refer also to the 5 reasons Textiles should be included in the curriculum from P5 of your subject guide:</a:t>
            </a:r>
          </a:p>
          <a:p>
            <a:pPr marL="171450" indent="-171450">
              <a:buFont typeface="Symbol"/>
              <a:buChar char="•"/>
            </a:pPr>
            <a:r>
              <a:rPr lang="en-GB"/>
              <a:t>Everyone needs to wear clothes – this is an industry that isn’t going away; it can support job roles such as Buyers, Merchandisers, Garment and Fabric technologists, Manufacturing, Marketing, Sales, Designers etc</a:t>
            </a:r>
          </a:p>
          <a:p>
            <a:pPr marL="171450" indent="-171450">
              <a:buFont typeface="Symbol"/>
              <a:buChar char="•"/>
            </a:pPr>
            <a:r>
              <a:rPr lang="en-GB"/>
              <a:t>The UK textiles industry is worth @ £9 billion to the economy, and this is set to increase as employment in the sector grows year on year</a:t>
            </a:r>
          </a:p>
          <a:p>
            <a:pPr marL="171450" indent="-171450">
              <a:buFont typeface="Symbol"/>
              <a:buChar char="•"/>
            </a:pPr>
            <a:r>
              <a:rPr lang="en-GB"/>
              <a:t>Textiles allows you to innovate and create something new and think ‘outside the box’</a:t>
            </a:r>
          </a:p>
          <a:p>
            <a:pPr marL="171450" indent="-171450">
              <a:buFont typeface="Symbol"/>
              <a:buChar char="•"/>
            </a:pPr>
            <a:r>
              <a:rPr lang="en-GB"/>
              <a:t>Textiles develops key transferable skills such as teamwork, project management, communication, marketing and commercial awareness.</a:t>
            </a:r>
          </a:p>
          <a:p>
            <a:pPr marL="171450" indent="-171450">
              <a:buFont typeface="Symbol"/>
              <a:buChar char="•"/>
            </a:pPr>
            <a:r>
              <a:rPr lang="en-GB"/>
              <a:t>Textiles helps you understand what you are wearing and why some clothes are more comfortable than others</a:t>
            </a:r>
          </a:p>
          <a:p>
            <a:endParaRPr lang="en-GB"/>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identify a job related to your subject that they will be doing in ten years’ time and ask them to present the pathway they took to that role</a:t>
            </a:r>
          </a:p>
        </p:txBody>
      </p:sp>
      <p:sp>
        <p:nvSpPr>
          <p:cNvPr id="4" name="Slide Number Placeholder 3"/>
          <p:cNvSpPr>
            <a:spLocks noGrp="1"/>
          </p:cNvSpPr>
          <p:nvPr>
            <p:ph type="sldNum" sz="quarter" idx="5"/>
          </p:nvPr>
        </p:nvSpPr>
        <p:spPr/>
        <p:txBody>
          <a:bodyPr/>
          <a:lstStyle/>
          <a:p>
            <a:fld id="{F0931DAE-8EEE-416B-A7B3-405BE90A67B5}" type="slidenum">
              <a:rPr lang="en-GB" smtClean="0"/>
              <a:t>21</a:t>
            </a:fld>
            <a:endParaRPr lang="en-GB"/>
          </a:p>
        </p:txBody>
      </p:sp>
    </p:spTree>
    <p:extLst>
      <p:ext uri="{BB962C8B-B14F-4D97-AF65-F5344CB8AC3E}">
        <p14:creationId xmlns:p14="http://schemas.microsoft.com/office/powerpoint/2010/main" val="4260367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local options at 16/18 in pathways related to your subject that interest them.</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22</a:t>
            </a:fld>
            <a:endParaRPr lang="en-GB"/>
          </a:p>
        </p:txBody>
      </p:sp>
    </p:spTree>
    <p:extLst>
      <p:ext uri="{BB962C8B-B14F-4D97-AF65-F5344CB8AC3E}">
        <p14:creationId xmlns:p14="http://schemas.microsoft.com/office/powerpoint/2010/main" val="153538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and present on roles of interest</a:t>
            </a:r>
          </a:p>
          <a:p>
            <a:r>
              <a:rPr lang="en-GB"/>
              <a:t>Differentiate the content or timings to suit individual needs</a:t>
            </a:r>
          </a:p>
          <a:p>
            <a:endParaRPr lang="en-GB"/>
          </a:p>
          <a:p>
            <a:r>
              <a:rPr lang="en-GB"/>
              <a:t>Encourage them each to add extra information that isn’t likely to be in any other presentation</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23</a:t>
            </a:fld>
            <a:endParaRPr lang="en-GB"/>
          </a:p>
        </p:txBody>
      </p:sp>
    </p:spTree>
    <p:extLst>
      <p:ext uri="{BB962C8B-B14F-4D97-AF65-F5344CB8AC3E}">
        <p14:creationId xmlns:p14="http://schemas.microsoft.com/office/powerpoint/2010/main" val="3755589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24</a:t>
            </a:fld>
            <a:endParaRPr lang="en-GB"/>
          </a:p>
        </p:txBody>
      </p:sp>
    </p:spTree>
    <p:extLst>
      <p:ext uri="{BB962C8B-B14F-4D97-AF65-F5344CB8AC3E}">
        <p14:creationId xmlns:p14="http://schemas.microsoft.com/office/powerpoint/2010/main" val="1608687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Calibri" panose="020F0502020204030204" pitchFamily="34" charset="0"/>
              </a:rPr>
              <a:t>How to develop Essential Skills in your subject:</a:t>
            </a:r>
            <a:r>
              <a:rPr lang="en-GB" sz="1200" b="0" i="0">
                <a:solidFill>
                  <a:srgbClr val="000000"/>
                </a:solidFill>
                <a:effectLst/>
                <a:latin typeface="Calibri" panose="020F0502020204030204" pitchFamily="34" charset="0"/>
              </a:rPr>
              <a:t> </a:t>
            </a:r>
          </a:p>
          <a:p>
            <a:pPr algn="l" rtl="0" fontAlgn="base"/>
            <a:r>
              <a:rPr lang="en-GB" sz="1200" b="1" i="0">
                <a:solidFill>
                  <a:srgbClr val="000000"/>
                </a:solidFill>
                <a:effectLst/>
                <a:latin typeface="Calibri" panose="020F0502020204030204" pitchFamily="34" charset="0"/>
              </a:rPr>
              <a:t>A critical part of effective careers provision is building students’ essential skills. These are the skills that underpin success in the classroom and the world of work: skills like Creativity, Problem Solving, and  Speaking.  Students need to be able to recognise their skillset and talk about it confidently too. They will probably be using them already in your lessons but this can be a confusing space, with lots of overlapping terminology.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r>
              <a:rPr lang="en-GB" sz="1200" b="1" i="0" u="sng" strike="noStrike">
                <a:solidFill>
                  <a:srgbClr val="0563C1"/>
                </a:solidFill>
                <a:effectLst/>
                <a:latin typeface="Calibri" panose="020F0502020204030204" pitchFamily="34" charset="0"/>
                <a:hlinkClick r:id="rId3"/>
              </a:rPr>
              <a:t>https://www.skillsbuilder.org/universal-framework/listening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How to use this slide:</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Follow these links for quick 2min videos “What is this skill?”</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r>
              <a:rPr lang="en-GB" b="1"/>
              <a:t>Creativity</a:t>
            </a:r>
            <a:r>
              <a:rPr lang="en-GB"/>
              <a:t> </a:t>
            </a:r>
          </a:p>
          <a:p>
            <a:r>
              <a:rPr lang="en-GB" b="1" u="sng">
                <a:hlinkClick r:id="rId4"/>
              </a:rPr>
              <a:t>https://skillsbuilderpartnership.wistia.com/medias/1ailu2bpod</a:t>
            </a:r>
            <a:r>
              <a:rPr lang="en-GB"/>
              <a:t> </a:t>
            </a:r>
          </a:p>
          <a:p>
            <a:r>
              <a:rPr lang="en-GB" b="1"/>
              <a:t>Speaking</a:t>
            </a:r>
            <a:r>
              <a:rPr lang="en-GB"/>
              <a:t> </a:t>
            </a:r>
          </a:p>
          <a:p>
            <a:r>
              <a:rPr lang="en-GB" b="1" u="sng">
                <a:hlinkClick r:id="rId5"/>
              </a:rPr>
              <a:t>https://skillsbuilderpartnership.wistia.com/medias/wtx0nr7ju7</a:t>
            </a:r>
            <a:r>
              <a:rPr lang="en-GB"/>
              <a:t> </a:t>
            </a:r>
          </a:p>
          <a:p>
            <a:r>
              <a:rPr lang="en-GB" b="1"/>
              <a:t>Aiming High</a:t>
            </a:r>
            <a:r>
              <a:rPr lang="en-GB"/>
              <a:t> </a:t>
            </a:r>
          </a:p>
          <a:p>
            <a:r>
              <a:rPr lang="en-GB" b="1" u="sng">
                <a:hlinkClick r:id="rId6"/>
              </a:rPr>
              <a:t>https://skillsbuilderpartnership.wistia.com/medias/67f4qr5jod</a:t>
            </a:r>
            <a:r>
              <a:rPr lang="en-GB"/>
              <a:t> </a:t>
            </a:r>
          </a:p>
          <a:p>
            <a:endParaRPr lang="en-GB" b="1">
              <a:solidFill>
                <a:srgbClr val="000000"/>
              </a:solidFill>
              <a:latin typeface="Calibri"/>
              <a:cs typeface="Calibri"/>
            </a:endParaRPr>
          </a:p>
          <a:p>
            <a:pPr algn="l"/>
            <a:r>
              <a:rPr lang="en-GB" sz="1200" b="1" i="0">
                <a:solidFill>
                  <a:srgbClr val="000000"/>
                </a:solidFill>
                <a:effectLst/>
                <a:latin typeface="Calibri"/>
                <a:cs typeface="Calibri"/>
              </a:rPr>
              <a:t>Listening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panose="020F0502020204030204" pitchFamily="34" charset="0"/>
                <a:hlinkClick r:id="rId7"/>
              </a:rPr>
              <a:t>https://skillsbuilderpartnership.wistia.com/medias/nap68tblh1</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Problem Solving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8"/>
              </a:rPr>
              <a:t>https://skillsbuilderpartnership.wistia.com/medias/folu9nyiog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Staying Positive</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9"/>
              </a:rPr>
              <a:t>https://skillsbuilderpartnership.wistia.com/medias/dzwf6mz7k4</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Leadership</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0"/>
              </a:rPr>
              <a:t>https://skillsbuilderpartnership.wistia.com/medias/ke09jw6nvi</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Teamwork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1"/>
              </a:rPr>
              <a:t>https://skillsbuilderpartnership.wistia.com/medias/5crnmxtndt</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Use the links on the slide to access Short Lessons for your subject/key stage. </a:t>
            </a:r>
            <a:r>
              <a:rPr lang="en-GB" sz="1200" b="0" i="0">
                <a:solidFill>
                  <a:srgbClr val="000000"/>
                </a:solidFill>
                <a:effectLst/>
                <a:latin typeface="Calibri" panose="020F0502020204030204" pitchFamily="34" charset="0"/>
              </a:rPr>
              <a:t>We have highlighted 3 essential skills that are likely to come up in your lessons, and included links to Short Lessons pitched appropriately for each Key Stage. These Short Lessons are perfect for pastoral time and starters/plenaries. You can register here to access these and many other resources: </a:t>
            </a:r>
            <a:r>
              <a:rPr lang="en-GB" sz="1200" b="1" i="0" u="sng" strike="noStrike">
                <a:solidFill>
                  <a:srgbClr val="0563C1"/>
                </a:solidFill>
                <a:effectLst/>
                <a:latin typeface="Calibri" panose="020F0502020204030204" pitchFamily="34" charset="0"/>
                <a:hlinkClick r:id="rId12"/>
              </a:rPr>
              <a:t>https://hub.skillsbuilder.org/account/login/</a:t>
            </a:r>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You can also access our inclusive learning resource pack, </a:t>
            </a:r>
            <a:r>
              <a:rPr lang="en-GB" sz="1200" b="0" i="0">
                <a:solidFill>
                  <a:srgbClr val="000000"/>
                </a:solidFill>
                <a:effectLst/>
                <a:latin typeface="Calibri" panose="020F0502020204030204" pitchFamily="34" charset="0"/>
              </a:rPr>
              <a:t>packed full of resources to support students with additional needs to develop their essential skills: </a:t>
            </a:r>
            <a:r>
              <a:rPr lang="en-GB" sz="1200" b="1" i="0" u="sng" strike="noStrike">
                <a:solidFill>
                  <a:srgbClr val="0563C1"/>
                </a:solidFill>
                <a:effectLst/>
                <a:latin typeface="Calibri" panose="020F0502020204030204" pitchFamily="34" charset="0"/>
                <a:hlinkClick r:id="rId13"/>
              </a:rPr>
              <a:t>https://hub.skillsbuilder.org/training-area/inclusive-learning-resource-pack/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Encourage students to reflect on and build their essential skills independently via the online reflection tool at Skills Builder Benchmark (</a:t>
            </a:r>
            <a:r>
              <a:rPr lang="en-GB" sz="1200" b="1" i="0" u="sng" strike="noStrike">
                <a:solidFill>
                  <a:srgbClr val="0563C1"/>
                </a:solidFill>
                <a:effectLst/>
                <a:latin typeface="Calibri" panose="020F0502020204030204" pitchFamily="34" charset="0"/>
                <a:hlinkClick r:id="rId14"/>
              </a:rPr>
              <a:t>https://www.skillsbuilder.org/benchmark</a:t>
            </a:r>
            <a:r>
              <a:rPr lang="en-GB" sz="1200" b="1" i="0">
                <a:solidFill>
                  <a:srgbClr val="000000"/>
                </a:solidFill>
                <a:effectLst/>
                <a:latin typeface="Calibri" panose="020F0502020204030204" pitchFamily="34" charset="0"/>
              </a:rPr>
              <a:t>) and through interactive, online modules at Skills Builder Launchpad (</a:t>
            </a:r>
            <a:r>
              <a:rPr lang="en-GB" sz="1200" b="1" i="0" u="sng" strike="noStrike">
                <a:solidFill>
                  <a:srgbClr val="0563C1"/>
                </a:solidFill>
                <a:effectLst/>
                <a:latin typeface="Calibri" panose="020F0502020204030204" pitchFamily="34" charset="0"/>
                <a:hlinkClick r:id="rId15"/>
              </a:rPr>
              <a:t>https://launchpad.skillsbuilder.org/</a:t>
            </a:r>
            <a:r>
              <a:rPr lang="en-GB" sz="1200" b="1" i="0">
                <a:solidFill>
                  <a:srgbClr val="000000"/>
                </a:solidFill>
                <a:effectLst/>
                <a:latin typeface="Calibri" panose="020F0502020204030204" pitchFamily="34" charset="0"/>
              </a:rPr>
              <a:t>).</a:t>
            </a:r>
            <a:endParaRPr lang="en-GB" sz="1200"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25</a:t>
            </a:fld>
            <a:endParaRPr lang="en-GB"/>
          </a:p>
        </p:txBody>
      </p:sp>
    </p:spTree>
    <p:extLst>
      <p:ext uri="{BB962C8B-B14F-4D97-AF65-F5344CB8AC3E}">
        <p14:creationId xmlns:p14="http://schemas.microsoft.com/office/powerpoint/2010/main" val="4290531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26</a:t>
            </a:fld>
            <a:endParaRPr lang="en-GB"/>
          </a:p>
        </p:txBody>
      </p:sp>
    </p:spTree>
    <p:extLst>
      <p:ext uri="{BB962C8B-B14F-4D97-AF65-F5344CB8AC3E}">
        <p14:creationId xmlns:p14="http://schemas.microsoft.com/office/powerpoint/2010/main" val="2311072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p>
          <a:p>
            <a:endParaRPr lang="en-US"/>
          </a:p>
          <a:p>
            <a:r>
              <a:rPr lang="en-US"/>
              <a:t>Read the information provided </a:t>
            </a:r>
          </a:p>
          <a:p>
            <a:r>
              <a:rPr lang="en-US"/>
              <a:t>Read 'Building Blocks'</a:t>
            </a:r>
          </a:p>
          <a:p>
            <a:r>
              <a:rPr lang="en-US"/>
              <a:t>Try and answer the 'Reflective Questions'</a:t>
            </a:r>
          </a:p>
          <a:p>
            <a:r>
              <a:rPr lang="en-US"/>
              <a:t>You can also read the summary provided</a:t>
            </a:r>
          </a:p>
          <a:p>
            <a:endParaRPr lang="en-US"/>
          </a:p>
          <a:p>
            <a:r>
              <a:rPr lang="en-US"/>
              <a:t>If you feel you can so this then place a tick in the box </a:t>
            </a:r>
          </a:p>
          <a:p>
            <a:endParaRPr lang="en-US"/>
          </a:p>
          <a:p>
            <a:r>
              <a:rPr lang="en-US"/>
              <a:t>Repeat this until you have reached your limit.</a:t>
            </a:r>
          </a:p>
          <a:p>
            <a:endParaRPr lang="en-US"/>
          </a:p>
          <a:p>
            <a:r>
              <a:rPr lang="en-US"/>
              <a:t>Now you should be able to complete the two boxes: My Strength (s) and My area (s) of development</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27</a:t>
            </a:fld>
            <a:endParaRPr lang="en-GB"/>
          </a:p>
        </p:txBody>
      </p:sp>
    </p:spTree>
    <p:extLst>
      <p:ext uri="{BB962C8B-B14F-4D97-AF65-F5344CB8AC3E}">
        <p14:creationId xmlns:p14="http://schemas.microsoft.com/office/powerpoint/2010/main" val="2703048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p>
          <a:p>
            <a:endParaRPr lang="en-US"/>
          </a:p>
          <a:p>
            <a:r>
              <a:rPr lang="en-US"/>
              <a:t>Read the information provided </a:t>
            </a:r>
          </a:p>
          <a:p>
            <a:r>
              <a:rPr lang="en-US"/>
              <a:t>Read 'Building Blocks'</a:t>
            </a:r>
          </a:p>
          <a:p>
            <a:r>
              <a:rPr lang="en-US"/>
              <a:t>Try and answer the 'Reflective Questions'</a:t>
            </a:r>
          </a:p>
          <a:p>
            <a:r>
              <a:rPr lang="en-US"/>
              <a:t>You can also read the summary provided</a:t>
            </a:r>
          </a:p>
          <a:p>
            <a:endParaRPr lang="en-US"/>
          </a:p>
          <a:p>
            <a:r>
              <a:rPr lang="en-US"/>
              <a:t>If you feel you can do this then place a tick in the box </a:t>
            </a:r>
          </a:p>
          <a:p>
            <a:endParaRPr lang="en-US"/>
          </a:p>
          <a:p>
            <a:r>
              <a:rPr lang="en-US"/>
              <a:t>Repeat this until you have reached your limit.</a:t>
            </a:r>
          </a:p>
          <a:p>
            <a:endParaRPr lang="en-US"/>
          </a:p>
          <a:p>
            <a:r>
              <a:rPr lang="en-US"/>
              <a:t>Now you should be able to complete the two boxes: My Strength (s) and My area (s) of development</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28</a:t>
            </a:fld>
            <a:endParaRPr lang="en-GB"/>
          </a:p>
        </p:txBody>
      </p:sp>
    </p:spTree>
    <p:extLst>
      <p:ext uri="{BB962C8B-B14F-4D97-AF65-F5344CB8AC3E}">
        <p14:creationId xmlns:p14="http://schemas.microsoft.com/office/powerpoint/2010/main" val="3949407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Page 1</a:t>
            </a:r>
          </a:p>
          <a:p>
            <a:r>
              <a:rPr lang="en-GB">
                <a:cs typeface="Calibri"/>
              </a:rPr>
              <a:t>Here's a fun challenge for you to have a go at home, match the fabric to their description</a:t>
            </a:r>
            <a:endParaRPr lang="en-GB" baseline="0">
              <a:cs typeface="Calibri"/>
            </a:endParaRPr>
          </a:p>
          <a:p>
            <a:endParaRPr lang="en-GB">
              <a:cs typeface="Calibri"/>
            </a:endParaRPr>
          </a:p>
          <a:p>
            <a:r>
              <a:rPr lang="en-GB">
                <a:cs typeface="Calibri"/>
              </a:rPr>
              <a:t>Page 2</a:t>
            </a:r>
          </a:p>
          <a:p>
            <a:r>
              <a:rPr lang="en-GB">
                <a:cs typeface="Calibri"/>
              </a:rPr>
              <a:t>Use the NCS Explore careers tool to help you complete four job profiles from those found in the wordsearch</a:t>
            </a:r>
          </a:p>
          <a:p>
            <a:r>
              <a:rPr lang="en-GB">
                <a:cs typeface="Calibri"/>
              </a:rPr>
              <a:t>[We would advise you demonstrate the site to the students as you set this task]</a:t>
            </a:r>
            <a:endParaRPr lang="en-GB"/>
          </a:p>
          <a:p>
            <a:endParaRPr lang="en-GB">
              <a:cs typeface="Calibri" panose="020F0502020204030204"/>
            </a:endParaRPr>
          </a:p>
          <a:p>
            <a:r>
              <a:rPr lang="en-GB">
                <a:cs typeface="Calibri" panose="020F0502020204030204"/>
              </a:rPr>
              <a:t>Here's an example: Click on the link and enter a career </a:t>
            </a:r>
          </a:p>
          <a:p>
            <a:r>
              <a:rPr lang="en-GB">
                <a:hlinkClick r:id="rId3"/>
              </a:rPr>
              <a:t>https://nationalcareers.service.gov.uk/explore-careers</a:t>
            </a:r>
            <a:endParaRPr lang="en-GB">
              <a:cs typeface="Calibri" panose="020F0502020204030204"/>
              <a:hlinkClick r:id="rId3"/>
            </a:endParaRPr>
          </a:p>
          <a:p>
            <a:r>
              <a:rPr lang="en-GB">
                <a:cs typeface="Calibri" panose="020F0502020204030204"/>
              </a:rPr>
              <a:t>Example: (choose any)</a:t>
            </a:r>
          </a:p>
          <a:p>
            <a:r>
              <a:rPr lang="en-GB">
                <a:cs typeface="Calibri" panose="020F0502020204030204"/>
              </a:rPr>
              <a:t>It will automatically give you a description of what the job entails</a:t>
            </a:r>
          </a:p>
          <a:p>
            <a:r>
              <a:rPr lang="en-GB">
                <a:cs typeface="Calibri" panose="020F0502020204030204"/>
              </a:rPr>
              <a:t>The demographic shows average salary, typical hours and typical time of work</a:t>
            </a:r>
          </a:p>
          <a:p>
            <a:endParaRPr lang="en-GB">
              <a:cs typeface="Calibri" panose="020F0502020204030204"/>
            </a:endParaRPr>
          </a:p>
          <a:p>
            <a:r>
              <a:rPr lang="en-GB">
                <a:cs typeface="Calibri" panose="020F0502020204030204"/>
              </a:rPr>
              <a:t>When you scroll down further information appears (simply click on the + sign to reveal more information and – sign to return)</a:t>
            </a:r>
          </a:p>
          <a:p>
            <a:r>
              <a:rPr lang="en-GB" b="1">
                <a:cs typeface="Calibri" panose="020F0502020204030204"/>
              </a:rPr>
              <a:t>How to become</a:t>
            </a:r>
            <a:r>
              <a:rPr lang="en-GB">
                <a:cs typeface="Calibri" panose="020F0502020204030204"/>
              </a:rPr>
              <a:t> (explore the different ways to get into this role)</a:t>
            </a:r>
          </a:p>
          <a:p>
            <a:r>
              <a:rPr lang="en-GB" b="1">
                <a:cs typeface="Calibri" panose="020F0502020204030204"/>
              </a:rPr>
              <a:t>What it takes</a:t>
            </a:r>
            <a:r>
              <a:rPr lang="en-GB">
                <a:cs typeface="Calibri" panose="020F0502020204030204"/>
              </a:rPr>
              <a:t> (what skills you need for this role)</a:t>
            </a:r>
          </a:p>
          <a:p>
            <a:r>
              <a:rPr lang="en-GB" b="1">
                <a:cs typeface="Calibri" panose="020F0502020204030204"/>
              </a:rPr>
              <a:t>What you'll do</a:t>
            </a:r>
            <a:r>
              <a:rPr lang="en-GB">
                <a:cs typeface="Calibri" panose="020F0502020204030204"/>
              </a:rPr>
              <a:t> (Day to day tasks)</a:t>
            </a:r>
          </a:p>
          <a:p>
            <a:r>
              <a:rPr lang="en-GB" b="1">
                <a:cs typeface="Calibri" panose="020F0502020204030204"/>
              </a:rPr>
              <a:t>Career path and progression</a:t>
            </a:r>
            <a:r>
              <a:rPr lang="en-GB">
                <a:cs typeface="Calibri" panose="020F0502020204030204"/>
              </a:rPr>
              <a:t> (progression in this role and similar opportunities)</a:t>
            </a:r>
          </a:p>
          <a:p>
            <a:r>
              <a:rPr lang="en-GB" b="1">
                <a:cs typeface="Calibri" panose="020F0502020204030204"/>
              </a:rPr>
              <a:t>Current opportunities</a:t>
            </a:r>
            <a:r>
              <a:rPr lang="en-GB">
                <a:cs typeface="Calibri" panose="020F0502020204030204"/>
              </a:rPr>
              <a:t> (find apprenticeships, courses and jobs available near you)</a:t>
            </a: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29</a:t>
            </a:fld>
            <a:endParaRPr lang="en-GB"/>
          </a:p>
        </p:txBody>
      </p:sp>
    </p:spTree>
    <p:extLst>
      <p:ext uri="{BB962C8B-B14F-4D97-AF65-F5344CB8AC3E}">
        <p14:creationId xmlns:p14="http://schemas.microsoft.com/office/powerpoint/2010/main" val="2055534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931DAE-8EEE-416B-A7B3-405BE90A67B5}" type="slidenum">
              <a:rPr lang="en-GB" smtClean="0"/>
              <a:t>30</a:t>
            </a:fld>
            <a:endParaRPr lang="en-GB"/>
          </a:p>
        </p:txBody>
      </p:sp>
    </p:spTree>
    <p:extLst>
      <p:ext uri="{BB962C8B-B14F-4D97-AF65-F5344CB8AC3E}">
        <p14:creationId xmlns:p14="http://schemas.microsoft.com/office/powerpoint/2010/main" val="113762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r>
              <a:rPr lang="en-GB" sz="1200" u="sng">
                <a:solidFill>
                  <a:schemeClr val="tx2"/>
                </a:solidFill>
                <a:effectLst/>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Jobs that use </a:t>
            </a:r>
            <a:r>
              <a:rPr lang="en-GB" sz="1200" u="sng">
                <a:solidFill>
                  <a:schemeClr val="tx2"/>
                </a:solidFill>
                <a:effectLst/>
                <a:latin typeface="Calibri"/>
                <a:ea typeface="Calibri" panose="020F0502020204030204" pitchFamily="34" charset="0"/>
                <a:cs typeface="Calibri"/>
              </a:rPr>
              <a:t>Art &amp; Design</a:t>
            </a:r>
            <a:r>
              <a:rPr lang="en-GB" sz="1200" u="sng">
                <a:solidFill>
                  <a:srgbClr val="0563C1"/>
                </a:solidFill>
                <a:effectLst/>
                <a:latin typeface="Calibri"/>
                <a:ea typeface="Calibri" panose="020F0502020204030204" pitchFamily="34" charset="0"/>
                <a:cs typeface="Calibri"/>
              </a:rPr>
              <a:t> </a:t>
            </a:r>
            <a:r>
              <a:rPr lang="en-GB" sz="1200">
                <a:effectLst/>
                <a:latin typeface="Calibri"/>
                <a:ea typeface="Calibri" panose="020F0502020204030204" pitchFamily="34" charset="0"/>
                <a:cs typeface="Calibri"/>
              </a:rPr>
              <a:t>BBC Bitesize Careers: </a:t>
            </a:r>
            <a:r>
              <a:rPr lang="en-GB" sz="1200">
                <a:effectLst/>
                <a:latin typeface="Calibri"/>
                <a:ea typeface="Calibri" panose="020F0502020204030204" pitchFamily="34" charset="0"/>
                <a:cs typeface="Calibri"/>
                <a:hlinkClick r:id="rId4"/>
              </a:rPr>
              <a:t>https://www.bbc.co.uk/bitesize/tags/zkjnwty/jobs-that-use-art-and-design/1</a:t>
            </a:r>
            <a:endParaRPr lang="en-GB" sz="1200">
              <a:effectLst/>
              <a:latin typeface="Calibri"/>
              <a:ea typeface="Calibri" panose="020F0502020204030204" pitchFamily="34" charset="0"/>
              <a:cs typeface="Calibri"/>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200" b="1">
                <a:effectLst/>
                <a:latin typeface="Calibri"/>
                <a:ea typeface="Calibri" panose="020F0502020204030204" pitchFamily="34" charset="0"/>
                <a:cs typeface="Calibri"/>
              </a:rPr>
              <a:t>Activity Ideas: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Pathways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Essential Skills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Wages/Work Conditions</a:t>
            </a:r>
          </a:p>
          <a:p>
            <a:pPr marL="17145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Why they might like/not like </a:t>
            </a:r>
            <a:r>
              <a:rPr lang="en-GB">
                <a:latin typeface="Calibri"/>
                <a:ea typeface="Calibri" panose="020F0502020204030204" pitchFamily="34" charset="0"/>
                <a:cs typeface="Calibri"/>
              </a:rPr>
              <a:t>in a particular</a:t>
            </a:r>
            <a:r>
              <a:rPr lang="en-GB" sz="1200">
                <a:effectLst/>
                <a:latin typeface="Calibri"/>
                <a:ea typeface="Calibri" panose="020F0502020204030204" pitchFamily="34" charset="0"/>
                <a:cs typeface="Calibri"/>
              </a:rPr>
              <a:t> role?</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u="sng">
                <a:effectLst/>
                <a:hlinkClick r:id="rId3">
                  <a:extLst>
                    <a:ext uri="{A12FA001-AC4F-418D-AE19-62706E023703}">
                      <ahyp:hlinkClr xmlns:ahyp="http://schemas.microsoft.com/office/drawing/2018/hyperlinkcolor" val="tx"/>
                    </a:ext>
                  </a:extLst>
                </a:hlinkClick>
              </a:rPr>
              <a:t>Jobs that use</a:t>
            </a:r>
            <a:r>
              <a:rPr lang="en-GB" u="sng">
                <a:hlinkClick r:id="rId3">
                  <a:extLst>
                    <a:ext uri="{A12FA001-AC4F-418D-AE19-62706E023703}">
                      <ahyp:hlinkClr xmlns:ahyp="http://schemas.microsoft.com/office/drawing/2018/hyperlinkcolor" val="tx"/>
                    </a:ext>
                  </a:extLst>
                </a:hlinkClick>
              </a:rPr>
              <a:t> </a:t>
            </a:r>
            <a:r>
              <a:rPr lang="en-GB" u="sng">
                <a:effectLst/>
              </a:rPr>
              <a:t>Art &amp; Design</a:t>
            </a:r>
            <a:r>
              <a:rPr lang="en-GB" u="sng"/>
              <a:t> </a:t>
            </a:r>
            <a:r>
              <a:rPr lang="en-GB">
                <a:effectLst/>
              </a:rPr>
              <a:t>BBC Bitesize Careers: </a:t>
            </a:r>
            <a:r>
              <a:rPr lang="en-GB">
                <a:effectLst/>
                <a:hlinkClick r:id="rId4"/>
              </a:rPr>
              <a:t>https://www.bbc.co.uk/bitesize/tags/zkjnwty/jobs-that-use-art-and-design/1</a:t>
            </a:r>
            <a:endParaRPr lang="en-US">
              <a:effectLst/>
            </a:endParaRPr>
          </a:p>
          <a:p>
            <a:pPr marL="0" lvl="0" indent="0">
              <a:lnSpc>
                <a:spcPct val="107000"/>
              </a:lnSpc>
              <a:spcAft>
                <a:spcPts val="800"/>
              </a:spcAft>
              <a:buNone/>
            </a:pPr>
            <a:endParaRPr lang="en-GB">
              <a:effectLst/>
            </a:endParaRPr>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 </a:t>
            </a:r>
            <a:r>
              <a:rPr lang="en-GB">
                <a:effectLst/>
              </a:rPr>
              <a:t>role?</a:t>
            </a:r>
            <a:endParaRPr lang="en-GB"/>
          </a:p>
          <a:p>
            <a:pPr marL="171450" indent="-171450">
              <a:lnSpc>
                <a:spcPct val="107000"/>
              </a:lnSpc>
              <a:spcAft>
                <a:spcPts val="800"/>
              </a:spcAft>
              <a:buFont typeface="Arial,Sans-Serif"/>
              <a:buChar char="•"/>
            </a:pPr>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a:t>
            </a:r>
            <a:r>
              <a:rPr lang="en-GB" err="1"/>
              <a:t>nationalcareers.service.gov.uk</a:t>
            </a:r>
            <a:r>
              <a:rPr lang="en-GB"/>
              <a:t>/explore-careers</a:t>
            </a:r>
          </a:p>
          <a:p>
            <a:endParaRPr lang="en-GB"/>
          </a:p>
          <a:p>
            <a:r>
              <a:rPr lang="en-GB" b="1"/>
              <a:t>How to use this slide:</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Highlight the National Careers Service: Explore Careers Tool </a:t>
            </a:r>
            <a:r>
              <a:rPr kumimoji="0" lang="en-GB" sz="1200" b="0" i="0" u="none" strike="noStrike" kern="1200" cap="none" spc="0" normalizeH="0" baseline="0" noProof="0">
                <a:ln>
                  <a:noFill/>
                </a:ln>
                <a:solidFill>
                  <a:prstClr val="black"/>
                </a:solidFill>
                <a:effectLst/>
                <a:uLnTx/>
                <a:uFillTx/>
                <a:latin typeface="+mn-lt"/>
                <a:ea typeface="+mn-ea"/>
                <a:cs typeface="+mn-cs"/>
              </a:rPr>
              <a:t>https://</a:t>
            </a:r>
            <a:r>
              <a:rPr kumimoji="0" lang="en-GB" sz="1200" b="0" i="0" u="none" strike="noStrike" kern="1200" cap="none" spc="0" normalizeH="0" baseline="0" noProof="0" err="1">
                <a:ln>
                  <a:noFill/>
                </a:ln>
                <a:solidFill>
                  <a:prstClr val="black"/>
                </a:solidFill>
                <a:effectLst/>
                <a:uLnTx/>
                <a:uFillTx/>
                <a:latin typeface="+mn-lt"/>
                <a:ea typeface="+mn-ea"/>
                <a:cs typeface="+mn-cs"/>
              </a:rPr>
              <a:t>nationalcareers.service.gov.uk</a:t>
            </a:r>
            <a:r>
              <a:rPr kumimoji="0" lang="en-GB" sz="1200" b="0" i="0" u="none" strike="noStrike" kern="1200" cap="none" spc="0" normalizeH="0" baseline="0" noProof="0">
                <a:ln>
                  <a:noFill/>
                </a:ln>
                <a:solidFill>
                  <a:prstClr val="black"/>
                </a:solidFill>
                <a:effectLst/>
                <a:uLnTx/>
                <a:uFillTx/>
                <a:latin typeface="+mn-lt"/>
                <a:ea typeface="+mn-ea"/>
                <a:cs typeface="+mn-cs"/>
              </a:rPr>
              <a:t>/explore-careers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Encourage students to access the tool and research general or specific roles linked to your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Set students comparative/reflective tasks about why students may/may not like jobs they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Ask if your students have done the Buzz quiz (5mins to complete) – if they haven’t then consider setting this as a pre/post task to allow them to reflect on how these roles may suit them based n their profile. Take the test and find out which animal you are, too!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https://</a:t>
            </a:r>
            <a:r>
              <a:rPr kumimoji="0" lang="en-GB" sz="1200" b="0" i="0" u="none" strike="noStrike" kern="1200" cap="none" spc="0" normalizeH="0" baseline="0" noProof="0" err="1">
                <a:ln>
                  <a:noFill/>
                </a:ln>
                <a:solidFill>
                  <a:prstClr val="black"/>
                </a:solidFill>
                <a:effectLst/>
                <a:uLnTx/>
                <a:uFillTx/>
                <a:latin typeface="+mn-lt"/>
                <a:ea typeface="+mn-ea"/>
                <a:cs typeface="+mn-cs"/>
              </a:rPr>
              <a:t>icould.com</a:t>
            </a:r>
            <a:r>
              <a:rPr kumimoji="0" lang="en-GB" sz="1200" b="0" i="0" u="none" strike="noStrike" kern="1200" cap="none" spc="0" normalizeH="0" baseline="0" noProof="0">
                <a:ln>
                  <a:noFill/>
                </a:ln>
                <a:solidFill>
                  <a:prstClr val="black"/>
                </a:solidFill>
                <a:effectLst/>
                <a:uLnTx/>
                <a:uFillTx/>
                <a:latin typeface="+mn-lt"/>
                <a:ea typeface="+mn-ea"/>
                <a:cs typeface="+mn-cs"/>
              </a:rPr>
              <a:t>/buzz-embed/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endParaRPr>
          </a:p>
          <a:p>
            <a:endParaRPr lang="en-GB"/>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bullets on the slide to discuss benefits of teaching. </a:t>
            </a:r>
          </a:p>
          <a:p>
            <a:r>
              <a:rPr lang="en-GB"/>
              <a:t>Bring through the reasons cited in your guide P5: </a:t>
            </a:r>
          </a:p>
          <a:p>
            <a:r>
              <a:rPr lang="en-GB"/>
              <a:t>Re teaching:  </a:t>
            </a:r>
          </a:p>
          <a:p>
            <a:r>
              <a:rPr lang="en-GB"/>
              <a:t>2. Turn your passion into a career </a:t>
            </a:r>
          </a:p>
          <a:p>
            <a:r>
              <a:rPr lang="en-GB"/>
              <a:t>3. The reward is always worth the challenge </a:t>
            </a:r>
          </a:p>
          <a:p>
            <a:r>
              <a:rPr lang="en-GB"/>
              <a:t>4. More time for what you love </a:t>
            </a:r>
          </a:p>
          <a:p>
            <a:r>
              <a:rPr lang="en-GB"/>
              <a:t>5. Start on at least £25k (£32k inner London) </a:t>
            </a:r>
          </a:p>
          <a:p>
            <a:r>
              <a:rPr lang="en-GB"/>
              <a:t>  </a:t>
            </a:r>
          </a:p>
          <a:p>
            <a:r>
              <a:rPr lang="en-GB"/>
              <a:t>‘Explore teaching’ is a great introduction for your students to consider what it is really like to be on the other side of the desk (you choose the best fit video for your students). </a:t>
            </a:r>
          </a:p>
          <a:p>
            <a:r>
              <a:rPr lang="en-GB"/>
              <a:t>  </a:t>
            </a:r>
            <a:endParaRPr lang="en-US"/>
          </a:p>
          <a:p>
            <a:r>
              <a:rPr lang="en-GB" err="1"/>
              <a:t>Vjendra</a:t>
            </a:r>
            <a:r>
              <a:rPr lang="en-GB"/>
              <a:t> teaches maths and was inspired to become a teacher during his time at university and taking part in the Debate Mate programme. He shares his passion for teaching and why you should consider becoming a STEM teacher. </a:t>
            </a:r>
          </a:p>
          <a:p>
            <a:r>
              <a:rPr lang="en-GB"/>
              <a:t>  </a:t>
            </a:r>
          </a:p>
          <a:p>
            <a:r>
              <a:rPr lang="en-GB"/>
              <a:t>Addison teaches science and through the ‘every lesson shapes a life’ video students can look at a day in the life of Mr Brown. Showing that no two days are the same, students will be able to look at the various ways teachers can make a difference in a young person’s life, whether that be through education or just being someone to open up to. </a:t>
            </a:r>
            <a:endParaRPr lang="en-US"/>
          </a:p>
          <a:p>
            <a:r>
              <a:rPr lang="en-GB"/>
              <a:t>  </a:t>
            </a:r>
          </a:p>
          <a:p>
            <a:r>
              <a:rPr lang="en-GB"/>
              <a:t>The right skills to teach? </a:t>
            </a:r>
          </a:p>
          <a:p>
            <a:r>
              <a:rPr lang="en-GB"/>
              <a:t>These very short films show students those skills they have already gained like teamwork or a love of learning - could they be more of teacher than they think? </a:t>
            </a:r>
          </a:p>
          <a:p>
            <a:r>
              <a:rPr lang="en-GB"/>
              <a:t>  </a:t>
            </a:r>
          </a:p>
          <a:p>
            <a:r>
              <a:rPr lang="en-GB"/>
              <a:t>What makes a great teacher </a:t>
            </a:r>
          </a:p>
          <a:p>
            <a:r>
              <a:rPr lang="en-GB"/>
              <a:t>A short video where secondary pupils share their responses to this question. Try asking your students first and then comparing their answers with the students on film. </a:t>
            </a:r>
            <a:endParaRPr lang="en-US"/>
          </a:p>
          <a:p>
            <a:endParaRPr lang="en-GB"/>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6</a:t>
            </a:fld>
            <a:endParaRPr lang="en-GB"/>
          </a:p>
        </p:txBody>
      </p:sp>
    </p:spTree>
    <p:extLst>
      <p:ext uri="{BB962C8B-B14F-4D97-AF65-F5344CB8AC3E}">
        <p14:creationId xmlns:p14="http://schemas.microsoft.com/office/powerpoint/2010/main" val="246530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power point version of the infographic resource showing different options students could follow to get into teaching. </a:t>
            </a:r>
            <a:endParaRPr lang="en-US"/>
          </a:p>
          <a:p>
            <a:r>
              <a:rPr lang="en-GB"/>
              <a:t>Go through this with your students and give examples of different staff in your school/college who followed these paths.</a:t>
            </a: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7</a:t>
            </a:fld>
            <a:endParaRPr lang="en-GB"/>
          </a:p>
        </p:txBody>
      </p:sp>
    </p:spTree>
    <p:extLst>
      <p:ext uri="{BB962C8B-B14F-4D97-AF65-F5344CB8AC3E}">
        <p14:creationId xmlns:p14="http://schemas.microsoft.com/office/powerpoint/2010/main" val="31955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great way to find out who might be suited to teaching is to give students an opportunity to teach an element of your subject. </a:t>
            </a:r>
            <a:endParaRPr lang="en-US"/>
          </a:p>
          <a:p>
            <a:r>
              <a:rPr lang="en-GB"/>
              <a:t>This will require preparation from the students and you will need to consider which aspects of the course you might give over to them.</a:t>
            </a:r>
          </a:p>
          <a:p>
            <a:r>
              <a:rPr lang="en-GB"/>
              <a:t>Alternatively, you might plan with older students an opportunity to teach one of your younger classes, an enrichment activity or as an experience of the workplace.</a:t>
            </a:r>
            <a:endParaRPr lang="en-US"/>
          </a:p>
          <a:p>
            <a:endParaRPr lang="en-GB"/>
          </a:p>
          <a:p>
            <a:r>
              <a:rPr lang="en-GB"/>
              <a:t>Give the students some planning time and support them in discussing possible ideas.</a:t>
            </a:r>
            <a:endParaRPr lang="en-US"/>
          </a:p>
          <a:p>
            <a:endParaRPr lang="en-GB"/>
          </a:p>
          <a:p>
            <a:r>
              <a:rPr lang="en-GB"/>
              <a:t>If they are teaching to another group, discuss conduct, dress code and how you might facilitate this with them. Make sure they make arrangements to take part (inform staff, know date, time, have resources ready etc)</a:t>
            </a:r>
            <a:endParaRPr lang="en-US"/>
          </a:p>
          <a:p>
            <a:r>
              <a:rPr lang="en-GB"/>
              <a:t>As you go through this activity, talk to them about the process of lesson planning and evaluation so they have a greater understanding of the day to day work involved in planning for different groups of students </a:t>
            </a:r>
          </a:p>
          <a:p>
            <a:endParaRPr lang="en-GB"/>
          </a:p>
          <a:p>
            <a:r>
              <a:rPr lang="en-GB"/>
              <a:t>After, talk them through the transferrable skills they have used in their session and how useful these are to any job.</a:t>
            </a:r>
            <a:endParaRPr lang="en-US"/>
          </a:p>
          <a:p>
            <a:r>
              <a:rPr lang="en-GB" b="1"/>
              <a:t>1. Problem-solving: </a:t>
            </a:r>
            <a:r>
              <a:rPr lang="en-GB"/>
              <a:t>Problem-solving skills enable teachers to look at situations and find the best solution. Teachers need to be resourceful, learn and react quickly to situations. </a:t>
            </a:r>
          </a:p>
          <a:p>
            <a:r>
              <a:rPr lang="en-GB" b="1"/>
              <a:t>2. Instructing and presenting: </a:t>
            </a:r>
            <a:r>
              <a:rPr lang="en-GB"/>
              <a:t>Instructing and presenting skills support teachers in sharing information with others.  Teachers need to be clear and concise and be able to read and engage with their students. </a:t>
            </a:r>
          </a:p>
          <a:p>
            <a:r>
              <a:rPr lang="en-GB" b="1"/>
              <a:t>3. Management skills: </a:t>
            </a:r>
            <a:r>
              <a:rPr lang="en-GB"/>
              <a:t>Management skills enable professionals to lead projects and oversee groups of people. Teachers often have excellent management skills to lead their classrooms and motivate their students. </a:t>
            </a:r>
            <a:endParaRPr lang="en-US"/>
          </a:p>
          <a:p>
            <a:r>
              <a:rPr lang="en-GB" b="1"/>
              <a:t>4. Communication skills: </a:t>
            </a:r>
            <a:r>
              <a:rPr lang="en-GB"/>
              <a:t>verbal and written communication enable people to share, receive, process and record information. Resources used in the classroom need to communicate to the young people effectively. </a:t>
            </a:r>
            <a:endParaRPr lang="en-US"/>
          </a:p>
          <a:p>
            <a:r>
              <a:rPr lang="en-GB" b="1"/>
              <a:t>5. Emotional intelligence:</a:t>
            </a:r>
            <a:r>
              <a:rPr lang="en-GB"/>
              <a:t> understanding the feelings and needs of others. It is important for teachers to have excellent emotional intelligence so they're able to interpret how students may feel and adapt teaching to meet individual needs.</a:t>
            </a:r>
          </a:p>
          <a:p>
            <a:r>
              <a:rPr lang="en-GB" b="1"/>
              <a:t>6. Time management: </a:t>
            </a:r>
            <a:r>
              <a:rPr lang="en-GB"/>
              <a:t>ability to prioritise tasks successfully and plan lessons so they can accomplish everything required and on time. </a:t>
            </a:r>
          </a:p>
          <a:p>
            <a:r>
              <a:rPr lang="en-GB" b="1"/>
              <a:t>7. Ability to work under pressure: </a:t>
            </a:r>
            <a:r>
              <a:rPr lang="en-GB"/>
              <a:t>working to deadlines and responsibility for others. </a:t>
            </a:r>
          </a:p>
          <a:p>
            <a:r>
              <a:rPr lang="en-GB" b="1"/>
              <a:t>8. Collaboration: </a:t>
            </a:r>
            <a:r>
              <a:rPr lang="en-GB"/>
              <a:t>skills people use to work together. </a:t>
            </a:r>
          </a:p>
          <a:p>
            <a:r>
              <a:rPr lang="en-GB" b="1"/>
              <a:t>9. Self-motivation: the </a:t>
            </a:r>
            <a:r>
              <a:rPr lang="en-GB"/>
              <a:t>ability to work independently to complete work. Teachers are responsible for all aspects of their own lessons.</a:t>
            </a:r>
          </a:p>
          <a:p>
            <a:r>
              <a:rPr lang="en-GB" b="1"/>
              <a:t>10. Adaptability: </a:t>
            </a:r>
            <a:r>
              <a:rPr lang="en-GB"/>
              <a:t>how well someone responds to change. </a:t>
            </a:r>
          </a:p>
          <a:p>
            <a:r>
              <a:rPr lang="en-GB" b="1"/>
              <a:t>11. Interpersonal skills: </a:t>
            </a:r>
            <a:r>
              <a:rPr lang="en-GB"/>
              <a:t>skills required to understand others and build relationships. </a:t>
            </a:r>
          </a:p>
          <a:p>
            <a:r>
              <a:rPr lang="en-GB" b="1"/>
              <a:t>12. Organisation: </a:t>
            </a:r>
            <a:r>
              <a:rPr lang="en-GB"/>
              <a:t>Organisational skills help you create and maintain order by arranging the space (e.g. for group work) or with the task (have everything you need)</a:t>
            </a:r>
            <a:endParaRPr lang="en-US"/>
          </a:p>
          <a:p>
            <a:r>
              <a:rPr lang="en-GB" b="1"/>
              <a:t>13. Multi-tasking: </a:t>
            </a:r>
            <a:r>
              <a:rPr lang="en-GB"/>
              <a:t>This is the ability to complete many tasks at the same time.</a:t>
            </a:r>
          </a:p>
          <a:p>
            <a:r>
              <a:rPr lang="en-GB" b="1"/>
              <a:t>14. Decision-making: </a:t>
            </a:r>
            <a:r>
              <a:rPr lang="en-GB"/>
              <a:t>This is deciding on the correct solution. This might be the best activity for a particular group, who needs more or less help.</a:t>
            </a:r>
            <a:endParaRPr lang="en-US"/>
          </a:p>
          <a:p>
            <a:endParaRPr lang="en-GB"/>
          </a:p>
          <a:p>
            <a:endParaRPr lang="en-GB"/>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8</a:t>
            </a:fld>
            <a:endParaRPr lang="en-GB"/>
          </a:p>
        </p:txBody>
      </p:sp>
    </p:spTree>
    <p:extLst>
      <p:ext uri="{BB962C8B-B14F-4D97-AF65-F5344CB8AC3E}">
        <p14:creationId xmlns:p14="http://schemas.microsoft.com/office/powerpoint/2010/main" val="28442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It’s important for students to understand the wide range of possibilities arising from your subject. Here’s some to explore…try and focus on less obvious choices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To select more yourself:</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BBC Bitesize link:</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US" sz="1800" b="0" i="0" u="sng" strike="noStrike">
                <a:solidFill>
                  <a:srgbClr val="484948"/>
                </a:solidFill>
                <a:effectLst/>
                <a:latin typeface="Calibri" panose="020F0502020204030204" pitchFamily="34" charset="0"/>
                <a:hlinkClick r:id="rId3"/>
              </a:rPr>
              <a:t>https://www.bbc.co.uk/bitesize/tags/zd7fqp3/jobs-that-use-business/1</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National Careers Service link:</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sng" strike="noStrike">
                <a:solidFill>
                  <a:srgbClr val="484948"/>
                </a:solidFill>
                <a:effectLst/>
                <a:latin typeface="Calibri" panose="020F0502020204030204" pitchFamily="34" charset="0"/>
                <a:hlinkClick r:id="rId4"/>
              </a:rPr>
              <a:t>https://nationalcareers.service.gov.uk/explore-careers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9</a:t>
            </a:fld>
            <a:endParaRPr lang="en-GB"/>
          </a:p>
        </p:txBody>
      </p:sp>
    </p:spTree>
    <p:extLst>
      <p:ext uri="{BB962C8B-B14F-4D97-AF65-F5344CB8AC3E}">
        <p14:creationId xmlns:p14="http://schemas.microsoft.com/office/powerpoint/2010/main" val="1821992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33224" y="234226"/>
            <a:ext cx="3080996" cy="1189222"/>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w845YakPa9o"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hyperlink" Target="https://www.youtube.com/watch?v=61NCILO8GAM" TargetMode="External"/><Relationship Id="rId4" Type="http://schemas.openxmlformats.org/officeDocument/2006/relationships/hyperlink" Target="https://www.youtube.com/watch?v=-DpUrmadIMc&#820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hyperlink" Target="https://www.bbc.co.uk/bitesize/articles/z4xrrj6" TargetMode="External"/><Relationship Id="rId3" Type="http://schemas.openxmlformats.org/officeDocument/2006/relationships/image" Target="../media/image23.png"/><Relationship Id="rId7" Type="http://schemas.openxmlformats.org/officeDocument/2006/relationships/hyperlink" Target="https://www.youtube.com/watch?v=ZudhVkyoOAI"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www.youtube.com/watch?v=LKd3_jii7vs&amp;t=6s" TargetMode="External"/><Relationship Id="rId5" Type="http://schemas.openxmlformats.org/officeDocument/2006/relationships/image" Target="../media/image9.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hyperlink" Target="http://www.twmtd.org/R004CEC"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www.twmtd.org/R095CEC" TargetMode="External"/><Relationship Id="rId11" Type="http://schemas.openxmlformats.org/officeDocument/2006/relationships/hyperlink" Target="https://www.technicians.org.uk/useful-tools-websites/" TargetMode="External"/><Relationship Id="rId5" Type="http://schemas.openxmlformats.org/officeDocument/2006/relationships/hyperlink" Target="http://www.twmtd.org/R094CEC" TargetMode="External"/><Relationship Id="rId10" Type="http://schemas.openxmlformats.org/officeDocument/2006/relationships/hyperlink" Target="https://www.sciencemuseum.org.uk/see-and-do/technicians-david-sainsbury-gallery" TargetMode="External"/><Relationship Id="rId4" Type="http://schemas.openxmlformats.org/officeDocument/2006/relationships/image" Target="../media/image25.pn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hyperlink" Target="https://www.tlevels.gov.uk/students/subjects/design-development-engineering" TargetMode="External"/><Relationship Id="rId13" Type="http://schemas.openxmlformats.org/officeDocument/2006/relationships/image" Target="../media/image31.png"/><Relationship Id="rId3" Type="http://schemas.microsoft.com/office/2018/10/relationships/comments" Target="../comments/modernComment_123_4337ACE.xml"/><Relationship Id="rId7" Type="http://schemas.openxmlformats.org/officeDocument/2006/relationships/hyperlink" Target="https://www.tlevels.gov.uk/students/subjects/digital-production-design-development" TargetMode="External"/><Relationship Id="rId12" Type="http://schemas.openxmlformats.org/officeDocument/2006/relationships/hyperlink" Target="https://nationalcareers.service.gov.uk/explore-your-education-and-training-choices/apprenticeship"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s://www.tlevels.gov.uk/students/subjects/digital-business-services" TargetMode="External"/><Relationship Id="rId11" Type="http://schemas.openxmlformats.org/officeDocument/2006/relationships/hyperlink" Target="https://nationalcareers.service.gov.uk/explore-your-education-and-training-choices/vocational-technical-qualifications-vtqs" TargetMode="External"/><Relationship Id="rId5" Type="http://schemas.openxmlformats.org/officeDocument/2006/relationships/hyperlink" Target="https://nationalcareers.service.gov.uk/explore-your-education-and-training-choices/t-levels" TargetMode="External"/><Relationship Id="rId10" Type="http://schemas.openxmlformats.org/officeDocument/2006/relationships/hyperlink" Target="https://www.tlevels.gov.uk/students/subjects/craft-design" TargetMode="External"/><Relationship Id="rId4" Type="http://schemas.openxmlformats.org/officeDocument/2006/relationships/image" Target="../media/image9.png"/><Relationship Id="rId9" Type="http://schemas.openxmlformats.org/officeDocument/2006/relationships/hyperlink" Target="https://www.tlevels.gov.uk/students/subjects/engineering-manufacturing-processing-control"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ucas.com/explore/search?query=Textiles" TargetMode="External"/><Relationship Id="rId3" Type="http://schemas.openxmlformats.org/officeDocument/2006/relationships/image" Target="../media/image9.png"/><Relationship Id="rId7" Type="http://schemas.openxmlformats.org/officeDocument/2006/relationships/hyperlink" Target="https://nationalcareers.service.gov.uk/explore-your-education-and-training-choices/higher-education"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s://nationalcareers.service.gov.uk/explore-your-education-and-training-choices/a-levels" TargetMode="External"/><Relationship Id="rId5" Type="http://schemas.openxmlformats.org/officeDocument/2006/relationships/image" Target="../media/image32.png"/><Relationship Id="rId4" Type="http://schemas.openxmlformats.org/officeDocument/2006/relationships/hyperlink" Target="https://nationalcareers.service.gov.uk/explore-your-education-and-training-choices/higher-technical" TargetMode="External"/><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school-leavers-schemes" TargetMode="External"/><Relationship Id="rId13"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hyperlink" Target="https://www.talkingfutures.org.uk/" TargetMode="External"/><Relationship Id="rId12" Type="http://schemas.openxmlformats.org/officeDocument/2006/relationships/hyperlink" Target="https://nationalcareers.service.gov.uk/careers-advice#progressing-your-career"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www.ndti.org.uk/resources/preparing-for-adulthood-all-tools-resources" TargetMode="External"/><Relationship Id="rId11" Type="http://schemas.openxmlformats.org/officeDocument/2006/relationships/hyperlink" Target="https://nationalcareers.service.gov.uk/careers-advice/interview-advice" TargetMode="External"/><Relationship Id="rId5" Type="http://schemas.openxmlformats.org/officeDocument/2006/relationships/hyperlink" Target="https://www.gov.uk/access-to-work" TargetMode="External"/><Relationship Id="rId10" Type="http://schemas.openxmlformats.org/officeDocument/2006/relationships/hyperlink" Target="https://nationalcareers.service.gov.uk/careers-advice/cv-sections" TargetMode="External"/><Relationship Id="rId4" Type="http://schemas.openxmlformats.org/officeDocument/2006/relationships/hyperlink" Target="https://nationalcareers.service.gov.uk/explore-your-education-and-training-choices/supported-internship" TargetMode="External"/><Relationship Id="rId9" Type="http://schemas.openxmlformats.org/officeDocument/2006/relationships/hyperlink" Target="https://nationalcareers.service.gov.uk/careers-advice/application-forms" TargetMode="External"/><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hyperlink" Target="https://www.thecompleteuniversityguide.co.uk/league-tables/rankings/materials-technology"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youtube.com/watch?v=79IpQZTexj8"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hyperlink" Target="mailto:discoveruni@officeforstudents.org.uk" TargetMode="External"/><Relationship Id="rId5" Type="http://schemas.openxmlformats.org/officeDocument/2006/relationships/image" Target="../media/image36.png"/><Relationship Id="rId4" Type="http://schemas.openxmlformats.org/officeDocument/2006/relationships/hyperlink" Target="https://youtu.be/dBFzCQgTp8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hyperlink" Target="https://hub.skillsbuilder.org/resources/browse/short-lesson/speaking/step-6/step-7/step-8/" TargetMode="External"/><Relationship Id="rId13" Type="http://schemas.openxmlformats.org/officeDocument/2006/relationships/hyperlink" Target="https://hub.skillsbuilder.org/resources/browse/short-lesson/aiming-high/step-8/step-9/step-10/" TargetMode="External"/><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hyperlink" Target="https://skillsbuilderpartnership.wistia.com/medias/1ailu2bpod" TargetMode="External"/><Relationship Id="rId21" Type="http://schemas.openxmlformats.org/officeDocument/2006/relationships/image" Target="../media/image47.png"/><Relationship Id="rId7" Type="http://schemas.openxmlformats.org/officeDocument/2006/relationships/hyperlink" Target="https://skillsbuilderpartnership.wistia.com/medias/wtx0nr7ju7" TargetMode="External"/><Relationship Id="rId12" Type="http://schemas.openxmlformats.org/officeDocument/2006/relationships/hyperlink" Target="https://hub.skillsbuilder.org/resources/browse/short-lesson/aiming-high/step-6/step-7/step-8/" TargetMode="External"/><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24.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4.xml"/><Relationship Id="rId6" Type="http://schemas.openxmlformats.org/officeDocument/2006/relationships/hyperlink" Target="https://hub.skillsbuilder.org/resources/browse/short-lesson/creativity/step-10/step-11/step-12/" TargetMode="External"/><Relationship Id="rId11" Type="http://schemas.openxmlformats.org/officeDocument/2006/relationships/hyperlink" Target="https://skillsbuilderpartnership.wistia.com/medias/67f4qr5jod" TargetMode="External"/><Relationship Id="rId24" Type="http://schemas.openxmlformats.org/officeDocument/2006/relationships/image" Target="../media/image50.png"/><Relationship Id="rId5" Type="http://schemas.openxmlformats.org/officeDocument/2006/relationships/hyperlink" Target="https://hub.skillsbuilder.org/resources/browse/short-lesson/creativity/step-8/step-9/step-10/" TargetMode="External"/><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hyperlink" Target="https://hub.skillsbuilder.org/resources/browse/short-lesson/speaking/step-10/step-11/step-12/" TargetMode="External"/><Relationship Id="rId19" Type="http://schemas.openxmlformats.org/officeDocument/2006/relationships/image" Target="../media/image45.png"/><Relationship Id="rId4" Type="http://schemas.openxmlformats.org/officeDocument/2006/relationships/hyperlink" Target="https://hub.skillsbuilder.org/resources/browse/short-lesson/creativity/step-6/step-7/step-8/" TargetMode="External"/><Relationship Id="rId9" Type="http://schemas.openxmlformats.org/officeDocument/2006/relationships/hyperlink" Target="https://hub.skillsbuilder.org/resources/browse/short-lesson/speaking/step-8/step-9/step-10/" TargetMode="External"/><Relationship Id="rId14" Type="http://schemas.openxmlformats.org/officeDocument/2006/relationships/hyperlink" Target="https://hub.skillsbuilder.org/resources/browse/short-lesson/aiming-high/step-10/step-11/step-12/" TargetMode="External"/><Relationship Id="rId22"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nationalcareers.service.gov.uk/explore-career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hyperlink" Target="https://www.bbc.co.uk/bitesize/articles/zf4snrd" TargetMode="External"/><Relationship Id="rId3" Type="http://schemas.openxmlformats.org/officeDocument/2006/relationships/image" Target="../media/image9.png"/><Relationship Id="rId7" Type="http://schemas.openxmlformats.org/officeDocument/2006/relationships/image" Target="../media/image10.jpeg"/><Relationship Id="rId12" Type="http://schemas.openxmlformats.org/officeDocument/2006/relationships/hyperlink" Target="https://www.bbc.co.uk/bitesize/articles/zmdfhbk"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www.bbc.co.uk/bitesize/articles/z4dm92p" TargetMode="External"/><Relationship Id="rId11" Type="http://schemas.openxmlformats.org/officeDocument/2006/relationships/hyperlink" Target="https://www.bbc.co.uk/bitesize/articles/zvfq8xs" TargetMode="External"/><Relationship Id="rId5" Type="http://schemas.openxmlformats.org/officeDocument/2006/relationships/hyperlink" Target="https://www.craftscouncil.org.uk/learning/craft-careers/how-become-fashion-designer" TargetMode="External"/><Relationship Id="rId10" Type="http://schemas.openxmlformats.org/officeDocument/2006/relationships/hyperlink" Target="https://www.ukft.org/skills-and-training/job-profiles/fashion/garment-technologist/" TargetMode="External"/><Relationship Id="rId4" Type="http://schemas.openxmlformats.org/officeDocument/2006/relationships/hyperlink" Target="https://www.bbc.co.uk/bitesize/tags/zkjnwty/jobs-that-use-art-and-design/1" TargetMode="External"/><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s://www.bbc.co.uk/bitesize/articles/zf4snrd" TargetMode="External"/><Relationship Id="rId13" Type="http://schemas.openxmlformats.org/officeDocument/2006/relationships/hyperlink" Target="https://www.bbc.co.uk/bitesize/tags/zkjnwty/jobs-that-use-art-and-design/1" TargetMode="External"/><Relationship Id="rId3" Type="http://schemas.openxmlformats.org/officeDocument/2006/relationships/image" Target="../media/image9.png"/><Relationship Id="rId7" Type="http://schemas.openxmlformats.org/officeDocument/2006/relationships/image" Target="../media/image15.jpeg"/><Relationship Id="rId12" Type="http://schemas.openxmlformats.org/officeDocument/2006/relationships/hyperlink" Target="https://www.bbc.co.uk/bitesize/articles/zf4fhbk"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4.jpeg"/><Relationship Id="rId11" Type="http://schemas.openxmlformats.org/officeDocument/2006/relationships/hyperlink" Target="https://www.ukft.org/skills-and-training/job-profiles/leather/leather-technician/" TargetMode="External"/><Relationship Id="rId5" Type="http://schemas.openxmlformats.org/officeDocument/2006/relationships/image" Target="../media/image13.jpeg"/><Relationship Id="rId10" Type="http://schemas.openxmlformats.org/officeDocument/2006/relationships/hyperlink" Target="https://getintotheatre.org/blog/what-does-a-theatre-costume-designer" TargetMode="External"/><Relationship Id="rId4" Type="http://schemas.openxmlformats.org/officeDocument/2006/relationships/hyperlink" Target="https://icould.com/stories/connor-m/" TargetMode="External"/><Relationship Id="rId9" Type="http://schemas.openxmlformats.org/officeDocument/2006/relationships/hyperlink" Target="https://discovercreative.careers/shared-job-profiles/marketing-manager/"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costume-designer" TargetMode="External"/><Relationship Id="rId3" Type="http://schemas.openxmlformats.org/officeDocument/2006/relationships/hyperlink" Target="https://nationalcareers.service.gov.uk/explore-careers?utm_source=CareersandEnterprise&amp;utm_medium=referral&amp;utm_campaign=MyLearning" TargetMode="External"/><Relationship Id="rId7" Type="http://schemas.openxmlformats.org/officeDocument/2006/relationships/hyperlink" Target="https://nationalcareers.service.gov.uk/job-profiles/retail-buyer"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nationalcareers.service.gov.uk/job-profiles/garment-technologist" TargetMode="External"/><Relationship Id="rId5" Type="http://schemas.openxmlformats.org/officeDocument/2006/relationships/hyperlink" Target="https://nationalcareers.service.gov.uk/job-profiles/fashion-designer" TargetMode="External"/><Relationship Id="rId10" Type="http://schemas.openxmlformats.org/officeDocument/2006/relationships/hyperlink" Target="https://nationalcareers.service.gov.uk/job-profiles/marketing-executive" TargetMode="External"/><Relationship Id="rId4" Type="http://schemas.openxmlformats.org/officeDocument/2006/relationships/image" Target="../media/image16.png"/><Relationship Id="rId9" Type="http://schemas.openxmlformats.org/officeDocument/2006/relationships/hyperlink" Target="https://nationalcareers.service.gov.uk/job-profiles/textile-operative"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aGd_Rrs-qNY" TargetMode="External"/><Relationship Id="rId3" Type="http://schemas.openxmlformats.org/officeDocument/2006/relationships/hyperlink" Target="https://youtu.be/MS5oga97jLI" TargetMode="External"/><Relationship Id="rId7" Type="http://schemas.openxmlformats.org/officeDocument/2006/relationships/hyperlink" Target="https://www.youtube.com/watch?v=mOcU5tAY7zA"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www.youtube.com/watch?v=DFUqsm4tqsY" TargetMode="External"/><Relationship Id="rId5" Type="http://schemas.openxmlformats.org/officeDocument/2006/relationships/image" Target="../media/image17.jpeg"/><Relationship Id="rId4" Type="http://schemas.openxmlformats.org/officeDocument/2006/relationships/hyperlink" Target="https://www.youtube.com/watch?v=MS5oga97jLI" TargetMode="External"/><Relationship Id="rId9" Type="http://schemas.openxmlformats.org/officeDocument/2006/relationships/hyperlink" Target="https://youtu.be/oTi_LyNpUqk%20&#820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nationalcareers.service.gov.uk/job-profiles/exhibition-designer" TargetMode="External"/><Relationship Id="rId13" Type="http://schemas.openxmlformats.org/officeDocument/2006/relationships/hyperlink" Target="https://www.youtube.com/watch?v=tTtjETjGDFY" TargetMode="External"/><Relationship Id="rId3" Type="http://schemas.openxmlformats.org/officeDocument/2006/relationships/hyperlink" Target="https://www.bbc.co.uk/bitesize/articles/zmbrxyc" TargetMode="External"/><Relationship Id="rId7" Type="http://schemas.openxmlformats.org/officeDocument/2006/relationships/hyperlink" Target="https://nationalcareers.service.gov.uk/job-profiles/personal-shopper" TargetMode="External"/><Relationship Id="rId12" Type="http://schemas.openxmlformats.org/officeDocument/2006/relationships/image" Target="../media/image21.png"/><Relationship Id="rId17" Type="http://schemas.openxmlformats.org/officeDocument/2006/relationships/image" Target="../media/image9.png"/><Relationship Id="rId2" Type="http://schemas.openxmlformats.org/officeDocument/2006/relationships/notesSlide" Target="../notesSlides/notesSlide9.xml"/><Relationship Id="rId16" Type="http://schemas.openxmlformats.org/officeDocument/2006/relationships/hyperlink" Target="https://nationalcareers.service.gov.uk/explore-careers" TargetMode="External"/><Relationship Id="rId1" Type="http://schemas.openxmlformats.org/officeDocument/2006/relationships/slideLayout" Target="../slideLayouts/slideLayout14.xml"/><Relationship Id="rId6" Type="http://schemas.openxmlformats.org/officeDocument/2006/relationships/hyperlink" Target="https://nationalcareers.service.gov.uk/job-profiles/retail-merchandiser" TargetMode="External"/><Relationship Id="rId11" Type="http://schemas.openxmlformats.org/officeDocument/2006/relationships/image" Target="../media/image20.png"/><Relationship Id="rId5" Type="http://schemas.openxmlformats.org/officeDocument/2006/relationships/hyperlink" Target="https://www.bbc.co.uk/bitesize/articles/zwymjsg" TargetMode="External"/><Relationship Id="rId15" Type="http://schemas.openxmlformats.org/officeDocument/2006/relationships/hyperlink" Target="https://www.bbc.co.uk/bitesize/articles/zhst2sg" TargetMode="External"/><Relationship Id="rId10" Type="http://schemas.openxmlformats.org/officeDocument/2006/relationships/image" Target="../media/image19.png"/><Relationship Id="rId4" Type="http://schemas.openxmlformats.org/officeDocument/2006/relationships/hyperlink" Target="https://www.bbc.co.uk/bitesize/articles/zf4fhbk" TargetMode="External"/><Relationship Id="rId9" Type="http://schemas.openxmlformats.org/officeDocument/2006/relationships/hyperlink" Target="https://icould.com/explore/categories/subject/art-and-design" TargetMode="External"/><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5357620" y="5060667"/>
            <a:ext cx="6507521" cy="1349086"/>
          </a:xfrm>
          <a:prstGeom prst="rect">
            <a:avLst/>
          </a:prstGeom>
        </p:spPr>
        <p:txBody>
          <a:bodyPr vert="horz" lIns="91440" tIns="45720" rIns="91440" bIns="45720" rtlCol="0" anchor="t">
            <a:normAutofit/>
          </a:bodyPr>
          <a:lstStyle/>
          <a:p>
            <a:pPr marL="0" indent="0">
              <a:buNone/>
            </a:pPr>
            <a:r>
              <a:rPr lang="en-GB" sz="2500" b="1">
                <a:solidFill>
                  <a:srgbClr val="EC5F65"/>
                </a:solidFill>
              </a:rPr>
              <a:t>Where can studying Textiles take you?</a:t>
            </a:r>
          </a:p>
          <a:p>
            <a:pPr marL="0" indent="0">
              <a:buNone/>
            </a:pPr>
            <a:r>
              <a:rPr lang="en-GB" sz="1800">
                <a:solidFill>
                  <a:srgbClr val="00A8A6"/>
                </a:solidFill>
              </a:rPr>
              <a:t>Highlighting the relevance of Textiles to future careers and opportunities</a:t>
            </a:r>
            <a:endParaRPr lang="en-GB" sz="1800">
              <a:solidFill>
                <a:srgbClr val="00A8A6"/>
              </a:solidFill>
              <a:cs typeface="Calibri"/>
            </a:endParaRPr>
          </a:p>
        </p:txBody>
      </p:sp>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258" y="4621731"/>
            <a:ext cx="4512148" cy="1741625"/>
          </a:xfrm>
          <a:prstGeom prst="rect">
            <a:avLst/>
          </a:prstGeom>
        </p:spPr>
      </p:pic>
      <p:sp>
        <p:nvSpPr>
          <p:cNvPr id="6" name="Rectangle 5">
            <a:extLst>
              <a:ext uri="{FF2B5EF4-FFF2-40B4-BE49-F238E27FC236}">
                <a16:creationId xmlns:a16="http://schemas.microsoft.com/office/drawing/2014/main" id="{2C671B0A-7B85-D394-43DA-99B17BF1A8F3}"/>
              </a:ext>
            </a:extLst>
          </p:cNvPr>
          <p:cNvSpPr/>
          <p:nvPr/>
        </p:nvSpPr>
        <p:spPr>
          <a:xfrm>
            <a:off x="0" y="571"/>
            <a:ext cx="12192000" cy="4285672"/>
          </a:xfrm>
          <a:prstGeom prst="rect">
            <a:avLst/>
          </a:prstGeom>
          <a:solidFill>
            <a:srgbClr val="EC5F65">
              <a:alpha val="49804"/>
            </a:srgbClr>
          </a:solidFill>
          <a:ln>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3" y="0"/>
            <a:ext cx="12192003" cy="4386760"/>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64492" y="1768401"/>
            <a:ext cx="9144000" cy="2387600"/>
          </a:xfrm>
          <a:prstGeom prst="rect">
            <a:avLst/>
          </a:prstGeom>
        </p:spPr>
        <p:txBody>
          <a:bodyPr lIns="91440" tIns="45720" rIns="91440" bIns="45720" anchor="t"/>
          <a:lstStyle/>
          <a:p>
            <a:r>
              <a:rPr lang="en-GB" sz="3600" b="1">
                <a:solidFill>
                  <a:schemeClr val="tx2"/>
                </a:solidFill>
                <a:latin typeface="Calibri"/>
                <a:ea typeface="Calibri Light"/>
                <a:cs typeface="Calibri"/>
              </a:rPr>
              <a:t>MYPATH Job of the week (Textiles)</a:t>
            </a:r>
            <a:endParaRPr lang="en-GB" sz="3600" b="1">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58B553-BA19-0460-CCE4-C93784FF7A5F}"/>
              </a:ext>
            </a:extLst>
          </p:cNvPr>
          <p:cNvSpPr txBox="1"/>
          <p:nvPr/>
        </p:nvSpPr>
        <p:spPr>
          <a:xfrm>
            <a:off x="1066390" y="4966238"/>
            <a:ext cx="914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3">
                  <a:extLst>
                    <a:ext uri="{A12FA001-AC4F-418D-AE19-62706E023703}">
                      <ahyp:hlinkClr xmlns:ahyp="http://schemas.microsoft.com/office/drawing/2018/hyperlinkcolor" val="tx"/>
                    </a:ext>
                  </a:extLst>
                </a:hlinkClick>
              </a:rPr>
              <a:t>Visual Merchandiser</a:t>
            </a:r>
            <a:r>
              <a:rPr lang="en-GB" sz="2000" b="1">
                <a:solidFill>
                  <a:schemeClr val="tx2"/>
                </a:solidFill>
                <a:latin typeface="Calibri"/>
                <a:ea typeface="Source Sans Pro"/>
                <a:cs typeface="Calibri"/>
              </a:rPr>
              <a:t> </a:t>
            </a:r>
            <a:endParaRPr lang="en-GB" sz="2000" u="sng">
              <a:solidFill>
                <a:schemeClr val="tx2"/>
              </a:solidFill>
              <a:latin typeface="Calibri"/>
              <a:ea typeface="Source Sans Pro"/>
              <a:cs typeface="Calibri"/>
            </a:endParaRPr>
          </a:p>
        </p:txBody>
      </p:sp>
      <p:sp>
        <p:nvSpPr>
          <p:cNvPr id="5" name="TextBox 4">
            <a:extLst>
              <a:ext uri="{FF2B5EF4-FFF2-40B4-BE49-F238E27FC236}">
                <a16:creationId xmlns:a16="http://schemas.microsoft.com/office/drawing/2014/main" id="{F0F3F790-B61B-684D-DDCC-17CE1B402ADB}"/>
              </a:ext>
            </a:extLst>
          </p:cNvPr>
          <p:cNvSpPr txBox="1"/>
          <p:nvPr/>
        </p:nvSpPr>
        <p:spPr>
          <a:xfrm>
            <a:off x="1066390" y="2960643"/>
            <a:ext cx="914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4">
                  <a:extLst>
                    <a:ext uri="{A12FA001-AC4F-418D-AE19-62706E023703}">
                      <ahyp:hlinkClr xmlns:ahyp="http://schemas.microsoft.com/office/drawing/2018/hyperlinkcolor" val="tx"/>
                    </a:ext>
                  </a:extLst>
                </a:hlinkClick>
              </a:rPr>
              <a:t>Retail Buyer</a:t>
            </a:r>
            <a:r>
              <a:rPr lang="en-GB" sz="2000" b="1">
                <a:solidFill>
                  <a:schemeClr val="accent4"/>
                </a:solidFill>
                <a:latin typeface="Calibri"/>
                <a:cs typeface="Segoe UI"/>
              </a:rPr>
              <a:t> </a:t>
            </a:r>
            <a:endParaRPr lang="en-GB" sz="2000" u="sng">
              <a:solidFill>
                <a:schemeClr val="accent4"/>
              </a:solidFill>
              <a:latin typeface="Calibri"/>
              <a:ea typeface="+mn-lt"/>
              <a:cs typeface="+mn-lt"/>
            </a:endParaRPr>
          </a:p>
        </p:txBody>
      </p:sp>
      <p:sp>
        <p:nvSpPr>
          <p:cNvPr id="6" name="TextBox 5">
            <a:extLst>
              <a:ext uri="{FF2B5EF4-FFF2-40B4-BE49-F238E27FC236}">
                <a16:creationId xmlns:a16="http://schemas.microsoft.com/office/drawing/2014/main" id="{1E438C94-8F2C-7792-40D1-3736F3AE8C86}"/>
              </a:ext>
            </a:extLst>
          </p:cNvPr>
          <p:cNvSpPr txBox="1"/>
          <p:nvPr/>
        </p:nvSpPr>
        <p:spPr>
          <a:xfrm>
            <a:off x="1066390" y="3950935"/>
            <a:ext cx="914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5">
                  <a:extLst>
                    <a:ext uri="{A12FA001-AC4F-418D-AE19-62706E023703}">
                      <ahyp:hlinkClr xmlns:ahyp="http://schemas.microsoft.com/office/drawing/2018/hyperlinkcolor" val="tx"/>
                    </a:ext>
                  </a:extLst>
                </a:hlinkClick>
              </a:rPr>
              <a:t>Jewellery Designer</a:t>
            </a:r>
            <a:r>
              <a:rPr lang="en-GB" sz="2000" b="1">
                <a:solidFill>
                  <a:schemeClr val="tx2"/>
                </a:solidFill>
                <a:latin typeface="Calibri"/>
                <a:cs typeface="Segoe UI"/>
              </a:rPr>
              <a:t> </a:t>
            </a:r>
            <a:endParaRPr lang="en-GB" sz="2000" u="sng">
              <a:solidFill>
                <a:schemeClr val="tx2"/>
              </a:solidFill>
              <a:latin typeface="Calibri"/>
              <a:cs typeface="Segoe UI"/>
            </a:endParaRPr>
          </a:p>
        </p:txBody>
      </p:sp>
      <p:pic>
        <p:nvPicPr>
          <p:cNvPr id="11" name="Picture 10">
            <a:extLst>
              <a:ext uri="{FF2B5EF4-FFF2-40B4-BE49-F238E27FC236}">
                <a16:creationId xmlns:a16="http://schemas.microsoft.com/office/drawing/2014/main" id="{8E95E76D-024B-C168-AB30-2A816E17B9ED}"/>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9430239" y="4265175"/>
            <a:ext cx="2857908" cy="2683949"/>
          </a:xfrm>
          <a:prstGeom prst="rect">
            <a:avLst/>
          </a:prstGeom>
        </p:spPr>
      </p:pic>
      <p:pic>
        <p:nvPicPr>
          <p:cNvPr id="12" name="Picture 11">
            <a:extLst>
              <a:ext uri="{FF2B5EF4-FFF2-40B4-BE49-F238E27FC236}">
                <a16:creationId xmlns:a16="http://schemas.microsoft.com/office/drawing/2014/main" id="{EE9A6D64-5D43-890A-95EB-3B4208EA1B7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2892395"/>
            <a:ext cx="571384" cy="536605"/>
          </a:xfrm>
          <a:prstGeom prst="rect">
            <a:avLst/>
          </a:prstGeom>
        </p:spPr>
      </p:pic>
      <p:pic>
        <p:nvPicPr>
          <p:cNvPr id="13" name="Picture 12">
            <a:extLst>
              <a:ext uri="{FF2B5EF4-FFF2-40B4-BE49-F238E27FC236}">
                <a16:creationId xmlns:a16="http://schemas.microsoft.com/office/drawing/2014/main" id="{E41B09A5-8988-0D72-E629-BAF50FDA85B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3890789"/>
            <a:ext cx="571384" cy="536605"/>
          </a:xfrm>
          <a:prstGeom prst="rect">
            <a:avLst/>
          </a:prstGeom>
        </p:spPr>
      </p:pic>
      <p:pic>
        <p:nvPicPr>
          <p:cNvPr id="14" name="Picture 13">
            <a:extLst>
              <a:ext uri="{FF2B5EF4-FFF2-40B4-BE49-F238E27FC236}">
                <a16:creationId xmlns:a16="http://schemas.microsoft.com/office/drawing/2014/main" id="{FF3563DB-2908-0E2D-1F50-0403EA5BC26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4889182"/>
            <a:ext cx="571384" cy="536605"/>
          </a:xfrm>
          <a:prstGeom prst="rect">
            <a:avLst/>
          </a:prstGeom>
        </p:spPr>
      </p:pic>
    </p:spTree>
    <p:extLst>
      <p:ext uri="{BB962C8B-B14F-4D97-AF65-F5344CB8AC3E}">
        <p14:creationId xmlns:p14="http://schemas.microsoft.com/office/powerpoint/2010/main" val="88390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33136" y="560044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6" y="1612464"/>
            <a:ext cx="10146258" cy="1200329"/>
          </a:xfrm>
          <a:prstGeom prst="rect">
            <a:avLst/>
          </a:prstGeom>
          <a:noFill/>
        </p:spPr>
        <p:txBody>
          <a:bodyPr wrap="square" lIns="91440" tIns="45720" rIns="91440" bIns="45720" rtlCol="0" anchor="t">
            <a:spAutoFit/>
          </a:bodyPr>
          <a:lstStyle/>
          <a:p>
            <a:r>
              <a:rPr lang="en-US" sz="3600" b="1">
                <a:solidFill>
                  <a:schemeClr val="tx2"/>
                </a:solidFill>
              </a:rPr>
              <a:t>Textiles careers in a changing world:</a:t>
            </a:r>
          </a:p>
          <a:p>
            <a:r>
              <a:rPr lang="en-US" sz="3600" b="1">
                <a:solidFill>
                  <a:schemeClr val="tx2"/>
                </a:solidFill>
              </a:rPr>
              <a:t>How can I future-proof my career pathway?</a:t>
            </a:r>
            <a:endParaRPr lang="en-US" sz="3600" b="1">
              <a:solidFill>
                <a:schemeClr val="tx2"/>
              </a:solidFill>
              <a:cs typeface="Calibri"/>
            </a:endParaRPr>
          </a:p>
        </p:txBody>
      </p:sp>
      <p:sp>
        <p:nvSpPr>
          <p:cNvPr id="6" name="TextBox 5">
            <a:extLst>
              <a:ext uri="{FF2B5EF4-FFF2-40B4-BE49-F238E27FC236}">
                <a16:creationId xmlns:a16="http://schemas.microsoft.com/office/drawing/2014/main" id="{4BECA783-E491-52FA-3C2F-3181BBBBAA36}"/>
              </a:ext>
            </a:extLst>
          </p:cNvPr>
          <p:cNvSpPr txBox="1"/>
          <p:nvPr/>
        </p:nvSpPr>
        <p:spPr>
          <a:xfrm>
            <a:off x="433136" y="3424424"/>
            <a:ext cx="7862452" cy="1323439"/>
          </a:xfrm>
          <a:prstGeom prst="rect">
            <a:avLst/>
          </a:prstGeom>
          <a:noFill/>
        </p:spPr>
        <p:txBody>
          <a:bodyPr wrap="square" lIns="91440" tIns="45720" rIns="91440" bIns="45720" rtlCol="0" anchor="t">
            <a:spAutoFit/>
          </a:bodyPr>
          <a:lstStyle/>
          <a:p>
            <a:r>
              <a:rPr lang="en-GB" sz="2000" b="1">
                <a:solidFill>
                  <a:srgbClr val="EC5F65"/>
                </a:solidFill>
                <a:ea typeface="+mn-lt"/>
                <a:cs typeface="+mn-lt"/>
              </a:rPr>
              <a:t>The world will be changing drastically in the next few years to cope with the impacts of climate change and nature loss, and the need to lower greenhouse gas emissions and unsustainable practices. How might this steer your choice of career path using your Textiles skills?</a:t>
            </a:r>
            <a:endParaRPr lang="en-GB" sz="2000">
              <a:solidFill>
                <a:srgbClr val="EC5F65"/>
              </a:solidFill>
              <a:ea typeface="+mn-lt"/>
              <a:cs typeface="+mn-lt"/>
            </a:endParaRPr>
          </a:p>
        </p:txBody>
      </p:sp>
      <p:sp>
        <p:nvSpPr>
          <p:cNvPr id="8" name="Google Shape;122;p15">
            <a:extLst>
              <a:ext uri="{FF2B5EF4-FFF2-40B4-BE49-F238E27FC236}">
                <a16:creationId xmlns:a16="http://schemas.microsoft.com/office/drawing/2014/main" id="{440DCDC0-4236-AA6B-957A-B865A65D5FBC}"/>
              </a:ext>
            </a:extLst>
          </p:cNvPr>
          <p:cNvSpPr/>
          <p:nvPr/>
        </p:nvSpPr>
        <p:spPr>
          <a:xfrm>
            <a:off x="9043429" y="1428649"/>
            <a:ext cx="2594282" cy="2684282"/>
          </a:xfrm>
          <a:prstGeom prst="ellipse">
            <a:avLst/>
          </a:prstGeom>
          <a:solidFill>
            <a:schemeClr val="lt2"/>
          </a:solidFill>
          <a:ln w="57150" cap="flat" cmpd="sng">
            <a:solidFill>
              <a:srgbClr val="EC5F65"/>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a:solidFill>
                  <a:schemeClr val="tx2"/>
                </a:solidFill>
              </a:rPr>
              <a:t>Sustainability</a:t>
            </a:r>
          </a:p>
          <a:p>
            <a:pPr algn="ctr"/>
            <a:r>
              <a:rPr lang="en-GB" sz="1600" b="0">
                <a:solidFill>
                  <a:schemeClr val="tx2"/>
                </a:solidFill>
                <a:effectLst/>
              </a:rPr>
              <a:t>means meeting our own needs without compromising the ability of future generations to meet their own needs. </a:t>
            </a:r>
          </a:p>
          <a:p>
            <a:pPr algn="ctr"/>
            <a:r>
              <a:rPr lang="en-GB" sz="1600" i="1">
                <a:solidFill>
                  <a:schemeClr val="tx2"/>
                </a:solidFill>
              </a:rPr>
              <a:t>(UN definition)</a:t>
            </a:r>
            <a:endParaRPr lang="en-GB" i="1">
              <a:solidFill>
                <a:schemeClr val="tx2"/>
              </a:solidFill>
            </a:endParaRPr>
          </a:p>
        </p:txBody>
      </p:sp>
      <p:pic>
        <p:nvPicPr>
          <p:cNvPr id="10" name="Picture 9">
            <a:extLst>
              <a:ext uri="{FF2B5EF4-FFF2-40B4-BE49-F238E27FC236}">
                <a16:creationId xmlns:a16="http://schemas.microsoft.com/office/drawing/2014/main" id="{8EF69B2F-7A5B-2097-9138-343CF2C341B8}"/>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410494" y="4314064"/>
            <a:ext cx="2857908" cy="2683949"/>
          </a:xfrm>
          <a:prstGeom prst="rect">
            <a:avLst/>
          </a:prstGeom>
        </p:spPr>
      </p:pic>
    </p:spTree>
    <p:extLst>
      <p:ext uri="{BB962C8B-B14F-4D97-AF65-F5344CB8AC3E}">
        <p14:creationId xmlns:p14="http://schemas.microsoft.com/office/powerpoint/2010/main" val="2293612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66833" y="574075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5" y="1612464"/>
            <a:ext cx="8333981" cy="646331"/>
          </a:xfrm>
          <a:prstGeom prst="rect">
            <a:avLst/>
          </a:prstGeom>
          <a:noFill/>
        </p:spPr>
        <p:txBody>
          <a:bodyPr wrap="square" lIns="91440" tIns="45720" rIns="91440" bIns="45720" rtlCol="0" anchor="t">
            <a:spAutoFit/>
          </a:bodyPr>
          <a:lstStyle/>
          <a:p>
            <a:r>
              <a:rPr lang="en-US" sz="3600" b="1">
                <a:solidFill>
                  <a:schemeClr val="tx2"/>
                </a:solidFill>
              </a:rPr>
              <a:t>Textiles careers in a changing world</a:t>
            </a:r>
            <a:endParaRPr lang="en-US" sz="3600" b="1">
              <a:solidFill>
                <a:schemeClr val="tx2"/>
              </a:solidFill>
              <a:cs typeface="Calibri"/>
            </a:endParaRPr>
          </a:p>
        </p:txBody>
      </p:sp>
      <p:pic>
        <p:nvPicPr>
          <p:cNvPr id="12" name="Picture 11">
            <a:extLst>
              <a:ext uri="{FF2B5EF4-FFF2-40B4-BE49-F238E27FC236}">
                <a16:creationId xmlns:a16="http://schemas.microsoft.com/office/drawing/2014/main" id="{C8C5EE5C-C310-455C-EEF6-BE420E5D70A3}"/>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410494" y="4314064"/>
            <a:ext cx="2857908" cy="2683949"/>
          </a:xfrm>
          <a:prstGeom prst="rect">
            <a:avLst/>
          </a:prstGeom>
        </p:spPr>
      </p:pic>
      <p:pic>
        <p:nvPicPr>
          <p:cNvPr id="13" name="Picture 12">
            <a:extLst>
              <a:ext uri="{FF2B5EF4-FFF2-40B4-BE49-F238E27FC236}">
                <a16:creationId xmlns:a16="http://schemas.microsoft.com/office/drawing/2014/main" id="{0533C74E-839B-BB07-772F-90F0BAC395D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6833" y="2671305"/>
            <a:ext cx="571384" cy="536605"/>
          </a:xfrm>
          <a:prstGeom prst="rect">
            <a:avLst/>
          </a:prstGeom>
        </p:spPr>
      </p:pic>
      <p:pic>
        <p:nvPicPr>
          <p:cNvPr id="14" name="Picture 13">
            <a:extLst>
              <a:ext uri="{FF2B5EF4-FFF2-40B4-BE49-F238E27FC236}">
                <a16:creationId xmlns:a16="http://schemas.microsoft.com/office/drawing/2014/main" id="{2785D379-4071-9392-C76F-75F6799EBE3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6833" y="3669699"/>
            <a:ext cx="571384" cy="536605"/>
          </a:xfrm>
          <a:prstGeom prst="rect">
            <a:avLst/>
          </a:prstGeom>
        </p:spPr>
      </p:pic>
      <p:pic>
        <p:nvPicPr>
          <p:cNvPr id="19" name="Picture 18">
            <a:extLst>
              <a:ext uri="{FF2B5EF4-FFF2-40B4-BE49-F238E27FC236}">
                <a16:creationId xmlns:a16="http://schemas.microsoft.com/office/drawing/2014/main" id="{1ACA4B8A-5588-81FE-3F20-8A88C76A556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6833" y="4668092"/>
            <a:ext cx="571384" cy="536605"/>
          </a:xfrm>
          <a:prstGeom prst="rect">
            <a:avLst/>
          </a:prstGeom>
        </p:spPr>
      </p:pic>
      <p:sp>
        <p:nvSpPr>
          <p:cNvPr id="6" name="TextBox 1">
            <a:extLst>
              <a:ext uri="{FF2B5EF4-FFF2-40B4-BE49-F238E27FC236}">
                <a16:creationId xmlns:a16="http://schemas.microsoft.com/office/drawing/2014/main" id="{BAB9D3A4-734E-0DAC-31BA-2B91C59163A7}"/>
              </a:ext>
            </a:extLst>
          </p:cNvPr>
          <p:cNvSpPr txBox="1"/>
          <p:nvPr/>
        </p:nvSpPr>
        <p:spPr>
          <a:xfrm>
            <a:off x="1086009" y="2687737"/>
            <a:ext cx="600426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solidFill>
                  <a:schemeClr val="tx2">
                    <a:lumMod val="50000"/>
                  </a:schemeClr>
                </a:solidFill>
                <a:latin typeface="Calibri"/>
                <a:cs typeface="Segoe UI"/>
                <a:hlinkClick r:id="rId6">
                  <a:extLst>
                    <a:ext uri="{A12FA001-AC4F-418D-AE19-62706E023703}">
                      <ahyp:hlinkClr xmlns:ahyp="http://schemas.microsoft.com/office/drawing/2018/hyperlinkcolor" val="tx"/>
                    </a:ext>
                  </a:extLst>
                </a:hlinkClick>
              </a:rPr>
              <a:t>Textile Designer</a:t>
            </a:r>
            <a:r>
              <a:rPr lang="en-GB" sz="2000" b="1">
                <a:solidFill>
                  <a:schemeClr val="tx2">
                    <a:lumMod val="50000"/>
                  </a:schemeClr>
                </a:solidFill>
                <a:latin typeface="Calibri"/>
                <a:cs typeface="Segoe UI"/>
              </a:rPr>
              <a:t> </a:t>
            </a:r>
            <a:endParaRPr lang="en-GB" sz="2000" u="sng">
              <a:solidFill>
                <a:schemeClr val="tx2">
                  <a:lumMod val="50000"/>
                </a:schemeClr>
              </a:solidFill>
              <a:latin typeface="Calibri"/>
              <a:cs typeface="Segoe UI"/>
            </a:endParaRPr>
          </a:p>
        </p:txBody>
      </p:sp>
      <p:sp>
        <p:nvSpPr>
          <p:cNvPr id="7" name="TextBox 1">
            <a:extLst>
              <a:ext uri="{FF2B5EF4-FFF2-40B4-BE49-F238E27FC236}">
                <a16:creationId xmlns:a16="http://schemas.microsoft.com/office/drawing/2014/main" id="{BAB9D3A4-734E-0DAC-31BA-2B91C59163A7}"/>
              </a:ext>
            </a:extLst>
          </p:cNvPr>
          <p:cNvSpPr txBox="1"/>
          <p:nvPr/>
        </p:nvSpPr>
        <p:spPr>
          <a:xfrm>
            <a:off x="1082747" y="3728311"/>
            <a:ext cx="600426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solidFill>
                  <a:srgbClr val="006A94"/>
                </a:solidFill>
                <a:latin typeface="Calibri"/>
                <a:cs typeface="Segoe UI"/>
                <a:hlinkClick r:id="rId7"/>
              </a:rPr>
              <a:t>Designer</a:t>
            </a:r>
            <a:r>
              <a:rPr lang="en-GB" sz="2000" b="1">
                <a:solidFill>
                  <a:srgbClr val="006A94"/>
                </a:solidFill>
                <a:latin typeface="Calibri"/>
                <a:cs typeface="Segoe UI"/>
              </a:rPr>
              <a:t> </a:t>
            </a:r>
            <a:endParaRPr lang="en-GB" sz="2000" u="sng">
              <a:solidFill>
                <a:schemeClr val="accent4"/>
              </a:solidFill>
              <a:latin typeface="Calibri"/>
              <a:cs typeface="Segoe UI"/>
            </a:endParaRPr>
          </a:p>
        </p:txBody>
      </p:sp>
      <p:sp>
        <p:nvSpPr>
          <p:cNvPr id="8" name="TextBox 1">
            <a:extLst>
              <a:ext uri="{FF2B5EF4-FFF2-40B4-BE49-F238E27FC236}">
                <a16:creationId xmlns:a16="http://schemas.microsoft.com/office/drawing/2014/main" id="{BAB9D3A4-734E-0DAC-31BA-2B91C59163A7}"/>
              </a:ext>
            </a:extLst>
          </p:cNvPr>
          <p:cNvSpPr txBox="1"/>
          <p:nvPr/>
        </p:nvSpPr>
        <p:spPr>
          <a:xfrm>
            <a:off x="1121238" y="4737569"/>
            <a:ext cx="600426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solidFill>
                  <a:schemeClr val="tx2">
                    <a:lumMod val="50000"/>
                  </a:schemeClr>
                </a:solidFill>
                <a:latin typeface="Calibri"/>
                <a:cs typeface="Segoe UI"/>
                <a:hlinkClick r:id="rId8">
                  <a:extLst>
                    <a:ext uri="{A12FA001-AC4F-418D-AE19-62706E023703}">
                      <ahyp:hlinkClr xmlns:ahyp="http://schemas.microsoft.com/office/drawing/2018/hyperlinkcolor" val="tx"/>
                    </a:ext>
                  </a:extLst>
                </a:hlinkClick>
              </a:rPr>
              <a:t>Founder (Sustainable Fashion)</a:t>
            </a:r>
            <a:r>
              <a:rPr lang="en-GB" sz="2000" b="1">
                <a:solidFill>
                  <a:schemeClr val="tx2">
                    <a:lumMod val="50000"/>
                  </a:schemeClr>
                </a:solidFill>
                <a:latin typeface="Calibri"/>
                <a:cs typeface="Segoe UI"/>
              </a:rPr>
              <a:t> </a:t>
            </a:r>
            <a:endParaRPr lang="en-GB" sz="2000" u="sng">
              <a:solidFill>
                <a:schemeClr val="tx2">
                  <a:lumMod val="50000"/>
                </a:schemeClr>
              </a:solidFill>
              <a:latin typeface="Calibri"/>
              <a:cs typeface="Segoe UI"/>
            </a:endParaRPr>
          </a:p>
        </p:txBody>
      </p:sp>
      <p:sp>
        <p:nvSpPr>
          <p:cNvPr id="9" name="Google Shape;122;p15">
            <a:extLst>
              <a:ext uri="{FF2B5EF4-FFF2-40B4-BE49-F238E27FC236}">
                <a16:creationId xmlns:a16="http://schemas.microsoft.com/office/drawing/2014/main" id="{A6DF386E-1545-5E1A-F24E-0AA4B8B765E6}"/>
              </a:ext>
            </a:extLst>
          </p:cNvPr>
          <p:cNvSpPr/>
          <p:nvPr/>
        </p:nvSpPr>
        <p:spPr>
          <a:xfrm>
            <a:off x="8803113" y="1116737"/>
            <a:ext cx="3045965" cy="3119485"/>
          </a:xfrm>
          <a:prstGeom prst="ellipse">
            <a:avLst/>
          </a:prstGeom>
          <a:solidFill>
            <a:schemeClr val="lt2"/>
          </a:solidFill>
          <a:ln w="57150" cap="flat" cmpd="sng">
            <a:solidFill>
              <a:srgbClr val="E5362A"/>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tx2"/>
                </a:solidFill>
              </a:rPr>
              <a:t>Every career</a:t>
            </a:r>
          </a:p>
          <a:p>
            <a:pPr algn="ctr"/>
            <a:r>
              <a:rPr lang="en-GB" sz="1600" b="1">
                <a:solidFill>
                  <a:schemeClr val="tx2"/>
                </a:solidFill>
                <a:effectLst/>
              </a:rPr>
              <a:t>can be sustainable</a:t>
            </a:r>
          </a:p>
          <a:p>
            <a:pPr algn="ctr"/>
            <a:r>
              <a:rPr lang="en-GB" sz="1600">
                <a:solidFill>
                  <a:schemeClr val="tx2"/>
                </a:solidFill>
              </a:rPr>
              <a:t>1. Use your skills and passion for sustainability to help businesses adapt</a:t>
            </a:r>
            <a:endParaRPr lang="en-GB" sz="1600">
              <a:solidFill>
                <a:schemeClr val="tx2"/>
              </a:solidFill>
              <a:cs typeface="Calibri"/>
            </a:endParaRPr>
          </a:p>
          <a:p>
            <a:pPr algn="ctr"/>
            <a:r>
              <a:rPr lang="en-GB" sz="1600">
                <a:solidFill>
                  <a:schemeClr val="tx2"/>
                </a:solidFill>
              </a:rPr>
              <a:t>2. Work for a company with sustainable values</a:t>
            </a:r>
          </a:p>
          <a:p>
            <a:pPr algn="ctr"/>
            <a:r>
              <a:rPr lang="en-GB" sz="1600" b="0">
                <a:solidFill>
                  <a:schemeClr val="tx2"/>
                </a:solidFill>
                <a:effectLst/>
              </a:rPr>
              <a:t>3. Innovate for a sustainable future</a:t>
            </a:r>
          </a:p>
        </p:txBody>
      </p:sp>
    </p:spTree>
    <p:extLst>
      <p:ext uri="{BB962C8B-B14F-4D97-AF65-F5344CB8AC3E}">
        <p14:creationId xmlns:p14="http://schemas.microsoft.com/office/powerpoint/2010/main" val="3951800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pic>
        <p:nvPicPr>
          <p:cNvPr id="20" name="Picture 19">
            <a:extLst>
              <a:ext uri="{FF2B5EF4-FFF2-40B4-BE49-F238E27FC236}">
                <a16:creationId xmlns:a16="http://schemas.microsoft.com/office/drawing/2014/main" id="{B01914BC-1706-4D55-1C5B-CE1D654E37D1}"/>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607415" y="2429874"/>
            <a:ext cx="2857908" cy="2760545"/>
          </a:xfrm>
          <a:prstGeom prst="rect">
            <a:avLst/>
          </a:prstGeom>
        </p:spPr>
      </p:pic>
      <p:pic>
        <p:nvPicPr>
          <p:cNvPr id="21" name="Picture 20">
            <a:extLst>
              <a:ext uri="{FF2B5EF4-FFF2-40B4-BE49-F238E27FC236}">
                <a16:creationId xmlns:a16="http://schemas.microsoft.com/office/drawing/2014/main" id="{47901BAD-3A7E-6D76-7AE9-ECC37AE0168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6964032" y="2407990"/>
            <a:ext cx="2857908" cy="2760545"/>
          </a:xfrm>
          <a:prstGeom prst="rect">
            <a:avLst/>
          </a:prstGeom>
        </p:spPr>
      </p:pic>
      <p:pic>
        <p:nvPicPr>
          <p:cNvPr id="22" name="Picture 21">
            <a:extLst>
              <a:ext uri="{FF2B5EF4-FFF2-40B4-BE49-F238E27FC236}">
                <a16:creationId xmlns:a16="http://schemas.microsoft.com/office/drawing/2014/main" id="{1DD56465-B875-8D7E-2050-026EA9E652D2}"/>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447299" y="2429874"/>
            <a:ext cx="2857908" cy="2760545"/>
          </a:xfrm>
          <a:prstGeom prst="rect">
            <a:avLst/>
          </a:prstGeom>
        </p:spPr>
      </p:pic>
      <p:pic>
        <p:nvPicPr>
          <p:cNvPr id="19" name="Picture 18">
            <a:extLst>
              <a:ext uri="{FF2B5EF4-FFF2-40B4-BE49-F238E27FC236}">
                <a16:creationId xmlns:a16="http://schemas.microsoft.com/office/drawing/2014/main" id="{EBF1E766-C897-40F9-F427-66B0B7A04626}"/>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224979" y="2387637"/>
            <a:ext cx="2857908" cy="2760545"/>
          </a:xfrm>
          <a:prstGeom prst="rect">
            <a:avLst/>
          </a:prstGeom>
        </p:spPr>
      </p:pic>
      <p:pic>
        <p:nvPicPr>
          <p:cNvPr id="18" name="Picture 17">
            <a:extLst>
              <a:ext uri="{FF2B5EF4-FFF2-40B4-BE49-F238E27FC236}">
                <a16:creationId xmlns:a16="http://schemas.microsoft.com/office/drawing/2014/main" id="{0F32951A-3702-9927-FE9B-BC274A78C39F}"/>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83759" y="2407991"/>
            <a:ext cx="2857908" cy="2760545"/>
          </a:xfrm>
          <a:prstGeom prst="rect">
            <a:avLst/>
          </a:prstGeom>
        </p:spPr>
      </p:pic>
      <p:sp>
        <p:nvSpPr>
          <p:cNvPr id="1090" name="Google Shape;1090;p61"/>
          <p:cNvSpPr txBox="1">
            <a:spLocks noGrp="1"/>
          </p:cNvSpPr>
          <p:nvPr>
            <p:ph type="subTitle" idx="1"/>
          </p:nvPr>
        </p:nvSpPr>
        <p:spPr>
          <a:xfrm>
            <a:off x="3194083" y="371883"/>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Textiles</a:t>
            </a:r>
            <a:endParaRPr sz="4000" b="1" i="0" u="none" strike="noStrike" cap="none">
              <a:solidFill>
                <a:schemeClr val="dk2"/>
              </a:solidFill>
              <a:latin typeface="Calibri"/>
              <a:ea typeface="Calibri"/>
              <a:cs typeface="Calibri"/>
              <a:sym typeface="Calibri"/>
            </a:endParaRPr>
          </a:p>
        </p:txBody>
      </p:sp>
      <p:pic>
        <p:nvPicPr>
          <p:cNvPr id="1091" name="Google Shape;1091;p61"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1092" name="Google Shape;1092;p61"/>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Textiles keep industries moving and the real difference technicians make in our lives.  </a:t>
            </a:r>
            <a:endParaRPr>
              <a:solidFill>
                <a:schemeClr val="dk1"/>
              </a:solidFill>
            </a:endParaRPr>
          </a:p>
        </p:txBody>
      </p:sp>
      <p:sp>
        <p:nvSpPr>
          <p:cNvPr id="1094" name="Google Shape;1094;p61"/>
          <p:cNvSpPr/>
          <p:nvPr/>
        </p:nvSpPr>
        <p:spPr>
          <a:xfrm>
            <a:off x="1634479" y="262303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R094 Colour and Dye Technician</a:t>
            </a:r>
            <a:endParaRPr/>
          </a:p>
        </p:txBody>
      </p:sp>
      <p:sp>
        <p:nvSpPr>
          <p:cNvPr id="1095" name="Google Shape;1095;p61"/>
          <p:cNvSpPr/>
          <p:nvPr/>
        </p:nvSpPr>
        <p:spPr>
          <a:xfrm>
            <a:off x="4988805" y="3271950"/>
            <a:ext cx="1609200" cy="1609200"/>
          </a:xfrm>
          <a:prstGeom prst="ellipse">
            <a:avLst/>
          </a:prstGeom>
          <a:solidFill>
            <a:schemeClr val="lt2"/>
          </a:solidFill>
          <a:ln w="57150" cap="flat" cmpd="sng">
            <a:solidFill>
              <a:srgbClr val="EC5F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R095 Textile Technician</a:t>
            </a:r>
            <a:endParaRPr/>
          </a:p>
        </p:txBody>
      </p:sp>
      <p:sp>
        <p:nvSpPr>
          <p:cNvPr id="1096" name="Google Shape;1096;p61"/>
          <p:cNvSpPr/>
          <p:nvPr/>
        </p:nvSpPr>
        <p:spPr>
          <a:xfrm>
            <a:off x="8498215" y="2586300"/>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R004 Design Technician CAD</a:t>
            </a:r>
            <a:endParaRPr/>
          </a:p>
        </p:txBody>
      </p:sp>
      <p:sp>
        <p:nvSpPr>
          <p:cNvPr id="1099" name="Google Shape;1099;p61"/>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1100" name="Google Shape;1100;p61" descr="Icon&#10;&#10;Description automatically generated"/>
          <p:cNvPicPr preferRelativeResize="0"/>
          <p:nvPr/>
        </p:nvPicPr>
        <p:blipFill rotWithShape="1">
          <a:blip r:embed="rId8">
            <a:alphaModFix/>
          </a:blip>
          <a:srcRect/>
          <a:stretch/>
        </p:blipFill>
        <p:spPr>
          <a:xfrm>
            <a:off x="1210889" y="1721988"/>
            <a:ext cx="711707" cy="71170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82F0FF60-197D-66CA-9559-F9787EABB31C}"/>
              </a:ext>
            </a:extLst>
          </p:cNvPr>
          <p:cNvPicPr>
            <a:picLocks noChangeAspect="1"/>
          </p:cNvPicPr>
          <p:nvPr/>
        </p:nvPicPr>
        <p:blipFill>
          <a:blip r:embed="rId9"/>
          <a:stretch>
            <a:fillRect/>
          </a:stretch>
        </p:blipFill>
        <p:spPr>
          <a:xfrm>
            <a:off x="1465735" y="5605848"/>
            <a:ext cx="2743200" cy="1028700"/>
          </a:xfrm>
          <a:prstGeom prst="rect">
            <a:avLst/>
          </a:prstGeom>
        </p:spPr>
      </p:pic>
      <p:sp>
        <p:nvSpPr>
          <p:cNvPr id="5" name="Google Shape;80;p13">
            <a:extLst>
              <a:ext uri="{FF2B5EF4-FFF2-40B4-BE49-F238E27FC236}">
                <a16:creationId xmlns:a16="http://schemas.microsoft.com/office/drawing/2014/main" id="{6FB4B2B6-154F-9242-2251-F208C8676E49}"/>
              </a:ext>
            </a:extLst>
          </p:cNvPr>
          <p:cNvSpPr/>
          <p:nvPr/>
        </p:nvSpPr>
        <p:spPr>
          <a:xfrm>
            <a:off x="7947033" y="6270219"/>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a:solidFill>
                  <a:schemeClr val="lt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Visit the Gallery here</a:t>
            </a:r>
            <a:endParaRPr/>
          </a:p>
        </p:txBody>
      </p:sp>
      <p:sp>
        <p:nvSpPr>
          <p:cNvPr id="7" name="Google Shape;79;p13">
            <a:extLst>
              <a:ext uri="{FF2B5EF4-FFF2-40B4-BE49-F238E27FC236}">
                <a16:creationId xmlns:a16="http://schemas.microsoft.com/office/drawing/2014/main" id="{CD9C578A-70FE-A229-44F7-0C5D1F7267A6}"/>
              </a:ext>
            </a:extLst>
          </p:cNvPr>
          <p:cNvSpPr/>
          <p:nvPr/>
        </p:nvSpPr>
        <p:spPr>
          <a:xfrm>
            <a:off x="10035495" y="6270220"/>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dirty="0">
                <a:solidFill>
                  <a:schemeClr val="lt2"/>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Find further resources here</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E992C6E-66DC-7D50-C5A7-7C95607DE741}"/>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11149"/>
          <a:stretch/>
        </p:blipFill>
        <p:spPr>
          <a:xfrm>
            <a:off x="-1" y="2570043"/>
            <a:ext cx="2539297" cy="2683949"/>
          </a:xfrm>
          <a:prstGeom prst="rect">
            <a:avLst/>
          </a:prstGeom>
        </p:spPr>
      </p:pic>
      <p:pic>
        <p:nvPicPr>
          <p:cNvPr id="44" name="Picture 43">
            <a:extLst>
              <a:ext uri="{FF2B5EF4-FFF2-40B4-BE49-F238E27FC236}">
                <a16:creationId xmlns:a16="http://schemas.microsoft.com/office/drawing/2014/main" id="{FCC0EBA4-CD77-4E33-3859-08500C8D03B4}"/>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2631294" y="2582285"/>
            <a:ext cx="2857908" cy="2683949"/>
          </a:xfrm>
          <a:prstGeom prst="rect">
            <a:avLst/>
          </a:prstGeom>
        </p:spPr>
      </p:pic>
      <p:pic>
        <p:nvPicPr>
          <p:cNvPr id="45" name="Picture 44">
            <a:extLst>
              <a:ext uri="{FF2B5EF4-FFF2-40B4-BE49-F238E27FC236}">
                <a16:creationId xmlns:a16="http://schemas.microsoft.com/office/drawing/2014/main" id="{A69CAA21-F203-9BB6-3E95-9A927B0D066A}"/>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6728873" y="2581137"/>
            <a:ext cx="2857908" cy="2683949"/>
          </a:xfrm>
          <a:prstGeom prst="rect">
            <a:avLst/>
          </a:prstGeom>
        </p:spPr>
      </p:pic>
      <p:pic>
        <p:nvPicPr>
          <p:cNvPr id="46" name="Picture 45">
            <a:extLst>
              <a:ext uri="{FF2B5EF4-FFF2-40B4-BE49-F238E27FC236}">
                <a16:creationId xmlns:a16="http://schemas.microsoft.com/office/drawing/2014/main" id="{EECA48D2-B7DE-5E49-E7DA-58E7BB00C643}"/>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40763"/>
          <a:stretch/>
        </p:blipFill>
        <p:spPr>
          <a:xfrm>
            <a:off x="10499069" y="2572689"/>
            <a:ext cx="1692931" cy="2683949"/>
          </a:xfrm>
          <a:prstGeom prst="rect">
            <a:avLst/>
          </a:prstGeom>
        </p:spPr>
      </p:pic>
      <p:sp>
        <p:nvSpPr>
          <p:cNvPr id="2" name="Title 1"/>
          <p:cNvSpPr>
            <a:spLocks noGrp="1"/>
          </p:cNvSpPr>
          <p:nvPr>
            <p:ph type="ctrTitle" idx="4294967295"/>
          </p:nvPr>
        </p:nvSpPr>
        <p:spPr>
          <a:xfrm>
            <a:off x="1110343" y="1780760"/>
            <a:ext cx="9144000" cy="258762"/>
          </a:xfrm>
          <a:prstGeom prst="rect">
            <a:avLst/>
          </a:prstGeom>
        </p:spPr>
        <p:txBody>
          <a:bodyPr lIns="91440" tIns="45720" rIns="91440" bIns="45720" anchor="t">
            <a:noAutofit/>
          </a:bodyPr>
          <a:lstStyle/>
          <a:p>
            <a:r>
              <a:rPr lang="en-GB" sz="3600" b="1">
                <a:solidFill>
                  <a:schemeClr val="tx2"/>
                </a:solidFill>
                <a:latin typeface="Calibri"/>
                <a:cs typeface="Calibri"/>
              </a:rPr>
              <a:t>Textiles Pathways</a:t>
            </a:r>
          </a:p>
        </p:txBody>
      </p:sp>
      <p:pic>
        <p:nvPicPr>
          <p:cNvPr id="7" name="Picture 6" descr="Icon&#10;&#10;Description automatically generated">
            <a:extLst>
              <a:ext uri="{FF2B5EF4-FFF2-40B4-BE49-F238E27FC236}">
                <a16:creationId xmlns:a16="http://schemas.microsoft.com/office/drawing/2014/main" id="{8CBF4511-03F5-9D43-95F2-40A43C7F1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2200" y="2444711"/>
            <a:ext cx="2959100" cy="2959100"/>
          </a:xfrm>
          <a:prstGeom prst="rect">
            <a:avLst/>
          </a:prstGeom>
        </p:spPr>
      </p:pic>
      <p:pic>
        <p:nvPicPr>
          <p:cNvPr id="9" name="Picture 8" descr="Icon&#10;&#10;Description automatically generated">
            <a:extLst>
              <a:ext uri="{FF2B5EF4-FFF2-40B4-BE49-F238E27FC236}">
                <a16:creationId xmlns:a16="http://schemas.microsoft.com/office/drawing/2014/main" id="{F314067E-67AD-294A-A070-80D5CAF88B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6450" y="2444711"/>
            <a:ext cx="2959100" cy="2959100"/>
          </a:xfrm>
          <a:prstGeom prst="rect">
            <a:avLst/>
          </a:prstGeom>
        </p:spPr>
      </p:pic>
      <p:pic>
        <p:nvPicPr>
          <p:cNvPr id="11" name="Picture 10" descr="Icon&#10;&#10;Description automatically generated">
            <a:extLst>
              <a:ext uri="{FF2B5EF4-FFF2-40B4-BE49-F238E27FC236}">
                <a16:creationId xmlns:a16="http://schemas.microsoft.com/office/drawing/2014/main" id="{0FE0EA0A-D199-3A41-9B60-2FC3E8D376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700" y="2444711"/>
            <a:ext cx="2959100" cy="2959100"/>
          </a:xfrm>
          <a:prstGeom prst="rect">
            <a:avLst/>
          </a:prstGeom>
        </p:spPr>
      </p:pic>
      <p:sp>
        <p:nvSpPr>
          <p:cNvPr id="14" name="Title 1">
            <a:extLst>
              <a:ext uri="{FF2B5EF4-FFF2-40B4-BE49-F238E27FC236}">
                <a16:creationId xmlns:a16="http://schemas.microsoft.com/office/drawing/2014/main" id="{A573CAC7-911E-734A-8EBA-E421169048A3}"/>
              </a:ext>
            </a:extLst>
          </p:cNvPr>
          <p:cNvSpPr txBox="1">
            <a:spLocks/>
          </p:cNvSpPr>
          <p:nvPr/>
        </p:nvSpPr>
        <p:spPr>
          <a:xfrm>
            <a:off x="152400" y="5537199"/>
            <a:ext cx="36957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Combine Study </a:t>
            </a:r>
            <a:br>
              <a:rPr lang="en-GB" sz="2500" b="1">
                <a:latin typeface="Calibri" panose="020F0502020204030204" pitchFamily="34" charset="0"/>
                <a:cs typeface="Calibri" panose="020F0502020204030204" pitchFamily="34" charset="0"/>
              </a:rPr>
            </a:br>
            <a:r>
              <a:rPr lang="en-GB" sz="2500" b="1">
                <a:latin typeface="Calibri"/>
                <a:cs typeface="Calibri"/>
              </a:rPr>
              <a:t>and Work</a:t>
            </a:r>
          </a:p>
        </p:txBody>
      </p:sp>
      <p:sp>
        <p:nvSpPr>
          <p:cNvPr id="15" name="Title 1">
            <a:extLst>
              <a:ext uri="{FF2B5EF4-FFF2-40B4-BE49-F238E27FC236}">
                <a16:creationId xmlns:a16="http://schemas.microsoft.com/office/drawing/2014/main" id="{ACE53D00-33D1-AD4B-92BE-C5FEE54FE9D2}"/>
              </a:ext>
            </a:extLst>
          </p:cNvPr>
          <p:cNvSpPr txBox="1">
            <a:spLocks/>
          </p:cNvSpPr>
          <p:nvPr/>
        </p:nvSpPr>
        <p:spPr>
          <a:xfrm>
            <a:off x="471805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Study</a:t>
            </a:r>
          </a:p>
        </p:txBody>
      </p:sp>
      <p:sp>
        <p:nvSpPr>
          <p:cNvPr id="16" name="Title 1">
            <a:extLst>
              <a:ext uri="{FF2B5EF4-FFF2-40B4-BE49-F238E27FC236}">
                <a16:creationId xmlns:a16="http://schemas.microsoft.com/office/drawing/2014/main" id="{4B7D34C8-B320-AA43-A6E6-09BBD8B2140E}"/>
              </a:ext>
            </a:extLst>
          </p:cNvPr>
          <p:cNvSpPr txBox="1">
            <a:spLocks/>
          </p:cNvSpPr>
          <p:nvPr/>
        </p:nvSpPr>
        <p:spPr>
          <a:xfrm>
            <a:off x="881380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Work</a:t>
            </a:r>
          </a:p>
        </p:txBody>
      </p:sp>
      <p:sp>
        <p:nvSpPr>
          <p:cNvPr id="6" name="TextBox 5">
            <a:extLst>
              <a:ext uri="{FF2B5EF4-FFF2-40B4-BE49-F238E27FC236}">
                <a16:creationId xmlns:a16="http://schemas.microsoft.com/office/drawing/2014/main" id="{FC5BD9C1-2E69-C38F-60C0-0FB867D1DBD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3" name="Picture 3" descr="Text&#10;&#10;Description automatically generated">
            <a:extLst>
              <a:ext uri="{FF2B5EF4-FFF2-40B4-BE49-F238E27FC236}">
                <a16:creationId xmlns:a16="http://schemas.microsoft.com/office/drawing/2014/main" id="{69E2A7DB-ACF4-F310-DEBA-D84A272AF51B}"/>
              </a:ext>
            </a:extLst>
          </p:cNvPr>
          <p:cNvPicPr>
            <a:picLocks noChangeAspect="1"/>
          </p:cNvPicPr>
          <p:nvPr/>
        </p:nvPicPr>
        <p:blipFill>
          <a:blip r:embed="rId6"/>
          <a:stretch>
            <a:fillRect/>
          </a:stretch>
        </p:blipFill>
        <p:spPr>
          <a:xfrm>
            <a:off x="9025199" y="237473"/>
            <a:ext cx="1114425" cy="1143000"/>
          </a:xfrm>
          <a:prstGeom prst="rect">
            <a:avLst/>
          </a:prstGeom>
        </p:spPr>
      </p:pic>
    </p:spTree>
    <p:extLst>
      <p:ext uri="{BB962C8B-B14F-4D97-AF65-F5344CB8AC3E}">
        <p14:creationId xmlns:p14="http://schemas.microsoft.com/office/powerpoint/2010/main" val="129534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CAFCFBA-CB87-A637-937B-42FB114934BA}"/>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b="29056"/>
          <a:stretch/>
        </p:blipFill>
        <p:spPr>
          <a:xfrm>
            <a:off x="406393" y="4953907"/>
            <a:ext cx="2857908" cy="1904094"/>
          </a:xfrm>
          <a:prstGeom prst="rect">
            <a:avLst/>
          </a:prstGeom>
        </p:spPr>
      </p:pic>
      <p:pic>
        <p:nvPicPr>
          <p:cNvPr id="25" name="Picture 24">
            <a:extLst>
              <a:ext uri="{FF2B5EF4-FFF2-40B4-BE49-F238E27FC236}">
                <a16:creationId xmlns:a16="http://schemas.microsoft.com/office/drawing/2014/main" id="{822F4530-0136-CB69-E135-DA4531BB42AC}"/>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b="29056"/>
          <a:stretch/>
        </p:blipFill>
        <p:spPr>
          <a:xfrm>
            <a:off x="2826576" y="4953907"/>
            <a:ext cx="2857908" cy="1904094"/>
          </a:xfrm>
          <a:prstGeom prst="rect">
            <a:avLst/>
          </a:prstGeom>
        </p:spPr>
      </p:pic>
      <p:sp>
        <p:nvSpPr>
          <p:cNvPr id="2" name="Title 1"/>
          <p:cNvSpPr>
            <a:spLocks noGrp="1"/>
          </p:cNvSpPr>
          <p:nvPr>
            <p:ph type="ctrTitle" idx="4294967295"/>
          </p:nvPr>
        </p:nvSpPr>
        <p:spPr>
          <a:xfrm>
            <a:off x="1100320" y="1815741"/>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Combine Study and Work</a:t>
            </a:r>
          </a:p>
        </p:txBody>
      </p:sp>
      <p:sp>
        <p:nvSpPr>
          <p:cNvPr id="3" name="Subtitle 2"/>
          <p:cNvSpPr>
            <a:spLocks noGrp="1"/>
          </p:cNvSpPr>
          <p:nvPr>
            <p:ph type="subTitle" idx="4294967295"/>
          </p:nvPr>
        </p:nvSpPr>
        <p:spPr>
          <a:xfrm>
            <a:off x="434603" y="2579438"/>
            <a:ext cx="5557433" cy="2324518"/>
          </a:xfrm>
          <a:prstGeom prst="rect">
            <a:avLst/>
          </a:prstGeom>
        </p:spPr>
        <p:txBody>
          <a:bodyPr vert="horz" lIns="91440" tIns="45720" rIns="91440" bIns="45720" rtlCol="0" anchor="t">
            <a:normAutofit/>
          </a:bodyPr>
          <a:lstStyle/>
          <a:p>
            <a:pPr marL="0" indent="0">
              <a:lnSpc>
                <a:spcPct val="100000"/>
              </a:lnSpc>
              <a:buNone/>
            </a:pPr>
            <a:r>
              <a:rPr lang="en-GB" sz="2500" b="1">
                <a:cs typeface="Calibri"/>
              </a:rPr>
              <a:t>Apprenticeships</a:t>
            </a:r>
            <a:r>
              <a:rPr lang="en-GB">
                <a:solidFill>
                  <a:schemeClr val="tx2"/>
                </a:solidFill>
                <a:cs typeface="Calibri"/>
              </a:rPr>
              <a:t> </a:t>
            </a:r>
          </a:p>
          <a:p>
            <a:pPr marL="0" indent="0" algn="l">
              <a:lnSpc>
                <a:spcPct val="100000"/>
              </a:lnSpc>
              <a:buNone/>
            </a:pPr>
            <a:endParaRPr lang="en-GB" sz="600">
              <a:solidFill>
                <a:schemeClr val="tx2"/>
              </a:solidFill>
            </a:endParaRPr>
          </a:p>
          <a:p>
            <a:pPr marL="0" indent="0">
              <a:lnSpc>
                <a:spcPct val="100000"/>
              </a:lnSpc>
              <a:spcBef>
                <a:spcPts val="0"/>
              </a:spcBef>
              <a:buNone/>
            </a:pPr>
            <a:r>
              <a:rPr lang="en-GB" sz="1400">
                <a:solidFill>
                  <a:schemeClr val="tx2"/>
                </a:solidFill>
              </a:rPr>
              <a:t>• Furniture Designer</a:t>
            </a:r>
            <a:br>
              <a:rPr lang="en-GB" sz="1400"/>
            </a:br>
            <a:r>
              <a:rPr lang="en-GB" sz="1400">
                <a:solidFill>
                  <a:schemeClr val="tx2"/>
                </a:solidFill>
              </a:rPr>
              <a:t>• Storyboard Artist                                        </a:t>
            </a:r>
            <a:endParaRPr lang="en-GB" sz="1400">
              <a:solidFill>
                <a:schemeClr val="tx2"/>
              </a:solidFill>
              <a:cs typeface="Calibri"/>
            </a:endParaRPr>
          </a:p>
          <a:p>
            <a:pPr marL="0" indent="0">
              <a:lnSpc>
                <a:spcPct val="100000"/>
              </a:lnSpc>
              <a:spcBef>
                <a:spcPts val="0"/>
              </a:spcBef>
              <a:buNone/>
            </a:pPr>
            <a:r>
              <a:rPr lang="en-GB" sz="1400">
                <a:solidFill>
                  <a:schemeClr val="tx2"/>
                </a:solidFill>
              </a:rPr>
              <a:t>• Advertiser &amp; Media Executive </a:t>
            </a:r>
            <a:br>
              <a:rPr lang="en-GB" sz="1400"/>
            </a:br>
            <a:r>
              <a:rPr lang="en-GB" sz="1400">
                <a:solidFill>
                  <a:schemeClr val="tx2"/>
                </a:solidFill>
              </a:rPr>
              <a:t>• Photographic Assistant</a:t>
            </a:r>
            <a:endParaRPr lang="en-GB" sz="1400">
              <a:solidFill>
                <a:schemeClr val="tx2"/>
              </a:solidFill>
              <a:cs typeface="Calibri"/>
            </a:endParaRPr>
          </a:p>
          <a:p>
            <a:pPr marL="0" indent="0">
              <a:lnSpc>
                <a:spcPct val="100000"/>
              </a:lnSpc>
              <a:spcBef>
                <a:spcPts val="0"/>
              </a:spcBef>
              <a:buNone/>
            </a:pPr>
            <a:r>
              <a:rPr lang="en-GB" sz="1400">
                <a:solidFill>
                  <a:schemeClr val="tx2"/>
                </a:solidFill>
              </a:rPr>
              <a:t>• Junior Content Producer </a:t>
            </a:r>
            <a:br>
              <a:rPr lang="en-GB" sz="1400"/>
            </a:br>
            <a:endParaRPr lang="en-GB" sz="1400">
              <a:solidFill>
                <a:schemeClr val="tx2"/>
              </a:solidFill>
              <a:cs typeface="Calibri"/>
            </a:endParaRPr>
          </a:p>
          <a:p>
            <a:pPr algn="l">
              <a:lnSpc>
                <a:spcPct val="100000"/>
              </a:lnSpc>
            </a:pPr>
            <a:endParaRPr lang="en-GB">
              <a:solidFill>
                <a:schemeClr val="tx2"/>
              </a:solidFill>
              <a:cs typeface="Calibri"/>
            </a:endParaRPr>
          </a:p>
        </p:txBody>
      </p:sp>
      <p:sp>
        <p:nvSpPr>
          <p:cNvPr id="11" name="Subtitle 2">
            <a:extLst>
              <a:ext uri="{FF2B5EF4-FFF2-40B4-BE49-F238E27FC236}">
                <a16:creationId xmlns:a16="http://schemas.microsoft.com/office/drawing/2014/main" id="{CF2A8DC9-52E8-4C03-93D1-050E17E5294F}"/>
              </a:ext>
            </a:extLst>
          </p:cNvPr>
          <p:cNvSpPr txBox="1">
            <a:spLocks/>
          </p:cNvSpPr>
          <p:nvPr/>
        </p:nvSpPr>
        <p:spPr>
          <a:xfrm>
            <a:off x="6190070" y="2487013"/>
            <a:ext cx="6004622" cy="209454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2500" b="1">
                <a:cs typeface="Calibri"/>
              </a:rPr>
              <a:t>T Levels</a:t>
            </a:r>
            <a:r>
              <a:rPr lang="en-GB" b="1">
                <a:cs typeface="Calibri"/>
              </a:rPr>
              <a:t> </a:t>
            </a:r>
            <a:br>
              <a:rPr lang="en-GB" b="1">
                <a:cs typeface="Calibri"/>
              </a:rPr>
            </a:br>
            <a:r>
              <a:rPr lang="en-GB" sz="1400" u="sng">
                <a:solidFill>
                  <a:schemeClr val="tx2">
                    <a:lumMod val="50000"/>
                  </a:schemeClr>
                </a:solidFill>
                <a:hlinkClick r:id="rId5">
                  <a:extLst>
                    <a:ext uri="{A12FA001-AC4F-418D-AE19-62706E023703}">
                      <ahyp:hlinkClr xmlns:ahyp="http://schemas.microsoft.com/office/drawing/2018/hyperlinkcolor" val="tx"/>
                    </a:ext>
                  </a:extLst>
                </a:hlinkClick>
              </a:rPr>
              <a:t>T Levels | National Careers Service</a:t>
            </a:r>
            <a:br>
              <a:rPr lang="en-GB" sz="1400" b="1" u="sng">
                <a:cs typeface="Calibri"/>
              </a:rPr>
            </a:br>
            <a:r>
              <a:rPr lang="en-GB" sz="1400" u="sng">
                <a:solidFill>
                  <a:schemeClr val="tx2">
                    <a:lumMod val="50000"/>
                  </a:schemeClr>
                </a:solidFill>
                <a:hlinkClick r:id="rId6">
                  <a:extLst>
                    <a:ext uri="{A12FA001-AC4F-418D-AE19-62706E023703}">
                      <ahyp:hlinkClr xmlns:ahyp="http://schemas.microsoft.com/office/drawing/2018/hyperlinkcolor" val="tx"/>
                    </a:ext>
                  </a:extLst>
                </a:hlinkClick>
              </a:rPr>
              <a:t>T Levels </a:t>
            </a:r>
            <a:r>
              <a:rPr lang="en-GB" sz="1400" u="sng">
                <a:solidFill>
                  <a:schemeClr val="tx2">
                    <a:lumMod val="50000"/>
                  </a:schemeClr>
                </a:solidFill>
              </a:rPr>
              <a:t> | </a:t>
            </a:r>
            <a:r>
              <a:rPr lang="en-GB" sz="1400" u="sng">
                <a:solidFill>
                  <a:srgbClr val="484948"/>
                </a:solidFill>
                <a:hlinkClick r:id="rId6">
                  <a:extLst>
                    <a:ext uri="{A12FA001-AC4F-418D-AE19-62706E023703}">
                      <ahyp:hlinkClr xmlns:ahyp="http://schemas.microsoft.com/office/drawing/2018/hyperlinkcolor" val="tx"/>
                    </a:ext>
                  </a:extLst>
                </a:hlinkClick>
              </a:rPr>
              <a:t>Digital Business </a:t>
            </a:r>
            <a:r>
              <a:rPr lang="en-GB" sz="1400" u="sng">
                <a:solidFill>
                  <a:schemeClr val="tx2">
                    <a:lumMod val="50000"/>
                  </a:schemeClr>
                </a:solidFill>
                <a:hlinkClick r:id="rId6">
                  <a:extLst>
                    <a:ext uri="{A12FA001-AC4F-418D-AE19-62706E023703}">
                      <ahyp:hlinkClr xmlns:ahyp="http://schemas.microsoft.com/office/drawing/2018/hyperlinkcolor" val="tx"/>
                    </a:ext>
                  </a:extLst>
                </a:hlinkClick>
              </a:rPr>
              <a:t>Services</a:t>
            </a:r>
            <a:br>
              <a:rPr lang="en-GB" sz="1400" u="sng"/>
            </a:br>
            <a:r>
              <a:rPr lang="en-GB" sz="1400" u="sng">
                <a:solidFill>
                  <a:schemeClr val="tx2">
                    <a:lumMod val="50000"/>
                  </a:schemeClr>
                </a:solidFill>
                <a:hlinkClick r:id="rId6">
                  <a:extLst>
                    <a:ext uri="{A12FA001-AC4F-418D-AE19-62706E023703}">
                      <ahyp:hlinkClr xmlns:ahyp="http://schemas.microsoft.com/office/drawing/2018/hyperlinkcolor" val="tx"/>
                    </a:ext>
                  </a:extLst>
                </a:hlinkClick>
              </a:rPr>
              <a:t>T Levels </a:t>
            </a:r>
            <a:r>
              <a:rPr lang="en-GB" sz="1400" u="sng">
                <a:solidFill>
                  <a:schemeClr val="tx2">
                    <a:lumMod val="50000"/>
                  </a:schemeClr>
                </a:solidFill>
              </a:rPr>
              <a:t> | </a:t>
            </a:r>
            <a:r>
              <a:rPr lang="en-GB" sz="1400" u="sng">
                <a:solidFill>
                  <a:srgbClr val="484948"/>
                </a:solidFill>
                <a:hlinkClick r:id="rId7">
                  <a:extLst>
                    <a:ext uri="{A12FA001-AC4F-418D-AE19-62706E023703}">
                      <ahyp:hlinkClr xmlns:ahyp="http://schemas.microsoft.com/office/drawing/2018/hyperlinkcolor" val="tx"/>
                    </a:ext>
                  </a:extLst>
                </a:hlinkClick>
              </a:rPr>
              <a:t>Digital </a:t>
            </a:r>
            <a:r>
              <a:rPr lang="en-GB" sz="1400" u="sng">
                <a:solidFill>
                  <a:schemeClr val="tx2">
                    <a:lumMod val="50000"/>
                  </a:schemeClr>
                </a:solidFill>
                <a:hlinkClick r:id="rId7">
                  <a:extLst>
                    <a:ext uri="{A12FA001-AC4F-418D-AE19-62706E023703}">
                      <ahyp:hlinkClr xmlns:ahyp="http://schemas.microsoft.com/office/drawing/2018/hyperlinkcolor" val="tx"/>
                    </a:ext>
                  </a:extLst>
                </a:hlinkClick>
              </a:rPr>
              <a:t>Production, Design and Development </a:t>
            </a:r>
            <a:br>
              <a:rPr lang="en-GB" sz="1400" u="sng">
                <a:ea typeface="+mn-lt"/>
                <a:cs typeface="+mn-lt"/>
              </a:rPr>
            </a:br>
            <a:r>
              <a:rPr lang="en-GB" sz="1400" u="sng">
                <a:solidFill>
                  <a:schemeClr val="tx2">
                    <a:lumMod val="50000"/>
                  </a:schemeClr>
                </a:solidFill>
                <a:hlinkClick r:id="rId6">
                  <a:extLst>
                    <a:ext uri="{A12FA001-AC4F-418D-AE19-62706E023703}">
                      <ahyp:hlinkClr xmlns:ahyp="http://schemas.microsoft.com/office/drawing/2018/hyperlinkcolor" val="tx"/>
                    </a:ext>
                  </a:extLst>
                </a:hlinkClick>
              </a:rPr>
              <a:t>T Levels </a:t>
            </a:r>
            <a:r>
              <a:rPr lang="en-GB" sz="1400" u="sng">
                <a:solidFill>
                  <a:schemeClr val="tx2">
                    <a:lumMod val="50000"/>
                  </a:schemeClr>
                </a:solidFill>
              </a:rPr>
              <a:t> | </a:t>
            </a:r>
            <a:r>
              <a:rPr lang="en-GB" sz="1400" u="sng">
                <a:solidFill>
                  <a:srgbClr val="484948"/>
                </a:solidFill>
                <a:ea typeface="+mn-lt"/>
                <a:cs typeface="+mn-lt"/>
                <a:hlinkClick r:id="rId8">
                  <a:extLst>
                    <a:ext uri="{A12FA001-AC4F-418D-AE19-62706E023703}">
                      <ahyp:hlinkClr xmlns:ahyp="http://schemas.microsoft.com/office/drawing/2018/hyperlinkcolor" val="tx"/>
                    </a:ext>
                  </a:extLst>
                </a:hlinkClick>
              </a:rPr>
              <a:t>Design </a:t>
            </a:r>
            <a:r>
              <a:rPr lang="en-GB" sz="1400" u="sng">
                <a:solidFill>
                  <a:schemeClr val="tx2">
                    <a:lumMod val="50000"/>
                  </a:schemeClr>
                </a:solidFill>
                <a:ea typeface="+mn-lt"/>
                <a:cs typeface="+mn-lt"/>
                <a:hlinkClick r:id="rId8">
                  <a:extLst>
                    <a:ext uri="{A12FA001-AC4F-418D-AE19-62706E023703}">
                      <ahyp:hlinkClr xmlns:ahyp="http://schemas.microsoft.com/office/drawing/2018/hyperlinkcolor" val="tx"/>
                    </a:ext>
                  </a:extLst>
                </a:hlinkClick>
              </a:rPr>
              <a:t>and Development for Engineering and Manufacturing </a:t>
            </a:r>
          </a:p>
          <a:p>
            <a:pPr marL="0" indent="0">
              <a:lnSpc>
                <a:spcPct val="120000"/>
              </a:lnSpc>
              <a:spcBef>
                <a:spcPts val="0"/>
              </a:spcBef>
              <a:buNone/>
            </a:pPr>
            <a:r>
              <a:rPr lang="en-GB" sz="1400" u="sng">
                <a:solidFill>
                  <a:srgbClr val="484948"/>
                </a:solidFill>
                <a:ea typeface="+mn-lt"/>
                <a:cs typeface="+mn-lt"/>
                <a:hlinkClick r:id="rId9">
                  <a:extLst>
                    <a:ext uri="{A12FA001-AC4F-418D-AE19-62706E023703}">
                      <ahyp:hlinkClr xmlns:ahyp="http://schemas.microsoft.com/office/drawing/2018/hyperlinkcolor" val="tx"/>
                    </a:ext>
                  </a:extLst>
                </a:hlinkClick>
              </a:rPr>
              <a:t>Engineering, Manufacturing, Processing and </a:t>
            </a:r>
            <a:r>
              <a:rPr lang="en-GB" sz="1400" u="sng">
                <a:solidFill>
                  <a:schemeClr val="tx2">
                    <a:lumMod val="50000"/>
                  </a:schemeClr>
                </a:solidFill>
                <a:ea typeface="+mn-lt"/>
                <a:cs typeface="+mn-lt"/>
                <a:hlinkClick r:id="rId9">
                  <a:extLst>
                    <a:ext uri="{A12FA001-AC4F-418D-AE19-62706E023703}">
                      <ahyp:hlinkClr xmlns:ahyp="http://schemas.microsoft.com/office/drawing/2018/hyperlinkcolor" val="tx"/>
                    </a:ext>
                  </a:extLst>
                </a:hlinkClick>
              </a:rPr>
              <a:t>Control</a:t>
            </a:r>
            <a:br>
              <a:rPr lang="en-GB" sz="1400" u="sng">
                <a:ea typeface="+mn-lt"/>
                <a:cs typeface="+mn-lt"/>
              </a:rPr>
            </a:br>
            <a:r>
              <a:rPr lang="en-GB" sz="1400" u="sng">
                <a:solidFill>
                  <a:schemeClr val="tx2">
                    <a:lumMod val="50000"/>
                  </a:schemeClr>
                </a:solidFill>
                <a:hlinkClick r:id="rId6">
                  <a:extLst>
                    <a:ext uri="{A12FA001-AC4F-418D-AE19-62706E023703}">
                      <ahyp:hlinkClr xmlns:ahyp="http://schemas.microsoft.com/office/drawing/2018/hyperlinkcolor" val="tx"/>
                    </a:ext>
                  </a:extLst>
                </a:hlinkClick>
              </a:rPr>
              <a:t>T Levels </a:t>
            </a:r>
            <a:r>
              <a:rPr lang="en-GB" sz="1400" u="sng">
                <a:solidFill>
                  <a:schemeClr val="tx2">
                    <a:lumMod val="50000"/>
                  </a:schemeClr>
                </a:solidFill>
              </a:rPr>
              <a:t> | </a:t>
            </a:r>
            <a:r>
              <a:rPr lang="en-GB" sz="1400" u="sng">
                <a:solidFill>
                  <a:srgbClr val="484948"/>
                </a:solidFill>
                <a:ea typeface="+mn-lt"/>
                <a:cs typeface="+mn-lt"/>
                <a:hlinkClick r:id="rId10">
                  <a:extLst>
                    <a:ext uri="{A12FA001-AC4F-418D-AE19-62706E023703}">
                      <ahyp:hlinkClr xmlns:ahyp="http://schemas.microsoft.com/office/drawing/2018/hyperlinkcolor" val="tx"/>
                    </a:ext>
                  </a:extLst>
                </a:hlinkClick>
              </a:rPr>
              <a:t>Craft and Design</a:t>
            </a:r>
            <a:endParaRPr lang="en-GB" sz="1400" u="sng">
              <a:solidFill>
                <a:schemeClr val="tx2">
                  <a:lumMod val="50000"/>
                </a:schemeClr>
              </a:solidFill>
              <a:cs typeface="Calibri"/>
              <a:hlinkClick r:id="rId10">
                <a:extLst>
                  <a:ext uri="{A12FA001-AC4F-418D-AE19-62706E023703}">
                    <ahyp:hlinkClr xmlns:ahyp="http://schemas.microsoft.com/office/drawing/2018/hyperlinkcolor" val="tx"/>
                  </a:ext>
                </a:extLst>
              </a:hlinkClick>
            </a:endParaRPr>
          </a:p>
          <a:p>
            <a:pPr marL="0" indent="0">
              <a:lnSpc>
                <a:spcPct val="100000"/>
              </a:lnSpc>
              <a:buNone/>
            </a:pPr>
            <a:endParaRPr lang="en-GB">
              <a:solidFill>
                <a:schemeClr val="tx2"/>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2" name="Subtitle 2">
            <a:extLst>
              <a:ext uri="{FF2B5EF4-FFF2-40B4-BE49-F238E27FC236}">
                <a16:creationId xmlns:a16="http://schemas.microsoft.com/office/drawing/2014/main" id="{1F68304F-6F55-4556-B558-F20E0C05F3A1}"/>
              </a:ext>
            </a:extLst>
          </p:cNvPr>
          <p:cNvSpPr txBox="1">
            <a:spLocks/>
          </p:cNvSpPr>
          <p:nvPr/>
        </p:nvSpPr>
        <p:spPr>
          <a:xfrm>
            <a:off x="6190070" y="4545832"/>
            <a:ext cx="6004622" cy="17228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a:cs typeface="Calibri"/>
              </a:rPr>
              <a:t>VTQs</a:t>
            </a:r>
            <a:r>
              <a:rPr lang="en-GB" sz="2500">
                <a:solidFill>
                  <a:schemeClr val="tx2"/>
                </a:solidFill>
                <a:cs typeface="Calibri"/>
              </a:rPr>
              <a:t> </a:t>
            </a:r>
            <a:br>
              <a:rPr lang="en-GB">
                <a:cs typeface="Calibri"/>
              </a:rPr>
            </a:br>
            <a:r>
              <a:rPr lang="en-GB" sz="1400">
                <a:hlinkClick r:id="rId11"/>
              </a:rPr>
              <a:t>Vocational Technical Qualifications (VTQs) | National Careers Service</a:t>
            </a:r>
            <a:endParaRPr lang="en-GB" sz="1400"/>
          </a:p>
          <a:p>
            <a:pPr marL="0" indent="0">
              <a:lnSpc>
                <a:spcPct val="100000"/>
              </a:lnSpc>
              <a:buNone/>
            </a:pPr>
            <a:r>
              <a:rPr lang="en-GB" sz="1400">
                <a:solidFill>
                  <a:schemeClr val="tx2"/>
                </a:solidFill>
                <a:cs typeface="Calibri"/>
              </a:rPr>
              <a:t>• Art and Design</a:t>
            </a:r>
            <a:br>
              <a:rPr lang="en-GB" sz="1400">
                <a:cs typeface="Calibri"/>
              </a:rPr>
            </a:br>
            <a:r>
              <a:rPr lang="en-GB" sz="1400">
                <a:solidFill>
                  <a:schemeClr val="tx2"/>
                </a:solidFill>
                <a:cs typeface="Calibri"/>
              </a:rPr>
              <a:t>• Production Arts</a:t>
            </a:r>
            <a:endParaRPr lang="en-GB">
              <a:solidFill>
                <a:schemeClr val="tx2"/>
              </a:solidFill>
              <a:cs typeface="Calibri"/>
            </a:endParaRPr>
          </a:p>
        </p:txBody>
      </p:sp>
      <p:sp>
        <p:nvSpPr>
          <p:cNvPr id="5" name="Rectangle 4">
            <a:extLst>
              <a:ext uri="{FF2B5EF4-FFF2-40B4-BE49-F238E27FC236}">
                <a16:creationId xmlns:a16="http://schemas.microsoft.com/office/drawing/2014/main" id="{AE48124F-777D-7642-8D0F-7030616821AF}"/>
              </a:ext>
            </a:extLst>
          </p:cNvPr>
          <p:cNvSpPr/>
          <p:nvPr/>
        </p:nvSpPr>
        <p:spPr>
          <a:xfrm>
            <a:off x="2991756" y="3221632"/>
            <a:ext cx="2705100" cy="523220"/>
          </a:xfrm>
          <a:prstGeom prst="rect">
            <a:avLst/>
          </a:prstGeom>
        </p:spPr>
        <p:txBody>
          <a:bodyPr wrap="square" lIns="91440" tIns="45720" rIns="91440" bIns="45720" anchor="t">
            <a:spAutoFit/>
          </a:bodyPr>
          <a:lstStyle/>
          <a:p>
            <a:r>
              <a:rPr lang="en-GB" sz="1400">
                <a:solidFill>
                  <a:schemeClr val="tx2"/>
                </a:solidFill>
              </a:rPr>
              <a:t>• Fashion Studio Assistant</a:t>
            </a:r>
            <a:endParaRPr lang="en-US" sz="1400">
              <a:solidFill>
                <a:schemeClr val="tx2"/>
              </a:solidFill>
            </a:endParaRPr>
          </a:p>
          <a:p>
            <a:r>
              <a:rPr lang="en-GB" sz="1400">
                <a:solidFill>
                  <a:schemeClr val="tx2"/>
                </a:solidFill>
              </a:rPr>
              <a:t>• Publishing Assistant</a:t>
            </a:r>
            <a:endParaRPr lang="en-US" sz="1400">
              <a:solidFill>
                <a:schemeClr val="tx2"/>
              </a:solidFill>
              <a:cs typeface="Calibri"/>
            </a:endParaRPr>
          </a:p>
        </p:txBody>
      </p:sp>
      <p:sp>
        <p:nvSpPr>
          <p:cNvPr id="16" name="TextBox 15">
            <a:extLst>
              <a:ext uri="{FF2B5EF4-FFF2-40B4-BE49-F238E27FC236}">
                <a16:creationId xmlns:a16="http://schemas.microsoft.com/office/drawing/2014/main" id="{8173741A-0C24-4178-905E-565418DB9D70}"/>
              </a:ext>
            </a:extLst>
          </p:cNvPr>
          <p:cNvSpPr txBox="1"/>
          <p:nvPr/>
        </p:nvSpPr>
        <p:spPr>
          <a:xfrm>
            <a:off x="748887" y="6085961"/>
            <a:ext cx="1455396" cy="369332"/>
          </a:xfrm>
          <a:prstGeom prst="rect">
            <a:avLst/>
          </a:prstGeom>
          <a:solidFill>
            <a:schemeClr val="tx1"/>
          </a:solidFill>
          <a:ln w="63500">
            <a:solidFill>
              <a:schemeClr val="tx1"/>
            </a:solidFill>
          </a:ln>
        </p:spPr>
        <p:txBody>
          <a:bodyPr wrap="square" lIns="144000" tIns="45720" rIns="180000" bIns="45720" rtlCol="0" anchor="t">
            <a:spAutoFit/>
          </a:bodyPr>
          <a:lstStyle/>
          <a:p>
            <a:r>
              <a:rPr lang="en-US">
                <a:solidFill>
                  <a:schemeClr val="bg2"/>
                </a:solidFill>
                <a:hlinkClick r:id="rId12">
                  <a:extLst>
                    <a:ext uri="{A12FA001-AC4F-418D-AE19-62706E023703}">
                      <ahyp:hlinkClr xmlns:ahyp="http://schemas.microsoft.com/office/drawing/2018/hyperlinkcolor" val="tx"/>
                    </a:ext>
                  </a:extLst>
                </a:hlinkClick>
              </a:rPr>
              <a:t>Find more &gt;</a:t>
            </a:r>
          </a:p>
        </p:txBody>
      </p:sp>
      <p:sp>
        <p:nvSpPr>
          <p:cNvPr id="4" name="TextBox 3">
            <a:extLst>
              <a:ext uri="{FF2B5EF4-FFF2-40B4-BE49-F238E27FC236}">
                <a16:creationId xmlns:a16="http://schemas.microsoft.com/office/drawing/2014/main" id="{FEA39120-199C-923B-4F9E-D5E3208F5593}"/>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sp>
        <p:nvSpPr>
          <p:cNvPr id="6" name="Rectangle 5">
            <a:extLst>
              <a:ext uri="{FF2B5EF4-FFF2-40B4-BE49-F238E27FC236}">
                <a16:creationId xmlns:a16="http://schemas.microsoft.com/office/drawing/2014/main" id="{8E0CE8B4-E0B3-FE35-E11F-EAA20952C898}"/>
              </a:ext>
            </a:extLst>
          </p:cNvPr>
          <p:cNvSpPr/>
          <p:nvPr/>
        </p:nvSpPr>
        <p:spPr>
          <a:xfrm>
            <a:off x="6190150" y="5757882"/>
            <a:ext cx="2705100" cy="523220"/>
          </a:xfrm>
          <a:prstGeom prst="rect">
            <a:avLst/>
          </a:prstGeom>
        </p:spPr>
        <p:txBody>
          <a:bodyPr wrap="square" lIns="91440" tIns="45720" rIns="91440" bIns="45720" anchor="t">
            <a:spAutoFit/>
          </a:bodyPr>
          <a:lstStyle/>
          <a:p>
            <a:r>
              <a:rPr lang="en-GB" sz="1400">
                <a:solidFill>
                  <a:schemeClr val="tx2"/>
                </a:solidFill>
              </a:rPr>
              <a:t>• Textiles</a:t>
            </a:r>
            <a:endParaRPr lang="en-US" sz="1400">
              <a:solidFill>
                <a:schemeClr val="tx2"/>
              </a:solidFill>
            </a:endParaRPr>
          </a:p>
          <a:p>
            <a:r>
              <a:rPr lang="en-GB" sz="1400">
                <a:solidFill>
                  <a:schemeClr val="tx2"/>
                </a:solidFill>
              </a:rPr>
              <a:t>• Fashion Design</a:t>
            </a:r>
            <a:endParaRPr lang="en-US" sz="1400">
              <a:solidFill>
                <a:schemeClr val="tx2"/>
              </a:solidFill>
              <a:cs typeface="Calibri"/>
            </a:endParaRPr>
          </a:p>
        </p:txBody>
      </p:sp>
      <p:sp>
        <p:nvSpPr>
          <p:cNvPr id="8" name="TextBox 7">
            <a:extLst>
              <a:ext uri="{FF2B5EF4-FFF2-40B4-BE49-F238E27FC236}">
                <a16:creationId xmlns:a16="http://schemas.microsoft.com/office/drawing/2014/main" id="{1F8A721C-76AE-D0D2-1E79-569D8B21E7E9}"/>
              </a:ext>
            </a:extLst>
          </p:cNvPr>
          <p:cNvSpPr txBox="1"/>
          <p:nvPr/>
        </p:nvSpPr>
        <p:spPr>
          <a:xfrm>
            <a:off x="8946193" y="5304205"/>
            <a:ext cx="33147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cs typeface="Segoe UI"/>
              </a:rPr>
              <a:t>• Interior Design</a:t>
            </a:r>
            <a:r>
              <a:rPr lang="en-GB" sz="1400">
                <a:cs typeface="Segoe UI"/>
              </a:rPr>
              <a:t>​</a:t>
            </a:r>
            <a:br>
              <a:rPr lang="en-GB" sz="1400">
                <a:cs typeface="Segoe UI"/>
              </a:rPr>
            </a:br>
            <a:r>
              <a:rPr lang="en-GB" sz="1400">
                <a:solidFill>
                  <a:srgbClr val="484A47"/>
                </a:solidFill>
                <a:cs typeface="Segoe UI"/>
              </a:rPr>
              <a:t>• Floral Design                                        </a:t>
            </a:r>
            <a:r>
              <a:rPr lang="en-GB" sz="1400">
                <a:cs typeface="Segoe UI"/>
              </a:rPr>
              <a:t>​</a:t>
            </a:r>
          </a:p>
          <a:p>
            <a:r>
              <a:rPr lang="en-GB" sz="1400">
                <a:solidFill>
                  <a:srgbClr val="484A47"/>
                </a:solidFill>
                <a:cs typeface="Segoe UI"/>
              </a:rPr>
              <a:t>• Retail knowledge </a:t>
            </a:r>
            <a:r>
              <a:rPr lang="en-GB" sz="1400">
                <a:cs typeface="Segoe UI"/>
              </a:rPr>
              <a:t>​</a:t>
            </a:r>
            <a:br>
              <a:rPr lang="en-GB" sz="1400">
                <a:cs typeface="Segoe UI"/>
              </a:rPr>
            </a:br>
            <a:r>
              <a:rPr lang="en-GB" sz="1400">
                <a:solidFill>
                  <a:srgbClr val="484A47"/>
                </a:solidFill>
                <a:cs typeface="Segoe UI"/>
              </a:rPr>
              <a:t>• Jewellery Making</a:t>
            </a:r>
            <a:r>
              <a:rPr lang="en-GB" sz="1400">
                <a:cs typeface="Segoe UI"/>
              </a:rPr>
              <a:t>​</a:t>
            </a:r>
          </a:p>
          <a:p>
            <a:r>
              <a:rPr lang="en-GB" sz="1400">
                <a:solidFill>
                  <a:srgbClr val="484A47"/>
                </a:solidFill>
                <a:cs typeface="Segoe UI"/>
              </a:rPr>
              <a:t>• Design and Craft </a:t>
            </a:r>
            <a:r>
              <a:rPr lang="en-GB" sz="1400">
                <a:cs typeface="Segoe UI"/>
              </a:rPr>
              <a:t>​</a:t>
            </a:r>
          </a:p>
        </p:txBody>
      </p:sp>
      <p:pic>
        <p:nvPicPr>
          <p:cNvPr id="13" name="Picture 3" descr="Text&#10;&#10;Description automatically generated">
            <a:extLst>
              <a:ext uri="{FF2B5EF4-FFF2-40B4-BE49-F238E27FC236}">
                <a16:creationId xmlns:a16="http://schemas.microsoft.com/office/drawing/2014/main" id="{2BF6C231-7171-114D-0419-A38AAB206951}"/>
              </a:ext>
            </a:extLst>
          </p:cNvPr>
          <p:cNvPicPr>
            <a:picLocks noChangeAspect="1"/>
          </p:cNvPicPr>
          <p:nvPr/>
        </p:nvPicPr>
        <p:blipFill>
          <a:blip r:embed="rId13"/>
          <a:stretch>
            <a:fillRect/>
          </a:stretch>
        </p:blipFill>
        <p:spPr>
          <a:xfrm>
            <a:off x="9025199" y="237473"/>
            <a:ext cx="1114425" cy="1143000"/>
          </a:xfrm>
          <a:prstGeom prst="rect">
            <a:avLst/>
          </a:prstGeom>
        </p:spPr>
      </p:pic>
    </p:spTree>
    <p:extLst>
      <p:ext uri="{BB962C8B-B14F-4D97-AF65-F5344CB8AC3E}">
        <p14:creationId xmlns:p14="http://schemas.microsoft.com/office/powerpoint/2010/main" val="70482638"/>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315AC08-5FCC-12E3-7F61-DF56BF5D6D7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8177"/>
          <a:stretch/>
        </p:blipFill>
        <p:spPr>
          <a:xfrm>
            <a:off x="460933" y="4661905"/>
            <a:ext cx="2857908" cy="2196095"/>
          </a:xfrm>
          <a:prstGeom prst="rect">
            <a:avLst/>
          </a:prstGeom>
        </p:spPr>
      </p:pic>
      <p:pic>
        <p:nvPicPr>
          <p:cNvPr id="22" name="Picture 21">
            <a:extLst>
              <a:ext uri="{FF2B5EF4-FFF2-40B4-BE49-F238E27FC236}">
                <a16:creationId xmlns:a16="http://schemas.microsoft.com/office/drawing/2014/main" id="{00051793-EC1E-9A00-84B1-9C0AA14BF348}"/>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8177"/>
          <a:stretch/>
        </p:blipFill>
        <p:spPr>
          <a:xfrm>
            <a:off x="2881116" y="4661905"/>
            <a:ext cx="2857908" cy="2196095"/>
          </a:xfrm>
          <a:prstGeom prst="rect">
            <a:avLst/>
          </a:prstGeom>
        </p:spPr>
      </p:pic>
      <p:sp>
        <p:nvSpPr>
          <p:cNvPr id="2" name="Title 1"/>
          <p:cNvSpPr>
            <a:spLocks noGrp="1"/>
          </p:cNvSpPr>
          <p:nvPr>
            <p:ph type="ctrTitle" idx="4294967295"/>
          </p:nvPr>
        </p:nvSpPr>
        <p:spPr>
          <a:xfrm>
            <a:off x="2101318" y="1783481"/>
            <a:ext cx="3576833" cy="584200"/>
          </a:xfrm>
          <a:prstGeom prst="rect">
            <a:avLst/>
          </a:prstGeom>
        </p:spPr>
        <p:txBody>
          <a:bodyPr lIns="91440" tIns="45720" rIns="91440" bIns="45720" anchor="t">
            <a:noAutofit/>
          </a:bodyPr>
          <a:lstStyle/>
          <a:p>
            <a:r>
              <a:rPr lang="en-GB" sz="3600" b="1">
                <a:solidFill>
                  <a:schemeClr val="tx2"/>
                </a:solidFill>
                <a:latin typeface="Calibri"/>
                <a:cs typeface="Calibri"/>
              </a:rPr>
              <a:t>Study Pathways</a:t>
            </a:r>
          </a:p>
        </p:txBody>
      </p:sp>
      <p:sp>
        <p:nvSpPr>
          <p:cNvPr id="3" name="Subtitle 2"/>
          <p:cNvSpPr>
            <a:spLocks noGrp="1"/>
          </p:cNvSpPr>
          <p:nvPr>
            <p:ph type="subTitle" idx="4294967295"/>
          </p:nvPr>
        </p:nvSpPr>
        <p:spPr>
          <a:xfrm>
            <a:off x="285123" y="2507384"/>
            <a:ext cx="6019800" cy="2304182"/>
          </a:xfrm>
          <a:prstGeom prst="rect">
            <a:avLst/>
          </a:prstGeom>
        </p:spPr>
        <p:txBody>
          <a:bodyPr vert="horz" lIns="91440" tIns="45720" rIns="91440" bIns="45720" rtlCol="0" anchor="t">
            <a:normAutofit/>
          </a:bodyPr>
          <a:lstStyle/>
          <a:p>
            <a:pPr marL="0" indent="0">
              <a:buNone/>
            </a:pPr>
            <a:r>
              <a:rPr lang="en-GB" sz="2500" b="1">
                <a:cs typeface="Calibri"/>
              </a:rPr>
              <a:t>HTQs (Higher Technical Qualifications) </a:t>
            </a:r>
            <a:br>
              <a:rPr lang="en-GB" sz="2000">
                <a:cs typeface="Calibri"/>
              </a:rPr>
            </a:br>
            <a:r>
              <a:rPr lang="en-GB" sz="1400">
                <a:hlinkClick r:id="rId4"/>
              </a:rPr>
              <a:t>Higher technical qualifications (HTQs) | National Careers Service</a:t>
            </a:r>
            <a:r>
              <a:rPr lang="en-GB" sz="2000">
                <a:solidFill>
                  <a:schemeClr val="tx2"/>
                </a:solidFill>
                <a:cs typeface="Calibri"/>
              </a:rPr>
              <a:t> </a:t>
            </a:r>
          </a:p>
          <a:p>
            <a:pPr marL="0" indent="0" algn="l">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Art and Design (Fashion)</a:t>
            </a:r>
            <a:br>
              <a:rPr lang="en-GB" sz="1400">
                <a:cs typeface="Calibri"/>
              </a:rPr>
            </a:br>
            <a:r>
              <a:rPr lang="en-GB" sz="1400">
                <a:solidFill>
                  <a:schemeClr val="tx2"/>
                </a:solidFill>
                <a:cs typeface="Calibri"/>
              </a:rPr>
              <a:t>• Fashion/Footwear Design</a:t>
            </a:r>
            <a:br>
              <a:rPr lang="en-GB" sz="1400">
                <a:cs typeface="Calibri"/>
              </a:rPr>
            </a:br>
            <a:r>
              <a:rPr lang="en-GB" sz="1400">
                <a:solidFill>
                  <a:schemeClr val="tx2"/>
                </a:solidFill>
                <a:cs typeface="Calibri"/>
              </a:rPr>
              <a:t>• Art and Design (Tailoring and Streetwear)</a:t>
            </a:r>
            <a:br>
              <a:rPr lang="en-GB" sz="1400">
                <a:cs typeface="Calibri"/>
              </a:rPr>
            </a:br>
            <a:r>
              <a:rPr lang="en-GB" sz="1400">
                <a:solidFill>
                  <a:schemeClr val="tx2"/>
                </a:solidFill>
                <a:cs typeface="Calibri"/>
              </a:rPr>
              <a:t>• Leather Technology</a:t>
            </a:r>
            <a:endParaRPr lang="en-GB">
              <a:solidFill>
                <a:schemeClr val="tx2"/>
              </a:solidFill>
              <a:cs typeface="Calibri"/>
            </a:endParaRPr>
          </a:p>
          <a:p>
            <a:pPr marL="0" indent="0" algn="l">
              <a:buNone/>
            </a:pPr>
            <a:endParaRPr lang="en-GB">
              <a:solidFill>
                <a:schemeClr val="tx2"/>
              </a:solidFill>
              <a:cs typeface="Calibri"/>
            </a:endParaRPr>
          </a:p>
          <a:p>
            <a:pPr marL="0" indent="0" algn="l">
              <a:buNone/>
            </a:pPr>
            <a:endParaRPr lang="en-GB">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92828724-9514-564B-BA94-850A7545C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044" y="1660153"/>
            <a:ext cx="798150" cy="823980"/>
          </a:xfrm>
          <a:prstGeom prst="rect">
            <a:avLst/>
          </a:prstGeom>
        </p:spPr>
      </p:pic>
      <p:sp>
        <p:nvSpPr>
          <p:cNvPr id="9" name="Subtitle 2">
            <a:extLst>
              <a:ext uri="{FF2B5EF4-FFF2-40B4-BE49-F238E27FC236}">
                <a16:creationId xmlns:a16="http://schemas.microsoft.com/office/drawing/2014/main" id="{432BFE7C-B10D-4004-9F0F-738A10E146C5}"/>
              </a:ext>
            </a:extLst>
          </p:cNvPr>
          <p:cNvSpPr txBox="1">
            <a:spLocks/>
          </p:cNvSpPr>
          <p:nvPr/>
        </p:nvSpPr>
        <p:spPr>
          <a:xfrm>
            <a:off x="6305782" y="2435068"/>
            <a:ext cx="5514870" cy="28764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A levels </a:t>
            </a:r>
            <a:br>
              <a:rPr lang="en-GB">
                <a:cs typeface="Calibri"/>
              </a:rPr>
            </a:br>
            <a:r>
              <a:rPr lang="en-GB" sz="1400">
                <a:hlinkClick r:id="rId6"/>
              </a:rPr>
              <a:t>A levels | National Careers Service</a:t>
            </a:r>
            <a:endParaRPr lang="en-GB" sz="1400">
              <a:solidFill>
                <a:schemeClr val="tx2"/>
              </a:solidFill>
              <a:cs typeface="Calibri"/>
            </a:endParaRPr>
          </a:p>
          <a:p>
            <a:pPr marL="0" indent="0" algn="l">
              <a:buNone/>
            </a:pPr>
            <a:r>
              <a:rPr lang="en-GB" sz="1400" b="1">
                <a:solidFill>
                  <a:schemeClr val="tx2"/>
                </a:solidFill>
                <a:cs typeface="Calibri"/>
              </a:rPr>
              <a:t>You might find courses in:</a:t>
            </a:r>
          </a:p>
          <a:p>
            <a:pPr marL="0" indent="0">
              <a:spcBef>
                <a:spcPts val="0"/>
              </a:spcBef>
              <a:buNone/>
            </a:pPr>
            <a:r>
              <a:rPr lang="en-GB" sz="1400">
                <a:solidFill>
                  <a:schemeClr val="tx2"/>
                </a:solidFill>
                <a:cs typeface="Calibri"/>
              </a:rPr>
              <a:t>•Design and Technology: Fashion and Textiles</a:t>
            </a:r>
          </a:p>
          <a:p>
            <a:pPr marL="0" indent="0">
              <a:spcBef>
                <a:spcPts val="0"/>
              </a:spcBef>
              <a:buNone/>
            </a:pPr>
            <a:r>
              <a:rPr lang="en-GB" sz="1400">
                <a:solidFill>
                  <a:schemeClr val="tx2"/>
                </a:solidFill>
                <a:cs typeface="Calibri"/>
              </a:rPr>
              <a:t>• Art and Design: Fashion</a:t>
            </a:r>
          </a:p>
          <a:p>
            <a:pPr marL="0" indent="0" algn="l">
              <a:spcBef>
                <a:spcPts val="0"/>
              </a:spcBef>
              <a:buNone/>
            </a:pPr>
            <a:endParaRPr lang="en-GB" sz="1400">
              <a:solidFill>
                <a:schemeClr val="tx2"/>
              </a:solidFill>
              <a:cs typeface="Calibri"/>
            </a:endParaRPr>
          </a:p>
          <a:p>
            <a:pPr marL="0" indent="0">
              <a:buNone/>
            </a:pPr>
            <a:endParaRPr lang="en-GB">
              <a:solidFill>
                <a:schemeClr val="tx2"/>
              </a:solidFill>
              <a:cs typeface="Calibri"/>
            </a:endParaRPr>
          </a:p>
        </p:txBody>
      </p:sp>
      <p:sp>
        <p:nvSpPr>
          <p:cNvPr id="10" name="Subtitle 2">
            <a:extLst>
              <a:ext uri="{FF2B5EF4-FFF2-40B4-BE49-F238E27FC236}">
                <a16:creationId xmlns:a16="http://schemas.microsoft.com/office/drawing/2014/main" id="{C9DF505A-0AEC-402D-AB6C-C234499C8DF8}"/>
              </a:ext>
            </a:extLst>
          </p:cNvPr>
          <p:cNvSpPr txBox="1">
            <a:spLocks/>
          </p:cNvSpPr>
          <p:nvPr/>
        </p:nvSpPr>
        <p:spPr>
          <a:xfrm>
            <a:off x="6305353" y="4082025"/>
            <a:ext cx="5514870" cy="2696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Higher education </a:t>
            </a:r>
            <a:br>
              <a:rPr lang="en-GB">
                <a:cs typeface="Calibri"/>
              </a:rPr>
            </a:br>
            <a:r>
              <a:rPr lang="en-GB" sz="1400">
                <a:hlinkClick r:id="rId7"/>
              </a:rPr>
              <a:t>Higher education | National Careers Service</a:t>
            </a:r>
            <a:br>
              <a:rPr lang="en-GB" sz="1400"/>
            </a:br>
            <a:r>
              <a:rPr lang="en-GB" sz="1400">
                <a:hlinkClick r:id="rId8"/>
              </a:rPr>
              <a:t>You can explore undergraduate courses in Textiles</a:t>
            </a:r>
            <a:r>
              <a:rPr lang="en-GB" sz="1400"/>
              <a:t> </a:t>
            </a:r>
            <a:br>
              <a:rPr lang="en-GB" sz="1400"/>
            </a:br>
            <a:endParaRPr lang="en-GB" sz="1400"/>
          </a:p>
          <a:p>
            <a:pPr marL="0" indent="0">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Ceramics Designer</a:t>
            </a:r>
            <a:br>
              <a:rPr lang="en-GB" sz="1400">
                <a:cs typeface="Calibri"/>
              </a:rPr>
            </a:br>
            <a:r>
              <a:rPr lang="en-GB" sz="1400">
                <a:solidFill>
                  <a:schemeClr val="tx2"/>
                </a:solidFill>
                <a:cs typeface="Calibri"/>
              </a:rPr>
              <a:t>• Fashion Designer </a:t>
            </a:r>
            <a:br>
              <a:rPr lang="en-GB" sz="1400">
                <a:cs typeface="Calibri"/>
              </a:rPr>
            </a:br>
            <a:r>
              <a:rPr lang="en-GB" sz="1400">
                <a:solidFill>
                  <a:schemeClr val="tx2"/>
                </a:solidFill>
                <a:cs typeface="Calibri"/>
              </a:rPr>
              <a:t>• Illustrator </a:t>
            </a:r>
            <a:br>
              <a:rPr lang="en-GB" sz="1400">
                <a:cs typeface="Calibri"/>
              </a:rPr>
            </a:br>
            <a:r>
              <a:rPr lang="en-GB" sz="1400">
                <a:solidFill>
                  <a:schemeClr val="tx2"/>
                </a:solidFill>
                <a:cs typeface="Calibri"/>
              </a:rPr>
              <a:t>• Textiles Designer</a:t>
            </a:r>
            <a:br>
              <a:rPr lang="en-GB" sz="1400">
                <a:cs typeface="Calibri"/>
              </a:rPr>
            </a:br>
            <a:r>
              <a:rPr lang="en-GB" sz="1400">
                <a:solidFill>
                  <a:schemeClr val="tx2"/>
                </a:solidFill>
                <a:cs typeface="Calibri"/>
              </a:rPr>
              <a:t>• Fashion Communication</a:t>
            </a:r>
            <a:endParaRPr lang="en-GB">
              <a:solidFill>
                <a:schemeClr val="tx2"/>
              </a:solidFill>
              <a:cs typeface="Calibri"/>
            </a:endParaRPr>
          </a:p>
          <a:p>
            <a:endParaRPr lang="en-GB">
              <a:solidFill>
                <a:schemeClr val="tx2"/>
              </a:solidFill>
              <a:cs typeface="Calibri"/>
            </a:endParaRPr>
          </a:p>
        </p:txBody>
      </p:sp>
      <p:sp>
        <p:nvSpPr>
          <p:cNvPr id="5" name="TextBox 4">
            <a:extLst>
              <a:ext uri="{FF2B5EF4-FFF2-40B4-BE49-F238E27FC236}">
                <a16:creationId xmlns:a16="http://schemas.microsoft.com/office/drawing/2014/main" id="{A946CEBD-73F1-DFEB-5354-4C635DEFFD35}"/>
              </a:ext>
            </a:extLst>
          </p:cNvPr>
          <p:cNvSpPr txBox="1"/>
          <p:nvPr/>
        </p:nvSpPr>
        <p:spPr>
          <a:xfrm>
            <a:off x="458966" y="1709073"/>
            <a:ext cx="1303966" cy="720801"/>
          </a:xfrm>
          <a:prstGeom prst="rect">
            <a:avLst/>
          </a:prstGeom>
          <a:noFill/>
        </p:spPr>
        <p:txBody>
          <a:bodyPr wrap="square" rtlCol="0">
            <a:spAutoFit/>
          </a:bodyPr>
          <a:lstStyle/>
          <a:p>
            <a:r>
              <a:rPr lang="en-US" sz="4000">
                <a:solidFill>
                  <a:schemeClr val="bg1"/>
                </a:solidFill>
              </a:rPr>
              <a:t>7|</a:t>
            </a:r>
          </a:p>
        </p:txBody>
      </p:sp>
      <p:sp>
        <p:nvSpPr>
          <p:cNvPr id="4" name="TextBox 3">
            <a:extLst>
              <a:ext uri="{FF2B5EF4-FFF2-40B4-BE49-F238E27FC236}">
                <a16:creationId xmlns:a16="http://schemas.microsoft.com/office/drawing/2014/main" id="{3D21ADA0-9EFF-E4A0-0F2F-0840A0008AA0}"/>
              </a:ext>
            </a:extLst>
          </p:cNvPr>
          <p:cNvSpPr txBox="1"/>
          <p:nvPr/>
        </p:nvSpPr>
        <p:spPr>
          <a:xfrm>
            <a:off x="282742" y="442361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84A47"/>
                </a:solidFill>
                <a:cs typeface="Calibri"/>
              </a:rPr>
              <a:t>• Fashion and Costume</a:t>
            </a:r>
            <a:endParaRPr lang="en-US" sz="1400"/>
          </a:p>
        </p:txBody>
      </p:sp>
      <p:sp>
        <p:nvSpPr>
          <p:cNvPr id="7" name="TextBox 6">
            <a:extLst>
              <a:ext uri="{FF2B5EF4-FFF2-40B4-BE49-F238E27FC236}">
                <a16:creationId xmlns:a16="http://schemas.microsoft.com/office/drawing/2014/main" id="{C850E352-0C17-BC75-3AA5-9AAD35682F1A}"/>
              </a:ext>
            </a:extLst>
          </p:cNvPr>
          <p:cNvSpPr txBox="1"/>
          <p:nvPr/>
        </p:nvSpPr>
        <p:spPr>
          <a:xfrm>
            <a:off x="8504321" y="5486741"/>
            <a:ext cx="368567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Buying and Merchandising for Fashion</a:t>
            </a:r>
            <a:r>
              <a:rPr lang="en-GB" sz="1400">
                <a:solidFill>
                  <a:srgbClr val="000000"/>
                </a:solidFill>
                <a:cs typeface="Calibri"/>
              </a:rPr>
              <a:t>​</a:t>
            </a:r>
            <a:br>
              <a:rPr lang="en-GB" sz="1400">
                <a:cs typeface="Calibri"/>
              </a:rPr>
            </a:br>
            <a:r>
              <a:rPr lang="en-GB" sz="1400">
                <a:solidFill>
                  <a:srgbClr val="484A47"/>
                </a:solidFill>
              </a:rPr>
              <a:t>• Marketing and Communication for Fashion </a:t>
            </a:r>
            <a:r>
              <a:rPr lang="en-GB" sz="1400">
                <a:solidFill>
                  <a:srgbClr val="000000"/>
                </a:solidFill>
                <a:cs typeface="Calibri"/>
              </a:rPr>
              <a:t>​</a:t>
            </a:r>
            <a:br>
              <a:rPr lang="en-GB" sz="1400">
                <a:cs typeface="Calibri"/>
              </a:rPr>
            </a:br>
            <a:r>
              <a:rPr lang="en-GB" sz="1400">
                <a:solidFill>
                  <a:srgbClr val="484A47"/>
                </a:solidFill>
              </a:rPr>
              <a:t>• Fashion Business </a:t>
            </a:r>
            <a:r>
              <a:rPr lang="en-GB" sz="1400">
                <a:solidFill>
                  <a:srgbClr val="000000"/>
                </a:solidFill>
                <a:cs typeface="Calibri"/>
              </a:rPr>
              <a:t>​</a:t>
            </a:r>
            <a:br>
              <a:rPr lang="en-GB" sz="1400">
                <a:cs typeface="Calibri"/>
              </a:rPr>
            </a:br>
            <a:r>
              <a:rPr lang="en-GB" sz="1400">
                <a:solidFill>
                  <a:srgbClr val="484A47"/>
                </a:solidFill>
              </a:rPr>
              <a:t>• Fashion Design &amp; Accessories</a:t>
            </a:r>
            <a:r>
              <a:rPr lang="en-GB" sz="1400">
                <a:solidFill>
                  <a:srgbClr val="000000"/>
                </a:solidFill>
                <a:cs typeface="Calibri"/>
              </a:rPr>
              <a:t>​</a:t>
            </a:r>
            <a:br>
              <a:rPr lang="en-GB" sz="1400">
                <a:cs typeface="Calibri"/>
              </a:rPr>
            </a:br>
            <a:r>
              <a:rPr lang="en-GB" sz="1400">
                <a:solidFill>
                  <a:srgbClr val="484A47"/>
                </a:solidFill>
              </a:rPr>
              <a:t>• Fashion: Branding and Entrepreneur</a:t>
            </a:r>
            <a:endParaRPr lang="en-GB" sz="1400"/>
          </a:p>
        </p:txBody>
      </p:sp>
      <p:pic>
        <p:nvPicPr>
          <p:cNvPr id="12" name="Picture 3" descr="Text&#10;&#10;Description automatically generated">
            <a:extLst>
              <a:ext uri="{FF2B5EF4-FFF2-40B4-BE49-F238E27FC236}">
                <a16:creationId xmlns:a16="http://schemas.microsoft.com/office/drawing/2014/main" id="{3F0A9041-1ED4-8C8F-C924-E271EB3D31CB}"/>
              </a:ext>
            </a:extLst>
          </p:cNvPr>
          <p:cNvPicPr>
            <a:picLocks noChangeAspect="1"/>
          </p:cNvPicPr>
          <p:nvPr/>
        </p:nvPicPr>
        <p:blipFill>
          <a:blip r:embed="rId9"/>
          <a:stretch>
            <a:fillRect/>
          </a:stretch>
        </p:blipFill>
        <p:spPr>
          <a:xfrm>
            <a:off x="9025199" y="237473"/>
            <a:ext cx="1114425" cy="1143000"/>
          </a:xfrm>
          <a:prstGeom prst="rect">
            <a:avLst/>
          </a:prstGeom>
        </p:spPr>
      </p:pic>
    </p:spTree>
    <p:extLst>
      <p:ext uri="{BB962C8B-B14F-4D97-AF65-F5344CB8AC3E}">
        <p14:creationId xmlns:p14="http://schemas.microsoft.com/office/powerpoint/2010/main" val="3008693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132867" y="1628927"/>
            <a:ext cx="3790043" cy="706437"/>
          </a:xfrm>
          <a:prstGeom prst="rect">
            <a:avLst/>
          </a:prstGeom>
        </p:spPr>
        <p:txBody>
          <a:bodyPr lIns="91440" tIns="45720" rIns="91440" bIns="45720" anchor="t">
            <a:normAutofit/>
          </a:bodyPr>
          <a:lstStyle/>
          <a:p>
            <a:r>
              <a:rPr lang="en-GB" sz="3600" b="1">
                <a:solidFill>
                  <a:schemeClr val="tx2"/>
                </a:solidFill>
                <a:latin typeface="Calibri"/>
                <a:cs typeface="Calibri"/>
              </a:rPr>
              <a:t>Work Pathways</a:t>
            </a:r>
          </a:p>
        </p:txBody>
      </p:sp>
      <p:sp>
        <p:nvSpPr>
          <p:cNvPr id="3" name="Subtitle 2"/>
          <p:cNvSpPr>
            <a:spLocks noGrp="1"/>
          </p:cNvSpPr>
          <p:nvPr>
            <p:ph type="subTitle" idx="4294967295"/>
          </p:nvPr>
        </p:nvSpPr>
        <p:spPr>
          <a:xfrm>
            <a:off x="444500" y="2857500"/>
            <a:ext cx="4622800" cy="1135380"/>
          </a:xfrm>
          <a:prstGeom prst="rect">
            <a:avLst/>
          </a:prstGeom>
        </p:spPr>
        <p:txBody>
          <a:bodyPr vert="horz" lIns="91440" tIns="45720" rIns="91440" bIns="45720" rtlCol="0" anchor="t">
            <a:normAutofit/>
          </a:bodyPr>
          <a:lstStyle/>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6E012938-07A9-504B-BBF9-3CDCD6DB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1864" y="1520695"/>
            <a:ext cx="845412" cy="819581"/>
          </a:xfrm>
          <a:prstGeom prst="rect">
            <a:avLst/>
          </a:prstGeom>
        </p:spPr>
      </p:pic>
      <p:sp>
        <p:nvSpPr>
          <p:cNvPr id="10" name="Subtitle 2">
            <a:extLst>
              <a:ext uri="{FF2B5EF4-FFF2-40B4-BE49-F238E27FC236}">
                <a16:creationId xmlns:a16="http://schemas.microsoft.com/office/drawing/2014/main" id="{0A98D770-D1CA-48AC-9D51-BB02ECF9332F}"/>
              </a:ext>
            </a:extLst>
          </p:cNvPr>
          <p:cNvSpPr txBox="1">
            <a:spLocks/>
          </p:cNvSpPr>
          <p:nvPr/>
        </p:nvSpPr>
        <p:spPr>
          <a:xfrm>
            <a:off x="444500" y="2580030"/>
            <a:ext cx="5651500" cy="3668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Supported internships </a:t>
            </a:r>
            <a:br>
              <a:rPr lang="en-GB" sz="2500" b="1">
                <a:cs typeface="Calibri"/>
              </a:rPr>
            </a:br>
            <a:r>
              <a:rPr lang="en-GB" sz="2500" b="1">
                <a:cs typeface="Calibri"/>
              </a:rPr>
              <a:t>with an education, health and care plan </a:t>
            </a:r>
          </a:p>
          <a:p>
            <a:pPr marL="0" indent="0">
              <a:buFont typeface="Arial" panose="020B0604020202020204" pitchFamily="34" charset="0"/>
              <a:buNone/>
            </a:pPr>
            <a:br>
              <a:rPr lang="en-GB" sz="100">
                <a:cs typeface="Calibri"/>
              </a:rPr>
            </a:br>
            <a:r>
              <a:rPr lang="en-GB" sz="1400">
                <a:hlinkClick r:id="rId4"/>
              </a:rPr>
              <a:t>Supported internships | National Careers Service</a:t>
            </a:r>
            <a:endParaRPr lang="en-GB" sz="1400">
              <a:solidFill>
                <a:schemeClr val="tx2"/>
              </a:solidFill>
              <a:cs typeface="Calibri"/>
            </a:endParaRPr>
          </a:p>
          <a:p>
            <a:pPr marL="0" indent="0">
              <a:buNone/>
            </a:pPr>
            <a:r>
              <a:rPr lang="en-GB" sz="1400" b="1">
                <a:solidFill>
                  <a:schemeClr val="tx2"/>
                </a:solidFill>
                <a:cs typeface="Calibri"/>
                <a:hlinkClick r:id="rId4">
                  <a:extLst>
                    <a:ext uri="{A12FA001-AC4F-418D-AE19-62706E023703}">
                      <ahyp:hlinkClr xmlns:ahyp="http://schemas.microsoft.com/office/drawing/2018/hyperlinkcolor" val="tx"/>
                    </a:ext>
                  </a:extLst>
                </a:hlinkClick>
              </a:rPr>
              <a:t>Watch Saul’s story</a:t>
            </a:r>
            <a:br>
              <a:rPr lang="en-GB" sz="1400" b="1">
                <a:cs typeface="Calibri"/>
              </a:rPr>
            </a:br>
            <a:r>
              <a:rPr lang="en-GB" sz="1400" b="1">
                <a:solidFill>
                  <a:schemeClr val="tx2"/>
                </a:solidFill>
                <a:cs typeface="Calibri"/>
              </a:rPr>
              <a:t> </a:t>
            </a:r>
            <a:endParaRPr lang="en-GB" sz="1400">
              <a:solidFill>
                <a:schemeClr val="tx2"/>
              </a:solidFill>
              <a:cs typeface="Calibri"/>
            </a:endParaRPr>
          </a:p>
          <a:p>
            <a:pPr marL="0" indent="0">
              <a:buNone/>
            </a:pPr>
            <a:r>
              <a:rPr lang="en-GB" sz="1400" b="1">
                <a:solidFill>
                  <a:schemeClr val="tx2"/>
                </a:solidFill>
                <a:cs typeface="Calibri"/>
              </a:rPr>
              <a:t>You might read about:</a:t>
            </a:r>
            <a:endParaRPr lang="en-GB">
              <a:solidFill>
                <a:schemeClr val="tx2"/>
              </a:solidFill>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5">
                  <a:extLst>
                    <a:ext uri="{A12FA001-AC4F-418D-AE19-62706E023703}">
                      <ahyp:hlinkClr xmlns:ahyp="http://schemas.microsoft.com/office/drawing/2018/hyperlinkcolor" val="tx"/>
                    </a:ext>
                  </a:extLst>
                </a:hlinkClick>
              </a:rPr>
              <a:t>Access to Work Funding</a:t>
            </a:r>
            <a:r>
              <a:rPr lang="en-GB" sz="1400">
                <a:solidFill>
                  <a:schemeClr val="tx2"/>
                </a:solidFill>
                <a:cs typeface="Calibri"/>
              </a:rPr>
              <a:t> (if you have a disability or health condition)</a:t>
            </a:r>
            <a:endParaRPr lang="en-GB">
              <a:solidFill>
                <a:schemeClr val="tx2"/>
              </a:solidFill>
              <a:cs typeface="Calibri" panose="020F0502020204030204"/>
            </a:endParaRPr>
          </a:p>
          <a:p>
            <a:pPr marL="0" indent="0">
              <a:lnSpc>
                <a:spcPct val="100000"/>
              </a:lnSpc>
              <a:buNone/>
            </a:pPr>
            <a:r>
              <a:rPr lang="en-GB" sz="1600">
                <a:solidFill>
                  <a:schemeClr val="tx2"/>
                </a:solidFill>
                <a:cs typeface="Calibri"/>
              </a:rPr>
              <a:t>• </a:t>
            </a:r>
            <a:r>
              <a:rPr lang="en-GB" sz="1400">
                <a:solidFill>
                  <a:schemeClr val="tx2"/>
                </a:solidFill>
                <a:cs typeface="Calibri"/>
                <a:hlinkClick r:id="rId6">
                  <a:extLst>
                    <a:ext uri="{A12FA001-AC4F-418D-AE19-62706E023703}">
                      <ahyp:hlinkClr xmlns:ahyp="http://schemas.microsoft.com/office/drawing/2018/hyperlinkcolor" val="tx"/>
                    </a:ext>
                  </a:extLst>
                </a:hlinkClick>
              </a:rPr>
              <a:t>Preparing for Adulthood</a:t>
            </a:r>
            <a:r>
              <a:rPr lang="en-GB" sz="1400">
                <a:solidFill>
                  <a:schemeClr val="tx2"/>
                </a:solidFill>
                <a:cs typeface="Calibri"/>
              </a:rPr>
              <a:t> </a:t>
            </a:r>
          </a:p>
          <a:p>
            <a:pPr marL="0" indent="0">
              <a:lnSpc>
                <a:spcPct val="100000"/>
              </a:lnSpc>
              <a:buNone/>
            </a:pPr>
            <a:r>
              <a:rPr lang="en-GB" sz="1400">
                <a:solidFill>
                  <a:schemeClr val="tx2"/>
                </a:solidFill>
                <a:cs typeface="Calibri"/>
              </a:rPr>
              <a:t>• </a:t>
            </a:r>
            <a:r>
              <a:rPr lang="en-GB" sz="1400">
                <a:solidFill>
                  <a:schemeClr val="tx2"/>
                </a:solidFill>
                <a:cs typeface="Calibri"/>
                <a:hlinkClick r:id="rId7">
                  <a:extLst>
                    <a:ext uri="{A12FA001-AC4F-418D-AE19-62706E023703}">
                      <ahyp:hlinkClr xmlns:ahyp="http://schemas.microsoft.com/office/drawing/2018/hyperlinkcolor" val="tx"/>
                    </a:ext>
                  </a:extLst>
                </a:hlinkClick>
              </a:rPr>
              <a:t>Talking Futures</a:t>
            </a:r>
            <a:r>
              <a:rPr lang="en-GB" sz="1400">
                <a:solidFill>
                  <a:schemeClr val="tx2"/>
                </a:solidFill>
                <a:cs typeface="Calibri"/>
              </a:rPr>
              <a:t> </a:t>
            </a:r>
            <a:r>
              <a:rPr lang="en-GB" sz="1400">
                <a:solidFill>
                  <a:schemeClr val="tx2"/>
                </a:solidFill>
              </a:rPr>
              <a:t>(A parents' toolkit for career conversations)</a:t>
            </a:r>
            <a:r>
              <a:rPr lang="en-GB" sz="1400"/>
              <a:t> </a:t>
            </a:r>
            <a:endParaRPr lang="en-GB" sz="1400">
              <a:solidFill>
                <a:srgbClr val="05A8A7"/>
              </a:solidFill>
              <a:cs typeface="Calibri"/>
            </a:endParaRPr>
          </a:p>
          <a:p>
            <a:pPr indent="0">
              <a:lnSpc>
                <a:spcPct val="100000"/>
              </a:lnSpc>
            </a:pPr>
            <a:endParaRPr lang="en-GB">
              <a:solidFill>
                <a:schemeClr val="tx2"/>
              </a:solidFill>
              <a:cs typeface="Calibri"/>
            </a:endParaRPr>
          </a:p>
          <a:p>
            <a:pPr marL="0" indent="0">
              <a:buFont typeface="Arial" panose="020B0604020202020204" pitchFamily="34" charset="0"/>
              <a:buNone/>
            </a:pPr>
            <a:endParaRPr lang="en-GB">
              <a:solidFill>
                <a:schemeClr val="tx2"/>
              </a:solidFill>
              <a:cs typeface="Calibri"/>
            </a:endParaRPr>
          </a:p>
          <a:p>
            <a:endParaRPr lang="en-GB">
              <a:solidFill>
                <a:schemeClr val="tx2"/>
              </a:solidFill>
              <a:cs typeface="Calibri"/>
            </a:endParaRPr>
          </a:p>
        </p:txBody>
      </p:sp>
      <p:sp>
        <p:nvSpPr>
          <p:cNvPr id="11" name="Subtitle 2">
            <a:extLst>
              <a:ext uri="{FF2B5EF4-FFF2-40B4-BE49-F238E27FC236}">
                <a16:creationId xmlns:a16="http://schemas.microsoft.com/office/drawing/2014/main" id="{D758C71C-9382-4417-BE83-6DAAA59A10F9}"/>
              </a:ext>
            </a:extLst>
          </p:cNvPr>
          <p:cNvSpPr txBox="1">
            <a:spLocks/>
          </p:cNvSpPr>
          <p:nvPr/>
        </p:nvSpPr>
        <p:spPr>
          <a:xfrm>
            <a:off x="6446974" y="2681255"/>
            <a:ext cx="4736646" cy="341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School leaver schemes </a:t>
            </a:r>
          </a:p>
          <a:p>
            <a:pPr marL="0" indent="0">
              <a:buFont typeface="Arial" panose="020B0604020202020204" pitchFamily="34" charset="0"/>
              <a:buNone/>
            </a:pPr>
            <a:r>
              <a:rPr lang="en-GB" sz="1400">
                <a:hlinkClick r:id="rId8"/>
              </a:rPr>
              <a:t>School leaver schemes | National Careers Service</a:t>
            </a:r>
            <a:endParaRPr lang="en-GB" sz="2000">
              <a:solidFill>
                <a:schemeClr val="tx2"/>
              </a:solidFill>
              <a:cs typeface="Calibri"/>
            </a:endParaRPr>
          </a:p>
          <a:p>
            <a:pPr marL="0" indent="0">
              <a:buNone/>
            </a:pPr>
            <a:endParaRPr lang="en-GB" sz="1400" b="1">
              <a:solidFill>
                <a:schemeClr val="tx2"/>
              </a:solidFill>
              <a:cs typeface="Calibri"/>
            </a:endParaRPr>
          </a:p>
          <a:p>
            <a:pPr marL="0" indent="0" algn="l">
              <a:buNone/>
            </a:pPr>
            <a:r>
              <a:rPr lang="en-GB" sz="1400" b="1">
                <a:solidFill>
                  <a:schemeClr val="tx2"/>
                </a:solidFill>
                <a:cs typeface="Calibri"/>
              </a:rPr>
              <a:t>You might read about:</a:t>
            </a:r>
            <a:endParaRPr lang="en-GB">
              <a:solidFill>
                <a:schemeClr val="tx2"/>
              </a:solidFill>
            </a:endParaRPr>
          </a:p>
          <a:p>
            <a:pPr marL="0" indent="0">
              <a:buNone/>
            </a:pPr>
            <a:r>
              <a:rPr lang="en-GB" sz="1400">
                <a:solidFill>
                  <a:schemeClr val="tx2"/>
                </a:solidFill>
                <a:cs typeface="Calibri"/>
              </a:rPr>
              <a:t>• </a:t>
            </a:r>
            <a:r>
              <a:rPr lang="en-GB" sz="1400">
                <a:solidFill>
                  <a:schemeClr val="tx2"/>
                </a:solidFill>
                <a:cs typeface="Calibri"/>
                <a:hlinkClick r:id="rId9">
                  <a:extLst>
                    <a:ext uri="{A12FA001-AC4F-418D-AE19-62706E023703}">
                      <ahyp:hlinkClr xmlns:ahyp="http://schemas.microsoft.com/office/drawing/2018/hyperlinkcolor" val="tx"/>
                    </a:ext>
                  </a:extLst>
                </a:hlinkClick>
              </a:rPr>
              <a:t>How to fill in an application form</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0">
                  <a:extLst>
                    <a:ext uri="{A12FA001-AC4F-418D-AE19-62706E023703}">
                      <ahyp:hlinkClr xmlns:ahyp="http://schemas.microsoft.com/office/drawing/2018/hyperlinkcolor" val="tx"/>
                    </a:ext>
                  </a:extLst>
                </a:hlinkClick>
              </a:rPr>
              <a:t>How to write a CV</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1">
                  <a:extLst>
                    <a:ext uri="{A12FA001-AC4F-418D-AE19-62706E023703}">
                      <ahyp:hlinkClr xmlns:ahyp="http://schemas.microsoft.com/office/drawing/2018/hyperlinkcolor" val="tx"/>
                    </a:ext>
                  </a:extLst>
                </a:hlinkClick>
              </a:rPr>
              <a:t>Interview help</a:t>
            </a:r>
            <a:r>
              <a:rPr lang="en-GB" sz="1400">
                <a:solidFill>
                  <a:schemeClr val="tx2"/>
                </a:solidFill>
                <a:cs typeface="Calibri"/>
              </a:rPr>
              <a:t>  </a:t>
            </a:r>
          </a:p>
          <a:p>
            <a:pPr marL="0" indent="0">
              <a:buNone/>
            </a:pPr>
            <a:r>
              <a:rPr lang="en-GB" sz="1400">
                <a:solidFill>
                  <a:schemeClr val="tx2"/>
                </a:solidFill>
              </a:rPr>
              <a:t>• </a:t>
            </a:r>
            <a:r>
              <a:rPr lang="en-GB" sz="1400">
                <a:solidFill>
                  <a:schemeClr val="tx2"/>
                </a:solidFill>
                <a:hlinkClick r:id="rId12">
                  <a:extLst>
                    <a:ext uri="{A12FA001-AC4F-418D-AE19-62706E023703}">
                      <ahyp:hlinkClr xmlns:ahyp="http://schemas.microsoft.com/office/drawing/2018/hyperlinkcolor" val="tx"/>
                    </a:ext>
                  </a:extLst>
                </a:hlinkClick>
              </a:rPr>
              <a:t>Progressing your career</a:t>
            </a:r>
            <a:r>
              <a:rPr lang="en-GB" sz="1400">
                <a:solidFill>
                  <a:schemeClr val="tx2"/>
                </a:solidFill>
              </a:rPr>
              <a:t> (Careers Advice from NCS)</a:t>
            </a:r>
            <a:endParaRPr lang="en-GB" sz="1200">
              <a:solidFill>
                <a:schemeClr val="tx2"/>
              </a:solidFill>
              <a:cs typeface="Calibri"/>
            </a:endParaRPr>
          </a:p>
        </p:txBody>
      </p:sp>
      <p:sp>
        <p:nvSpPr>
          <p:cNvPr id="7" name="TextBox 6">
            <a:extLst>
              <a:ext uri="{FF2B5EF4-FFF2-40B4-BE49-F238E27FC236}">
                <a16:creationId xmlns:a16="http://schemas.microsoft.com/office/drawing/2014/main" id="{3519F261-F83E-5C73-FB6A-D3D5ED4582EB}"/>
              </a:ext>
            </a:extLst>
          </p:cNvPr>
          <p:cNvSpPr txBox="1"/>
          <p:nvPr/>
        </p:nvSpPr>
        <p:spPr>
          <a:xfrm>
            <a:off x="441795" y="1626738"/>
            <a:ext cx="831091" cy="707886"/>
          </a:xfrm>
          <a:prstGeom prst="rect">
            <a:avLst/>
          </a:prstGeom>
          <a:noFill/>
        </p:spPr>
        <p:txBody>
          <a:bodyPr wrap="square" rtlCol="0">
            <a:spAutoFit/>
          </a:bodyPr>
          <a:lstStyle/>
          <a:p>
            <a:r>
              <a:rPr lang="en-US" sz="4000">
                <a:solidFill>
                  <a:schemeClr val="bg1"/>
                </a:solidFill>
              </a:rPr>
              <a:t>7|</a:t>
            </a:r>
          </a:p>
        </p:txBody>
      </p:sp>
      <p:pic>
        <p:nvPicPr>
          <p:cNvPr id="9" name="Picture 8">
            <a:extLst>
              <a:ext uri="{FF2B5EF4-FFF2-40B4-BE49-F238E27FC236}">
                <a16:creationId xmlns:a16="http://schemas.microsoft.com/office/drawing/2014/main" id="{2240784C-CC0D-4AFC-AA7A-1B199BBBA94D}"/>
              </a:ext>
            </a:extLst>
          </p:cNvPr>
          <p:cNvPicPr>
            <a:picLocks noChangeAspect="1"/>
          </p:cNvPicPr>
          <p:nvPr/>
        </p:nvPicPr>
        <p:blipFill rotWithShape="1">
          <a:blip r:embed="rId13">
            <a:alphaModFix amt="30000"/>
            <a:extLst>
              <a:ext uri="{28A0092B-C50C-407E-A947-70E740481C1C}">
                <a14:useLocalDpi xmlns:a14="http://schemas.microsoft.com/office/drawing/2010/main" val="0"/>
              </a:ext>
            </a:extLst>
          </a:blip>
          <a:srcRect r="70134"/>
          <a:stretch/>
        </p:blipFill>
        <p:spPr>
          <a:xfrm>
            <a:off x="10458797" y="1518689"/>
            <a:ext cx="1733203" cy="4948382"/>
          </a:xfrm>
          <a:prstGeom prst="rect">
            <a:avLst/>
          </a:prstGeom>
        </p:spPr>
      </p:pic>
      <p:pic>
        <p:nvPicPr>
          <p:cNvPr id="6" name="Picture 3" descr="Text&#10;&#10;Description automatically generated">
            <a:extLst>
              <a:ext uri="{FF2B5EF4-FFF2-40B4-BE49-F238E27FC236}">
                <a16:creationId xmlns:a16="http://schemas.microsoft.com/office/drawing/2014/main" id="{C75AEB72-5C77-33CB-CB91-C4FF5DAB7317}"/>
              </a:ext>
            </a:extLst>
          </p:cNvPr>
          <p:cNvPicPr>
            <a:picLocks noChangeAspect="1"/>
          </p:cNvPicPr>
          <p:nvPr/>
        </p:nvPicPr>
        <p:blipFill>
          <a:blip r:embed="rId14"/>
          <a:stretch>
            <a:fillRect/>
          </a:stretch>
        </p:blipFill>
        <p:spPr>
          <a:xfrm>
            <a:off x="9025199" y="237473"/>
            <a:ext cx="1114425" cy="1143000"/>
          </a:xfrm>
          <a:prstGeom prst="rect">
            <a:avLst/>
          </a:prstGeom>
        </p:spPr>
      </p:pic>
    </p:spTree>
    <p:extLst>
      <p:ext uri="{BB962C8B-B14F-4D97-AF65-F5344CB8AC3E}">
        <p14:creationId xmlns:p14="http://schemas.microsoft.com/office/powerpoint/2010/main" val="4252777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2E08A6B-E5DC-3CC7-EB70-3F69AE94800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2016"/>
          <a:stretch/>
        </p:blipFill>
        <p:spPr>
          <a:xfrm>
            <a:off x="10534861" y="2632388"/>
            <a:ext cx="1657139" cy="2683949"/>
          </a:xfrm>
          <a:prstGeom prst="rect">
            <a:avLst/>
          </a:prstGeom>
        </p:spPr>
      </p:pic>
      <p:pic>
        <p:nvPicPr>
          <p:cNvPr id="22" name="Picture 21">
            <a:extLst>
              <a:ext uri="{FF2B5EF4-FFF2-40B4-BE49-F238E27FC236}">
                <a16:creationId xmlns:a16="http://schemas.microsoft.com/office/drawing/2014/main" id="{8B58097C-2176-BFFB-663F-3E43C287314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9435"/>
          <a:stretch/>
        </p:blipFill>
        <p:spPr>
          <a:xfrm>
            <a:off x="3419572" y="4964079"/>
            <a:ext cx="2857908" cy="1893922"/>
          </a:xfrm>
          <a:prstGeom prst="rect">
            <a:avLst/>
          </a:prstGeom>
        </p:spPr>
      </p:pic>
      <p:pic>
        <p:nvPicPr>
          <p:cNvPr id="23" name="Picture 22">
            <a:extLst>
              <a:ext uri="{FF2B5EF4-FFF2-40B4-BE49-F238E27FC236}">
                <a16:creationId xmlns:a16="http://schemas.microsoft.com/office/drawing/2014/main" id="{DA22F689-17C3-80F6-CB7B-8405E3C3324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9435"/>
          <a:stretch/>
        </p:blipFill>
        <p:spPr>
          <a:xfrm>
            <a:off x="5839755" y="4964079"/>
            <a:ext cx="2857908" cy="1893922"/>
          </a:xfrm>
          <a:prstGeom prst="rect">
            <a:avLst/>
          </a:prstGeom>
        </p:spPr>
      </p:pic>
      <p:sp>
        <p:nvSpPr>
          <p:cNvPr id="2" name="Title 1"/>
          <p:cNvSpPr>
            <a:spLocks noGrp="1"/>
          </p:cNvSpPr>
          <p:nvPr>
            <p:ph type="ctrTitle" idx="4294967295"/>
          </p:nvPr>
        </p:nvSpPr>
        <p:spPr>
          <a:xfrm>
            <a:off x="1065908" y="1774179"/>
            <a:ext cx="5651500" cy="749980"/>
          </a:xfrm>
          <a:prstGeom prst="rect">
            <a:avLst/>
          </a:prstGeom>
        </p:spPr>
        <p:txBody>
          <a:bodyPr lIns="91440" tIns="45720" rIns="91440" bIns="45720" anchor="t">
            <a:normAutofit/>
          </a:bodyPr>
          <a:lstStyle/>
          <a:p>
            <a:r>
              <a:rPr lang="en-GB" sz="3600" b="1">
                <a:solidFill>
                  <a:schemeClr val="tx2"/>
                </a:solidFill>
                <a:latin typeface="Calibri"/>
                <a:cs typeface="Calibri"/>
              </a:rPr>
              <a:t>University League Tables</a:t>
            </a:r>
          </a:p>
        </p:txBody>
      </p:sp>
      <p:sp>
        <p:nvSpPr>
          <p:cNvPr id="3" name="Subtitle 2"/>
          <p:cNvSpPr>
            <a:spLocks noGrp="1"/>
          </p:cNvSpPr>
          <p:nvPr>
            <p:ph type="subTitle" idx="4294967295"/>
          </p:nvPr>
        </p:nvSpPr>
        <p:spPr>
          <a:xfrm>
            <a:off x="521790" y="2633070"/>
            <a:ext cx="10145667" cy="3059681"/>
          </a:xfrm>
          <a:prstGeom prst="rect">
            <a:avLst/>
          </a:prstGeom>
        </p:spPr>
        <p:txBody>
          <a:bodyPr vert="horz" lIns="91440" tIns="45720" rIns="91440" bIns="45720" rtlCol="0" anchor="t">
            <a:normAutofit/>
          </a:bodyPr>
          <a:lstStyle/>
          <a:p>
            <a:pPr marL="0" indent="0">
              <a:buNone/>
            </a:pPr>
            <a:r>
              <a:rPr lang="en-GB" sz="2500" b="1">
                <a:cs typeface="Calibri"/>
              </a:rPr>
              <a:t>See at a glance the university ranking for Materials Technology</a:t>
            </a:r>
          </a:p>
          <a:p>
            <a:pPr marL="0" indent="0">
              <a:buNone/>
            </a:pPr>
            <a:r>
              <a:rPr lang="en-GB" sz="1500">
                <a:hlinkClick r:id="rId4"/>
              </a:rPr>
              <a:t>Rankings (thecompleteuniversityguide.co.uk) Materials Technology</a:t>
            </a:r>
            <a:endParaRPr lang="en-GB" sz="1500">
              <a:cs typeface="Calibri"/>
            </a:endParaRPr>
          </a:p>
          <a:p>
            <a:pPr marL="0" indent="0" algn="l">
              <a:buNone/>
            </a:pPr>
            <a:r>
              <a:rPr lang="en-GB" sz="1500" b="1">
                <a:solidFill>
                  <a:schemeClr val="tx2"/>
                </a:solidFill>
                <a:cs typeface="Calibri"/>
              </a:rPr>
              <a:t>Filter by:</a:t>
            </a:r>
          </a:p>
          <a:p>
            <a:pPr marL="0" indent="0" algn="l">
              <a:buNone/>
            </a:pPr>
            <a:r>
              <a:rPr lang="en-GB" sz="1500">
                <a:solidFill>
                  <a:schemeClr val="tx2"/>
                </a:solidFill>
                <a:cs typeface="Calibri"/>
              </a:rPr>
              <a:t>• Overall score</a:t>
            </a:r>
            <a:br>
              <a:rPr lang="en-GB" sz="1500">
                <a:cs typeface="Calibri"/>
              </a:rPr>
            </a:br>
            <a:r>
              <a:rPr lang="en-GB" sz="1500">
                <a:solidFill>
                  <a:schemeClr val="tx2"/>
                </a:solidFill>
                <a:cs typeface="Calibri"/>
              </a:rPr>
              <a:t>• Entry standards</a:t>
            </a:r>
            <a:br>
              <a:rPr lang="en-GB" sz="1500">
                <a:cs typeface="Calibri"/>
              </a:rPr>
            </a:br>
            <a:r>
              <a:rPr lang="en-GB" sz="1500">
                <a:solidFill>
                  <a:schemeClr val="tx2"/>
                </a:solidFill>
                <a:cs typeface="Calibri"/>
              </a:rPr>
              <a:t>• Student satisfaction</a:t>
            </a:r>
            <a:br>
              <a:rPr lang="en-GB" sz="1500">
                <a:cs typeface="Calibri"/>
              </a:rPr>
            </a:br>
            <a:r>
              <a:rPr lang="en-GB" sz="1500">
                <a:solidFill>
                  <a:schemeClr val="tx2"/>
                </a:solidFill>
                <a:cs typeface="Calibri"/>
              </a:rPr>
              <a:t>• Research quality</a:t>
            </a:r>
            <a:br>
              <a:rPr lang="en-GB" sz="1500">
                <a:cs typeface="Calibri"/>
              </a:rPr>
            </a:br>
            <a:r>
              <a:rPr lang="en-GB" sz="1500">
                <a:solidFill>
                  <a:schemeClr val="tx2"/>
                </a:solidFill>
                <a:cs typeface="Calibri"/>
              </a:rPr>
              <a:t>• Research intensity</a:t>
            </a:r>
            <a:br>
              <a:rPr lang="en-GB" sz="1500">
                <a:cs typeface="Calibri"/>
              </a:rPr>
            </a:br>
            <a:r>
              <a:rPr lang="en-GB" sz="1500">
                <a:solidFill>
                  <a:schemeClr val="tx2"/>
                </a:solidFill>
                <a:cs typeface="Calibri"/>
              </a:rPr>
              <a:t>• Graduate prospects</a:t>
            </a:r>
          </a:p>
        </p:txBody>
      </p:sp>
      <p:sp>
        <p:nvSpPr>
          <p:cNvPr id="4" name="TextBox 3">
            <a:extLst>
              <a:ext uri="{FF2B5EF4-FFF2-40B4-BE49-F238E27FC236}">
                <a16:creationId xmlns:a16="http://schemas.microsoft.com/office/drawing/2014/main" id="{01BC8F47-42E9-4CA8-379D-8BAC911DD3BE}"/>
              </a:ext>
            </a:extLst>
          </p:cNvPr>
          <p:cNvSpPr txBox="1"/>
          <p:nvPr/>
        </p:nvSpPr>
        <p:spPr>
          <a:xfrm>
            <a:off x="433136" y="1709073"/>
            <a:ext cx="877762" cy="720801"/>
          </a:xfrm>
          <a:prstGeom prst="rect">
            <a:avLst/>
          </a:prstGeom>
          <a:noFill/>
        </p:spPr>
        <p:txBody>
          <a:bodyPr wrap="square" rtlCol="0">
            <a:spAutoFit/>
          </a:bodyPr>
          <a:lstStyle/>
          <a:p>
            <a:r>
              <a:rPr lang="en-US" sz="4000">
                <a:solidFill>
                  <a:schemeClr val="bg1"/>
                </a:solidFill>
              </a:rPr>
              <a:t>7|</a:t>
            </a:r>
          </a:p>
        </p:txBody>
      </p:sp>
      <p:pic>
        <p:nvPicPr>
          <p:cNvPr id="5" name="Picture 5" descr="A picture containing text&#10;&#10;Description automatically generated">
            <a:extLst>
              <a:ext uri="{FF2B5EF4-FFF2-40B4-BE49-F238E27FC236}">
                <a16:creationId xmlns:a16="http://schemas.microsoft.com/office/drawing/2014/main" id="{001D4B62-1F51-B1DD-1A92-5BE4BFC5451D}"/>
              </a:ext>
            </a:extLst>
          </p:cNvPr>
          <p:cNvPicPr>
            <a:picLocks noChangeAspect="1"/>
          </p:cNvPicPr>
          <p:nvPr/>
        </p:nvPicPr>
        <p:blipFill>
          <a:blip r:embed="rId5"/>
          <a:stretch>
            <a:fillRect/>
          </a:stretch>
        </p:blipFill>
        <p:spPr>
          <a:xfrm>
            <a:off x="8104455" y="292119"/>
            <a:ext cx="1895475" cy="600075"/>
          </a:xfrm>
          <a:prstGeom prst="rect">
            <a:avLst/>
          </a:prstGeom>
        </p:spPr>
      </p:pic>
    </p:spTree>
    <p:extLst>
      <p:ext uri="{BB962C8B-B14F-4D97-AF65-F5344CB8AC3E}">
        <p14:creationId xmlns:p14="http://schemas.microsoft.com/office/powerpoint/2010/main" val="4169055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187747" y="1715282"/>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87748" y="2693852"/>
            <a:ext cx="2900023" cy="1908215"/>
          </a:xfrm>
          <a:prstGeom prst="rect">
            <a:avLst/>
          </a:prstGeom>
          <a:noFill/>
          <a:ln>
            <a:noFill/>
          </a:ln>
        </p:spPr>
        <p:txBody>
          <a:bodyPr wrap="square" lIns="91440" tIns="45720" rIns="91440" bIns="45720" rtlCol="0" anchor="t">
            <a:spAutoFit/>
          </a:bodyPr>
          <a:lstStyle/>
          <a:p>
            <a:r>
              <a:rPr lang="en-GB" sz="2500" b="1">
                <a:solidFill>
                  <a:srgbClr val="EC5F65"/>
                </a:solidFill>
              </a:rPr>
              <a:t>Have you ever considered if higher education is right for you? </a:t>
            </a:r>
          </a:p>
          <a:p>
            <a:endParaRPr lang="en-GB">
              <a:solidFill>
                <a:srgbClr val="595957"/>
              </a:solidFill>
            </a:endParaRPr>
          </a:p>
        </p:txBody>
      </p:sp>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604966" y="1293470"/>
            <a:ext cx="8661069" cy="55630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a:t>
            </a:r>
            <a:r>
              <a:rPr lang="en-US" sz="1500">
                <a:solidFill>
                  <a:schemeClr val="tx2"/>
                </a:solidFill>
              </a:rPr>
              <a:t>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pPr>
              <a:lnSpc>
                <a:spcPct val="150000"/>
              </a:lnSpc>
              <a:buAutoNum type="alphaLcPeriod"/>
            </a:pPr>
            <a:r>
              <a:rPr lang="en-US" sz="1500">
                <a:solidFill>
                  <a:schemeClr val="tx2"/>
                </a:solidFill>
              </a:rPr>
              <a:t> What kinds of qualifications do students on the course have when they start the course?</a:t>
            </a:r>
            <a:endParaRPr lang="en-US" sz="1500">
              <a:solidFill>
                <a:schemeClr val="tx2"/>
              </a:solidFill>
              <a:cs typeface="Calibri"/>
            </a:endParaRPr>
          </a:p>
          <a:p>
            <a:pPr>
              <a:lnSpc>
                <a:spcPct val="150000"/>
              </a:lnSpc>
              <a:buAutoNum type="alphaLcPeriod"/>
            </a:pPr>
            <a:r>
              <a:rPr lang="en-US" sz="1500">
                <a:solidFill>
                  <a:schemeClr val="tx2"/>
                </a:solidFill>
              </a:rPr>
              <a:t> How many have a placement year?</a:t>
            </a:r>
            <a:endParaRPr lang="en-US" sz="1500">
              <a:solidFill>
                <a:schemeClr val="tx2"/>
              </a:solidFill>
              <a:cs typeface="Calibri"/>
            </a:endParaRPr>
          </a:p>
          <a:p>
            <a:pPr>
              <a:lnSpc>
                <a:spcPct val="150000"/>
              </a:lnSpc>
              <a:buAutoNum type="alphaLcPeriod"/>
            </a:pPr>
            <a:r>
              <a:rPr lang="en-US" sz="1500">
                <a:solidFill>
                  <a:schemeClr val="tx2"/>
                </a:solidFill>
              </a:rPr>
              <a:t> How many courses let you study abroad?</a:t>
            </a:r>
            <a:endParaRPr lang="en-US" sz="1500">
              <a:solidFill>
                <a:schemeClr val="tx2"/>
              </a:solidFill>
              <a:cs typeface="Calibri"/>
            </a:endParaRPr>
          </a:p>
          <a:p>
            <a:pPr>
              <a:lnSpc>
                <a:spcPct val="150000"/>
              </a:lnSpc>
              <a:buAutoNum type="alphaLcPeriod"/>
            </a:pPr>
            <a:r>
              <a:rPr lang="en-US" sz="1500">
                <a:solidFill>
                  <a:schemeClr val="tx2"/>
                </a:solidFill>
              </a:rPr>
              <a:t> Which has the highest student satisfaction rating? How do you know this?</a:t>
            </a:r>
            <a:endParaRPr lang="en-US" sz="1500">
              <a:solidFill>
                <a:schemeClr val="tx2"/>
              </a:solidFill>
              <a:cs typeface="Calibri"/>
            </a:endParaRPr>
          </a:p>
          <a:p>
            <a:pPr>
              <a:lnSpc>
                <a:spcPct val="150000"/>
              </a:lnSpc>
              <a:buAutoNum type="alphaLcPeriod"/>
            </a:pPr>
            <a:r>
              <a:rPr lang="en-US" sz="1500">
                <a:solidFill>
                  <a:schemeClr val="tx2"/>
                </a:solidFill>
              </a:rPr>
              <a:t> What kinds of job do graduates from this course go on to?</a:t>
            </a:r>
            <a:endParaRPr lang="en-US" sz="1500">
              <a:solidFill>
                <a:schemeClr val="tx2"/>
              </a:solidFill>
              <a:cs typeface="Calibri"/>
            </a:endParaRPr>
          </a:p>
          <a:p>
            <a:pPr>
              <a:lnSpc>
                <a:spcPct val="150000"/>
              </a:lnSpc>
              <a:buAutoNum type="alphaLcPeriod"/>
            </a:pPr>
            <a:r>
              <a:rPr lang="en-US" sz="1500">
                <a:solidFill>
                  <a:schemeClr val="tx2"/>
                </a:solidFill>
              </a:rPr>
              <a:t> Which course has the highest salary after three years? (higher/lower than national average)</a:t>
            </a:r>
            <a:endParaRPr lang="en-US" sz="1500">
              <a:solidFill>
                <a:schemeClr val="tx2"/>
              </a:solidFill>
              <a:cs typeface="Calibri"/>
            </a:endParaRPr>
          </a:p>
          <a:p>
            <a:pPr>
              <a:lnSpc>
                <a:spcPct val="150000"/>
              </a:lnSpc>
              <a:buAutoNum type="alphaLcPeriod"/>
            </a:pPr>
            <a:r>
              <a:rPr lang="en-US" sz="1500">
                <a:solidFill>
                  <a:schemeClr val="tx2"/>
                </a:solidFill>
              </a:rPr>
              <a:t> Choose your </a:t>
            </a:r>
            <a:r>
              <a:rPr lang="en-US" sz="1500" err="1">
                <a:solidFill>
                  <a:schemeClr val="tx2"/>
                </a:solidFill>
              </a:rPr>
              <a:t>favourite</a:t>
            </a:r>
            <a:r>
              <a:rPr lang="en-US" sz="1500">
                <a:solidFill>
                  <a:schemeClr val="tx2"/>
                </a:solidFill>
              </a:rPr>
              <a:t> course and explain why you chose this course over the others?</a:t>
            </a:r>
            <a:endParaRPr lang="en-US" sz="1500">
              <a:solidFill>
                <a:schemeClr val="tx2"/>
              </a:solidFill>
              <a:cs typeface="Calibri"/>
            </a:endParaRPr>
          </a:p>
          <a:p>
            <a:endParaRPr lang="en-US">
              <a:cs typeface="Calibri"/>
            </a:endParaRPr>
          </a:p>
        </p:txBody>
      </p:sp>
      <p:sp>
        <p:nvSpPr>
          <p:cNvPr id="6" name="TextBox 5">
            <a:extLst>
              <a:ext uri="{FF2B5EF4-FFF2-40B4-BE49-F238E27FC236}">
                <a16:creationId xmlns:a16="http://schemas.microsoft.com/office/drawing/2014/main" id="{ED1A98CE-4741-4913-5ABA-F9F4C648A463}"/>
              </a:ext>
            </a:extLst>
          </p:cNvPr>
          <p:cNvSpPr txBox="1"/>
          <p:nvPr/>
        </p:nvSpPr>
        <p:spPr>
          <a:xfrm>
            <a:off x="221169" y="632455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8" name="Picture 8" descr="Logo, company name&#10;&#10;Description automatically generated">
            <a:extLst>
              <a:ext uri="{FF2B5EF4-FFF2-40B4-BE49-F238E27FC236}">
                <a16:creationId xmlns:a16="http://schemas.microsoft.com/office/drawing/2014/main" id="{2D2249B9-A813-EB1F-C5CE-9CB9EBDF8325}"/>
              </a:ext>
            </a:extLst>
          </p:cNvPr>
          <p:cNvPicPr>
            <a:picLocks noChangeAspect="1"/>
          </p:cNvPicPr>
          <p:nvPr/>
        </p:nvPicPr>
        <p:blipFill rotWithShape="1">
          <a:blip r:embed="rId6"/>
          <a:srcRect l="14136" t="26470" r="7045" b="24265"/>
          <a:stretch/>
        </p:blipFill>
        <p:spPr>
          <a:xfrm>
            <a:off x="8206838" y="162404"/>
            <a:ext cx="2162166" cy="957133"/>
          </a:xfrm>
          <a:prstGeom prst="rect">
            <a:avLst/>
          </a:prstGeom>
        </p:spPr>
      </p:pic>
    </p:spTree>
    <p:extLst>
      <p:ext uri="{BB962C8B-B14F-4D97-AF65-F5344CB8AC3E}">
        <p14:creationId xmlns:p14="http://schemas.microsoft.com/office/powerpoint/2010/main" val="806518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7E0234-26DD-7242-B4DB-2FB2BA90BCEB}"/>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8430" r="8430"/>
          <a:stretch/>
        </p:blipFill>
        <p:spPr>
          <a:xfrm>
            <a:off x="5083874" y="1380711"/>
            <a:ext cx="7108126" cy="4533900"/>
          </a:xfrm>
          <a:prstGeom prst="rect">
            <a:avLst/>
          </a:prstGeom>
        </p:spPr>
      </p:pic>
      <p:sp>
        <p:nvSpPr>
          <p:cNvPr id="18" name="Oval 17">
            <a:extLst>
              <a:ext uri="{FF2B5EF4-FFF2-40B4-BE49-F238E27FC236}">
                <a16:creationId xmlns:a16="http://schemas.microsoft.com/office/drawing/2014/main" id="{C1F3FFC9-E02E-3147-8B8C-7D0A7C0C9953}"/>
              </a:ext>
            </a:extLst>
          </p:cNvPr>
          <p:cNvSpPr/>
          <p:nvPr/>
        </p:nvSpPr>
        <p:spPr>
          <a:xfrm>
            <a:off x="9604391" y="4254699"/>
            <a:ext cx="2374984" cy="2374984"/>
          </a:xfrm>
          <a:prstGeom prst="ellipse">
            <a:avLst/>
          </a:prstGeom>
          <a:solidFill>
            <a:schemeClr val="bg2"/>
          </a:solidFill>
          <a:ln w="38100">
            <a:solidFill>
              <a:srgbClr val="EC5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skills do you think you might need for these roles?</a:t>
            </a:r>
          </a:p>
        </p:txBody>
      </p:sp>
      <p:sp>
        <p:nvSpPr>
          <p:cNvPr id="17" name="Oval 16">
            <a:extLst>
              <a:ext uri="{FF2B5EF4-FFF2-40B4-BE49-F238E27FC236}">
                <a16:creationId xmlns:a16="http://schemas.microsoft.com/office/drawing/2014/main" id="{7A45F70C-A6EF-914F-B7F4-BEE66325AC83}"/>
              </a:ext>
            </a:extLst>
          </p:cNvPr>
          <p:cNvSpPr/>
          <p:nvPr/>
        </p:nvSpPr>
        <p:spPr>
          <a:xfrm>
            <a:off x="9604391" y="1026820"/>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do you think these roles involve (daily task, etc.)?</a:t>
            </a:r>
          </a:p>
        </p:txBody>
      </p:sp>
      <p:sp>
        <p:nvSpPr>
          <p:cNvPr id="2" name="TextBox 1">
            <a:extLst>
              <a:ext uri="{FF2B5EF4-FFF2-40B4-BE49-F238E27FC236}">
                <a16:creationId xmlns:a16="http://schemas.microsoft.com/office/drawing/2014/main" id="{CF8D53C1-6EFB-2D4E-BA80-9A9F2FCD68BC}"/>
              </a:ext>
            </a:extLst>
          </p:cNvPr>
          <p:cNvSpPr txBox="1"/>
          <p:nvPr/>
        </p:nvSpPr>
        <p:spPr>
          <a:xfrm>
            <a:off x="213578" y="1754028"/>
            <a:ext cx="3936332" cy="1200329"/>
          </a:xfrm>
          <a:prstGeom prst="rect">
            <a:avLst/>
          </a:prstGeom>
          <a:noFill/>
        </p:spPr>
        <p:txBody>
          <a:bodyPr wrap="square" lIns="91440" tIns="45720" rIns="91440" bIns="45720" rtlCol="0" anchor="t">
            <a:spAutoFit/>
          </a:bodyPr>
          <a:lstStyle/>
          <a:p>
            <a:r>
              <a:rPr lang="en-US" sz="3600" b="1">
                <a:solidFill>
                  <a:schemeClr val="bg1"/>
                </a:solidFill>
              </a:rPr>
              <a:t>Why Textiles matters</a:t>
            </a:r>
            <a:endParaRPr lang="en-US" sz="3600">
              <a:solidFill>
                <a:schemeClr val="bg1"/>
              </a:solidFill>
            </a:endParaRPr>
          </a:p>
        </p:txBody>
      </p:sp>
      <p:sp>
        <p:nvSpPr>
          <p:cNvPr id="15" name="Oval 14">
            <a:extLst>
              <a:ext uri="{FF2B5EF4-FFF2-40B4-BE49-F238E27FC236}">
                <a16:creationId xmlns:a16="http://schemas.microsoft.com/office/drawing/2014/main" id="{0868093E-2FEF-F440-B14F-0739A841BAAB}"/>
              </a:ext>
            </a:extLst>
          </p:cNvPr>
          <p:cNvSpPr/>
          <p:nvPr/>
        </p:nvSpPr>
        <p:spPr>
          <a:xfrm>
            <a:off x="7632934" y="2603301"/>
            <a:ext cx="2374984" cy="2374984"/>
          </a:xfrm>
          <a:prstGeom prst="ellipse">
            <a:avLst/>
          </a:prstGeom>
          <a:solidFill>
            <a:schemeClr val="bg2"/>
          </a:solidFill>
          <a:ln w="38100">
            <a:solidFill>
              <a:srgbClr val="EC5F6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What careers can you think of that use Textiles?</a:t>
            </a:r>
            <a:endParaRPr lang="en-GB" sz="1600" b="1">
              <a:solidFill>
                <a:schemeClr val="tx2"/>
              </a:solidFill>
              <a:highlight>
                <a:srgbClr val="FFFF00"/>
              </a:highlight>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213579" y="3261801"/>
            <a:ext cx="4127139" cy="2846933"/>
          </a:xfrm>
          <a:prstGeom prst="rect">
            <a:avLst/>
          </a:prstGeom>
          <a:noFill/>
          <a:ln>
            <a:noFill/>
          </a:ln>
        </p:spPr>
        <p:txBody>
          <a:bodyPr wrap="square" lIns="91440" tIns="45720" rIns="91440" bIns="45720" rtlCol="0" anchor="t">
            <a:spAutoFit/>
          </a:bodyPr>
          <a:lstStyle/>
          <a:p>
            <a:r>
              <a:rPr lang="en-GB" sz="2500" b="1">
                <a:solidFill>
                  <a:srgbClr val="EC5F65"/>
                </a:solidFill>
              </a:rPr>
              <a:t>Have you ever considered where studying Textiles can take you? </a:t>
            </a:r>
          </a:p>
          <a:p>
            <a:endParaRPr lang="en-GB" sz="2400">
              <a:solidFill>
                <a:schemeClr val="accent2"/>
              </a:solidFill>
            </a:endParaRPr>
          </a:p>
          <a:p>
            <a:r>
              <a:rPr lang="en-GB" sz="2000">
                <a:solidFill>
                  <a:schemeClr val="tx2"/>
                </a:solidFill>
              </a:rPr>
              <a:t>Today, we’ll be exploring some of </a:t>
            </a:r>
            <a:br>
              <a:rPr lang="en-GB" sz="2000"/>
            </a:br>
            <a:r>
              <a:rPr lang="en-GB" sz="2000">
                <a:solidFill>
                  <a:schemeClr val="tx2"/>
                </a:solidFill>
              </a:rPr>
              <a:t>the career opportunities that are available to you, as well as the various pathways you can take to get there.</a:t>
            </a:r>
            <a:endParaRPr lang="en-GB" sz="2000">
              <a:solidFill>
                <a:schemeClr val="tx2"/>
              </a:solidFill>
              <a:cs typeface="Calibri"/>
            </a:endParaRPr>
          </a:p>
        </p:txBody>
      </p:sp>
      <p:sp>
        <p:nvSpPr>
          <p:cNvPr id="16" name="Oval 15">
            <a:extLst>
              <a:ext uri="{FF2B5EF4-FFF2-40B4-BE49-F238E27FC236}">
                <a16:creationId xmlns:a16="http://schemas.microsoft.com/office/drawing/2014/main" id="{FC2C7EEA-3067-9653-ED8D-5936C99C789D}"/>
              </a:ext>
            </a:extLst>
          </p:cNvPr>
          <p:cNvSpPr/>
          <p:nvPr/>
        </p:nvSpPr>
        <p:spPr>
          <a:xfrm>
            <a:off x="5662864" y="4254699"/>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is Textiles an important subject?</a:t>
            </a:r>
            <a:endParaRPr lang="en-GB">
              <a:solidFill>
                <a:schemeClr val="tx2"/>
              </a:solidFill>
              <a:cs typeface="Calibri"/>
            </a:endParaRPr>
          </a:p>
          <a:p>
            <a:pPr algn="ctr"/>
            <a:r>
              <a:rPr lang="en-GB" sz="1100" b="1">
                <a:solidFill>
                  <a:schemeClr val="tx2"/>
                </a:solidFill>
                <a:ea typeface="+mn-lt"/>
                <a:cs typeface="+mn-lt"/>
                <a:hlinkClick r:id="rId4"/>
              </a:rPr>
              <a:t>What</a:t>
            </a:r>
            <a:r>
              <a:rPr lang="en-GB" sz="1100" b="1">
                <a:solidFill>
                  <a:schemeClr val="tx2"/>
                </a:solidFill>
                <a:ea typeface="+mn-lt"/>
                <a:cs typeface="+mn-lt"/>
                <a:hlinkClick r:id="rId4">
                  <a:extLst>
                    <a:ext uri="{A12FA001-AC4F-418D-AE19-62706E023703}">
                      <ahyp:hlinkClr xmlns:ahyp="http://schemas.microsoft.com/office/drawing/2018/hyperlinkcolor" val="tx"/>
                    </a:ext>
                  </a:extLst>
                </a:hlinkClick>
              </a:rPr>
              <a:t> can you do with a Textile Design degree?</a:t>
            </a:r>
            <a:endParaRPr lang="en-GB" sz="1100" b="1">
              <a:solidFill>
                <a:schemeClr val="tx2"/>
              </a:solidFill>
              <a:ea typeface="+mn-lt"/>
              <a:cs typeface="+mn-lt"/>
              <a:hlinkClick r:id="rId4"/>
            </a:endParaRPr>
          </a:p>
          <a:p>
            <a:pPr algn="ctr"/>
            <a:r>
              <a:rPr lang="en-GB" sz="1100" b="1">
                <a:solidFill>
                  <a:schemeClr val="tx2"/>
                </a:solidFill>
                <a:ea typeface="+mn-lt"/>
                <a:cs typeface="+mn-lt"/>
              </a:rPr>
              <a:t>Birmingham City university - YouTube</a:t>
            </a:r>
            <a:endParaRPr lang="en-GB">
              <a:solidFill>
                <a:schemeClr val="tx2"/>
              </a:solidFill>
            </a:endParaRPr>
          </a:p>
        </p:txBody>
      </p:sp>
      <p:sp>
        <p:nvSpPr>
          <p:cNvPr id="20" name="Oval 19">
            <a:extLst>
              <a:ext uri="{FF2B5EF4-FFF2-40B4-BE49-F238E27FC236}">
                <a16:creationId xmlns:a16="http://schemas.microsoft.com/office/drawing/2014/main" id="{99594C31-1B9A-2FE6-F3F0-5EB37D3A7C7C}"/>
              </a:ext>
            </a:extLst>
          </p:cNvPr>
          <p:cNvSpPr/>
          <p:nvPr/>
        </p:nvSpPr>
        <p:spPr>
          <a:xfrm>
            <a:off x="5662863" y="958831"/>
            <a:ext cx="2374983" cy="2374983"/>
          </a:xfrm>
          <a:prstGeom prst="ellipse">
            <a:avLst/>
          </a:prstGeom>
          <a:solidFill>
            <a:schemeClr val="bg2"/>
          </a:solidFill>
          <a:ln w="38100">
            <a:solidFill>
              <a:srgbClr val="EC5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pathways can you take with this subject?</a:t>
            </a:r>
            <a:endParaRPr lang="en-GB" sz="1600" b="1">
              <a:solidFill>
                <a:schemeClr val="tx2"/>
              </a:solidFill>
              <a:cs typeface="Calibri"/>
            </a:endParaRPr>
          </a:p>
        </p:txBody>
      </p:sp>
    </p:spTree>
    <p:extLst>
      <p:ext uri="{BB962C8B-B14F-4D97-AF65-F5344CB8AC3E}">
        <p14:creationId xmlns:p14="http://schemas.microsoft.com/office/powerpoint/2010/main" val="290877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A7FF13-D878-83C7-888F-45D8F4BDD425}"/>
              </a:ext>
            </a:extLst>
          </p:cNvPr>
          <p:cNvSpPr txBox="1"/>
          <p:nvPr/>
        </p:nvSpPr>
        <p:spPr>
          <a:xfrm>
            <a:off x="3346661" y="1804042"/>
            <a:ext cx="86610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r>
              <a:rPr lang="en-US" sz="1500">
                <a:solidFill>
                  <a:schemeClr val="tx2"/>
                </a:solidFill>
                <a:ea typeface="+mn-lt"/>
                <a:cs typeface="+mn-lt"/>
              </a:rPr>
              <a:t>Is the data I am looking at for a course or a subject?</a:t>
            </a:r>
          </a:p>
          <a:p>
            <a:pPr marL="800100" lvl="1" indent="-342900">
              <a:buAutoNum type="alphaLcPeriod"/>
            </a:pPr>
            <a:r>
              <a:rPr lang="en-US" sz="1500">
                <a:solidFill>
                  <a:schemeClr val="tx2"/>
                </a:solidFill>
                <a:ea typeface="+mn-lt"/>
                <a:cs typeface="+mn-lt"/>
              </a:rPr>
              <a:t>What year, or years, does the data relate to?</a:t>
            </a:r>
          </a:p>
          <a:p>
            <a:pPr marL="800100" lvl="1" indent="-342900">
              <a:buAutoNum type="alphaLcPeriod"/>
            </a:pPr>
            <a:r>
              <a:rPr lang="en-US" sz="1500">
                <a:solidFill>
                  <a:schemeClr val="tx2"/>
                </a:solidFill>
                <a:ea typeface="+mn-lt"/>
                <a:cs typeface="+mn-lt"/>
              </a:rPr>
              <a:t>How many students or graduates is this data based on?</a:t>
            </a:r>
          </a:p>
          <a:p>
            <a:pPr marL="800100" lvl="1" indent="-342900">
              <a:buAutoNum type="alphaLcPeriod"/>
            </a:pPr>
            <a:r>
              <a:rPr lang="en-US" sz="1500">
                <a:solidFill>
                  <a:schemeClr val="tx2"/>
                </a:solidFill>
                <a:ea typeface="+mn-lt"/>
                <a:cs typeface="+mn-lt"/>
              </a:rPr>
              <a:t>Does the data represent all the students on the course or subject area?</a:t>
            </a:r>
          </a:p>
          <a:p>
            <a:pPr marL="800100" lvl="1" indent="-342900">
              <a:buAutoNum type="alphaLcPeriod"/>
            </a:pPr>
            <a:r>
              <a:rPr lang="en-US" sz="1500">
                <a:solidFill>
                  <a:schemeClr val="tx2"/>
                </a:solidFill>
                <a:ea typeface="+mn-lt"/>
                <a:cs typeface="+mn-lt"/>
              </a:rPr>
              <a:t>Does the data include people like me?</a:t>
            </a:r>
          </a:p>
          <a:p>
            <a:pPr marL="800100" lvl="1" indent="-342900">
              <a:buAutoNum type="alphaLcPeriod"/>
            </a:pPr>
            <a:r>
              <a:rPr lang="en-US" sz="1500">
                <a:solidFill>
                  <a:schemeClr val="tx2"/>
                </a:solidFill>
                <a:ea typeface="+mn-lt"/>
                <a:cs typeface="+mn-lt"/>
              </a:rPr>
              <a:t>What factors might impact the data?</a:t>
            </a:r>
          </a:p>
          <a:p>
            <a:pPr>
              <a:buAutoNum type="alphaLcPeriod"/>
            </a:pPr>
            <a:endParaRPr lang="en-US">
              <a:cs typeface="Calibri"/>
            </a:endParaRPr>
          </a:p>
        </p:txBody>
      </p:sp>
      <p:pic>
        <p:nvPicPr>
          <p:cNvPr id="9" name="Picture 8" descr="Logo, company name&#10;&#10;Description automatically generated">
            <a:extLst>
              <a:ext uri="{FF2B5EF4-FFF2-40B4-BE49-F238E27FC236}">
                <a16:creationId xmlns:a16="http://schemas.microsoft.com/office/drawing/2014/main" id="{3CB22387-32B5-101D-B257-AF101C848DD4}"/>
              </a:ext>
            </a:extLst>
          </p:cNvPr>
          <p:cNvPicPr>
            <a:picLocks noChangeAspect="1"/>
          </p:cNvPicPr>
          <p:nvPr/>
        </p:nvPicPr>
        <p:blipFill rotWithShape="1">
          <a:blip r:embed="rId5"/>
          <a:srcRect l="14136" t="26470" r="7045" b="24265"/>
          <a:stretch/>
        </p:blipFill>
        <p:spPr>
          <a:xfrm>
            <a:off x="8353730" y="134861"/>
            <a:ext cx="2162166" cy="957133"/>
          </a:xfrm>
          <a:prstGeom prst="rect">
            <a:avLst/>
          </a:prstGeom>
        </p:spPr>
      </p:pic>
      <p:sp>
        <p:nvSpPr>
          <p:cNvPr id="8" name="TextBox 7">
            <a:extLst>
              <a:ext uri="{FF2B5EF4-FFF2-40B4-BE49-F238E27FC236}">
                <a16:creationId xmlns:a16="http://schemas.microsoft.com/office/drawing/2014/main" id="{6437E5E1-4FCD-C26D-3579-72864E33B23B}"/>
              </a:ext>
            </a:extLst>
          </p:cNvPr>
          <p:cNvSpPr txBox="1"/>
          <p:nvPr/>
        </p:nvSpPr>
        <p:spPr>
          <a:xfrm>
            <a:off x="187747" y="1715282"/>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endParaRPr>
          </a:p>
        </p:txBody>
      </p:sp>
      <p:sp>
        <p:nvSpPr>
          <p:cNvPr id="11" name="TextBox 10">
            <a:extLst>
              <a:ext uri="{FF2B5EF4-FFF2-40B4-BE49-F238E27FC236}">
                <a16:creationId xmlns:a16="http://schemas.microsoft.com/office/drawing/2014/main" id="{BCE98693-B1B4-0BB8-734E-F8C233EC3139}"/>
              </a:ext>
            </a:extLst>
          </p:cNvPr>
          <p:cNvSpPr txBox="1"/>
          <p:nvPr/>
        </p:nvSpPr>
        <p:spPr>
          <a:xfrm>
            <a:off x="187748" y="2693852"/>
            <a:ext cx="2900023" cy="1908215"/>
          </a:xfrm>
          <a:prstGeom prst="rect">
            <a:avLst/>
          </a:prstGeom>
          <a:noFill/>
          <a:ln>
            <a:noFill/>
          </a:ln>
        </p:spPr>
        <p:txBody>
          <a:bodyPr wrap="square" lIns="91440" tIns="45720" rIns="91440" bIns="45720" rtlCol="0" anchor="t">
            <a:spAutoFit/>
          </a:bodyPr>
          <a:lstStyle/>
          <a:p>
            <a:r>
              <a:rPr lang="en-GB" sz="2500" b="1">
                <a:solidFill>
                  <a:srgbClr val="EC5F65"/>
                </a:solidFill>
              </a:rPr>
              <a:t>Have you ever considered if higher education is right for you? </a:t>
            </a:r>
          </a:p>
          <a:p>
            <a:endParaRPr lang="en-GB">
              <a:solidFill>
                <a:srgbClr val="595957"/>
              </a:solidFill>
            </a:endParaRPr>
          </a:p>
        </p:txBody>
      </p:sp>
      <p:sp>
        <p:nvSpPr>
          <p:cNvPr id="13" name="TextBox 12">
            <a:extLst>
              <a:ext uri="{FF2B5EF4-FFF2-40B4-BE49-F238E27FC236}">
                <a16:creationId xmlns:a16="http://schemas.microsoft.com/office/drawing/2014/main" id="{6E06F2B3-38C7-6235-80D7-6AFE769D1593}"/>
              </a:ext>
            </a:extLst>
          </p:cNvPr>
          <p:cNvSpPr txBox="1"/>
          <p:nvPr/>
        </p:nvSpPr>
        <p:spPr>
          <a:xfrm>
            <a:off x="221169" y="632455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6"/>
              </a:rPr>
              <a:t>discoveruni@officeforstudents.org.uk</a:t>
            </a:r>
            <a:r>
              <a:rPr lang="en-GB" sz="1200" b="1"/>
              <a:t> </a:t>
            </a:r>
            <a:r>
              <a:rPr lang="en-GB" sz="1200">
                <a:cs typeface="Calibri"/>
              </a:rPr>
              <a:t>​</a:t>
            </a:r>
            <a:endParaRPr lang="en-GB"/>
          </a:p>
        </p:txBody>
      </p:sp>
    </p:spTree>
    <p:extLst>
      <p:ext uri="{BB962C8B-B14F-4D97-AF65-F5344CB8AC3E}">
        <p14:creationId xmlns:p14="http://schemas.microsoft.com/office/powerpoint/2010/main" val="1897795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110E53-425B-344C-B4D1-EC2880AEEBE3}"/>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16200000">
            <a:off x="2900995" y="-1490250"/>
            <a:ext cx="6857997" cy="9838498"/>
          </a:xfrm>
          <a:prstGeom prst="rect">
            <a:avLst/>
          </a:prstGeom>
        </p:spPr>
      </p:pic>
      <p:sp>
        <p:nvSpPr>
          <p:cNvPr id="21" name="Rectangle 20">
            <a:extLst>
              <a:ext uri="{FF2B5EF4-FFF2-40B4-BE49-F238E27FC236}">
                <a16:creationId xmlns:a16="http://schemas.microsoft.com/office/drawing/2014/main" id="{BC723F71-3DC4-3E4B-ABAE-3B200BE97765}"/>
              </a:ext>
            </a:extLst>
          </p:cNvPr>
          <p:cNvSpPr/>
          <p:nvPr/>
        </p:nvSpPr>
        <p:spPr>
          <a:xfrm>
            <a:off x="4444724" y="5987299"/>
            <a:ext cx="3728047" cy="623126"/>
          </a:xfrm>
          <a:prstGeom prst="rect">
            <a:avLst/>
          </a:prstGeom>
          <a:solidFill>
            <a:srgbClr val="D7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4F9F-83DB-9546-BA90-553FA68EFBBC}"/>
              </a:ext>
            </a:extLst>
          </p:cNvPr>
          <p:cNvSpPr/>
          <p:nvPr/>
        </p:nvSpPr>
        <p:spPr>
          <a:xfrm>
            <a:off x="3057249" y="3957818"/>
            <a:ext cx="6501572" cy="959823"/>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F3C25D-935C-6545-AD6D-8E5F97B17E35}"/>
              </a:ext>
            </a:extLst>
          </p:cNvPr>
          <p:cNvSpPr/>
          <p:nvPr/>
        </p:nvSpPr>
        <p:spPr>
          <a:xfrm>
            <a:off x="3958397" y="5095403"/>
            <a:ext cx="4625163" cy="678775"/>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BD3D5-ED6A-CC4F-9DA4-92119AE18B7E}"/>
              </a:ext>
            </a:extLst>
          </p:cNvPr>
          <p:cNvSpPr/>
          <p:nvPr/>
        </p:nvSpPr>
        <p:spPr>
          <a:xfrm>
            <a:off x="2614635" y="2743500"/>
            <a:ext cx="7297658" cy="959823"/>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9A3081-0835-0745-A582-3C642A0FFCDD}"/>
              </a:ext>
            </a:extLst>
          </p:cNvPr>
          <p:cNvSpPr/>
          <p:nvPr/>
        </p:nvSpPr>
        <p:spPr>
          <a:xfrm>
            <a:off x="3778179" y="1744165"/>
            <a:ext cx="5103628" cy="744840"/>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5433B-8D29-EF40-9F68-D32EB38026A9}"/>
              </a:ext>
            </a:extLst>
          </p:cNvPr>
          <p:cNvSpPr/>
          <p:nvPr/>
        </p:nvSpPr>
        <p:spPr>
          <a:xfrm>
            <a:off x="5087951" y="929467"/>
            <a:ext cx="2233427" cy="64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DB136319-AAEC-8954-A545-D9A08F78C57E}"/>
              </a:ext>
            </a:extLst>
          </p:cNvPr>
          <p:cNvSpPr txBox="1">
            <a:spLocks/>
          </p:cNvSpPr>
          <p:nvPr/>
        </p:nvSpPr>
        <p:spPr>
          <a:xfrm>
            <a:off x="5005834" y="964851"/>
            <a:ext cx="2313638" cy="601599"/>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400" b="1">
                <a:solidFill>
                  <a:schemeClr val="tx2"/>
                </a:solidFill>
                <a:cs typeface="Calibri"/>
              </a:rPr>
              <a:t>Job in 10 years time (related to Textiles):</a:t>
            </a:r>
          </a:p>
          <a:p>
            <a:pPr>
              <a:lnSpc>
                <a:spcPct val="170000"/>
              </a:lnSpc>
            </a:pPr>
            <a:r>
              <a:rPr lang="en-GB" sz="1000" b="1">
                <a:solidFill>
                  <a:schemeClr val="tx2"/>
                </a:solidFill>
                <a:cs typeface="Calibri"/>
              </a:rPr>
              <a:t>_______________________________________________________________________________</a:t>
            </a:r>
            <a:endParaRPr lang="en-GB">
              <a:solidFill>
                <a:schemeClr val="tx2"/>
              </a:solidFill>
            </a:endParaRPr>
          </a:p>
          <a:p>
            <a:endParaRPr lang="en-GB" sz="1000" b="1">
              <a:solidFill>
                <a:schemeClr val="tx2"/>
              </a:solidFill>
              <a:cs typeface="Calibri"/>
            </a:endParaRPr>
          </a:p>
        </p:txBody>
      </p:sp>
      <p:sp>
        <p:nvSpPr>
          <p:cNvPr id="9" name="Subtitle 2">
            <a:extLst>
              <a:ext uri="{FF2B5EF4-FFF2-40B4-BE49-F238E27FC236}">
                <a16:creationId xmlns:a16="http://schemas.microsoft.com/office/drawing/2014/main" id="{1D07C8CD-D4A5-35A1-2869-BE59078721F4}"/>
              </a:ext>
            </a:extLst>
          </p:cNvPr>
          <p:cNvSpPr txBox="1">
            <a:spLocks/>
          </p:cNvSpPr>
          <p:nvPr/>
        </p:nvSpPr>
        <p:spPr>
          <a:xfrm>
            <a:off x="3713603" y="1772096"/>
            <a:ext cx="5103628" cy="6920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GCSEs helped you get this job:</a:t>
            </a:r>
          </a:p>
          <a:p>
            <a:r>
              <a:rPr lang="en-GB" sz="1600">
                <a:solidFill>
                  <a:srgbClr val="484A47"/>
                </a:solidFill>
                <a:cs typeface="Calibri"/>
              </a:rPr>
              <a:t>______   ______   ______   ______   ______   ______ </a:t>
            </a:r>
          </a:p>
          <a:p>
            <a:endParaRPr lang="en-GB" sz="1600">
              <a:solidFill>
                <a:srgbClr val="484A47"/>
              </a:solidFill>
              <a:cs typeface="Calibri"/>
            </a:endParaRPr>
          </a:p>
        </p:txBody>
      </p:sp>
      <p:sp>
        <p:nvSpPr>
          <p:cNvPr id="10" name="Subtitle 2">
            <a:extLst>
              <a:ext uri="{FF2B5EF4-FFF2-40B4-BE49-F238E27FC236}">
                <a16:creationId xmlns:a16="http://schemas.microsoft.com/office/drawing/2014/main" id="{9F09C5DA-6B3D-C028-359E-8752894AA54B}"/>
              </a:ext>
            </a:extLst>
          </p:cNvPr>
          <p:cNvSpPr txBox="1">
            <a:spLocks/>
          </p:cNvSpPr>
          <p:nvPr/>
        </p:nvSpPr>
        <p:spPr>
          <a:xfrm>
            <a:off x="2659206" y="2758228"/>
            <a:ext cx="7297658" cy="893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KS5 Pathways choice did you make and what did you study:</a:t>
            </a:r>
          </a:p>
          <a:p>
            <a:r>
              <a:rPr lang="en-GB" sz="1400">
                <a:solidFill>
                  <a:srgbClr val="484A47"/>
                </a:solidFill>
                <a:cs typeface="Calibri"/>
              </a:rPr>
              <a:t>Apprenticeship          T level           A Level           other L3 equivalent</a:t>
            </a:r>
          </a:p>
          <a:p>
            <a:pPr>
              <a:spcBef>
                <a:spcPts val="600"/>
              </a:spcBef>
            </a:pPr>
            <a:r>
              <a:rPr lang="en-GB" sz="1600">
                <a:solidFill>
                  <a:srgbClr val="484A47"/>
                </a:solidFill>
                <a:cs typeface="Calibri"/>
              </a:rPr>
              <a:t>___________________________________________________________________</a:t>
            </a:r>
          </a:p>
          <a:p>
            <a:endParaRPr lang="en-GB" sz="1600">
              <a:solidFill>
                <a:srgbClr val="484A47"/>
              </a:solidFill>
              <a:cs typeface="Calibri"/>
            </a:endParaRPr>
          </a:p>
        </p:txBody>
      </p:sp>
      <p:sp>
        <p:nvSpPr>
          <p:cNvPr id="11" name="Subtitle 2">
            <a:extLst>
              <a:ext uri="{FF2B5EF4-FFF2-40B4-BE49-F238E27FC236}">
                <a16:creationId xmlns:a16="http://schemas.microsoft.com/office/drawing/2014/main" id="{38DA455F-F84D-75EF-6CDD-D7D4FA40E01F}"/>
              </a:ext>
            </a:extLst>
          </p:cNvPr>
          <p:cNvSpPr txBox="1">
            <a:spLocks/>
          </p:cNvSpPr>
          <p:nvPr/>
        </p:nvSpPr>
        <p:spPr>
          <a:xfrm>
            <a:off x="3950883" y="5149164"/>
            <a:ext cx="4625162" cy="571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GB" sz="1400" b="1">
                <a:solidFill>
                  <a:schemeClr val="tx2"/>
                </a:solidFill>
                <a:cs typeface="Calibri"/>
              </a:rPr>
              <a:t>Essential skills used in the job:</a:t>
            </a:r>
          </a:p>
          <a:p>
            <a:pPr>
              <a:lnSpc>
                <a:spcPct val="100000"/>
              </a:lnSpc>
              <a:spcBef>
                <a:spcPts val="600"/>
              </a:spcBef>
            </a:pPr>
            <a:r>
              <a:rPr lang="en-GB" sz="1400">
                <a:solidFill>
                  <a:schemeClr val="tx2"/>
                </a:solidFill>
                <a:cs typeface="Calibri"/>
              </a:rPr>
              <a:t>________________________________________________</a:t>
            </a:r>
          </a:p>
          <a:p>
            <a:endParaRPr lang="en-US" sz="1600">
              <a:solidFill>
                <a:schemeClr val="tx2"/>
              </a:solidFill>
            </a:endParaRPr>
          </a:p>
          <a:p>
            <a:endParaRPr lang="en-GB" sz="1600">
              <a:solidFill>
                <a:schemeClr val="tx2"/>
              </a:solidFill>
              <a:cs typeface="Calibri"/>
            </a:endParaRPr>
          </a:p>
        </p:txBody>
      </p:sp>
      <p:sp>
        <p:nvSpPr>
          <p:cNvPr id="12" name="Subtitle 2">
            <a:extLst>
              <a:ext uri="{FF2B5EF4-FFF2-40B4-BE49-F238E27FC236}">
                <a16:creationId xmlns:a16="http://schemas.microsoft.com/office/drawing/2014/main" id="{60E02FE2-58BF-AA5E-5DC3-D3ABA74C812E}"/>
              </a:ext>
            </a:extLst>
          </p:cNvPr>
          <p:cNvSpPr txBox="1">
            <a:spLocks/>
          </p:cNvSpPr>
          <p:nvPr/>
        </p:nvSpPr>
        <p:spPr>
          <a:xfrm>
            <a:off x="3057249" y="4011579"/>
            <a:ext cx="6501572" cy="7443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Post 18 pathways choices did you make: explain:</a:t>
            </a:r>
          </a:p>
          <a:p>
            <a:r>
              <a:rPr lang="en-GB" sz="1400">
                <a:solidFill>
                  <a:schemeClr val="tx2"/>
                </a:solidFill>
                <a:cs typeface="Calibri"/>
              </a:rPr>
              <a:t>Study &amp; Work                            Study                                          Work</a:t>
            </a:r>
          </a:p>
          <a:p>
            <a:pPr>
              <a:spcBef>
                <a:spcPts val="600"/>
              </a:spcBef>
            </a:pPr>
            <a:r>
              <a:rPr lang="en-GB" sz="1400">
                <a:solidFill>
                  <a:schemeClr val="tx2"/>
                </a:solidFill>
                <a:cs typeface="Calibri"/>
              </a:rPr>
              <a:t>_____________________________________________________________________</a:t>
            </a:r>
          </a:p>
        </p:txBody>
      </p:sp>
      <p:sp>
        <p:nvSpPr>
          <p:cNvPr id="13" name="Subtitle 2">
            <a:extLst>
              <a:ext uri="{FF2B5EF4-FFF2-40B4-BE49-F238E27FC236}">
                <a16:creationId xmlns:a16="http://schemas.microsoft.com/office/drawing/2014/main" id="{2925917E-C39C-1911-49FA-37CA5DCA9BD4}"/>
              </a:ext>
            </a:extLst>
          </p:cNvPr>
          <p:cNvSpPr txBox="1">
            <a:spLocks/>
          </p:cNvSpPr>
          <p:nvPr/>
        </p:nvSpPr>
        <p:spPr>
          <a:xfrm>
            <a:off x="4444725" y="6113721"/>
            <a:ext cx="3728046" cy="496703"/>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a:solidFill>
                  <a:schemeClr val="tx2"/>
                </a:solidFill>
                <a:cs typeface="Calibri"/>
              </a:rPr>
              <a:t>Progression route:</a:t>
            </a:r>
          </a:p>
          <a:p>
            <a:r>
              <a:rPr lang="en-GB" sz="1600" b="1">
                <a:solidFill>
                  <a:schemeClr val="tx2"/>
                </a:solidFill>
                <a:cs typeface="Calibri"/>
              </a:rPr>
              <a:t>__________________________________________</a:t>
            </a:r>
            <a:endParaRPr lang="en-US" sz="1600" b="1">
              <a:solidFill>
                <a:schemeClr val="tx2"/>
              </a:solidFill>
            </a:endParaRPr>
          </a:p>
          <a:p>
            <a:endParaRPr lang="en-GB" sz="1600" b="1">
              <a:solidFill>
                <a:schemeClr val="tx2"/>
              </a:solidFill>
              <a:cs typeface="Calibri"/>
            </a:endParaRPr>
          </a:p>
        </p:txBody>
      </p:sp>
      <p:sp>
        <p:nvSpPr>
          <p:cNvPr id="15" name="Subtitle 2">
            <a:extLst>
              <a:ext uri="{FF2B5EF4-FFF2-40B4-BE49-F238E27FC236}">
                <a16:creationId xmlns:a16="http://schemas.microsoft.com/office/drawing/2014/main" id="{623A0D49-CB9F-469D-9F86-D26B3C93E847}"/>
              </a:ext>
            </a:extLst>
          </p:cNvPr>
          <p:cNvSpPr txBox="1">
            <a:spLocks/>
          </p:cNvSpPr>
          <p:nvPr/>
        </p:nvSpPr>
        <p:spPr>
          <a:xfrm>
            <a:off x="122425" y="2120135"/>
            <a:ext cx="4444724" cy="7417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In 10 years time…</a:t>
            </a:r>
          </a:p>
        </p:txBody>
      </p:sp>
      <p:sp>
        <p:nvSpPr>
          <p:cNvPr id="20" name="TextBox 19">
            <a:extLst>
              <a:ext uri="{FF2B5EF4-FFF2-40B4-BE49-F238E27FC236}">
                <a16:creationId xmlns:a16="http://schemas.microsoft.com/office/drawing/2014/main" id="{05D427F4-5B08-787F-895E-745DF78C18F4}"/>
              </a:ext>
            </a:extLst>
          </p:cNvPr>
          <p:cNvSpPr txBox="1"/>
          <p:nvPr/>
        </p:nvSpPr>
        <p:spPr>
          <a:xfrm>
            <a:off x="161916" y="1424937"/>
            <a:ext cx="2995863" cy="707886"/>
          </a:xfrm>
          <a:prstGeom prst="rect">
            <a:avLst/>
          </a:prstGeom>
          <a:noFill/>
        </p:spPr>
        <p:txBody>
          <a:bodyPr wrap="square" rtlCol="0">
            <a:spAutoFit/>
          </a:bodyPr>
          <a:lstStyle/>
          <a:p>
            <a:r>
              <a:rPr lang="en-US" sz="4000">
                <a:solidFill>
                  <a:schemeClr val="bg1"/>
                </a:solidFill>
              </a:rPr>
              <a:t>1|</a:t>
            </a:r>
          </a:p>
        </p:txBody>
      </p:sp>
      <p:pic>
        <p:nvPicPr>
          <p:cNvPr id="3" name="Picture 2" descr="Icon&#10;&#10;Description automatically generated">
            <a:extLst>
              <a:ext uri="{FF2B5EF4-FFF2-40B4-BE49-F238E27FC236}">
                <a16:creationId xmlns:a16="http://schemas.microsoft.com/office/drawing/2014/main" id="{C809D154-D583-033D-93EA-6EF440332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419" y="1440615"/>
            <a:ext cx="692208" cy="692208"/>
          </a:xfrm>
          <a:prstGeom prst="rect">
            <a:avLst/>
          </a:prstGeom>
        </p:spPr>
      </p:pic>
    </p:spTree>
    <p:extLst>
      <p:ext uri="{BB962C8B-B14F-4D97-AF65-F5344CB8AC3E}">
        <p14:creationId xmlns:p14="http://schemas.microsoft.com/office/powerpoint/2010/main" val="2436114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BFC5976-FFCC-2248-A2F9-67A2B4750AFE}"/>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5400000">
            <a:off x="3302085" y="-1490247"/>
            <a:ext cx="6857997" cy="9838498"/>
          </a:xfrm>
          <a:prstGeom prst="rect">
            <a:avLst/>
          </a:prstGeom>
        </p:spPr>
      </p:pic>
      <p:sp>
        <p:nvSpPr>
          <p:cNvPr id="22" name="Rectangle 21">
            <a:extLst>
              <a:ext uri="{FF2B5EF4-FFF2-40B4-BE49-F238E27FC236}">
                <a16:creationId xmlns:a16="http://schemas.microsoft.com/office/drawing/2014/main" id="{82508CC1-DE80-D04A-A030-E9C35C813144}"/>
              </a:ext>
            </a:extLst>
          </p:cNvPr>
          <p:cNvSpPr/>
          <p:nvPr/>
        </p:nvSpPr>
        <p:spPr>
          <a:xfrm>
            <a:off x="2770585" y="1162220"/>
            <a:ext cx="7920996" cy="666519"/>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75F339-CB5E-264F-B21F-76E1F0E83B4B}"/>
              </a:ext>
            </a:extLst>
          </p:cNvPr>
          <p:cNvSpPr/>
          <p:nvPr/>
        </p:nvSpPr>
        <p:spPr>
          <a:xfrm>
            <a:off x="4903713" y="532329"/>
            <a:ext cx="3728047" cy="491918"/>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5E750-526B-AC42-A0F2-6AEA86275513}"/>
              </a:ext>
            </a:extLst>
          </p:cNvPr>
          <p:cNvSpPr/>
          <p:nvPr/>
        </p:nvSpPr>
        <p:spPr>
          <a:xfrm>
            <a:off x="4932109" y="5501507"/>
            <a:ext cx="3728047" cy="491918"/>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9EB679-5D2B-D94B-8F03-9C9DBEE9D809}"/>
              </a:ext>
            </a:extLst>
          </p:cNvPr>
          <p:cNvSpPr/>
          <p:nvPr/>
        </p:nvSpPr>
        <p:spPr>
          <a:xfrm>
            <a:off x="4318704" y="3044415"/>
            <a:ext cx="4976037" cy="2336375"/>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07C4E7-1EDC-654D-9F8C-08F057B2E79E}"/>
              </a:ext>
            </a:extLst>
          </p:cNvPr>
          <p:cNvSpPr/>
          <p:nvPr/>
        </p:nvSpPr>
        <p:spPr>
          <a:xfrm>
            <a:off x="3637215" y="1949456"/>
            <a:ext cx="6317833" cy="974242"/>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EF49E67-2F43-155B-8093-69EA44A3D958}"/>
              </a:ext>
            </a:extLst>
          </p:cNvPr>
          <p:cNvSpPr/>
          <p:nvPr/>
        </p:nvSpPr>
        <p:spPr>
          <a:xfrm>
            <a:off x="4932036" y="5507661"/>
            <a:ext cx="3765066" cy="520604"/>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ectangle 27">
            <a:extLst>
              <a:ext uri="{FF2B5EF4-FFF2-40B4-BE49-F238E27FC236}">
                <a16:creationId xmlns:a16="http://schemas.microsoft.com/office/drawing/2014/main" id="{7489015B-F1DB-2AB1-7D7D-4DE46B976C6F}"/>
              </a:ext>
            </a:extLst>
          </p:cNvPr>
          <p:cNvSpPr/>
          <p:nvPr/>
        </p:nvSpPr>
        <p:spPr>
          <a:xfrm>
            <a:off x="4300852" y="3018312"/>
            <a:ext cx="5021409" cy="236863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a:extLst>
              <a:ext uri="{FF2B5EF4-FFF2-40B4-BE49-F238E27FC236}">
                <a16:creationId xmlns:a16="http://schemas.microsoft.com/office/drawing/2014/main" id="{8AD8D16E-F007-AFC1-A502-61197374817E}"/>
              </a:ext>
            </a:extLst>
          </p:cNvPr>
          <p:cNvSpPr/>
          <p:nvPr/>
        </p:nvSpPr>
        <p:spPr>
          <a:xfrm>
            <a:off x="3622831" y="1953502"/>
            <a:ext cx="6328600" cy="99132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a:extLst>
              <a:ext uri="{FF2B5EF4-FFF2-40B4-BE49-F238E27FC236}">
                <a16:creationId xmlns:a16="http://schemas.microsoft.com/office/drawing/2014/main" id="{9BF3B341-0027-8720-E2C3-0D2AF873BF34}"/>
              </a:ext>
            </a:extLst>
          </p:cNvPr>
          <p:cNvSpPr/>
          <p:nvPr/>
        </p:nvSpPr>
        <p:spPr>
          <a:xfrm>
            <a:off x="4867078" y="511441"/>
            <a:ext cx="3792201" cy="53300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33">
            <a:extLst>
              <a:ext uri="{FF2B5EF4-FFF2-40B4-BE49-F238E27FC236}">
                <a16:creationId xmlns:a16="http://schemas.microsoft.com/office/drawing/2014/main" id="{1AA46533-9D60-ED00-7C62-9E4EDE08DE8E}"/>
              </a:ext>
            </a:extLst>
          </p:cNvPr>
          <p:cNvSpPr/>
          <p:nvPr/>
        </p:nvSpPr>
        <p:spPr>
          <a:xfrm>
            <a:off x="2747661" y="1144961"/>
            <a:ext cx="7943158" cy="694437"/>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2B7D80CD-9C32-1942-B530-599AEB4C39AE}"/>
              </a:ext>
            </a:extLst>
          </p:cNvPr>
          <p:cNvSpPr/>
          <p:nvPr/>
        </p:nvSpPr>
        <p:spPr>
          <a:xfrm>
            <a:off x="4932109" y="6114140"/>
            <a:ext cx="3728047" cy="491918"/>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4294967295"/>
          </p:nvPr>
        </p:nvSpPr>
        <p:spPr>
          <a:xfrm>
            <a:off x="4932107" y="564026"/>
            <a:ext cx="3728047" cy="460220"/>
          </a:xfrm>
          <a:prstGeom prst="rect">
            <a:avLst/>
          </a:prstGeom>
        </p:spPr>
        <p:txBody>
          <a:bodyPr vert="horz" lIns="91440" tIns="45720" rIns="91440" bIns="45720" rtlCol="0" anchor="t">
            <a:normAutofit fontScale="40000" lnSpcReduction="20000"/>
          </a:bodyPr>
          <a:lstStyle/>
          <a:p>
            <a:pPr marL="0" indent="0" algn="ctr">
              <a:buNone/>
            </a:pPr>
            <a:r>
              <a:rPr lang="en-GB" sz="3500" b="1">
                <a:solidFill>
                  <a:schemeClr val="tx2"/>
                </a:solidFill>
                <a:cs typeface="Calibri"/>
              </a:rPr>
              <a:t>Subject chosen (related to Textiles):</a:t>
            </a:r>
          </a:p>
          <a:p>
            <a:pPr marL="0" indent="0" algn="ctr">
              <a:buNone/>
            </a:pPr>
            <a:r>
              <a:rPr lang="en-GB" sz="1600" b="1">
                <a:solidFill>
                  <a:schemeClr val="tx2"/>
                </a:solidFill>
                <a:cs typeface="Calibri"/>
              </a:rPr>
              <a:t>_____________________________________________________________________________________</a:t>
            </a:r>
          </a:p>
        </p:txBody>
      </p:sp>
      <p:sp>
        <p:nvSpPr>
          <p:cNvPr id="4" name="Subtitle 2">
            <a:extLst>
              <a:ext uri="{FF2B5EF4-FFF2-40B4-BE49-F238E27FC236}">
                <a16:creationId xmlns:a16="http://schemas.microsoft.com/office/drawing/2014/main" id="{FE2C835C-53E1-2284-BC37-BA82B772C253}"/>
              </a:ext>
            </a:extLst>
          </p:cNvPr>
          <p:cNvSpPr txBox="1">
            <a:spLocks/>
          </p:cNvSpPr>
          <p:nvPr/>
        </p:nvSpPr>
        <p:spPr>
          <a:xfrm>
            <a:off x="2618185" y="1166673"/>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484A47"/>
                </a:solidFill>
                <a:cs typeface="Calibri"/>
              </a:rPr>
              <a:t>Local college options:</a:t>
            </a:r>
          </a:p>
          <a:p>
            <a:r>
              <a:rPr lang="en-GB" sz="1800">
                <a:solidFill>
                  <a:srgbClr val="484A47"/>
                </a:solidFill>
                <a:cs typeface="Calibri"/>
              </a:rPr>
              <a:t>__________________________________________________________________</a:t>
            </a:r>
          </a:p>
          <a:p>
            <a:r>
              <a:rPr lang="en-GB" sz="1800">
                <a:solidFill>
                  <a:srgbClr val="484A47"/>
                </a:solidFill>
                <a:cs typeface="Calibri"/>
              </a:rPr>
              <a:t>__________________________________________________________________</a:t>
            </a:r>
          </a:p>
        </p:txBody>
      </p:sp>
      <p:sp>
        <p:nvSpPr>
          <p:cNvPr id="9" name="Subtitle 2">
            <a:extLst>
              <a:ext uri="{FF2B5EF4-FFF2-40B4-BE49-F238E27FC236}">
                <a16:creationId xmlns:a16="http://schemas.microsoft.com/office/drawing/2014/main" id="{6CA704B9-7D18-7327-EF1C-91665B577820}"/>
              </a:ext>
            </a:extLst>
          </p:cNvPr>
          <p:cNvSpPr txBox="1">
            <a:spLocks/>
          </p:cNvSpPr>
          <p:nvPr/>
        </p:nvSpPr>
        <p:spPr>
          <a:xfrm>
            <a:off x="3446418" y="2185686"/>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Pros:</a:t>
            </a:r>
            <a:r>
              <a:rPr lang="en-GB" sz="1400">
                <a:solidFill>
                  <a:srgbClr val="484A47"/>
                </a:solidFill>
                <a:cs typeface="Calibri"/>
              </a:rPr>
              <a:t> </a:t>
            </a:r>
          </a:p>
          <a:p>
            <a:r>
              <a:rPr lang="en-GB" sz="1600">
                <a:solidFill>
                  <a:srgbClr val="484A47"/>
                </a:solidFill>
                <a:cs typeface="Calibri"/>
              </a:rPr>
              <a:t>_____________________________</a:t>
            </a:r>
          </a:p>
        </p:txBody>
      </p:sp>
      <p:sp>
        <p:nvSpPr>
          <p:cNvPr id="11" name="Subtitle 2">
            <a:extLst>
              <a:ext uri="{FF2B5EF4-FFF2-40B4-BE49-F238E27FC236}">
                <a16:creationId xmlns:a16="http://schemas.microsoft.com/office/drawing/2014/main" id="{74481B19-3A12-6759-ECF5-2899E89D8BAB}"/>
              </a:ext>
            </a:extLst>
          </p:cNvPr>
          <p:cNvSpPr txBox="1">
            <a:spLocks/>
          </p:cNvSpPr>
          <p:nvPr/>
        </p:nvSpPr>
        <p:spPr>
          <a:xfrm>
            <a:off x="4318703" y="3060399"/>
            <a:ext cx="4976037" cy="23203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Consider how these will apply and explain:</a:t>
            </a:r>
          </a:p>
          <a:p>
            <a:pPr algn="l"/>
            <a:r>
              <a:rPr lang="en-GB" sz="1400">
                <a:solidFill>
                  <a:srgbClr val="484A47"/>
                </a:solidFill>
                <a:cs typeface="Calibri"/>
              </a:rPr>
              <a:t>Cost _________________________________________________</a:t>
            </a:r>
          </a:p>
          <a:p>
            <a:pPr algn="l"/>
            <a:r>
              <a:rPr lang="en-GB" sz="1400">
                <a:solidFill>
                  <a:srgbClr val="484A47"/>
                </a:solidFill>
                <a:cs typeface="Calibri"/>
              </a:rPr>
              <a:t>Travel ________________________________________________</a:t>
            </a:r>
          </a:p>
          <a:p>
            <a:pPr algn="l"/>
            <a:r>
              <a:rPr lang="en-GB" sz="1400">
                <a:solidFill>
                  <a:srgbClr val="484A47"/>
                </a:solidFill>
                <a:cs typeface="Calibri"/>
              </a:rPr>
              <a:t>Convenience __________________________________________</a:t>
            </a:r>
          </a:p>
          <a:p>
            <a:pPr algn="l"/>
            <a:r>
              <a:rPr lang="en-GB" sz="1400">
                <a:solidFill>
                  <a:srgbClr val="484A47"/>
                </a:solidFill>
                <a:cs typeface="Calibri"/>
              </a:rPr>
              <a:t>Aspirations ____________________________________________</a:t>
            </a:r>
          </a:p>
          <a:p>
            <a:pPr algn="l"/>
            <a:r>
              <a:rPr lang="en-GB" sz="1400">
                <a:solidFill>
                  <a:srgbClr val="484A47"/>
                </a:solidFill>
                <a:cs typeface="Calibri"/>
              </a:rPr>
              <a:t>Personal circumstances __________________________________</a:t>
            </a:r>
          </a:p>
          <a:p>
            <a:pPr algn="l"/>
            <a:r>
              <a:rPr lang="en-GB" sz="1400">
                <a:solidFill>
                  <a:srgbClr val="484A47"/>
                </a:solidFill>
                <a:cs typeface="Calibri"/>
              </a:rPr>
              <a:t>Other ________________________________________________</a:t>
            </a:r>
          </a:p>
        </p:txBody>
      </p:sp>
      <p:sp>
        <p:nvSpPr>
          <p:cNvPr id="12" name="Subtitle 2">
            <a:extLst>
              <a:ext uri="{FF2B5EF4-FFF2-40B4-BE49-F238E27FC236}">
                <a16:creationId xmlns:a16="http://schemas.microsoft.com/office/drawing/2014/main" id="{379F08E0-9332-D777-ECE3-F37FDB9B85CB}"/>
              </a:ext>
            </a:extLst>
          </p:cNvPr>
          <p:cNvSpPr txBox="1">
            <a:spLocks/>
          </p:cNvSpPr>
          <p:nvPr/>
        </p:nvSpPr>
        <p:spPr>
          <a:xfrm>
            <a:off x="4932109" y="5521179"/>
            <a:ext cx="3728046" cy="43492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600">
                <a:solidFill>
                  <a:srgbClr val="484A47"/>
                </a:solidFill>
                <a:cs typeface="Calibri"/>
              </a:rPr>
              <a:t>Final choice – justify:</a:t>
            </a:r>
          </a:p>
          <a:p>
            <a:r>
              <a:rPr lang="en-GB" sz="4300">
                <a:solidFill>
                  <a:srgbClr val="484A47"/>
                </a:solidFill>
                <a:cs typeface="Calibri"/>
              </a:rPr>
              <a:t>__________________________________________________________________________________________________</a:t>
            </a:r>
            <a:endParaRPr lang="en-US" sz="4300">
              <a:solidFill>
                <a:srgbClr val="484A47"/>
              </a:solidFill>
              <a:cs typeface="Calibri" panose="020F0502020204030204"/>
            </a:endParaRPr>
          </a:p>
        </p:txBody>
      </p:sp>
      <p:sp>
        <p:nvSpPr>
          <p:cNvPr id="13" name="Subtitle 2">
            <a:extLst>
              <a:ext uri="{FF2B5EF4-FFF2-40B4-BE49-F238E27FC236}">
                <a16:creationId xmlns:a16="http://schemas.microsoft.com/office/drawing/2014/main" id="{D1001959-9772-E3FE-9E28-BEF9A4AF5D09}"/>
              </a:ext>
            </a:extLst>
          </p:cNvPr>
          <p:cNvSpPr txBox="1">
            <a:spLocks/>
          </p:cNvSpPr>
          <p:nvPr/>
        </p:nvSpPr>
        <p:spPr>
          <a:xfrm>
            <a:off x="4932109" y="6133814"/>
            <a:ext cx="3728046" cy="472244"/>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b="1">
                <a:solidFill>
                  <a:srgbClr val="484A47"/>
                </a:solidFill>
                <a:cs typeface="Calibri"/>
              </a:rPr>
              <a:t>Next steps:</a:t>
            </a:r>
          </a:p>
          <a:p>
            <a:r>
              <a:rPr lang="en-GB" sz="1600" b="1">
                <a:solidFill>
                  <a:srgbClr val="484A47"/>
                </a:solidFill>
                <a:cs typeface="Calibri"/>
              </a:rPr>
              <a:t>__________________________________________________________</a:t>
            </a:r>
            <a:endParaRPr lang="en-US" sz="1600" b="1">
              <a:solidFill>
                <a:srgbClr val="484A47"/>
              </a:solidFill>
            </a:endParaRPr>
          </a:p>
        </p:txBody>
      </p:sp>
      <p:sp>
        <p:nvSpPr>
          <p:cNvPr id="24" name="Subtitle 2">
            <a:extLst>
              <a:ext uri="{FF2B5EF4-FFF2-40B4-BE49-F238E27FC236}">
                <a16:creationId xmlns:a16="http://schemas.microsoft.com/office/drawing/2014/main" id="{B1538A2C-32A9-486E-8DD7-FA156F627C4C}"/>
              </a:ext>
            </a:extLst>
          </p:cNvPr>
          <p:cNvSpPr txBox="1">
            <a:spLocks/>
          </p:cNvSpPr>
          <p:nvPr/>
        </p:nvSpPr>
        <p:spPr>
          <a:xfrm>
            <a:off x="4848185" y="1908531"/>
            <a:ext cx="3817839"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The pros and cons of these options for me:</a:t>
            </a:r>
            <a:endParaRPr lang="en-GB" sz="1400">
              <a:solidFill>
                <a:srgbClr val="484A47"/>
              </a:solidFill>
              <a:cs typeface="Calibri"/>
            </a:endParaRPr>
          </a:p>
        </p:txBody>
      </p:sp>
      <p:sp>
        <p:nvSpPr>
          <p:cNvPr id="25" name="Subtitle 2">
            <a:extLst>
              <a:ext uri="{FF2B5EF4-FFF2-40B4-BE49-F238E27FC236}">
                <a16:creationId xmlns:a16="http://schemas.microsoft.com/office/drawing/2014/main" id="{4B6D184D-8007-48CE-9BC8-722113CB79EE}"/>
              </a:ext>
            </a:extLst>
          </p:cNvPr>
          <p:cNvSpPr txBox="1">
            <a:spLocks/>
          </p:cNvSpPr>
          <p:nvPr/>
        </p:nvSpPr>
        <p:spPr>
          <a:xfrm>
            <a:off x="6592328" y="2198865"/>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Cons:</a:t>
            </a:r>
            <a:r>
              <a:rPr lang="en-GB" sz="1400">
                <a:solidFill>
                  <a:srgbClr val="484A47"/>
                </a:solidFill>
                <a:cs typeface="Calibri"/>
              </a:rPr>
              <a:t> </a:t>
            </a:r>
          </a:p>
          <a:p>
            <a:r>
              <a:rPr lang="en-GB" sz="1600">
                <a:solidFill>
                  <a:srgbClr val="484A47"/>
                </a:solidFill>
                <a:cs typeface="Calibri"/>
              </a:rPr>
              <a:t>_____________________________</a:t>
            </a:r>
          </a:p>
        </p:txBody>
      </p:sp>
      <p:sp>
        <p:nvSpPr>
          <p:cNvPr id="29" name="Subtitle 2">
            <a:extLst>
              <a:ext uri="{FF2B5EF4-FFF2-40B4-BE49-F238E27FC236}">
                <a16:creationId xmlns:a16="http://schemas.microsoft.com/office/drawing/2014/main" id="{5BC55C09-41A5-43FD-BB87-250030CF353E}"/>
              </a:ext>
            </a:extLst>
          </p:cNvPr>
          <p:cNvSpPr txBox="1">
            <a:spLocks/>
          </p:cNvSpPr>
          <p:nvPr/>
        </p:nvSpPr>
        <p:spPr>
          <a:xfrm>
            <a:off x="5345090" y="1170029"/>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484A47"/>
                </a:solidFill>
                <a:cs typeface="Calibri"/>
              </a:rPr>
              <a:t>Local apprenticeships options:</a:t>
            </a:r>
          </a:p>
          <a:p>
            <a:r>
              <a:rPr lang="en-GB" sz="1800">
                <a:solidFill>
                  <a:srgbClr val="484A47"/>
                </a:solidFill>
                <a:cs typeface="Calibri"/>
              </a:rPr>
              <a:t>__________________________________________________________________</a:t>
            </a:r>
          </a:p>
          <a:p>
            <a:r>
              <a:rPr lang="en-GB" sz="1800">
                <a:solidFill>
                  <a:srgbClr val="484A47"/>
                </a:solidFill>
                <a:cs typeface="Calibri"/>
              </a:rPr>
              <a:t>__________________________________________________________________</a:t>
            </a:r>
          </a:p>
        </p:txBody>
      </p:sp>
      <p:sp>
        <p:nvSpPr>
          <p:cNvPr id="30" name="Subtitle 2">
            <a:extLst>
              <a:ext uri="{FF2B5EF4-FFF2-40B4-BE49-F238E27FC236}">
                <a16:creationId xmlns:a16="http://schemas.microsoft.com/office/drawing/2014/main" id="{316F9CD4-FFA7-4EE7-AA37-B158708B6D63}"/>
              </a:ext>
            </a:extLst>
          </p:cNvPr>
          <p:cNvSpPr txBox="1">
            <a:spLocks/>
          </p:cNvSpPr>
          <p:nvPr/>
        </p:nvSpPr>
        <p:spPr>
          <a:xfrm>
            <a:off x="8019953" y="1164082"/>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chemeClr val="tx2"/>
                </a:solidFill>
                <a:cs typeface="Calibri"/>
              </a:rPr>
              <a:t>Other options:</a:t>
            </a:r>
          </a:p>
          <a:p>
            <a:r>
              <a:rPr lang="en-GB" sz="1800">
                <a:solidFill>
                  <a:schemeClr val="tx2"/>
                </a:solidFill>
                <a:cs typeface="Calibri"/>
              </a:rPr>
              <a:t>__________________________________________________________________</a:t>
            </a:r>
          </a:p>
          <a:p>
            <a:r>
              <a:rPr lang="en-GB" sz="1800">
                <a:solidFill>
                  <a:schemeClr val="tx2"/>
                </a:solidFill>
                <a:cs typeface="Calibri"/>
              </a:rPr>
              <a:t>__________________________________________________________________</a:t>
            </a:r>
          </a:p>
        </p:txBody>
      </p:sp>
      <p:sp>
        <p:nvSpPr>
          <p:cNvPr id="31" name="Subtitle 2">
            <a:extLst>
              <a:ext uri="{FF2B5EF4-FFF2-40B4-BE49-F238E27FC236}">
                <a16:creationId xmlns:a16="http://schemas.microsoft.com/office/drawing/2014/main" id="{B0370A88-BBCA-4232-8C08-3DEE75CF56CC}"/>
              </a:ext>
            </a:extLst>
          </p:cNvPr>
          <p:cNvSpPr txBox="1">
            <a:spLocks/>
          </p:cNvSpPr>
          <p:nvPr/>
        </p:nvSpPr>
        <p:spPr>
          <a:xfrm>
            <a:off x="62411" y="2277697"/>
            <a:ext cx="3859412" cy="984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My local options…</a:t>
            </a:r>
          </a:p>
        </p:txBody>
      </p:sp>
      <p:sp>
        <p:nvSpPr>
          <p:cNvPr id="26" name="TextBox 25">
            <a:extLst>
              <a:ext uri="{FF2B5EF4-FFF2-40B4-BE49-F238E27FC236}">
                <a16:creationId xmlns:a16="http://schemas.microsoft.com/office/drawing/2014/main" id="{A67D3EFD-8284-DE9B-4191-EAA50223F72B}"/>
              </a:ext>
            </a:extLst>
          </p:cNvPr>
          <p:cNvSpPr txBox="1"/>
          <p:nvPr/>
        </p:nvSpPr>
        <p:spPr>
          <a:xfrm>
            <a:off x="149000" y="1437852"/>
            <a:ext cx="2995863" cy="707886"/>
          </a:xfrm>
          <a:prstGeom prst="rect">
            <a:avLst/>
          </a:prstGeom>
          <a:noFill/>
        </p:spPr>
        <p:txBody>
          <a:bodyPr wrap="square" rtlCol="0">
            <a:spAutoFit/>
          </a:bodyPr>
          <a:lstStyle/>
          <a:p>
            <a:r>
              <a:rPr lang="en-US" sz="4000">
                <a:solidFill>
                  <a:schemeClr val="bg1"/>
                </a:solidFill>
              </a:rPr>
              <a:t>2|</a:t>
            </a:r>
          </a:p>
        </p:txBody>
      </p:sp>
      <p:pic>
        <p:nvPicPr>
          <p:cNvPr id="5" name="Picture 4" descr="Icon&#10;&#10;Description automatically generated">
            <a:extLst>
              <a:ext uri="{FF2B5EF4-FFF2-40B4-BE49-F238E27FC236}">
                <a16:creationId xmlns:a16="http://schemas.microsoft.com/office/drawing/2014/main" id="{662DB3F4-CE71-5FC6-ABD5-34DAC3BD9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994" y="1457140"/>
            <a:ext cx="711706" cy="711706"/>
          </a:xfrm>
          <a:prstGeom prst="rect">
            <a:avLst/>
          </a:prstGeom>
        </p:spPr>
      </p:pic>
    </p:spTree>
    <p:extLst>
      <p:ext uri="{BB962C8B-B14F-4D97-AF65-F5344CB8AC3E}">
        <p14:creationId xmlns:p14="http://schemas.microsoft.com/office/powerpoint/2010/main" val="4163118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072647" y="1711902"/>
            <a:ext cx="9374441" cy="931862"/>
          </a:xfrm>
          <a:prstGeom prst="rect">
            <a:avLst/>
          </a:prstGeom>
        </p:spPr>
        <p:txBody>
          <a:bodyPr vert="horz" lIns="91440" tIns="45720" rIns="91440" bIns="45720" rtlCol="0" anchor="t">
            <a:noAutofit/>
          </a:bodyPr>
          <a:lstStyle/>
          <a:p>
            <a:pPr marL="0" indent="0">
              <a:buNone/>
            </a:pPr>
            <a:r>
              <a:rPr lang="en-GB" sz="3200" b="1">
                <a:solidFill>
                  <a:schemeClr val="tx2"/>
                </a:solidFill>
                <a:cs typeface="Calibri"/>
              </a:rPr>
              <a:t>Prepare a 3 - 5 minute talk to share with a small group on any role that interests you related to Textiles</a:t>
            </a:r>
          </a:p>
        </p:txBody>
      </p:sp>
      <p:sp>
        <p:nvSpPr>
          <p:cNvPr id="4" name="Subtitle 2">
            <a:extLst>
              <a:ext uri="{FF2B5EF4-FFF2-40B4-BE49-F238E27FC236}">
                <a16:creationId xmlns:a16="http://schemas.microsoft.com/office/drawing/2014/main" id="{32F89E1E-1E79-CF02-C63C-408876EEA1B7}"/>
              </a:ext>
            </a:extLst>
          </p:cNvPr>
          <p:cNvSpPr txBox="1">
            <a:spLocks/>
          </p:cNvSpPr>
          <p:nvPr/>
        </p:nvSpPr>
        <p:spPr>
          <a:xfrm>
            <a:off x="954155" y="3283761"/>
            <a:ext cx="4534505" cy="39138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0"/>
              </a:spcAft>
            </a:pPr>
            <a:r>
              <a:rPr lang="en-GB" sz="2000">
                <a:cs typeface="Calibri"/>
              </a:rPr>
              <a:t>What's the role</a:t>
            </a:r>
          </a:p>
          <a:p>
            <a:pPr algn="l">
              <a:spcAft>
                <a:spcPts val="3000"/>
              </a:spcAft>
            </a:pPr>
            <a:r>
              <a:rPr lang="en-GB" sz="2000">
                <a:cs typeface="Calibri"/>
              </a:rPr>
              <a:t>Where has the interest come from</a:t>
            </a:r>
          </a:p>
          <a:p>
            <a:pPr algn="l">
              <a:spcAft>
                <a:spcPts val="3000"/>
              </a:spcAft>
            </a:pPr>
            <a:r>
              <a:rPr lang="en-GB" sz="2000">
                <a:cs typeface="Calibri"/>
              </a:rPr>
              <a:t>What do you need to do to become one</a:t>
            </a:r>
          </a:p>
          <a:p>
            <a:pPr algn="l">
              <a:spcAft>
                <a:spcPts val="3000"/>
              </a:spcAft>
            </a:pPr>
            <a:r>
              <a:rPr lang="en-GB" sz="2000">
                <a:cs typeface="Calibri"/>
              </a:rPr>
              <a:t>Where can you go to study and what level of study</a:t>
            </a:r>
          </a:p>
        </p:txBody>
      </p:sp>
      <p:sp>
        <p:nvSpPr>
          <p:cNvPr id="2" name="Rectangle 1">
            <a:extLst>
              <a:ext uri="{FF2B5EF4-FFF2-40B4-BE49-F238E27FC236}">
                <a16:creationId xmlns:a16="http://schemas.microsoft.com/office/drawing/2014/main" id="{2808725E-494F-D24B-89B9-96AE237EAB78}"/>
              </a:ext>
            </a:extLst>
          </p:cNvPr>
          <p:cNvSpPr/>
          <p:nvPr/>
        </p:nvSpPr>
        <p:spPr>
          <a:xfrm>
            <a:off x="6596069" y="3141520"/>
            <a:ext cx="4995143" cy="2939266"/>
          </a:xfrm>
          <a:prstGeom prst="rect">
            <a:avLst/>
          </a:prstGeom>
        </p:spPr>
        <p:txBody>
          <a:bodyPr wrap="square">
            <a:spAutoFit/>
          </a:bodyPr>
          <a:lstStyle/>
          <a:p>
            <a:pPr>
              <a:lnSpc>
                <a:spcPct val="150000"/>
              </a:lnSpc>
              <a:spcAft>
                <a:spcPts val="3000"/>
              </a:spcAft>
            </a:pPr>
            <a:r>
              <a:rPr lang="en-GB" sz="2000">
                <a:cs typeface="Calibri"/>
              </a:rPr>
              <a:t>Where do you need to go to carry out the role</a:t>
            </a:r>
          </a:p>
          <a:p>
            <a:pPr>
              <a:lnSpc>
                <a:spcPct val="150000"/>
              </a:lnSpc>
              <a:spcAft>
                <a:spcPts val="3000"/>
              </a:spcAft>
            </a:pPr>
            <a:r>
              <a:rPr lang="en-GB" sz="2000">
                <a:cs typeface="Calibri"/>
              </a:rPr>
              <a:t>What's the chances of getting this role</a:t>
            </a:r>
          </a:p>
          <a:p>
            <a:pPr>
              <a:lnSpc>
                <a:spcPct val="150000"/>
              </a:lnSpc>
              <a:spcAft>
                <a:spcPts val="3000"/>
              </a:spcAft>
            </a:pPr>
            <a:r>
              <a:rPr lang="en-GB" sz="2000">
                <a:cs typeface="Calibri"/>
              </a:rPr>
              <a:t>Who do you look up to in this role</a:t>
            </a:r>
          </a:p>
          <a:p>
            <a:pPr>
              <a:spcAft>
                <a:spcPts val="3000"/>
              </a:spcAft>
            </a:pPr>
            <a:r>
              <a:rPr lang="en-GB" sz="2000">
                <a:cs typeface="Calibri"/>
              </a:rPr>
              <a:t>What might a typical day look like</a:t>
            </a:r>
          </a:p>
        </p:txBody>
      </p:sp>
      <p:pic>
        <p:nvPicPr>
          <p:cNvPr id="8" name="Picture 7">
            <a:extLst>
              <a:ext uri="{FF2B5EF4-FFF2-40B4-BE49-F238E27FC236}">
                <a16:creationId xmlns:a16="http://schemas.microsoft.com/office/drawing/2014/main" id="{EA539E91-DA0A-FF49-A0E5-636FE5FA40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3227974"/>
            <a:ext cx="531224" cy="498889"/>
          </a:xfrm>
          <a:prstGeom prst="rect">
            <a:avLst/>
          </a:prstGeom>
        </p:spPr>
      </p:pic>
      <p:pic>
        <p:nvPicPr>
          <p:cNvPr id="9" name="Picture 8">
            <a:extLst>
              <a:ext uri="{FF2B5EF4-FFF2-40B4-BE49-F238E27FC236}">
                <a16:creationId xmlns:a16="http://schemas.microsoft.com/office/drawing/2014/main" id="{398FEF4D-6681-6F48-A904-BB219F60A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009637"/>
            <a:ext cx="531224" cy="498889"/>
          </a:xfrm>
          <a:prstGeom prst="rect">
            <a:avLst/>
          </a:prstGeom>
        </p:spPr>
      </p:pic>
      <p:pic>
        <p:nvPicPr>
          <p:cNvPr id="10" name="Picture 9">
            <a:extLst>
              <a:ext uri="{FF2B5EF4-FFF2-40B4-BE49-F238E27FC236}">
                <a16:creationId xmlns:a16="http://schemas.microsoft.com/office/drawing/2014/main" id="{1143EF7E-4698-D944-9521-64062B53C4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791300"/>
            <a:ext cx="531224" cy="498889"/>
          </a:xfrm>
          <a:prstGeom prst="rect">
            <a:avLst/>
          </a:prstGeom>
        </p:spPr>
      </p:pic>
      <p:pic>
        <p:nvPicPr>
          <p:cNvPr id="11" name="Picture 10">
            <a:extLst>
              <a:ext uri="{FF2B5EF4-FFF2-40B4-BE49-F238E27FC236}">
                <a16:creationId xmlns:a16="http://schemas.microsoft.com/office/drawing/2014/main" id="{0E5D29F5-69BD-D641-AC08-40B8062591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5572964"/>
            <a:ext cx="531224" cy="498889"/>
          </a:xfrm>
          <a:prstGeom prst="rect">
            <a:avLst/>
          </a:prstGeom>
        </p:spPr>
      </p:pic>
      <p:pic>
        <p:nvPicPr>
          <p:cNvPr id="12" name="Picture 11">
            <a:extLst>
              <a:ext uri="{FF2B5EF4-FFF2-40B4-BE49-F238E27FC236}">
                <a16:creationId xmlns:a16="http://schemas.microsoft.com/office/drawing/2014/main" id="{5E8564E4-6A97-134C-BFE3-657124FB1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3227974"/>
            <a:ext cx="531224" cy="498889"/>
          </a:xfrm>
          <a:prstGeom prst="rect">
            <a:avLst/>
          </a:prstGeom>
        </p:spPr>
      </p:pic>
      <p:pic>
        <p:nvPicPr>
          <p:cNvPr id="13" name="Picture 12">
            <a:extLst>
              <a:ext uri="{FF2B5EF4-FFF2-40B4-BE49-F238E27FC236}">
                <a16:creationId xmlns:a16="http://schemas.microsoft.com/office/drawing/2014/main" id="{992CA124-1E8A-AB49-A7EB-246AADE93B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86414" y="4009637"/>
            <a:ext cx="531224" cy="498889"/>
          </a:xfrm>
          <a:prstGeom prst="rect">
            <a:avLst/>
          </a:prstGeom>
        </p:spPr>
      </p:pic>
      <p:pic>
        <p:nvPicPr>
          <p:cNvPr id="14" name="Picture 13">
            <a:extLst>
              <a:ext uri="{FF2B5EF4-FFF2-40B4-BE49-F238E27FC236}">
                <a16:creationId xmlns:a16="http://schemas.microsoft.com/office/drawing/2014/main" id="{84D4E6A0-6FB3-7B43-911F-9E9258ABE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4791299"/>
            <a:ext cx="531224" cy="498889"/>
          </a:xfrm>
          <a:prstGeom prst="rect">
            <a:avLst/>
          </a:prstGeom>
        </p:spPr>
      </p:pic>
      <p:pic>
        <p:nvPicPr>
          <p:cNvPr id="15" name="Picture 14">
            <a:extLst>
              <a:ext uri="{FF2B5EF4-FFF2-40B4-BE49-F238E27FC236}">
                <a16:creationId xmlns:a16="http://schemas.microsoft.com/office/drawing/2014/main" id="{47F6E392-4593-9749-B316-0C44E4CD3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5568730"/>
            <a:ext cx="531224" cy="498889"/>
          </a:xfrm>
          <a:prstGeom prst="rect">
            <a:avLst/>
          </a:prstGeom>
        </p:spPr>
      </p:pic>
      <p:sp>
        <p:nvSpPr>
          <p:cNvPr id="16" name="TextBox 15">
            <a:extLst>
              <a:ext uri="{FF2B5EF4-FFF2-40B4-BE49-F238E27FC236}">
                <a16:creationId xmlns:a16="http://schemas.microsoft.com/office/drawing/2014/main" id="{1DF3EEEC-B576-6DDB-26D1-346C8EAE7412}"/>
              </a:ext>
            </a:extLst>
          </p:cNvPr>
          <p:cNvSpPr txBox="1"/>
          <p:nvPr/>
        </p:nvSpPr>
        <p:spPr>
          <a:xfrm>
            <a:off x="394390" y="1747819"/>
            <a:ext cx="2995863" cy="707886"/>
          </a:xfrm>
          <a:prstGeom prst="rect">
            <a:avLst/>
          </a:prstGeom>
          <a:noFill/>
        </p:spPr>
        <p:txBody>
          <a:bodyPr wrap="square" rtlCol="0">
            <a:spAutoFit/>
          </a:bodyPr>
          <a:lstStyle/>
          <a:p>
            <a:r>
              <a:rPr lang="en-US" sz="4000">
                <a:solidFill>
                  <a:schemeClr val="bg1"/>
                </a:solidFill>
              </a:rPr>
              <a:t>3|</a:t>
            </a:r>
          </a:p>
        </p:txBody>
      </p:sp>
      <p:pic>
        <p:nvPicPr>
          <p:cNvPr id="6" name="Picture 5" descr="Icon&#10;&#10;Description automatically generated">
            <a:extLst>
              <a:ext uri="{FF2B5EF4-FFF2-40B4-BE49-F238E27FC236}">
                <a16:creationId xmlns:a16="http://schemas.microsoft.com/office/drawing/2014/main" id="{9C366D2E-FDE4-3370-B6F9-1BE937B54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140" y="1743999"/>
            <a:ext cx="711706" cy="711706"/>
          </a:xfrm>
          <a:prstGeom prst="rect">
            <a:avLst/>
          </a:prstGeom>
        </p:spPr>
      </p:pic>
    </p:spTree>
    <p:extLst>
      <p:ext uri="{BB962C8B-B14F-4D97-AF65-F5344CB8AC3E}">
        <p14:creationId xmlns:p14="http://schemas.microsoft.com/office/powerpoint/2010/main" val="3631857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3523" y="2301303"/>
            <a:ext cx="9144000" cy="984250"/>
          </a:xfrm>
          <a:prstGeom prst="rect">
            <a:avLst/>
          </a:prstGeom>
        </p:spPr>
        <p:txBody>
          <a:bodyPr vert="horz" lIns="91440" tIns="45720" rIns="91440" bIns="45720" rtlCol="0" anchor="t">
            <a:normAutofit/>
          </a:bodyPr>
          <a:lstStyle/>
          <a:p>
            <a:pPr marL="0" indent="0">
              <a:buNone/>
            </a:pPr>
            <a:r>
              <a:rPr lang="en-GB" sz="3000" b="1">
                <a:solidFill>
                  <a:schemeClr val="tx2"/>
                </a:solidFill>
                <a:cs typeface="Calibri"/>
              </a:rPr>
              <a:t>My career path….</a:t>
            </a:r>
          </a:p>
        </p:txBody>
      </p:sp>
      <p:pic>
        <p:nvPicPr>
          <p:cNvPr id="4" name="Picture 3">
            <a:extLst>
              <a:ext uri="{FF2B5EF4-FFF2-40B4-BE49-F238E27FC236}">
                <a16:creationId xmlns:a16="http://schemas.microsoft.com/office/drawing/2014/main" id="{1D1C4BF3-0D37-3946-A17F-F4DB9E824C9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5715000" y="781035"/>
            <a:ext cx="6477000" cy="5522955"/>
          </a:xfrm>
          <a:prstGeom prst="rect">
            <a:avLst/>
          </a:prstGeom>
        </p:spPr>
      </p:pic>
      <p:sp>
        <p:nvSpPr>
          <p:cNvPr id="5" name="TextBox 4">
            <a:extLst>
              <a:ext uri="{FF2B5EF4-FFF2-40B4-BE49-F238E27FC236}">
                <a16:creationId xmlns:a16="http://schemas.microsoft.com/office/drawing/2014/main" id="{55D17DE7-A9BA-34A0-65AA-17803B8AC30C}"/>
              </a:ext>
            </a:extLst>
          </p:cNvPr>
          <p:cNvSpPr txBox="1"/>
          <p:nvPr/>
        </p:nvSpPr>
        <p:spPr>
          <a:xfrm>
            <a:off x="149000" y="1502429"/>
            <a:ext cx="2995863" cy="707886"/>
          </a:xfrm>
          <a:prstGeom prst="rect">
            <a:avLst/>
          </a:prstGeom>
          <a:noFill/>
        </p:spPr>
        <p:txBody>
          <a:bodyPr wrap="square" rtlCol="0">
            <a:spAutoFit/>
          </a:bodyPr>
          <a:lstStyle/>
          <a:p>
            <a:r>
              <a:rPr lang="en-US" sz="4000">
                <a:solidFill>
                  <a:schemeClr val="bg1"/>
                </a:solidFill>
              </a:rPr>
              <a:t>4|</a:t>
            </a:r>
          </a:p>
        </p:txBody>
      </p:sp>
      <p:pic>
        <p:nvPicPr>
          <p:cNvPr id="7" name="Picture 6" descr="Icon&#10;&#10;Description automatically generated">
            <a:extLst>
              <a:ext uri="{FF2B5EF4-FFF2-40B4-BE49-F238E27FC236}">
                <a16:creationId xmlns:a16="http://schemas.microsoft.com/office/drawing/2014/main" id="{BFF1EE63-EF8A-C9D0-EF63-D25AF952F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595" y="1498609"/>
            <a:ext cx="711706" cy="711706"/>
          </a:xfrm>
          <a:prstGeom prst="rect">
            <a:avLst/>
          </a:prstGeom>
        </p:spPr>
      </p:pic>
    </p:spTree>
    <p:extLst>
      <p:ext uri="{BB962C8B-B14F-4D97-AF65-F5344CB8AC3E}">
        <p14:creationId xmlns:p14="http://schemas.microsoft.com/office/powerpoint/2010/main" val="557860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D56303-53B6-3D46-865A-C5131DC13F97}"/>
              </a:ext>
            </a:extLst>
          </p:cNvPr>
          <p:cNvSpPr txBox="1"/>
          <p:nvPr/>
        </p:nvSpPr>
        <p:spPr>
          <a:xfrm>
            <a:off x="110255" y="2263661"/>
            <a:ext cx="2995863" cy="646331"/>
          </a:xfrm>
          <a:prstGeom prst="rect">
            <a:avLst/>
          </a:prstGeom>
          <a:noFill/>
        </p:spPr>
        <p:txBody>
          <a:bodyPr wrap="square" lIns="91440" tIns="45720" rIns="91440" bIns="45720" rtlCol="0" anchor="t">
            <a:spAutoFit/>
          </a:bodyPr>
          <a:lstStyle/>
          <a:p>
            <a:r>
              <a:rPr lang="en-US" sz="3600" b="1">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148999" y="3008736"/>
            <a:ext cx="2311458" cy="2400657"/>
          </a:xfrm>
          <a:prstGeom prst="rect">
            <a:avLst/>
          </a:prstGeom>
          <a:noFill/>
        </p:spPr>
        <p:txBody>
          <a:bodyPr wrap="square" lIns="91440" tIns="45720" rIns="91440" bIns="45720" rtlCol="0" anchor="t">
            <a:spAutoFit/>
          </a:bodyPr>
          <a:lstStyle/>
          <a:p>
            <a:r>
              <a:rPr lang="en-GB" sz="2500" b="1"/>
              <a:t>Here are three key skills needed for a career that uses </a:t>
            </a:r>
            <a:br>
              <a:rPr lang="en-GB" sz="2500" b="1">
                <a:cs typeface="Calibri"/>
              </a:rPr>
            </a:br>
            <a:br>
              <a:rPr lang="en-GB" sz="2500" b="1">
                <a:cs typeface="Calibri"/>
              </a:rPr>
            </a:br>
            <a:r>
              <a:rPr lang="en-GB" sz="2500" b="1">
                <a:solidFill>
                  <a:schemeClr val="tx2"/>
                </a:solidFill>
              </a:rPr>
              <a:t>Textiles</a:t>
            </a: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667010868"/>
              </p:ext>
            </p:extLst>
          </p:nvPr>
        </p:nvGraphicFramePr>
        <p:xfrm>
          <a:off x="3801340" y="1982931"/>
          <a:ext cx="8192615" cy="4592340"/>
        </p:xfrm>
        <a:graphic>
          <a:graphicData uri="http://schemas.openxmlformats.org/drawingml/2006/table">
            <a:tbl>
              <a:tblPr firstRow="1" bandRow="1">
                <a:tableStyleId>{5C22544A-7EE6-4342-B048-85BDC9FD1C3A}</a:tableStyleId>
              </a:tblPr>
              <a:tblGrid>
                <a:gridCol w="1981160">
                  <a:extLst>
                    <a:ext uri="{9D8B030D-6E8A-4147-A177-3AD203B41FA5}">
                      <a16:colId xmlns:a16="http://schemas.microsoft.com/office/drawing/2014/main" val="1958813784"/>
                    </a:ext>
                  </a:extLst>
                </a:gridCol>
                <a:gridCol w="983673">
                  <a:extLst>
                    <a:ext uri="{9D8B030D-6E8A-4147-A177-3AD203B41FA5}">
                      <a16:colId xmlns:a16="http://schemas.microsoft.com/office/drawing/2014/main" val="3877031774"/>
                    </a:ext>
                  </a:extLst>
                </a:gridCol>
                <a:gridCol w="1828800">
                  <a:extLst>
                    <a:ext uri="{9D8B030D-6E8A-4147-A177-3AD203B41FA5}">
                      <a16:colId xmlns:a16="http://schemas.microsoft.com/office/drawing/2014/main" val="1142221370"/>
                    </a:ext>
                  </a:extLst>
                </a:gridCol>
                <a:gridCol w="1894234">
                  <a:extLst>
                    <a:ext uri="{9D8B030D-6E8A-4147-A177-3AD203B41FA5}">
                      <a16:colId xmlns:a16="http://schemas.microsoft.com/office/drawing/2014/main" val="218112585"/>
                    </a:ext>
                  </a:extLst>
                </a:gridCol>
                <a:gridCol w="1504748">
                  <a:extLst>
                    <a:ext uri="{9D8B030D-6E8A-4147-A177-3AD203B41FA5}">
                      <a16:colId xmlns:a16="http://schemas.microsoft.com/office/drawing/2014/main" val="3353100429"/>
                    </a:ext>
                  </a:extLst>
                </a:gridCol>
              </a:tblGrid>
              <a:tr h="874568">
                <a:tc>
                  <a:txBody>
                    <a:bodyPr/>
                    <a:lstStyle/>
                    <a:p>
                      <a:pPr>
                        <a:lnSpc>
                          <a:spcPct val="107000"/>
                        </a:lnSpc>
                        <a:spcAft>
                          <a:spcPts val="800"/>
                        </a:spcAft>
                      </a:pPr>
                      <a:endParaRPr lang="en-GB" sz="14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Video</a:t>
                      </a: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en-GB" sz="1400" b="1" kern="1200">
                          <a:solidFill>
                            <a:schemeClr val="tx2"/>
                          </a:solidFill>
                          <a:effectLst/>
                          <a:latin typeface="Calibri"/>
                          <a:ea typeface="Calibri" panose="020F0502020204030204" pitchFamily="34" charset="0"/>
                          <a:cs typeface="Times New Roman"/>
                        </a:rPr>
                        <a:t>Skills Builder Resource Post 16</a:t>
                      </a:r>
                      <a:endParaRPr lang="en-GB" sz="1400" b="1" kern="1200">
                        <a:solidFill>
                          <a:schemeClr val="tx2"/>
                        </a:solidFill>
                        <a:effectLst/>
                        <a:latin typeface="Calibri"/>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1333500">
                <a:tc>
                  <a:txBody>
                    <a:bodyPr/>
                    <a:lstStyle/>
                    <a:p>
                      <a:pPr lvl="0">
                        <a:lnSpc>
                          <a:spcPct val="107000"/>
                        </a:lnSpc>
                        <a:spcAft>
                          <a:spcPts val="800"/>
                        </a:spcAft>
                        <a:buNone/>
                      </a:pPr>
                      <a:r>
                        <a:rPr lang="en-US" sz="1400" b="1" i="0" kern="1200">
                          <a:solidFill>
                            <a:srgbClr val="F7B232"/>
                          </a:solidFill>
                          <a:effectLst/>
                          <a:latin typeface="+mn-lt"/>
                          <a:ea typeface="+mn-ea"/>
                          <a:cs typeface="+mn-cs"/>
                        </a:rPr>
                        <a:t>The use of imagination and the generation of new ideas</a:t>
                      </a:r>
                      <a:endParaRPr lang="en-GB" sz="1200" b="1" i="0">
                        <a:solidFill>
                          <a:srgbClr val="F7B232"/>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a:solidFill>
                            <a:srgbClr val="F7B232"/>
                          </a:solidFill>
                          <a:effectLst/>
                          <a:latin typeface="Calibri"/>
                          <a:ea typeface="Calibri"/>
                          <a:cs typeface="Times New Roman"/>
                          <a:hlinkClick r:id="rId3">
                            <a:extLst>
                              <a:ext uri="{A12FA001-AC4F-418D-AE19-62706E023703}">
                                <ahyp:hlinkClr xmlns:ahyp="http://schemas.microsoft.com/office/drawing/2018/hyperlinkcolor" val="tx"/>
                              </a:ext>
                            </a:extLst>
                          </a:hlinkClick>
                        </a:rPr>
                        <a:t>Watch here</a:t>
                      </a:r>
                      <a:endParaRPr lang="en-GB" sz="1600">
                        <a:solidFill>
                          <a:srgbClr val="F7B232"/>
                        </a:solidFill>
                        <a:effectLst/>
                        <a:latin typeface="Calibri"/>
                        <a:ea typeface="Calibri"/>
                        <a:cs typeface="Times New Roman"/>
                        <a:hlinkClick r:id="rId3">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a:solidFill>
                            <a:srgbClr val="F7B232"/>
                          </a:solidFill>
                          <a:effectLst/>
                          <a:latin typeface="Calibri"/>
                          <a:ea typeface="Calibri"/>
                          <a:cs typeface="Times New Roman"/>
                          <a:hlinkClick r:id="rId4">
                            <a:extLst>
                              <a:ext uri="{A12FA001-AC4F-418D-AE19-62706E023703}">
                                <ahyp:hlinkClr xmlns:ahyp="http://schemas.microsoft.com/office/drawing/2018/hyperlinkcolor" val="tx"/>
                              </a:ext>
                            </a:extLst>
                          </a:hlinkClick>
                        </a:rPr>
                        <a:t>Short Lesson Creativity  Step 6-8</a:t>
                      </a:r>
                      <a:endParaRPr lang="en-GB" sz="1600">
                        <a:solidFill>
                          <a:srgbClr val="F7B232"/>
                        </a:solidFill>
                        <a:effectLst/>
                        <a:latin typeface="Calibri"/>
                        <a:ea typeface="Calibri"/>
                        <a:cs typeface="Times New Roman"/>
                        <a:hlinkClick r:id="rId4">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a:solidFill>
                            <a:srgbClr val="F7B232"/>
                          </a:solidFill>
                          <a:effectLst/>
                          <a:latin typeface="Calibri"/>
                          <a:ea typeface="Calibri"/>
                          <a:cs typeface="Times New Roman"/>
                          <a:hlinkClick r:id="rId5">
                            <a:extLst>
                              <a:ext uri="{A12FA001-AC4F-418D-AE19-62706E023703}">
                                <ahyp:hlinkClr xmlns:ahyp="http://schemas.microsoft.com/office/drawing/2018/hyperlinkcolor" val="tx"/>
                              </a:ext>
                            </a:extLst>
                          </a:hlinkClick>
                        </a:rPr>
                        <a:t>Short Lesson Creativity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US" sz="1600" kern="1200">
                          <a:solidFill>
                            <a:srgbClr val="F7B232"/>
                          </a:solidFill>
                          <a:effectLst/>
                          <a:latin typeface="+mn-lt"/>
                          <a:ea typeface="+mn-ea"/>
                          <a:cs typeface="+mn-cs"/>
                          <a:hlinkClick r:id="rId6">
                            <a:extLst>
                              <a:ext uri="{A12FA001-AC4F-418D-AE19-62706E023703}">
                                <ahyp:hlinkClr xmlns:ahyp="http://schemas.microsoft.com/office/drawing/2018/hyperlinkcolor" val="tx"/>
                              </a:ext>
                            </a:extLst>
                          </a:hlinkClick>
                        </a:rPr>
                        <a:t>Short Lesson Creativity Step 10-12</a:t>
                      </a:r>
                      <a:endParaRPr lang="en-GB" sz="1400">
                        <a:solidFill>
                          <a:srgbClr val="F7B232"/>
                        </a:solidFill>
                        <a:effectLst/>
                        <a:latin typeface="Calibri"/>
                        <a:ea typeface="Calibri"/>
                        <a:cs typeface="Times New Roman"/>
                        <a:hlinkClick r:id="rId6">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194594">
                <a:tc>
                  <a:txBody>
                    <a:bodyPr/>
                    <a:lstStyle/>
                    <a:p>
                      <a:pPr lvl="0">
                        <a:lnSpc>
                          <a:spcPct val="107000"/>
                        </a:lnSpc>
                        <a:spcAft>
                          <a:spcPts val="800"/>
                        </a:spcAft>
                        <a:buNone/>
                      </a:pPr>
                      <a:r>
                        <a:rPr lang="en-GB" sz="1400" b="1" i="0" u="none" strike="noStrike" kern="1200" noProof="0">
                          <a:solidFill>
                            <a:srgbClr val="E5362A"/>
                          </a:solidFill>
                          <a:effectLst/>
                          <a:latin typeface="Calibri"/>
                        </a:rPr>
                        <a:t>The oral transmission of information or ideas</a:t>
                      </a:r>
                      <a:endParaRPr lang="en-US">
                        <a:solidFill>
                          <a:srgbClr val="E5362A"/>
                        </a:solidFill>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defTabSz="914400">
                        <a:lnSpc>
                          <a:spcPct val="107000"/>
                        </a:lnSpc>
                        <a:spcAft>
                          <a:spcPts val="800"/>
                        </a:spcAft>
                        <a:buNone/>
                        <a:tabLst/>
                        <a:defRPr/>
                      </a:pPr>
                      <a:r>
                        <a:rPr lang="en-GB" sz="1600" b="0" i="0" u="sng" strike="noStrike" noProof="0">
                          <a:solidFill>
                            <a:srgbClr val="E5362A"/>
                          </a:solidFill>
                          <a:effectLst/>
                          <a:hlinkClick r:id="rId7">
                            <a:extLst>
                              <a:ext uri="{A12FA001-AC4F-418D-AE19-62706E023703}">
                                <ahyp:hlinkClr xmlns:ahyp="http://schemas.microsoft.com/office/drawing/2018/hyperlinkcolor" val="tx"/>
                              </a:ext>
                            </a:extLst>
                          </a:hlinkClick>
                        </a:rPr>
                        <a:t>Watch here</a:t>
                      </a:r>
                      <a:endParaRPr lang="en-US">
                        <a:solidFill>
                          <a:srgbClr val="E5362A"/>
                        </a:solidFill>
                        <a:hlinkClick r:id="rId7">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b="0" i="0" u="none" strike="noStrike" noProof="0">
                          <a:solidFill>
                            <a:srgbClr val="E5362A"/>
                          </a:solidFill>
                          <a:effectLst/>
                          <a:hlinkClick r:id="rId8">
                            <a:extLst>
                              <a:ext uri="{A12FA001-AC4F-418D-AE19-62706E023703}">
                                <ahyp:hlinkClr xmlns:ahyp="http://schemas.microsoft.com/office/drawing/2018/hyperlinkcolor" val="tx"/>
                              </a:ext>
                            </a:extLst>
                          </a:hlinkClick>
                        </a:rPr>
                        <a:t>Short Lesson Speaking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b="0" i="0" u="none" strike="noStrike" noProof="0">
                          <a:solidFill>
                            <a:srgbClr val="E5362A"/>
                          </a:solidFill>
                          <a:effectLst/>
                          <a:hlinkClick r:id="rId9">
                            <a:extLst>
                              <a:ext uri="{A12FA001-AC4F-418D-AE19-62706E023703}">
                                <ahyp:hlinkClr xmlns:ahyp="http://schemas.microsoft.com/office/drawing/2018/hyperlinkcolor" val="tx"/>
                              </a:ext>
                            </a:extLst>
                          </a:hlinkClick>
                        </a:rPr>
                        <a:t>Short Lesson Speaking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US" sz="1600" b="0" i="0" u="none" strike="noStrike" kern="1200" noProof="0">
                          <a:solidFill>
                            <a:srgbClr val="E5362A"/>
                          </a:solidFill>
                          <a:effectLst/>
                          <a:latin typeface="Calibri"/>
                          <a:hlinkClick r:id="rId10">
                            <a:extLst>
                              <a:ext uri="{A12FA001-AC4F-418D-AE19-62706E023703}">
                                <ahyp:hlinkClr xmlns:ahyp="http://schemas.microsoft.com/office/drawing/2018/hyperlinkcolor" val="tx"/>
                              </a:ext>
                            </a:extLst>
                          </a:hlinkClick>
                        </a:rPr>
                        <a:t>Short Lesson Speaking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186295">
                <a:tc>
                  <a:txBody>
                    <a:bodyPr/>
                    <a:lstStyle/>
                    <a:p>
                      <a:pPr lvl="0">
                        <a:lnSpc>
                          <a:spcPct val="107000"/>
                        </a:lnSpc>
                        <a:spcAft>
                          <a:spcPts val="800"/>
                        </a:spcAft>
                        <a:buNone/>
                      </a:pPr>
                      <a:r>
                        <a:rPr lang="en-GB" sz="1400" b="1" i="0" u="none" strike="noStrike" kern="1200" noProof="0">
                          <a:solidFill>
                            <a:srgbClr val="36AA54"/>
                          </a:solidFill>
                          <a:effectLst/>
                          <a:latin typeface="Calibri"/>
                        </a:rPr>
                        <a:t>The ability to set clear, tangible goals and devise a robust route to achieving them</a:t>
                      </a:r>
                      <a:endParaRPr lang="en-US"/>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36AA54"/>
                          </a:solidFill>
                          <a:effectLst/>
                          <a:latin typeface="Calibri"/>
                          <a:hlinkClick r:id="rId11">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a:solidFill>
                            <a:srgbClr val="36AA54"/>
                          </a:solidFill>
                          <a:effectLst/>
                          <a:latin typeface="Calibri"/>
                          <a:ea typeface="Calibri"/>
                          <a:cs typeface="Times New Roman"/>
                          <a:hlinkClick r:id="rId12">
                            <a:extLst>
                              <a:ext uri="{A12FA001-AC4F-418D-AE19-62706E023703}">
                                <ahyp:hlinkClr xmlns:ahyp="http://schemas.microsoft.com/office/drawing/2018/hyperlinkcolor" val="tx"/>
                              </a:ext>
                            </a:extLst>
                          </a:hlinkClick>
                        </a:rPr>
                        <a:t>Short Lesson Aiming High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36AA54"/>
                          </a:solidFill>
                          <a:effectLst/>
                          <a:latin typeface="Calibri"/>
                          <a:hlinkClick r:id="rId13">
                            <a:extLst>
                              <a:ext uri="{A12FA001-AC4F-418D-AE19-62706E023703}">
                                <ahyp:hlinkClr xmlns:ahyp="http://schemas.microsoft.com/office/drawing/2018/hyperlinkcolor" val="tx"/>
                              </a:ext>
                            </a:extLst>
                          </a:hlinkClick>
                        </a:rPr>
                        <a:t>Short Lesson Aiming High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endParaRPr lang="en-US" sz="1000" b="0" i="0" u="none" strike="noStrike" kern="1200" noProof="0">
                        <a:solidFill>
                          <a:srgbClr val="36AA54"/>
                        </a:solidFill>
                        <a:effectLst/>
                      </a:endParaRPr>
                    </a:p>
                    <a:p>
                      <a:pPr lvl="0">
                        <a:lnSpc>
                          <a:spcPct val="107000"/>
                        </a:lnSpc>
                        <a:spcAft>
                          <a:spcPts val="800"/>
                        </a:spcAft>
                        <a:buNone/>
                      </a:pPr>
                      <a:r>
                        <a:rPr lang="en-US" sz="1600" b="0" i="0" u="none" strike="noStrike" kern="1200" noProof="0">
                          <a:solidFill>
                            <a:srgbClr val="36AA54"/>
                          </a:solidFill>
                          <a:effectLst/>
                          <a:hlinkClick r:id="rId14">
                            <a:extLst>
                              <a:ext uri="{A12FA001-AC4F-418D-AE19-62706E023703}">
                                <ahyp:hlinkClr xmlns:ahyp="http://schemas.microsoft.com/office/drawing/2018/hyperlinkcolor" val="tx"/>
                              </a:ext>
                            </a:extLst>
                          </a:hlinkClick>
                        </a:rPr>
                        <a:t>Short Lesson Aiming High Step 10-12</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sp>
        <p:nvSpPr>
          <p:cNvPr id="18" name="TextBox 17">
            <a:extLst>
              <a:ext uri="{FF2B5EF4-FFF2-40B4-BE49-F238E27FC236}">
                <a16:creationId xmlns:a16="http://schemas.microsoft.com/office/drawing/2014/main" id="{B1C4DB62-7DF2-169B-3FB4-7C347338F1D6}"/>
              </a:ext>
            </a:extLst>
          </p:cNvPr>
          <p:cNvSpPr txBox="1"/>
          <p:nvPr/>
        </p:nvSpPr>
        <p:spPr>
          <a:xfrm>
            <a:off x="149000" y="1450768"/>
            <a:ext cx="2995863" cy="707886"/>
          </a:xfrm>
          <a:prstGeom prst="rect">
            <a:avLst/>
          </a:prstGeom>
          <a:noFill/>
        </p:spPr>
        <p:txBody>
          <a:bodyPr wrap="square" rtlCol="0">
            <a:spAutoFit/>
          </a:bodyPr>
          <a:lstStyle/>
          <a:p>
            <a:r>
              <a:rPr lang="en-US" sz="4000">
                <a:solidFill>
                  <a:schemeClr val="bg1"/>
                </a:solidFill>
              </a:rPr>
              <a:t>8|</a:t>
            </a:r>
          </a:p>
        </p:txBody>
      </p:sp>
      <p:pic>
        <p:nvPicPr>
          <p:cNvPr id="5" name="Picture 4" descr="Icon&#10;&#10;Description automatically generated">
            <a:extLst>
              <a:ext uri="{FF2B5EF4-FFF2-40B4-BE49-F238E27FC236}">
                <a16:creationId xmlns:a16="http://schemas.microsoft.com/office/drawing/2014/main" id="{A8EDC03A-E145-14DE-A34A-E5A0EE3CF2C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4343" y="1448858"/>
            <a:ext cx="711706" cy="711706"/>
          </a:xfrm>
          <a:prstGeom prst="rect">
            <a:avLst/>
          </a:prstGeom>
        </p:spPr>
      </p:pic>
      <p:pic>
        <p:nvPicPr>
          <p:cNvPr id="9" name="Picture 12" descr="Icon&#10;&#10;Description automatically generated">
            <a:extLst>
              <a:ext uri="{FF2B5EF4-FFF2-40B4-BE49-F238E27FC236}">
                <a16:creationId xmlns:a16="http://schemas.microsoft.com/office/drawing/2014/main" id="{7EA7E18D-BAEF-C5CF-C507-1437EBD8DF93}"/>
              </a:ext>
            </a:extLst>
          </p:cNvPr>
          <p:cNvPicPr>
            <a:picLocks noChangeAspect="1"/>
          </p:cNvPicPr>
          <p:nvPr/>
        </p:nvPicPr>
        <p:blipFill>
          <a:blip r:embed="rId16"/>
          <a:stretch>
            <a:fillRect/>
          </a:stretch>
        </p:blipFill>
        <p:spPr>
          <a:xfrm>
            <a:off x="2843212" y="5540953"/>
            <a:ext cx="790575" cy="781050"/>
          </a:xfrm>
          <a:prstGeom prst="rect">
            <a:avLst/>
          </a:prstGeom>
        </p:spPr>
      </p:pic>
      <p:pic>
        <p:nvPicPr>
          <p:cNvPr id="11" name="Picture 4" descr="A picture containing icon&#10;&#10;Description automatically generated">
            <a:extLst>
              <a:ext uri="{FF2B5EF4-FFF2-40B4-BE49-F238E27FC236}">
                <a16:creationId xmlns:a16="http://schemas.microsoft.com/office/drawing/2014/main" id="{0498C2FC-F4F0-F164-2599-02D1F82A4DE3}"/>
              </a:ext>
            </a:extLst>
          </p:cNvPr>
          <p:cNvPicPr>
            <a:picLocks noChangeAspect="1"/>
          </p:cNvPicPr>
          <p:nvPr/>
        </p:nvPicPr>
        <p:blipFill>
          <a:blip r:embed="rId17"/>
          <a:stretch>
            <a:fillRect/>
          </a:stretch>
        </p:blipFill>
        <p:spPr>
          <a:xfrm>
            <a:off x="2811175" y="4439085"/>
            <a:ext cx="768061" cy="785379"/>
          </a:xfrm>
          <a:prstGeom prst="rect">
            <a:avLst/>
          </a:prstGeom>
        </p:spPr>
      </p:pic>
      <p:pic>
        <p:nvPicPr>
          <p:cNvPr id="10" name="Picture 9" descr="Icon&#10;&#10;Description automatically generated">
            <a:extLst>
              <a:ext uri="{FF2B5EF4-FFF2-40B4-BE49-F238E27FC236}">
                <a16:creationId xmlns:a16="http://schemas.microsoft.com/office/drawing/2014/main" id="{1357F9B8-1A63-65C1-B9AD-A7404651532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807298" y="3245246"/>
            <a:ext cx="761031" cy="761031"/>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71B9CCC4-2939-BD73-F21F-6FAD1DF414A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185323" y="285240"/>
            <a:ext cx="1981081" cy="603236"/>
          </a:xfrm>
          <a:prstGeom prst="rect">
            <a:avLst/>
          </a:prstGeom>
        </p:spPr>
      </p:pic>
      <p:grpSp>
        <p:nvGrpSpPr>
          <p:cNvPr id="12" name="Group 11">
            <a:extLst>
              <a:ext uri="{FF2B5EF4-FFF2-40B4-BE49-F238E27FC236}">
                <a16:creationId xmlns:a16="http://schemas.microsoft.com/office/drawing/2014/main" id="{BDFAA0BE-8918-746A-7FB4-F4CA4ADEDD1B}"/>
              </a:ext>
            </a:extLst>
          </p:cNvPr>
          <p:cNvGrpSpPr/>
          <p:nvPr/>
        </p:nvGrpSpPr>
        <p:grpSpPr>
          <a:xfrm>
            <a:off x="4363870" y="1079669"/>
            <a:ext cx="7163875" cy="773522"/>
            <a:chOff x="4363870" y="1079669"/>
            <a:chExt cx="7163875" cy="773522"/>
          </a:xfrm>
        </p:grpSpPr>
        <p:pic>
          <p:nvPicPr>
            <p:cNvPr id="13" name="Picture 12">
              <a:extLst>
                <a:ext uri="{FF2B5EF4-FFF2-40B4-BE49-F238E27FC236}">
                  <a16:creationId xmlns:a16="http://schemas.microsoft.com/office/drawing/2014/main" id="{0DE689DE-F120-E9A5-7EAB-3823687B473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25914"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227C152-30D0-1E43-A979-1EB9902EC75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933128" y="1088164"/>
              <a:ext cx="782028" cy="7650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4A36560-5E4A-1427-49E3-6882936ED53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861339"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C288FE8-50B4-C761-D520-712C8E35F69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766714"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BFA5739-7C84-8A34-876A-BE7AB01CD53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85288" y="1088164"/>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DBD608F-D679-86B0-7A9A-7A9CD73986A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53287" y="1082848"/>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0E67A2F-1D33-F28D-018C-48D250F7522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63870"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con&#10;&#10;Description automatically generated">
              <a:extLst>
                <a:ext uri="{FF2B5EF4-FFF2-40B4-BE49-F238E27FC236}">
                  <a16:creationId xmlns:a16="http://schemas.microsoft.com/office/drawing/2014/main" id="{94A8C958-A264-3A3B-E8AE-BFB0D018258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099021" y="1092160"/>
              <a:ext cx="761031" cy="761031"/>
            </a:xfrm>
            <a:prstGeom prst="rect">
              <a:avLst/>
            </a:prstGeom>
          </p:spPr>
        </p:pic>
      </p:grpSp>
    </p:spTree>
    <p:extLst>
      <p:ext uri="{BB962C8B-B14F-4D97-AF65-F5344CB8AC3E}">
        <p14:creationId xmlns:p14="http://schemas.microsoft.com/office/powerpoint/2010/main" val="278523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8" cy="2966720"/>
        </p:xfrm>
        <a:graphic>
          <a:graphicData uri="http://schemas.openxmlformats.org/drawingml/2006/table">
            <a:tbl>
              <a:tblPr firstRow="1" bandRow="1">
                <a:tableStyleId>{5C22544A-7EE6-4342-B048-85BDC9FD1C3A}</a:tableStyleId>
              </a:tblPr>
              <a:tblGrid>
                <a:gridCol w="874212">
                  <a:extLst>
                    <a:ext uri="{9D8B030D-6E8A-4147-A177-3AD203B41FA5}">
                      <a16:colId xmlns:a16="http://schemas.microsoft.com/office/drawing/2014/main" val="166631604"/>
                    </a:ext>
                  </a:extLst>
                </a:gridCol>
                <a:gridCol w="7152187">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Creativity</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use creativity in the context of work</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use creativity in the context of my wider life</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develop ideas by using mind mapping</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develop ideas by asking myself questions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develop ideas by considering different perspectives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innovate effectively when working in a group</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innovate effectively by seeking out varied experiences and stimuli</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1" descr="Icon&#10;&#10;Description automatically generated">
            <a:extLst>
              <a:ext uri="{FF2B5EF4-FFF2-40B4-BE49-F238E27FC236}">
                <a16:creationId xmlns:a16="http://schemas.microsoft.com/office/drawing/2014/main" id="{FD51D67B-FA33-B3DC-0CC6-C40D94ED20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097" y="3694997"/>
            <a:ext cx="1481276" cy="1523029"/>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A0781CC6-61C7-29C0-C940-E4850B8105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5323" y="285240"/>
            <a:ext cx="1981081" cy="603236"/>
          </a:xfrm>
          <a:prstGeom prst="rect">
            <a:avLst/>
          </a:prstGeom>
        </p:spPr>
      </p:pic>
      <p:sp>
        <p:nvSpPr>
          <p:cNvPr id="8" name="TextBox 7">
            <a:extLst>
              <a:ext uri="{FF2B5EF4-FFF2-40B4-BE49-F238E27FC236}">
                <a16:creationId xmlns:a16="http://schemas.microsoft.com/office/drawing/2014/main" id="{664B7FE1-ADB4-0804-C187-F6D204AC9004}"/>
              </a:ext>
            </a:extLst>
          </p:cNvPr>
          <p:cNvSpPr txBox="1"/>
          <p:nvPr/>
        </p:nvSpPr>
        <p:spPr>
          <a:xfrm>
            <a:off x="149000" y="1450768"/>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45866A1F-7902-8810-2A64-F95EEB22EC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343" y="1448858"/>
            <a:ext cx="711706" cy="711706"/>
          </a:xfrm>
          <a:prstGeom prst="rect">
            <a:avLst/>
          </a:prstGeom>
        </p:spPr>
      </p:pic>
    </p:spTree>
    <p:extLst>
      <p:ext uri="{BB962C8B-B14F-4D97-AF65-F5344CB8AC3E}">
        <p14:creationId xmlns:p14="http://schemas.microsoft.com/office/powerpoint/2010/main" val="4000180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302188766"/>
              </p:ext>
            </p:extLst>
          </p:nvPr>
        </p:nvGraphicFramePr>
        <p:xfrm>
          <a:off x="2774689" y="1736873"/>
          <a:ext cx="8813796" cy="3022600"/>
        </p:xfrm>
        <a:graphic>
          <a:graphicData uri="http://schemas.openxmlformats.org/drawingml/2006/table">
            <a:tbl>
              <a:tblPr firstRow="1" bandRow="1">
                <a:tableStyleId>{5C22544A-7EE6-4342-B048-85BDC9FD1C3A}</a:tableStyleId>
              </a:tblPr>
              <a:tblGrid>
                <a:gridCol w="874211">
                  <a:extLst>
                    <a:ext uri="{9D8B030D-6E8A-4147-A177-3AD203B41FA5}">
                      <a16:colId xmlns:a16="http://schemas.microsoft.com/office/drawing/2014/main" val="166631604"/>
                    </a:ext>
                  </a:extLst>
                </a:gridCol>
                <a:gridCol w="715218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lvl="0" algn="l">
                        <a:spcBef>
                          <a:spcPts val="0"/>
                        </a:spcBef>
                        <a:spcAft>
                          <a:spcPts val="0"/>
                        </a:spcAft>
                        <a:buNone/>
                      </a:pPr>
                      <a:r>
                        <a:rPr lang="en-GB" sz="2400" kern="1200">
                          <a:solidFill>
                            <a:schemeClr val="tx2"/>
                          </a:solidFill>
                          <a:effectLst/>
                        </a:rPr>
                        <a:t> Speaking</a:t>
                      </a:r>
                      <a:endParaRPr lang="en-US"/>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speak effectively by using appropriate tone, expression and gesture</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speak engagingly by using facts and examples to support my points</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I </a:t>
                      </a:r>
                      <a:r>
                        <a:rPr lang="en-GB" sz="1400" b="0" i="0" u="none" strike="noStrike" kern="1200" noProof="0">
                          <a:solidFill>
                            <a:schemeClr val="tx2"/>
                          </a:solidFill>
                          <a:effectLst/>
                          <a:latin typeface="Calibri"/>
                        </a:rPr>
                        <a:t>speak engagingly by using visual aids to support my points</a:t>
                      </a:r>
                      <a:endParaRPr lang="en-GB" sz="1400" b="0" i="0" u="none" strike="noStrike" kern="1200" noProof="0">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speak engagingly by using tone, expression and gesture to engage listeners</a:t>
                      </a:r>
                      <a:endParaRPr lang="en-GB" sz="1400" b="0" i="0" u="none" strike="noStrike" kern="1200" noProof="0">
                        <a:effectLst/>
                        <a:latin typeface="Calibri"/>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speak adaptively by changing my language, tone and expression depending on the response of </a:t>
                      </a:r>
                      <a:endParaRPr lang="en-GB" sz="1400" b="0" i="0" u="none" strike="noStrike" kern="1200" noProof="0">
                        <a:effectLst/>
                        <a:latin typeface="Calibri"/>
                      </a:endParaRPr>
                    </a:p>
                    <a:p>
                      <a:pPr marL="0" marR="0" lvl="0" indent="0" algn="l">
                        <a:spcBef>
                          <a:spcPts val="0"/>
                        </a:spcBef>
                        <a:spcAft>
                          <a:spcPts val="0"/>
                        </a:spcAft>
                        <a:buNone/>
                      </a:pPr>
                      <a:r>
                        <a:rPr lang="en-GB" sz="1400" b="0" i="0" u="none" strike="noStrike" kern="1200" noProof="0">
                          <a:solidFill>
                            <a:schemeClr val="tx2"/>
                          </a:solidFill>
                          <a:effectLst/>
                          <a:latin typeface="Calibri"/>
                        </a:rPr>
                        <a:t>  listeners</a:t>
                      </a:r>
                      <a:endParaRPr lang="en-GB" sz="1400" b="0" i="0" u="none" strike="noStrike" kern="1200" noProof="0">
                        <a:effectLst/>
                        <a:latin typeface="Calibri"/>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speak adaptively by planning for different possible responses of listeners</a:t>
                      </a:r>
                      <a:endParaRPr lang="en-GB" sz="1400" b="0" i="0" u="none" strike="noStrike" kern="1200" noProof="0">
                        <a:effectLst/>
                        <a:latin typeface="Calibri"/>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speak adaptively by changing my content depending on the response of listeners</a:t>
                      </a:r>
                      <a:endParaRPr lang="en-GB" sz="1400" b="0" i="0" u="none" strike="noStrike" kern="1200" noProof="0">
                        <a:effectLst/>
                        <a:latin typeface="Calibri"/>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12" descr="A picture containing icon&#10;&#10;Description automatically generated">
            <a:extLst>
              <a:ext uri="{FF2B5EF4-FFF2-40B4-BE49-F238E27FC236}">
                <a16:creationId xmlns:a16="http://schemas.microsoft.com/office/drawing/2014/main" id="{3DEF1A58-7B41-BF1A-3096-239983786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65" y="3726063"/>
            <a:ext cx="1469877" cy="15270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032B7C27-4B44-2CB8-8241-66D326AAA5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5323" y="285240"/>
            <a:ext cx="1981081" cy="603236"/>
          </a:xfrm>
          <a:prstGeom prst="rect">
            <a:avLst/>
          </a:prstGeom>
        </p:spPr>
      </p:pic>
      <p:sp>
        <p:nvSpPr>
          <p:cNvPr id="8" name="TextBox 7">
            <a:extLst>
              <a:ext uri="{FF2B5EF4-FFF2-40B4-BE49-F238E27FC236}">
                <a16:creationId xmlns:a16="http://schemas.microsoft.com/office/drawing/2014/main" id="{7305E9CF-0020-AD51-FE96-A161ECDB9D8D}"/>
              </a:ext>
            </a:extLst>
          </p:cNvPr>
          <p:cNvSpPr txBox="1"/>
          <p:nvPr/>
        </p:nvSpPr>
        <p:spPr>
          <a:xfrm>
            <a:off x="149000" y="1450768"/>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16ECC3F8-0517-2C5D-D62A-D4A2290ABA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343" y="1448858"/>
            <a:ext cx="711706" cy="711706"/>
          </a:xfrm>
          <a:prstGeom prst="rect">
            <a:avLst/>
          </a:prstGeom>
        </p:spPr>
      </p:pic>
    </p:spTree>
    <p:extLst>
      <p:ext uri="{BB962C8B-B14F-4D97-AF65-F5344CB8AC3E}">
        <p14:creationId xmlns:p14="http://schemas.microsoft.com/office/powerpoint/2010/main" val="4218534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2" cy="2951290"/>
        </p:xfrm>
        <a:graphic>
          <a:graphicData uri="http://schemas.openxmlformats.org/drawingml/2006/table">
            <a:tbl>
              <a:tblPr firstRow="1" bandRow="1">
                <a:tableStyleId>{5C22544A-7EE6-4342-B048-85BDC9FD1C3A}</a:tableStyleId>
              </a:tblPr>
              <a:tblGrid>
                <a:gridCol w="952499">
                  <a:extLst>
                    <a:ext uri="{9D8B030D-6E8A-4147-A177-3AD203B41FA5}">
                      <a16:colId xmlns:a16="http://schemas.microsoft.com/office/drawing/2014/main" val="166631604"/>
                    </a:ext>
                  </a:extLst>
                </a:gridCol>
                <a:gridCol w="7073894">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Aiming High</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set goals informed by an understanding of what is needed</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t>
                      </a:r>
                      <a:r>
                        <a:rPr lang="en-GB" sz="1400" b="0" i="0" u="none" strike="noStrike" kern="1200" noProof="0">
                          <a:solidFill>
                            <a:schemeClr val="tx2"/>
                          </a:solidFill>
                          <a:effectLst/>
                        </a:rPr>
                        <a:t>set goals, ordering the prioritising tasks to achieve them</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set goals and secure the right resources to achieve them</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set goals and plan to involve others in the best way</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5541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create plans that are informed by my skill set and that of others</a:t>
                      </a:r>
                      <a:endParaRPr lang="en-GB" sz="1400" b="0" i="0" u="none" strike="noStrike" kern="1200" noProof="0">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plans that include clear targets to make progress tangible</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create plans that are informed by external views, including constructive criticism</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4" descr="A picture containing text, pool ball, gambling house&#10;&#10;Description automatically generated">
            <a:extLst>
              <a:ext uri="{FF2B5EF4-FFF2-40B4-BE49-F238E27FC236}">
                <a16:creationId xmlns:a16="http://schemas.microsoft.com/office/drawing/2014/main" id="{A2E0F5A3-7B7E-D6F1-B486-32ED49F3F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677" y="3681000"/>
            <a:ext cx="1524978" cy="15841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DE75B5DF-BEB2-657C-6E51-70C44583CC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5323" y="285240"/>
            <a:ext cx="1981081" cy="603236"/>
          </a:xfrm>
          <a:prstGeom prst="rect">
            <a:avLst/>
          </a:prstGeom>
        </p:spPr>
      </p:pic>
      <p:sp>
        <p:nvSpPr>
          <p:cNvPr id="8" name="TextBox 7">
            <a:extLst>
              <a:ext uri="{FF2B5EF4-FFF2-40B4-BE49-F238E27FC236}">
                <a16:creationId xmlns:a16="http://schemas.microsoft.com/office/drawing/2014/main" id="{5834061A-B903-755B-5ACE-3BE980CB6643}"/>
              </a:ext>
            </a:extLst>
          </p:cNvPr>
          <p:cNvSpPr txBox="1"/>
          <p:nvPr/>
        </p:nvSpPr>
        <p:spPr>
          <a:xfrm>
            <a:off x="149000" y="1450768"/>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06C964CD-86E8-5B8B-FFFA-99C9DB3E1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343" y="1448858"/>
            <a:ext cx="711706" cy="711706"/>
          </a:xfrm>
          <a:prstGeom prst="rect">
            <a:avLst/>
          </a:prstGeom>
        </p:spPr>
      </p:pic>
    </p:spTree>
    <p:extLst>
      <p:ext uri="{BB962C8B-B14F-4D97-AF65-F5344CB8AC3E}">
        <p14:creationId xmlns:p14="http://schemas.microsoft.com/office/powerpoint/2010/main" val="3499390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303694" y="544524"/>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Homework</a:t>
            </a:r>
            <a:endParaRPr lang="en-GB" sz="3600" b="1">
              <a:solidFill>
                <a:schemeClr val="tx2"/>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3219B92-DD2D-72E4-FBCC-81B5A71ADEC4}"/>
              </a:ext>
            </a:extLst>
          </p:cNvPr>
          <p:cNvSpPr txBox="1"/>
          <p:nvPr/>
        </p:nvSpPr>
        <p:spPr>
          <a:xfrm>
            <a:off x="9188951" y="2930713"/>
            <a:ext cx="2698738" cy="1938992"/>
          </a:xfrm>
          <a:prstGeom prst="rect">
            <a:avLst/>
          </a:prstGeom>
          <a:noFill/>
          <a:ln>
            <a:noFill/>
          </a:ln>
          <a:effectLst/>
        </p:spPr>
        <p:txBody>
          <a:bodyPr wrap="square" lIns="91440" tIns="45720" rIns="91440" bIns="45720" rtlCol="0" anchor="t">
            <a:spAutoFit/>
          </a:bodyPr>
          <a:lstStyle/>
          <a:p>
            <a:pPr algn="ctr"/>
            <a:r>
              <a:rPr lang="en-GB" sz="2400" b="1">
                <a:solidFill>
                  <a:srgbClr val="EC5F65"/>
                </a:solidFill>
              </a:rPr>
              <a:t>Use the National Careers Service Explore careers tool to research for this homework</a:t>
            </a:r>
            <a:endParaRPr lang="en-GB" sz="2400" b="1">
              <a:solidFill>
                <a:srgbClr val="EC5F65"/>
              </a:solidFill>
              <a:cs typeface="Calibri"/>
            </a:endParaRPr>
          </a:p>
        </p:txBody>
      </p:sp>
      <p:pic>
        <p:nvPicPr>
          <p:cNvPr id="21" name="Picture 23" descr="Graphical user interface, application, PowerPoint&#10;&#10;Description automatically generated">
            <a:extLst>
              <a:ext uri="{FF2B5EF4-FFF2-40B4-BE49-F238E27FC236}">
                <a16:creationId xmlns:a16="http://schemas.microsoft.com/office/drawing/2014/main" id="{6BF72165-AD49-9C7A-7734-87711051AD9E}"/>
              </a:ext>
            </a:extLst>
          </p:cNvPr>
          <p:cNvPicPr>
            <a:picLocks noChangeAspect="1"/>
          </p:cNvPicPr>
          <p:nvPr/>
        </p:nvPicPr>
        <p:blipFill rotWithShape="1">
          <a:blip r:embed="rId3"/>
          <a:srcRect l="7199" t="35484" r="68717" b="39794"/>
          <a:stretch/>
        </p:blipFill>
        <p:spPr>
          <a:xfrm>
            <a:off x="9195760" y="1556226"/>
            <a:ext cx="2644708" cy="774212"/>
          </a:xfrm>
          <a:prstGeom prst="rect">
            <a:avLst/>
          </a:prstGeom>
          <a:ln>
            <a:noFill/>
          </a:ln>
          <a:effectLst>
            <a:outerShdw blurRad="190500" algn="tl" rotWithShape="0">
              <a:srgbClr val="000000">
                <a:alpha val="70000"/>
              </a:srgbClr>
            </a:outerShdw>
          </a:effectLst>
        </p:spPr>
      </p:pic>
      <p:sp>
        <p:nvSpPr>
          <p:cNvPr id="25" name="Google Shape;79;p13">
            <a:extLst>
              <a:ext uri="{FF2B5EF4-FFF2-40B4-BE49-F238E27FC236}">
                <a16:creationId xmlns:a16="http://schemas.microsoft.com/office/drawing/2014/main" id="{2BB91433-530D-C0DF-8D02-182A4A107FE7}"/>
              </a:ext>
            </a:extLst>
          </p:cNvPr>
          <p:cNvSpPr/>
          <p:nvPr/>
        </p:nvSpPr>
        <p:spPr>
          <a:xfrm>
            <a:off x="9906099" y="5478086"/>
            <a:ext cx="1284036" cy="430883"/>
          </a:xfrm>
          <a:prstGeom prst="roundRect">
            <a:avLst/>
          </a:prstGeom>
          <a:solidFill>
            <a:schemeClr val="lt1"/>
          </a:solidFill>
          <a:ln>
            <a:noFill/>
          </a:ln>
          <a:effectLst/>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a:solidFill>
                  <a:schemeClr val="lt2"/>
                </a:solidFill>
                <a:cs typeface="Calibri"/>
                <a:hlinkClick r:id="rId4">
                  <a:extLst>
                    <a:ext uri="{A12FA001-AC4F-418D-AE19-62706E023703}">
                      <ahyp:hlinkClr xmlns:ahyp="http://schemas.microsoft.com/office/drawing/2018/hyperlinkcolor" val="tx"/>
                    </a:ext>
                  </a:extLst>
                </a:hlinkClick>
              </a:rPr>
              <a:t>Explore here</a:t>
            </a:r>
            <a:endParaRPr lang="en-GB" sz="1200" b="1">
              <a:solidFill>
                <a:schemeClr val="lt2"/>
              </a:solidFill>
              <a:cs typeface="Calibri"/>
            </a:endParaRPr>
          </a:p>
        </p:txBody>
      </p:sp>
      <p:pic>
        <p:nvPicPr>
          <p:cNvPr id="6" name="Picture 5">
            <a:extLst>
              <a:ext uri="{FF2B5EF4-FFF2-40B4-BE49-F238E27FC236}">
                <a16:creationId xmlns:a16="http://schemas.microsoft.com/office/drawing/2014/main" id="{9996D908-CFB7-653A-B55D-DC80AB7BE2C2}"/>
              </a:ext>
            </a:extLst>
          </p:cNvPr>
          <p:cNvPicPr>
            <a:picLocks noChangeAspect="1"/>
          </p:cNvPicPr>
          <p:nvPr/>
        </p:nvPicPr>
        <p:blipFill rotWithShape="1">
          <a:blip r:embed="rId5"/>
          <a:srcRect l="66699" t="12654" r="17208" b="5017"/>
          <a:stretch/>
        </p:blipFill>
        <p:spPr>
          <a:xfrm>
            <a:off x="918636" y="1556226"/>
            <a:ext cx="3244684" cy="4668821"/>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E94360C5-7EA8-69B5-7C9D-516ECFF2E2BE}"/>
              </a:ext>
            </a:extLst>
          </p:cNvPr>
          <p:cNvPicPr>
            <a:picLocks noChangeAspect="1"/>
          </p:cNvPicPr>
          <p:nvPr/>
        </p:nvPicPr>
        <p:blipFill rotWithShape="1">
          <a:blip r:embed="rId6"/>
          <a:srcRect l="66698" t="13431" r="17063" b="4498"/>
          <a:stretch/>
        </p:blipFill>
        <p:spPr>
          <a:xfrm>
            <a:off x="5057198" y="1556226"/>
            <a:ext cx="3244684" cy="46124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51867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D6D2F8-8416-DD44-B143-4545650EC1B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525412" y="2216150"/>
            <a:ext cx="2582921" cy="2425700"/>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196653" y="1751355"/>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196652" y="3179379"/>
            <a:ext cx="2646933" cy="1985159"/>
          </a:xfrm>
          <a:prstGeom prst="rect">
            <a:avLst/>
          </a:prstGeom>
          <a:noFill/>
        </p:spPr>
        <p:txBody>
          <a:bodyPr wrap="square" lIns="91440" tIns="45720" rIns="91440" bIns="45720" rtlCol="0" anchor="t">
            <a:spAutoFit/>
          </a:bodyPr>
          <a:lstStyle/>
          <a:p>
            <a:r>
              <a:rPr lang="en-GB" sz="2500" b="1">
                <a:solidFill>
                  <a:srgbClr val="EC5F65"/>
                </a:solidFill>
              </a:rPr>
              <a:t>Here are some example roles and careers linked to</a:t>
            </a:r>
            <a:br>
              <a:rPr lang="en-GB" sz="2400" b="1">
                <a:solidFill>
                  <a:srgbClr val="EC5F65"/>
                </a:solidFill>
                <a:cs typeface="Calibri"/>
              </a:rPr>
            </a:br>
            <a:br>
              <a:rPr lang="en-GB" sz="2400" b="1">
                <a:solidFill>
                  <a:srgbClr val="EC5F65"/>
                </a:solidFill>
                <a:cs typeface="Calibri"/>
              </a:rPr>
            </a:br>
            <a:r>
              <a:rPr lang="en-GB" sz="2000" b="1" u="sng">
                <a:solidFill>
                  <a:schemeClr val="tx2"/>
                </a:solidFill>
                <a:hlinkClick r:id="rId4">
                  <a:extLst>
                    <a:ext uri="{A12FA001-AC4F-418D-AE19-62706E023703}">
                      <ahyp:hlinkClr xmlns:ahyp="http://schemas.microsoft.com/office/drawing/2018/hyperlinkcolor" val="tx"/>
                    </a:ext>
                  </a:extLst>
                </a:hlinkClick>
              </a:rPr>
              <a:t>Textiles</a:t>
            </a:r>
            <a:endParaRPr lang="en-GB" sz="2000" b="1" u="sng">
              <a:solidFill>
                <a:schemeClr val="tx2"/>
              </a:solidFill>
              <a:cs typeface="Calibri"/>
            </a:endParaRPr>
          </a:p>
        </p:txBody>
      </p:sp>
      <p:sp>
        <p:nvSpPr>
          <p:cNvPr id="4" name="TextBox 3">
            <a:extLst>
              <a:ext uri="{FF2B5EF4-FFF2-40B4-BE49-F238E27FC236}">
                <a16:creationId xmlns:a16="http://schemas.microsoft.com/office/drawing/2014/main" id="{8B4F4AD7-F118-2F4F-AB9E-A5FBD6F97090}"/>
              </a:ext>
            </a:extLst>
          </p:cNvPr>
          <p:cNvSpPr txBox="1"/>
          <p:nvPr/>
        </p:nvSpPr>
        <p:spPr>
          <a:xfrm>
            <a:off x="7536128" y="1026038"/>
            <a:ext cx="3608175" cy="461665"/>
          </a:xfrm>
          <a:prstGeom prst="rect">
            <a:avLst/>
          </a:prstGeom>
          <a:noFill/>
        </p:spPr>
        <p:txBody>
          <a:bodyPr wrap="square" lIns="91440" tIns="45720" rIns="91440" bIns="45720" rtlCol="0" anchor="t">
            <a:spAutoFit/>
          </a:bodyPr>
          <a:lstStyle/>
          <a:p>
            <a:r>
              <a:rPr lang="en-GB" sz="2400">
                <a:solidFill>
                  <a:srgbClr val="EC5F65"/>
                </a:solidFill>
              </a:rPr>
              <a:t>Designer</a:t>
            </a:r>
            <a:endParaRPr lang="en-US"/>
          </a:p>
        </p:txBody>
      </p:sp>
      <p:sp>
        <p:nvSpPr>
          <p:cNvPr id="5" name="Rectangle 4">
            <a:extLst>
              <a:ext uri="{FF2B5EF4-FFF2-40B4-BE49-F238E27FC236}">
                <a16:creationId xmlns:a16="http://schemas.microsoft.com/office/drawing/2014/main" id="{E7C53E0D-77AE-3C4D-AFFC-F7353BF321C3}"/>
              </a:ext>
            </a:extLst>
          </p:cNvPr>
          <p:cNvSpPr/>
          <p:nvPr/>
        </p:nvSpPr>
        <p:spPr>
          <a:xfrm>
            <a:off x="7536128" y="1376579"/>
            <a:ext cx="2477281" cy="369332"/>
          </a:xfrm>
          <a:prstGeom prst="rect">
            <a:avLst/>
          </a:prstGeom>
        </p:spPr>
        <p:txBody>
          <a:bodyPr wrap="none" lIns="91440" tIns="45720" rIns="91440" bIns="45720" anchor="t">
            <a:spAutoFit/>
          </a:bodyPr>
          <a:lstStyle/>
          <a:p>
            <a:r>
              <a:rPr lang="en-GB">
                <a:solidFill>
                  <a:schemeClr val="tx2"/>
                </a:solidFill>
                <a:hlinkClick r:id="rId5">
                  <a:extLst>
                    <a:ext uri="{A12FA001-AC4F-418D-AE19-62706E023703}">
                      <ahyp:hlinkClr xmlns:ahyp="http://schemas.microsoft.com/office/drawing/2018/hyperlinkcolor" val="tx"/>
                    </a:ext>
                  </a:extLst>
                </a:hlinkClick>
              </a:rPr>
              <a:t>Craftscouncil case study</a:t>
            </a:r>
            <a:r>
              <a:rPr lang="en-GB">
                <a:solidFill>
                  <a:schemeClr val="tx2"/>
                </a:solidFill>
              </a:rPr>
              <a:t> </a:t>
            </a:r>
            <a:endParaRPr lang="en-US">
              <a:solidFill>
                <a:schemeClr val="tx2"/>
              </a:solidFill>
              <a:cs typeface="Calibri" panose="020F0502020204030204"/>
            </a:endParaRPr>
          </a:p>
        </p:txBody>
      </p:sp>
      <p:sp>
        <p:nvSpPr>
          <p:cNvPr id="16" name="TextBox 15">
            <a:extLst>
              <a:ext uri="{FF2B5EF4-FFF2-40B4-BE49-F238E27FC236}">
                <a16:creationId xmlns:a16="http://schemas.microsoft.com/office/drawing/2014/main" id="{F7DC94C9-F05E-334B-9F0B-08C6EA5EFF76}"/>
              </a:ext>
            </a:extLst>
          </p:cNvPr>
          <p:cNvSpPr txBox="1"/>
          <p:nvPr/>
        </p:nvSpPr>
        <p:spPr>
          <a:xfrm>
            <a:off x="7581710" y="5192551"/>
            <a:ext cx="3509972" cy="461665"/>
          </a:xfrm>
          <a:prstGeom prst="rect">
            <a:avLst/>
          </a:prstGeom>
          <a:noFill/>
        </p:spPr>
        <p:txBody>
          <a:bodyPr wrap="square" lIns="91440" tIns="45720" rIns="91440" bIns="45720" rtlCol="0" anchor="t">
            <a:spAutoFit/>
          </a:bodyPr>
          <a:lstStyle/>
          <a:p>
            <a:r>
              <a:rPr lang="en-GB" sz="2400">
                <a:solidFill>
                  <a:srgbClr val="EC5F65"/>
                </a:solidFill>
              </a:rPr>
              <a:t>Retail Buyer</a:t>
            </a:r>
          </a:p>
        </p:txBody>
      </p:sp>
      <p:sp>
        <p:nvSpPr>
          <p:cNvPr id="18" name="Rectangle 17">
            <a:extLst>
              <a:ext uri="{FF2B5EF4-FFF2-40B4-BE49-F238E27FC236}">
                <a16:creationId xmlns:a16="http://schemas.microsoft.com/office/drawing/2014/main" id="{8CB1387A-B77C-6240-9518-8C45A9E66B9E}"/>
              </a:ext>
            </a:extLst>
          </p:cNvPr>
          <p:cNvSpPr/>
          <p:nvPr/>
        </p:nvSpPr>
        <p:spPr>
          <a:xfrm>
            <a:off x="7626438" y="5643965"/>
            <a:ext cx="2641757" cy="369332"/>
          </a:xfrm>
          <a:prstGeom prst="rect">
            <a:avLst/>
          </a:prstGeom>
        </p:spPr>
        <p:txBody>
          <a:bodyPr wrap="square" lIns="91440" tIns="45720" rIns="91440" bIns="45720" anchor="t">
            <a:spAutoFit/>
          </a:bodyPr>
          <a:lstStyle/>
          <a:p>
            <a:r>
              <a:rPr lang="en-GB">
                <a:solidFill>
                  <a:schemeClr val="tx2"/>
                </a:solidFill>
                <a:hlinkClick r:id="rId6">
                  <a:extLst>
                    <a:ext uri="{A12FA001-AC4F-418D-AE19-62706E023703}">
                      <ahyp:hlinkClr xmlns:ahyp="http://schemas.microsoft.com/office/drawing/2018/hyperlinkcolor" val="tx"/>
                    </a:ext>
                  </a:extLst>
                </a:hlinkClick>
              </a:rPr>
              <a:t>BBC Bitesize case study</a:t>
            </a:r>
          </a:p>
        </p:txBody>
      </p:sp>
      <p:pic>
        <p:nvPicPr>
          <p:cNvPr id="7" name="Picture 6">
            <a:extLst>
              <a:ext uri="{FF2B5EF4-FFF2-40B4-BE49-F238E27FC236}">
                <a16:creationId xmlns:a16="http://schemas.microsoft.com/office/drawing/2014/main" id="{F9C0F003-586B-8247-843B-AD4972815D09}"/>
              </a:ext>
            </a:extLst>
          </p:cNvPr>
          <p:cNvPicPr>
            <a:picLocks noChangeAspect="1"/>
          </p:cNvPicPr>
          <p:nvPr/>
        </p:nvPicPr>
        <p:blipFill>
          <a:blip r:embed="rId7">
            <a:extLst>
              <a:ext uri="{28A0092B-C50C-407E-A947-70E740481C1C}">
                <a14:useLocalDpi xmlns:a14="http://schemas.microsoft.com/office/drawing/2010/main" val="0"/>
              </a:ext>
            </a:extLst>
          </a:blip>
          <a:srcRect t="16737" b="16737"/>
          <a:stretch/>
        </p:blipFill>
        <p:spPr>
          <a:xfrm>
            <a:off x="4179589" y="595010"/>
            <a:ext cx="2496200" cy="2497849"/>
          </a:xfrm>
          <a:prstGeom prst="ellipse">
            <a:avLst/>
          </a:prstGeom>
        </p:spPr>
      </p:pic>
      <p:pic>
        <p:nvPicPr>
          <p:cNvPr id="11" name="Picture 10">
            <a:extLst>
              <a:ext uri="{FF2B5EF4-FFF2-40B4-BE49-F238E27FC236}">
                <a16:creationId xmlns:a16="http://schemas.microsoft.com/office/drawing/2014/main" id="{636FF23A-42FB-A541-B768-B6E967D1EA5A}"/>
              </a:ext>
            </a:extLst>
          </p:cNvPr>
          <p:cNvPicPr>
            <a:picLocks noChangeAspect="1"/>
          </p:cNvPicPr>
          <p:nvPr/>
        </p:nvPicPr>
        <p:blipFill>
          <a:blip r:embed="rId8">
            <a:extLst>
              <a:ext uri="{28A0092B-C50C-407E-A947-70E740481C1C}">
                <a14:useLocalDpi xmlns:a14="http://schemas.microsoft.com/office/drawing/2010/main" val="0"/>
              </a:ext>
            </a:extLst>
          </a:blip>
          <a:srcRect l="16655" r="16655"/>
          <a:stretch/>
        </p:blipFill>
        <p:spPr>
          <a:xfrm>
            <a:off x="4179589" y="3915442"/>
            <a:ext cx="2499780" cy="2498920"/>
          </a:xfrm>
          <a:prstGeom prst="ellipse">
            <a:avLst/>
          </a:prstGeom>
        </p:spPr>
      </p:pic>
      <p:pic>
        <p:nvPicPr>
          <p:cNvPr id="6" name="Picture 5">
            <a:extLst>
              <a:ext uri="{FF2B5EF4-FFF2-40B4-BE49-F238E27FC236}">
                <a16:creationId xmlns:a16="http://schemas.microsoft.com/office/drawing/2014/main" id="{53339AB0-AE58-AC5C-BC97-C2030E583E1E}"/>
              </a:ext>
            </a:extLst>
          </p:cNvPr>
          <p:cNvPicPr>
            <a:picLocks noChangeAspect="1"/>
          </p:cNvPicPr>
          <p:nvPr/>
        </p:nvPicPr>
        <p:blipFill>
          <a:blip r:embed="rId9">
            <a:extLst>
              <a:ext uri="{28A0092B-C50C-407E-A947-70E740481C1C}">
                <a14:useLocalDpi xmlns:a14="http://schemas.microsoft.com/office/drawing/2010/main" val="0"/>
              </a:ext>
            </a:extLst>
          </a:blip>
          <a:srcRect t="16406" b="16406"/>
          <a:stretch/>
        </p:blipFill>
        <p:spPr>
          <a:xfrm>
            <a:off x="6415828" y="2220707"/>
            <a:ext cx="2424343" cy="2445568"/>
          </a:xfrm>
          <a:prstGeom prst="ellipse">
            <a:avLst/>
          </a:prstGeom>
        </p:spPr>
      </p:pic>
      <p:sp>
        <p:nvSpPr>
          <p:cNvPr id="8" name="TextBox 7">
            <a:extLst>
              <a:ext uri="{FF2B5EF4-FFF2-40B4-BE49-F238E27FC236}">
                <a16:creationId xmlns:a16="http://schemas.microsoft.com/office/drawing/2014/main" id="{156391FA-62ED-EE04-B20C-E7F0B1F7F1AB}"/>
              </a:ext>
            </a:extLst>
          </p:cNvPr>
          <p:cNvSpPr txBox="1"/>
          <p:nvPr/>
        </p:nvSpPr>
        <p:spPr>
          <a:xfrm>
            <a:off x="9696240" y="3176778"/>
            <a:ext cx="2495255" cy="830997"/>
          </a:xfrm>
          <a:prstGeom prst="rect">
            <a:avLst/>
          </a:prstGeom>
          <a:noFill/>
        </p:spPr>
        <p:txBody>
          <a:bodyPr wrap="square" lIns="91440" tIns="45720" rIns="91440" bIns="45720" rtlCol="0" anchor="t">
            <a:spAutoFit/>
          </a:bodyPr>
          <a:lstStyle/>
          <a:p>
            <a:r>
              <a:rPr lang="en-GB" sz="2400">
                <a:solidFill>
                  <a:srgbClr val="EC5F65"/>
                </a:solidFill>
              </a:rPr>
              <a:t>Garment Technologist</a:t>
            </a:r>
            <a:endParaRPr lang="en-GB">
              <a:solidFill>
                <a:srgbClr val="595957"/>
              </a:solidFill>
              <a:cs typeface="Calibri"/>
            </a:endParaRPr>
          </a:p>
        </p:txBody>
      </p:sp>
      <p:sp>
        <p:nvSpPr>
          <p:cNvPr id="9" name="Rectangle 8">
            <a:extLst>
              <a:ext uri="{FF2B5EF4-FFF2-40B4-BE49-F238E27FC236}">
                <a16:creationId xmlns:a16="http://schemas.microsoft.com/office/drawing/2014/main" id="{9359E999-90AA-0AD6-D998-09B0610C2EFD}"/>
              </a:ext>
            </a:extLst>
          </p:cNvPr>
          <p:cNvSpPr/>
          <p:nvPr/>
        </p:nvSpPr>
        <p:spPr>
          <a:xfrm>
            <a:off x="9736850" y="4027373"/>
            <a:ext cx="2747142" cy="369332"/>
          </a:xfrm>
          <a:prstGeom prst="rect">
            <a:avLst/>
          </a:prstGeom>
        </p:spPr>
        <p:txBody>
          <a:bodyPr wrap="square" lIns="91440" tIns="45720" rIns="91440" bIns="45720" anchor="t">
            <a:spAutoFit/>
          </a:bodyPr>
          <a:lstStyle/>
          <a:p>
            <a:r>
              <a:rPr lang="en-GB">
                <a:solidFill>
                  <a:schemeClr val="tx2"/>
                </a:solidFill>
                <a:hlinkClick r:id="rId10">
                  <a:extLst>
                    <a:ext uri="{A12FA001-AC4F-418D-AE19-62706E023703}">
                      <ahyp:hlinkClr xmlns:ahyp="http://schemas.microsoft.com/office/drawing/2018/hyperlinkcolor" val="tx"/>
                    </a:ext>
                  </a:extLst>
                </a:hlinkClick>
              </a:rPr>
              <a:t>UKft case study</a:t>
            </a:r>
          </a:p>
        </p:txBody>
      </p:sp>
      <p:pic>
        <p:nvPicPr>
          <p:cNvPr id="12" name="Picture 11">
            <a:extLst>
              <a:ext uri="{FF2B5EF4-FFF2-40B4-BE49-F238E27FC236}">
                <a16:creationId xmlns:a16="http://schemas.microsoft.com/office/drawing/2014/main" id="{2893BF09-4CE4-D94C-87F9-E86C1A52EC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22529" y="5088633"/>
            <a:ext cx="716726" cy="673100"/>
          </a:xfrm>
          <a:prstGeom prst="rect">
            <a:avLst/>
          </a:prstGeom>
        </p:spPr>
      </p:pic>
      <p:pic>
        <p:nvPicPr>
          <p:cNvPr id="20" name="Picture 19">
            <a:extLst>
              <a:ext uri="{FF2B5EF4-FFF2-40B4-BE49-F238E27FC236}">
                <a16:creationId xmlns:a16="http://schemas.microsoft.com/office/drawing/2014/main" id="{4BC1FE30-C293-2E43-A22A-F6B768DB2F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79514" y="3091352"/>
            <a:ext cx="716726" cy="673100"/>
          </a:xfrm>
          <a:prstGeom prst="rect">
            <a:avLst/>
          </a:prstGeom>
        </p:spPr>
      </p:pic>
      <p:pic>
        <p:nvPicPr>
          <p:cNvPr id="21" name="Picture 20">
            <a:extLst>
              <a:ext uri="{FF2B5EF4-FFF2-40B4-BE49-F238E27FC236}">
                <a16:creationId xmlns:a16="http://schemas.microsoft.com/office/drawing/2014/main" id="{7AE2401F-7D24-D64F-80FC-15F8A5E8E5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3133" y="938602"/>
            <a:ext cx="716726" cy="673100"/>
          </a:xfrm>
          <a:prstGeom prst="rect">
            <a:avLst/>
          </a:prstGeom>
        </p:spPr>
      </p:pic>
      <p:sp>
        <p:nvSpPr>
          <p:cNvPr id="10" name="Rectangle 9">
            <a:extLst>
              <a:ext uri="{FF2B5EF4-FFF2-40B4-BE49-F238E27FC236}">
                <a16:creationId xmlns:a16="http://schemas.microsoft.com/office/drawing/2014/main" id="{01298FB2-44CA-DDDC-6DFE-9410E530E017}"/>
              </a:ext>
            </a:extLst>
          </p:cNvPr>
          <p:cNvSpPr/>
          <p:nvPr/>
        </p:nvSpPr>
        <p:spPr>
          <a:xfrm>
            <a:off x="9736850" y="4398346"/>
            <a:ext cx="2747142" cy="369332"/>
          </a:xfrm>
          <a:prstGeom prst="rect">
            <a:avLst/>
          </a:prstGeom>
        </p:spPr>
        <p:txBody>
          <a:bodyPr wrap="square" lIns="91440" tIns="45720" rIns="91440" bIns="4572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BBC Bitesize case study</a:t>
            </a:r>
          </a:p>
        </p:txBody>
      </p:sp>
      <p:sp>
        <p:nvSpPr>
          <p:cNvPr id="14" name="Rectangle 13">
            <a:extLst>
              <a:ext uri="{FF2B5EF4-FFF2-40B4-BE49-F238E27FC236}">
                <a16:creationId xmlns:a16="http://schemas.microsoft.com/office/drawing/2014/main" id="{00E9A860-B4E5-78C1-F2A9-0C8874FAF129}"/>
              </a:ext>
            </a:extLst>
          </p:cNvPr>
          <p:cNvSpPr/>
          <p:nvPr/>
        </p:nvSpPr>
        <p:spPr>
          <a:xfrm>
            <a:off x="8201126" y="1753095"/>
            <a:ext cx="2747142" cy="369332"/>
          </a:xfrm>
          <a:prstGeom prst="rect">
            <a:avLst/>
          </a:prstGeom>
        </p:spPr>
        <p:txBody>
          <a:bodyPr wrap="square" lIns="91440" tIns="45720" rIns="91440" bIns="4572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BBC Bitesize case study</a:t>
            </a:r>
          </a:p>
        </p:txBody>
      </p:sp>
      <p:sp>
        <p:nvSpPr>
          <p:cNvPr id="15" name="Rectangle 14">
            <a:extLst>
              <a:ext uri="{FF2B5EF4-FFF2-40B4-BE49-F238E27FC236}">
                <a16:creationId xmlns:a16="http://schemas.microsoft.com/office/drawing/2014/main" id="{2CF73D34-9268-437C-0FA8-43F9595CEA88}"/>
              </a:ext>
            </a:extLst>
          </p:cNvPr>
          <p:cNvSpPr/>
          <p:nvPr/>
        </p:nvSpPr>
        <p:spPr>
          <a:xfrm>
            <a:off x="8845895" y="2116511"/>
            <a:ext cx="2747142" cy="369332"/>
          </a:xfrm>
          <a:prstGeom prst="rect">
            <a:avLst/>
          </a:prstGeom>
        </p:spPr>
        <p:txBody>
          <a:bodyPr wrap="square" lIns="91440" tIns="45720" rIns="91440" bIns="4572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BBC Bitesize case study</a:t>
            </a:r>
          </a:p>
        </p:txBody>
      </p:sp>
    </p:spTree>
    <p:extLst>
      <p:ext uri="{BB962C8B-B14F-4D97-AF65-F5344CB8AC3E}">
        <p14:creationId xmlns:p14="http://schemas.microsoft.com/office/powerpoint/2010/main" val="1786301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2F6CA7-58EE-2772-023C-49D591D1D2F0}"/>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l="8130" b="65570"/>
          <a:stretch/>
        </p:blipFill>
        <p:spPr>
          <a:xfrm>
            <a:off x="0" y="4347739"/>
            <a:ext cx="12630912" cy="2510261"/>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6946" y="2324271"/>
            <a:ext cx="4512148" cy="174162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Tree>
    <p:extLst>
      <p:ext uri="{BB962C8B-B14F-4D97-AF65-F5344CB8AC3E}">
        <p14:creationId xmlns:p14="http://schemas.microsoft.com/office/powerpoint/2010/main" val="1253069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AF25403-6A85-9C9D-9E74-CDE9D962966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4260"/>
          <a:stretch/>
        </p:blipFill>
        <p:spPr>
          <a:xfrm>
            <a:off x="4854172" y="-1"/>
            <a:ext cx="2735422" cy="1945709"/>
          </a:xfrm>
          <a:prstGeom prst="rect">
            <a:avLst/>
          </a:prstGeom>
        </p:spPr>
      </p:pic>
      <p:pic>
        <p:nvPicPr>
          <p:cNvPr id="36" name="Picture 35">
            <a:extLst>
              <a:ext uri="{FF2B5EF4-FFF2-40B4-BE49-F238E27FC236}">
                <a16:creationId xmlns:a16="http://schemas.microsoft.com/office/drawing/2014/main" id="{D19FE208-4447-7720-B74F-9F3C323818AA}"/>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579821" y="4591032"/>
            <a:ext cx="2735422" cy="2568918"/>
          </a:xfrm>
          <a:prstGeom prst="rect">
            <a:avLst/>
          </a:prstGeom>
        </p:spPr>
      </p:pic>
      <p:sp>
        <p:nvSpPr>
          <p:cNvPr id="19" name="TextBox 18">
            <a:extLst>
              <a:ext uri="{FF2B5EF4-FFF2-40B4-BE49-F238E27FC236}">
                <a16:creationId xmlns:a16="http://schemas.microsoft.com/office/drawing/2014/main" id="{32DEFFB8-F0C4-2B46-B7E0-DD755B6F0354}"/>
              </a:ext>
            </a:extLst>
          </p:cNvPr>
          <p:cNvSpPr txBox="1"/>
          <p:nvPr/>
        </p:nvSpPr>
        <p:spPr>
          <a:xfrm>
            <a:off x="9321995" y="1644216"/>
            <a:ext cx="2699694" cy="461665"/>
          </a:xfrm>
          <a:prstGeom prst="rect">
            <a:avLst/>
          </a:prstGeom>
          <a:noFill/>
        </p:spPr>
        <p:txBody>
          <a:bodyPr wrap="square" lIns="91440" tIns="45720" rIns="91440" bIns="45720" rtlCol="0" anchor="t">
            <a:spAutoFit/>
          </a:bodyPr>
          <a:lstStyle/>
          <a:p>
            <a:r>
              <a:rPr lang="en-GB" sz="2400">
                <a:solidFill>
                  <a:srgbClr val="EC5F65"/>
                </a:solidFill>
                <a:cs typeface="Calibri"/>
              </a:rPr>
              <a:t>Costume Designer </a:t>
            </a:r>
            <a:endParaRPr lang="en-GB">
              <a:solidFill>
                <a:srgbClr val="EC5F65"/>
              </a:solidFill>
              <a:cs typeface="Calibri"/>
            </a:endParaRPr>
          </a:p>
        </p:txBody>
      </p:sp>
      <p:sp>
        <p:nvSpPr>
          <p:cNvPr id="22" name="TextBox 21">
            <a:extLst>
              <a:ext uri="{FF2B5EF4-FFF2-40B4-BE49-F238E27FC236}">
                <a16:creationId xmlns:a16="http://schemas.microsoft.com/office/drawing/2014/main" id="{C23FB12C-B72F-BC40-910D-7BFD2D7DA702}"/>
              </a:ext>
            </a:extLst>
          </p:cNvPr>
          <p:cNvSpPr txBox="1"/>
          <p:nvPr/>
        </p:nvSpPr>
        <p:spPr>
          <a:xfrm>
            <a:off x="9353252" y="5000269"/>
            <a:ext cx="2788331" cy="461665"/>
          </a:xfrm>
          <a:prstGeom prst="rect">
            <a:avLst/>
          </a:prstGeom>
          <a:noFill/>
        </p:spPr>
        <p:txBody>
          <a:bodyPr wrap="square" lIns="91440" tIns="45720" rIns="91440" bIns="45720" rtlCol="0" anchor="t">
            <a:spAutoFit/>
          </a:bodyPr>
          <a:lstStyle/>
          <a:p>
            <a:r>
              <a:rPr lang="en-GB" sz="2400">
                <a:solidFill>
                  <a:srgbClr val="EC5F65"/>
                </a:solidFill>
              </a:rPr>
              <a:t>Marketing Executive</a:t>
            </a:r>
            <a:endParaRPr lang="en-GB" sz="2400">
              <a:solidFill>
                <a:srgbClr val="EC5F65"/>
              </a:solidFill>
              <a:cs typeface="Calibri"/>
            </a:endParaRPr>
          </a:p>
        </p:txBody>
      </p:sp>
      <p:sp>
        <p:nvSpPr>
          <p:cNvPr id="25" name="TextBox 24">
            <a:extLst>
              <a:ext uri="{FF2B5EF4-FFF2-40B4-BE49-F238E27FC236}">
                <a16:creationId xmlns:a16="http://schemas.microsoft.com/office/drawing/2014/main" id="{3B74ACDC-75AA-3A42-8F50-E8145BEB3AE5}"/>
              </a:ext>
            </a:extLst>
          </p:cNvPr>
          <p:cNvSpPr txBox="1"/>
          <p:nvPr/>
        </p:nvSpPr>
        <p:spPr>
          <a:xfrm>
            <a:off x="7527532" y="2955529"/>
            <a:ext cx="3426733" cy="461665"/>
          </a:xfrm>
          <a:prstGeom prst="rect">
            <a:avLst/>
          </a:prstGeom>
          <a:noFill/>
        </p:spPr>
        <p:txBody>
          <a:bodyPr wrap="square" lIns="91440" tIns="45720" rIns="91440" bIns="45720" rtlCol="0" anchor="t">
            <a:spAutoFit/>
          </a:bodyPr>
          <a:lstStyle/>
          <a:p>
            <a:r>
              <a:rPr lang="en-GB" sz="2400">
                <a:solidFill>
                  <a:srgbClr val="EC5F65"/>
                </a:solidFill>
              </a:rPr>
              <a:t>Textiles Operative</a:t>
            </a:r>
            <a:endParaRPr lang="en-US">
              <a:solidFill>
                <a:srgbClr val="EC5F65"/>
              </a:solidFill>
            </a:endParaRPr>
          </a:p>
        </p:txBody>
      </p:sp>
      <p:sp>
        <p:nvSpPr>
          <p:cNvPr id="29" name="TextBox 28">
            <a:extLst>
              <a:ext uri="{FF2B5EF4-FFF2-40B4-BE49-F238E27FC236}">
                <a16:creationId xmlns:a16="http://schemas.microsoft.com/office/drawing/2014/main" id="{789EA8A2-73E0-7A4F-8913-A190CAB87A11}"/>
              </a:ext>
            </a:extLst>
          </p:cNvPr>
          <p:cNvSpPr txBox="1"/>
          <p:nvPr/>
        </p:nvSpPr>
        <p:spPr>
          <a:xfrm>
            <a:off x="7527532" y="3388070"/>
            <a:ext cx="1781257" cy="369332"/>
          </a:xfrm>
          <a:prstGeom prst="rect">
            <a:avLst/>
          </a:prstGeom>
          <a:noFill/>
        </p:spPr>
        <p:txBody>
          <a:bodyPr wrap="none" lIns="91440" tIns="45720" rIns="91440" bIns="45720" rtlCol="0" anchor="t">
            <a:spAutoFit/>
          </a:bodyPr>
          <a:lstStyle/>
          <a:p>
            <a:r>
              <a:rPr lang="en-GB">
                <a:solidFill>
                  <a:schemeClr val="tx2"/>
                </a:solidFill>
                <a:hlinkClick r:id="rId4">
                  <a:extLst>
                    <a:ext uri="{A12FA001-AC4F-418D-AE19-62706E023703}">
                      <ahyp:hlinkClr xmlns:ahyp="http://schemas.microsoft.com/office/drawing/2018/hyperlinkcolor" val="tx"/>
                    </a:ext>
                  </a:extLst>
                </a:hlinkClick>
              </a:rPr>
              <a:t>icould case study</a:t>
            </a:r>
            <a:endParaRPr lang="en-US">
              <a:solidFill>
                <a:schemeClr val="tx2"/>
              </a:solidFill>
              <a:hlinkClick r:id="rId4">
                <a:extLst>
                  <a:ext uri="{A12FA001-AC4F-418D-AE19-62706E023703}">
                    <ahyp:hlinkClr xmlns:ahyp="http://schemas.microsoft.com/office/drawing/2018/hyperlinkcolor" val="tx"/>
                  </a:ext>
                </a:extLst>
              </a:hlinkClick>
            </a:endParaRPr>
          </a:p>
        </p:txBody>
      </p:sp>
      <p:pic>
        <p:nvPicPr>
          <p:cNvPr id="11" name="Picture 10">
            <a:extLst>
              <a:ext uri="{FF2B5EF4-FFF2-40B4-BE49-F238E27FC236}">
                <a16:creationId xmlns:a16="http://schemas.microsoft.com/office/drawing/2014/main" id="{37DFAF30-422B-F340-9CD1-E6D8BC407EBD}"/>
              </a:ext>
            </a:extLst>
          </p:cNvPr>
          <p:cNvPicPr>
            <a:picLocks noChangeAspect="1"/>
          </p:cNvPicPr>
          <p:nvPr/>
        </p:nvPicPr>
        <p:blipFill>
          <a:blip r:embed="rId5">
            <a:extLst>
              <a:ext uri="{28A0092B-C50C-407E-A947-70E740481C1C}">
                <a14:useLocalDpi xmlns:a14="http://schemas.microsoft.com/office/drawing/2010/main" val="0"/>
              </a:ext>
            </a:extLst>
          </a:blip>
          <a:srcRect l="16636" r="16636"/>
          <a:stretch/>
        </p:blipFill>
        <p:spPr>
          <a:xfrm>
            <a:off x="5990513" y="4116775"/>
            <a:ext cx="2500452" cy="2498129"/>
          </a:xfrm>
          <a:prstGeom prst="ellipse">
            <a:avLst/>
          </a:prstGeom>
        </p:spPr>
      </p:pic>
      <p:pic>
        <p:nvPicPr>
          <p:cNvPr id="18" name="Picture 17">
            <a:extLst>
              <a:ext uri="{FF2B5EF4-FFF2-40B4-BE49-F238E27FC236}">
                <a16:creationId xmlns:a16="http://schemas.microsoft.com/office/drawing/2014/main" id="{56C5D0DE-2357-3746-A939-D132426D28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9932" y="1550296"/>
            <a:ext cx="716726" cy="673100"/>
          </a:xfrm>
          <a:prstGeom prst="rect">
            <a:avLst/>
          </a:prstGeom>
        </p:spPr>
      </p:pic>
      <p:pic>
        <p:nvPicPr>
          <p:cNvPr id="20" name="Picture 19">
            <a:extLst>
              <a:ext uri="{FF2B5EF4-FFF2-40B4-BE49-F238E27FC236}">
                <a16:creationId xmlns:a16="http://schemas.microsoft.com/office/drawing/2014/main" id="{BEF1F7A6-5BCF-6246-BF53-2EC7A6EB83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49142" y="2880971"/>
            <a:ext cx="716726" cy="673100"/>
          </a:xfrm>
          <a:prstGeom prst="rect">
            <a:avLst/>
          </a:prstGeom>
        </p:spPr>
      </p:pic>
      <p:pic>
        <p:nvPicPr>
          <p:cNvPr id="21" name="Picture 20">
            <a:extLst>
              <a:ext uri="{FF2B5EF4-FFF2-40B4-BE49-F238E27FC236}">
                <a16:creationId xmlns:a16="http://schemas.microsoft.com/office/drawing/2014/main" id="{799B216A-A119-5A4A-B69B-7C912FE5D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35826" y="4921891"/>
            <a:ext cx="716726" cy="673100"/>
          </a:xfrm>
          <a:prstGeom prst="rect">
            <a:avLst/>
          </a:prstGeom>
        </p:spPr>
      </p:pic>
      <p:pic>
        <p:nvPicPr>
          <p:cNvPr id="6" name="Picture 5">
            <a:extLst>
              <a:ext uri="{FF2B5EF4-FFF2-40B4-BE49-F238E27FC236}">
                <a16:creationId xmlns:a16="http://schemas.microsoft.com/office/drawing/2014/main" id="{7B7D204F-FFD1-E14A-A416-FC0F8671D1DD}"/>
              </a:ext>
            </a:extLst>
          </p:cNvPr>
          <p:cNvPicPr>
            <a:picLocks/>
          </p:cNvPicPr>
          <p:nvPr/>
        </p:nvPicPr>
        <p:blipFill>
          <a:blip r:embed="rId6">
            <a:extLst>
              <a:ext uri="{28A0092B-C50C-407E-A947-70E740481C1C}">
                <a14:useLocalDpi xmlns:a14="http://schemas.microsoft.com/office/drawing/2010/main" val="0"/>
              </a:ext>
            </a:extLst>
          </a:blip>
          <a:srcRect t="12582" b="12582"/>
          <a:stretch/>
        </p:blipFill>
        <p:spPr>
          <a:xfrm>
            <a:off x="5990513" y="210254"/>
            <a:ext cx="2494168" cy="2494870"/>
          </a:xfrm>
          <a:prstGeom prst="ellipse">
            <a:avLst/>
          </a:prstGeom>
        </p:spPr>
      </p:pic>
      <p:pic>
        <p:nvPicPr>
          <p:cNvPr id="9" name="Picture 8">
            <a:extLst>
              <a:ext uri="{FF2B5EF4-FFF2-40B4-BE49-F238E27FC236}">
                <a16:creationId xmlns:a16="http://schemas.microsoft.com/office/drawing/2014/main" id="{EEB9F6F6-0F13-2A45-9B56-9B41C3BF5EC9}"/>
              </a:ext>
            </a:extLst>
          </p:cNvPr>
          <p:cNvPicPr>
            <a:picLocks noChangeAspect="1"/>
          </p:cNvPicPr>
          <p:nvPr/>
        </p:nvPicPr>
        <p:blipFill>
          <a:blip r:embed="rId7">
            <a:extLst>
              <a:ext uri="{28A0092B-C50C-407E-A947-70E740481C1C}">
                <a14:useLocalDpi xmlns:a14="http://schemas.microsoft.com/office/drawing/2010/main" val="0"/>
              </a:ext>
            </a:extLst>
          </a:blip>
          <a:srcRect l="16609" r="16609"/>
          <a:stretch/>
        </p:blipFill>
        <p:spPr>
          <a:xfrm>
            <a:off x="3983485" y="2188236"/>
            <a:ext cx="2494167" cy="2489830"/>
          </a:xfrm>
          <a:prstGeom prst="ellipse">
            <a:avLst/>
          </a:prstGeom>
        </p:spPr>
      </p:pic>
      <p:sp>
        <p:nvSpPr>
          <p:cNvPr id="23" name="Rectangle 22">
            <a:extLst>
              <a:ext uri="{FF2B5EF4-FFF2-40B4-BE49-F238E27FC236}">
                <a16:creationId xmlns:a16="http://schemas.microsoft.com/office/drawing/2014/main" id="{C09DD0F1-9FFC-FB23-B65F-4676B6C5970B}"/>
              </a:ext>
            </a:extLst>
          </p:cNvPr>
          <p:cNvSpPr/>
          <p:nvPr/>
        </p:nvSpPr>
        <p:spPr>
          <a:xfrm>
            <a:off x="9369619" y="2102567"/>
            <a:ext cx="2352567" cy="369332"/>
          </a:xfrm>
          <a:prstGeom prst="rect">
            <a:avLst/>
          </a:prstGeom>
        </p:spPr>
        <p:txBody>
          <a:bodyPr wrap="none" lIns="91440" tIns="45720" rIns="91440" bIns="45720" anchor="t">
            <a:spAutoFit/>
          </a:bodyPr>
          <a:lstStyle/>
          <a:p>
            <a:r>
              <a:rPr lang="en-GB">
                <a:solidFill>
                  <a:schemeClr val="tx2"/>
                </a:solidFill>
                <a:hlinkClick r:id="rId8">
                  <a:extLst>
                    <a:ext uri="{A12FA001-AC4F-418D-AE19-62706E023703}">
                      <ahyp:hlinkClr xmlns:ahyp="http://schemas.microsoft.com/office/drawing/2018/hyperlinkcolor" val="tx"/>
                    </a:ext>
                  </a:extLst>
                </a:hlinkClick>
              </a:rPr>
              <a:t>BBC Bitesize case study</a:t>
            </a:r>
            <a:endParaRPr lang="en-US">
              <a:solidFill>
                <a:schemeClr val="tx2"/>
              </a:solidFill>
            </a:endParaRPr>
          </a:p>
        </p:txBody>
      </p:sp>
      <p:sp>
        <p:nvSpPr>
          <p:cNvPr id="26" name="Rectangle 25">
            <a:extLst>
              <a:ext uri="{FF2B5EF4-FFF2-40B4-BE49-F238E27FC236}">
                <a16:creationId xmlns:a16="http://schemas.microsoft.com/office/drawing/2014/main" id="{9E0CEECA-0E0B-7194-4AC8-6A5B874E6FB0}"/>
              </a:ext>
            </a:extLst>
          </p:cNvPr>
          <p:cNvSpPr/>
          <p:nvPr/>
        </p:nvSpPr>
        <p:spPr>
          <a:xfrm>
            <a:off x="9373790" y="5822079"/>
            <a:ext cx="2756267" cy="369332"/>
          </a:xfrm>
          <a:prstGeom prst="rect">
            <a:avLst/>
          </a:prstGeom>
        </p:spPr>
        <p:txBody>
          <a:bodyPr wrap="none" lIns="91440" tIns="45720" rIns="91440" bIns="45720" anchor="t">
            <a:spAutoFit/>
          </a:bodyPr>
          <a:lstStyle/>
          <a:p>
            <a:r>
              <a:rPr lang="en-GB">
                <a:solidFill>
                  <a:schemeClr val="tx2"/>
                </a:solidFill>
                <a:hlinkClick r:id="rId9">
                  <a:extLst>
                    <a:ext uri="{A12FA001-AC4F-418D-AE19-62706E023703}">
                      <ahyp:hlinkClr xmlns:ahyp="http://schemas.microsoft.com/office/drawing/2018/hyperlinkcolor" val="tx"/>
                    </a:ext>
                  </a:extLst>
                </a:hlinkClick>
              </a:rPr>
              <a:t>Discovercreative case study</a:t>
            </a:r>
            <a:endParaRPr lang="en-US">
              <a:solidFill>
                <a:schemeClr val="tx2"/>
              </a:solidFill>
              <a:hlinkClick r:id="rId9">
                <a:extLst>
                  <a:ext uri="{A12FA001-AC4F-418D-AE19-62706E023703}">
                    <ahyp:hlinkClr xmlns:ahyp="http://schemas.microsoft.com/office/drawing/2018/hyperlinkcolor" val="tx"/>
                  </a:ext>
                </a:extLst>
              </a:hlinkClick>
            </a:endParaRPr>
          </a:p>
        </p:txBody>
      </p:sp>
      <p:sp>
        <p:nvSpPr>
          <p:cNvPr id="7" name="Rectangle 6">
            <a:extLst>
              <a:ext uri="{FF2B5EF4-FFF2-40B4-BE49-F238E27FC236}">
                <a16:creationId xmlns:a16="http://schemas.microsoft.com/office/drawing/2014/main" id="{E33F264B-0C36-C815-A5DC-B32949A892F6}"/>
              </a:ext>
            </a:extLst>
          </p:cNvPr>
          <p:cNvSpPr/>
          <p:nvPr/>
        </p:nvSpPr>
        <p:spPr>
          <a:xfrm>
            <a:off x="9346172" y="2419089"/>
            <a:ext cx="2612446" cy="369332"/>
          </a:xfrm>
          <a:prstGeom prst="rect">
            <a:avLst/>
          </a:prstGeom>
        </p:spPr>
        <p:txBody>
          <a:bodyPr wrap="none" lIns="91440" tIns="45720" rIns="91440" bIns="45720" anchor="t">
            <a:spAutoFit/>
          </a:bodyPr>
          <a:lstStyle/>
          <a:p>
            <a:r>
              <a:rPr lang="en-GB">
                <a:solidFill>
                  <a:schemeClr val="tx2"/>
                </a:solidFill>
                <a:hlinkClick r:id="rId10">
                  <a:extLst>
                    <a:ext uri="{A12FA001-AC4F-418D-AE19-62706E023703}">
                      <ahyp:hlinkClr xmlns:ahyp="http://schemas.microsoft.com/office/drawing/2018/hyperlinkcolor" val="tx"/>
                    </a:ext>
                  </a:extLst>
                </a:hlinkClick>
              </a:rPr>
              <a:t>Getintotheatre case study</a:t>
            </a:r>
            <a:endParaRPr lang="en-GB">
              <a:solidFill>
                <a:schemeClr val="tx2"/>
              </a:solidFill>
              <a:cs typeface="Calibri"/>
              <a:hlinkClick r:id="rId10">
                <a:extLst>
                  <a:ext uri="{A12FA001-AC4F-418D-AE19-62706E023703}">
                    <ahyp:hlinkClr xmlns:ahyp="http://schemas.microsoft.com/office/drawing/2018/hyperlinkcolor" val="tx"/>
                  </a:ext>
                </a:extLst>
              </a:hlinkClick>
            </a:endParaRPr>
          </a:p>
        </p:txBody>
      </p:sp>
      <p:sp>
        <p:nvSpPr>
          <p:cNvPr id="8" name="TextBox 7">
            <a:extLst>
              <a:ext uri="{FF2B5EF4-FFF2-40B4-BE49-F238E27FC236}">
                <a16:creationId xmlns:a16="http://schemas.microsoft.com/office/drawing/2014/main" id="{65FB9109-EF44-875D-E929-78E3F3E54E43}"/>
              </a:ext>
            </a:extLst>
          </p:cNvPr>
          <p:cNvSpPr txBox="1"/>
          <p:nvPr/>
        </p:nvSpPr>
        <p:spPr>
          <a:xfrm>
            <a:off x="8148854" y="3763208"/>
            <a:ext cx="1626471" cy="369332"/>
          </a:xfrm>
          <a:prstGeom prst="rect">
            <a:avLst/>
          </a:prstGeom>
          <a:noFill/>
        </p:spPr>
        <p:txBody>
          <a:bodyPr wrap="none" lIns="91440" tIns="45720" rIns="91440" bIns="45720" rtlCol="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UKft case study</a:t>
            </a:r>
            <a:endParaRPr lang="en-US">
              <a:solidFill>
                <a:schemeClr val="tx2"/>
              </a:solidFill>
              <a:hlinkClick r:id="rId11">
                <a:extLst>
                  <a:ext uri="{A12FA001-AC4F-418D-AE19-62706E023703}">
                    <ahyp:hlinkClr xmlns:ahyp="http://schemas.microsoft.com/office/drawing/2018/hyperlinkcolor" val="tx"/>
                  </a:ext>
                </a:extLst>
              </a:hlinkClick>
            </a:endParaRPr>
          </a:p>
        </p:txBody>
      </p:sp>
      <p:sp>
        <p:nvSpPr>
          <p:cNvPr id="10" name="Rectangle 9">
            <a:extLst>
              <a:ext uri="{FF2B5EF4-FFF2-40B4-BE49-F238E27FC236}">
                <a16:creationId xmlns:a16="http://schemas.microsoft.com/office/drawing/2014/main" id="{EB6077BF-4C86-D0AB-4D32-E22BF3A6FA98}"/>
              </a:ext>
            </a:extLst>
          </p:cNvPr>
          <p:cNvSpPr/>
          <p:nvPr/>
        </p:nvSpPr>
        <p:spPr>
          <a:xfrm>
            <a:off x="9373789" y="5458663"/>
            <a:ext cx="2352567" cy="369332"/>
          </a:xfrm>
          <a:prstGeom prst="rect">
            <a:avLst/>
          </a:prstGeom>
        </p:spPr>
        <p:txBody>
          <a:bodyPr wrap="none" lIns="91440" tIns="45720" rIns="91440" bIns="4572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BBC Bitesize case study</a:t>
            </a:r>
            <a:endParaRPr lang="en-US">
              <a:solidFill>
                <a:schemeClr val="tx2"/>
              </a:solidFill>
              <a:hlinkClick r:id="rId12">
                <a:extLst>
                  <a:ext uri="{A12FA001-AC4F-418D-AE19-62706E023703}">
                    <ahyp:hlinkClr xmlns:ahyp="http://schemas.microsoft.com/office/drawing/2018/hyperlinkcolor" val="tx"/>
                  </a:ext>
                </a:extLst>
              </a:hlinkClick>
            </a:endParaRPr>
          </a:p>
        </p:txBody>
      </p:sp>
      <p:sp>
        <p:nvSpPr>
          <p:cNvPr id="5" name="TextBox 4">
            <a:extLst>
              <a:ext uri="{FF2B5EF4-FFF2-40B4-BE49-F238E27FC236}">
                <a16:creationId xmlns:a16="http://schemas.microsoft.com/office/drawing/2014/main" id="{9808588B-49A9-4D7B-5EC4-DEF8E441EF8E}"/>
              </a:ext>
            </a:extLst>
          </p:cNvPr>
          <p:cNvSpPr txBox="1"/>
          <p:nvPr/>
        </p:nvSpPr>
        <p:spPr>
          <a:xfrm>
            <a:off x="196653" y="1751355"/>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13" name="TextBox 12">
            <a:extLst>
              <a:ext uri="{FF2B5EF4-FFF2-40B4-BE49-F238E27FC236}">
                <a16:creationId xmlns:a16="http://schemas.microsoft.com/office/drawing/2014/main" id="{B7574D50-DCA6-BD07-8C8E-62D248807734}"/>
              </a:ext>
            </a:extLst>
          </p:cNvPr>
          <p:cNvSpPr txBox="1"/>
          <p:nvPr/>
        </p:nvSpPr>
        <p:spPr>
          <a:xfrm>
            <a:off x="196652" y="3179379"/>
            <a:ext cx="2646933" cy="1985159"/>
          </a:xfrm>
          <a:prstGeom prst="rect">
            <a:avLst/>
          </a:prstGeom>
          <a:noFill/>
        </p:spPr>
        <p:txBody>
          <a:bodyPr wrap="square" lIns="91440" tIns="45720" rIns="91440" bIns="45720" rtlCol="0" anchor="t">
            <a:spAutoFit/>
          </a:bodyPr>
          <a:lstStyle/>
          <a:p>
            <a:r>
              <a:rPr lang="en-GB" sz="2500" b="1">
                <a:solidFill>
                  <a:srgbClr val="EC5F65"/>
                </a:solidFill>
              </a:rPr>
              <a:t>Here are some example roles and careers linked to</a:t>
            </a:r>
            <a:br>
              <a:rPr lang="en-GB" sz="2400" b="1">
                <a:solidFill>
                  <a:srgbClr val="EC5F65"/>
                </a:solidFill>
                <a:cs typeface="Calibri"/>
              </a:rPr>
            </a:br>
            <a:br>
              <a:rPr lang="en-GB" sz="2400" b="1">
                <a:solidFill>
                  <a:srgbClr val="EC5F65"/>
                </a:solidFill>
                <a:cs typeface="Calibri"/>
              </a:rPr>
            </a:br>
            <a:r>
              <a:rPr lang="en-GB" sz="2000" b="1" u="sng">
                <a:solidFill>
                  <a:schemeClr val="tx2"/>
                </a:solidFill>
                <a:hlinkClick r:id="rId13">
                  <a:extLst>
                    <a:ext uri="{A12FA001-AC4F-418D-AE19-62706E023703}">
                      <ahyp:hlinkClr xmlns:ahyp="http://schemas.microsoft.com/office/drawing/2018/hyperlinkcolor" val="tx"/>
                    </a:ext>
                  </a:extLst>
                </a:hlinkClick>
              </a:rPr>
              <a:t>Textiles</a:t>
            </a:r>
            <a:endParaRPr lang="en-GB" sz="2000" b="1" u="sng">
              <a:solidFill>
                <a:schemeClr val="tx2"/>
              </a:solidFill>
              <a:cs typeface="Calibri"/>
            </a:endParaRPr>
          </a:p>
        </p:txBody>
      </p:sp>
    </p:spTree>
    <p:extLst>
      <p:ext uri="{BB962C8B-B14F-4D97-AF65-F5344CB8AC3E}">
        <p14:creationId xmlns:p14="http://schemas.microsoft.com/office/powerpoint/2010/main" val="32795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24812E-F911-7847-B13C-AECDA1565763}"/>
              </a:ext>
            </a:extLst>
          </p:cNvPr>
          <p:cNvSpPr/>
          <p:nvPr/>
        </p:nvSpPr>
        <p:spPr>
          <a:xfrm>
            <a:off x="4039564" y="3591340"/>
            <a:ext cx="372804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26EAFF-5604-C24B-AAF5-C81392A0FA8D}"/>
              </a:ext>
            </a:extLst>
          </p:cNvPr>
          <p:cNvSpPr/>
          <p:nvPr/>
        </p:nvSpPr>
        <p:spPr>
          <a:xfrm>
            <a:off x="433136" y="3591340"/>
            <a:ext cx="3321763" cy="2743200"/>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572459"/>
            <a:ext cx="6465205" cy="646331"/>
          </a:xfrm>
          <a:prstGeom prst="rect">
            <a:avLst/>
          </a:prstGeom>
          <a:noFill/>
        </p:spPr>
        <p:txBody>
          <a:bodyPr wrap="square" lIns="91440" tIns="45720" rIns="91440" bIns="45720" rtlCol="0" anchor="t">
            <a:spAutoFit/>
          </a:bodyPr>
          <a:lstStyle/>
          <a:p>
            <a:r>
              <a:rPr lang="en-US" sz="3600" b="1">
                <a:solidFill>
                  <a:schemeClr val="tx2"/>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418342"/>
            <a:ext cx="6643526" cy="707886"/>
          </a:xfrm>
          <a:prstGeom prst="rect">
            <a:avLst/>
          </a:prstGeom>
          <a:noFill/>
        </p:spPr>
        <p:txBody>
          <a:bodyPr wrap="square" lIns="91440" tIns="45720" rIns="91440" bIns="45720" rtlCol="0" anchor="t">
            <a:spAutoFit/>
          </a:bodyPr>
          <a:lstStyle/>
          <a:p>
            <a:r>
              <a:rPr lang="en-GB" sz="2000">
                <a:solidFill>
                  <a:schemeClr val="tx2"/>
                </a:solidFill>
              </a:rPr>
              <a:t>Explore careers using </a:t>
            </a:r>
            <a:r>
              <a:rPr lang="en-GB" sz="2000">
                <a:solidFill>
                  <a:schemeClr val="tx2"/>
                </a:solidFill>
                <a:hlinkClick r:id="rId3">
                  <a:extLst>
                    <a:ext uri="{A12FA001-AC4F-418D-AE19-62706E023703}">
                      <ahyp:hlinkClr xmlns:ahyp="http://schemas.microsoft.com/office/drawing/2018/hyperlinkcolor" val="tx"/>
                    </a:ext>
                  </a:extLst>
                </a:hlinkClick>
              </a:rPr>
              <a:t>National Careers Service </a:t>
            </a:r>
            <a:r>
              <a:rPr lang="en-GB" sz="200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475309" y="3621759"/>
            <a:ext cx="3232309" cy="2708434"/>
          </a:xfrm>
          <a:prstGeom prst="rect">
            <a:avLst/>
          </a:prstGeom>
        </p:spPr>
        <p:txBody>
          <a:bodyPr wrap="square" lIns="91440" tIns="45720" rIns="91440" bIns="45720" anchor="t">
            <a:spAutoFit/>
          </a:bodyPr>
          <a:lstStyle/>
          <a:p>
            <a:r>
              <a:rPr lang="en-GB" b="1">
                <a:solidFill>
                  <a:schemeClr val="bg2"/>
                </a:solidFill>
              </a:rPr>
              <a:t>Includes:</a:t>
            </a:r>
            <a:endParaRPr lang="en-GB">
              <a:solidFill>
                <a:schemeClr val="bg2"/>
              </a:solidFill>
              <a:cs typeface="Calibri"/>
            </a:endParaRPr>
          </a:p>
          <a:p>
            <a:r>
              <a:rPr lang="en-GB" sz="800">
                <a:solidFill>
                  <a:schemeClr val="bg2"/>
                </a:solidFill>
              </a:rPr>
              <a:t>  </a:t>
            </a:r>
            <a:endParaRPr lang="en-GB" sz="800">
              <a:solidFill>
                <a:schemeClr val="bg2"/>
              </a:solidFill>
              <a:cs typeface="Calibri"/>
            </a:endParaRPr>
          </a:p>
          <a:p>
            <a:pPr marL="285750" indent="-285750">
              <a:buFont typeface="Arial" panose="020B0604020202020204" pitchFamily="34" charset="0"/>
              <a:buChar char="•"/>
            </a:pPr>
            <a:r>
              <a:rPr lang="en-GB">
                <a:solidFill>
                  <a:schemeClr val="bg2"/>
                </a:solidFill>
              </a:rPr>
              <a:t>Average salary</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Typical hours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Work patterns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Pathways/How to become</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Essential Skills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Daily tasks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cs typeface="Calibri"/>
              </a:rPr>
              <a:t>Career path and progression</a:t>
            </a:r>
          </a:p>
          <a:p>
            <a:pPr marL="285750" indent="-285750">
              <a:buFont typeface="Arial" panose="020B0604020202020204" pitchFamily="34" charset="0"/>
              <a:buChar char="•"/>
            </a:pPr>
            <a:r>
              <a:rPr lang="en-GB">
                <a:solidFill>
                  <a:schemeClr val="bg2"/>
                </a:solidFill>
                <a:cs typeface="Calibri"/>
              </a:rPr>
              <a:t>Current opportunities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2715" y="2407528"/>
            <a:ext cx="3650457" cy="3913941"/>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185871" y="3657558"/>
            <a:ext cx="3123951" cy="2154436"/>
          </a:xfrm>
          <a:prstGeom prst="rect">
            <a:avLst/>
          </a:prstGeom>
          <a:noFill/>
        </p:spPr>
        <p:txBody>
          <a:bodyPr wrap="square" lIns="91440" tIns="45720" rIns="91440" bIns="45720" rtlCol="0" anchor="t">
            <a:spAutoFit/>
          </a:bodyPr>
          <a:lstStyle/>
          <a:p>
            <a:r>
              <a:rPr lang="en-GB" b="1">
                <a:solidFill>
                  <a:schemeClr val="bg2"/>
                </a:solidFill>
              </a:rPr>
              <a:t>Research Ideas:</a:t>
            </a:r>
            <a:endParaRPr lang="en-GB">
              <a:solidFill>
                <a:schemeClr val="bg2"/>
              </a:solidFill>
              <a:cs typeface="Calibri"/>
            </a:endParaRPr>
          </a:p>
          <a:p>
            <a:endParaRPr lang="en-GB" sz="800">
              <a:solidFill>
                <a:schemeClr val="bg2"/>
              </a:solidFill>
              <a:cs typeface="Calibri"/>
            </a:endParaRPr>
          </a:p>
          <a:p>
            <a:r>
              <a:rPr lang="en-GB">
                <a:solidFill>
                  <a:schemeClr val="bg2"/>
                </a:solidFill>
                <a:hlinkClick r:id="rId5">
                  <a:extLst>
                    <a:ext uri="{A12FA001-AC4F-418D-AE19-62706E023703}">
                      <ahyp:hlinkClr xmlns:ahyp="http://schemas.microsoft.com/office/drawing/2018/hyperlinkcolor" val="tx"/>
                    </a:ext>
                  </a:extLst>
                </a:hlinkClick>
              </a:rPr>
              <a:t>Fashion Designer</a:t>
            </a:r>
            <a:endParaRPr lang="en-GB">
              <a:solidFill>
                <a:schemeClr val="bg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bg2"/>
                </a:solidFill>
                <a:hlinkClick r:id="rId6">
                  <a:extLst>
                    <a:ext uri="{A12FA001-AC4F-418D-AE19-62706E023703}">
                      <ahyp:hlinkClr xmlns:ahyp="http://schemas.microsoft.com/office/drawing/2018/hyperlinkcolor" val="tx"/>
                    </a:ext>
                  </a:extLst>
                </a:hlinkClick>
              </a:rPr>
              <a:t>Garment Technologist</a:t>
            </a:r>
            <a:endParaRPr lang="en-GB">
              <a:solidFill>
                <a:schemeClr val="bg2"/>
              </a:solidFill>
              <a:cs typeface="Calibri"/>
            </a:endParaRPr>
          </a:p>
          <a:p>
            <a:r>
              <a:rPr lang="en-GB">
                <a:solidFill>
                  <a:schemeClr val="bg2"/>
                </a:solidFill>
                <a:hlinkClick r:id="rId7">
                  <a:extLst>
                    <a:ext uri="{A12FA001-AC4F-418D-AE19-62706E023703}">
                      <ahyp:hlinkClr xmlns:ahyp="http://schemas.microsoft.com/office/drawing/2018/hyperlinkcolor" val="tx"/>
                    </a:ext>
                  </a:extLst>
                </a:hlinkClick>
              </a:rPr>
              <a:t>Retail Buyer</a:t>
            </a:r>
            <a:endParaRPr lang="en-GB">
              <a:solidFill>
                <a:schemeClr val="bg2"/>
              </a:solidFill>
              <a:cs typeface="Calibri"/>
            </a:endParaRPr>
          </a:p>
          <a:p>
            <a:r>
              <a:rPr lang="en-GB">
                <a:solidFill>
                  <a:schemeClr val="bg2"/>
                </a:solidFill>
                <a:hlinkClick r:id="rId8">
                  <a:extLst>
                    <a:ext uri="{A12FA001-AC4F-418D-AE19-62706E023703}">
                      <ahyp:hlinkClr xmlns:ahyp="http://schemas.microsoft.com/office/drawing/2018/hyperlinkcolor" val="tx"/>
                    </a:ext>
                  </a:extLst>
                </a:hlinkClick>
              </a:rPr>
              <a:t>Costume Designer</a:t>
            </a:r>
            <a:endParaRPr lang="en-GB">
              <a:solidFill>
                <a:schemeClr val="bg2"/>
              </a:solidFill>
              <a:cs typeface="Calibri"/>
            </a:endParaRPr>
          </a:p>
          <a:p>
            <a:r>
              <a:rPr lang="en-GB">
                <a:solidFill>
                  <a:schemeClr val="bg2"/>
                </a:solidFill>
                <a:hlinkClick r:id="rId9">
                  <a:extLst>
                    <a:ext uri="{A12FA001-AC4F-418D-AE19-62706E023703}">
                      <ahyp:hlinkClr xmlns:ahyp="http://schemas.microsoft.com/office/drawing/2018/hyperlinkcolor" val="tx"/>
                    </a:ext>
                  </a:extLst>
                </a:hlinkClick>
              </a:rPr>
              <a:t>Textiles Operative</a:t>
            </a:r>
            <a:endParaRPr lang="en-GB">
              <a:solidFill>
                <a:schemeClr val="bg2"/>
              </a:solidFill>
              <a:cs typeface="Calibri"/>
            </a:endParaRPr>
          </a:p>
          <a:p>
            <a:r>
              <a:rPr lang="en-GB">
                <a:solidFill>
                  <a:schemeClr val="bg2"/>
                </a:solidFill>
                <a:ea typeface="+mn-lt"/>
                <a:cs typeface="+mn-lt"/>
                <a:hlinkClick r:id="rId10">
                  <a:extLst>
                    <a:ext uri="{A12FA001-AC4F-418D-AE19-62706E023703}">
                      <ahyp:hlinkClr xmlns:ahyp="http://schemas.microsoft.com/office/drawing/2018/hyperlinkcolor" val="tx"/>
                    </a:ext>
                  </a:extLst>
                </a:hlinkClick>
              </a:rPr>
              <a:t>Marketing Executive</a:t>
            </a:r>
            <a:endParaRPr lang="en-GB">
              <a:solidFill>
                <a:schemeClr val="bg2"/>
              </a:solidFill>
              <a:cs typeface="Calibri"/>
            </a:endParaRPr>
          </a:p>
        </p:txBody>
      </p:sp>
    </p:spTree>
    <p:extLst>
      <p:ext uri="{BB962C8B-B14F-4D97-AF65-F5344CB8AC3E}">
        <p14:creationId xmlns:p14="http://schemas.microsoft.com/office/powerpoint/2010/main" val="2839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88173" y="1495140"/>
            <a:ext cx="855668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a:solidFill>
                  <a:schemeClr val="tx2"/>
                </a:solidFill>
                <a:cs typeface="Calibri"/>
              </a:rPr>
              <a:t>Why not teach Textiles?</a:t>
            </a:r>
            <a:endParaRPr lang="en-US">
              <a:solidFill>
                <a:schemeClr val="tx2"/>
              </a:solidFill>
            </a:endParaRPr>
          </a:p>
        </p:txBody>
      </p:sp>
      <p:sp>
        <p:nvSpPr>
          <p:cNvPr id="3" name="TextBox 2">
            <a:extLst>
              <a:ext uri="{FF2B5EF4-FFF2-40B4-BE49-F238E27FC236}">
                <a16:creationId xmlns:a16="http://schemas.microsoft.com/office/drawing/2014/main" id="{57B32E53-C787-808C-3341-B5AFA0F6ECB6}"/>
              </a:ext>
            </a:extLst>
          </p:cNvPr>
          <p:cNvSpPr txBox="1"/>
          <p:nvPr/>
        </p:nvSpPr>
        <p:spPr>
          <a:xfrm>
            <a:off x="392722" y="5410130"/>
            <a:ext cx="670562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EC5F65"/>
                </a:solidFill>
                <a:cs typeface="Arial"/>
              </a:rPr>
              <a:t>Explore teaching</a:t>
            </a:r>
            <a:endParaRPr lang="en-US" sz="2000" b="1">
              <a:solidFill>
                <a:srgbClr val="EC5F65"/>
              </a:solidFill>
              <a:cs typeface="Calibri"/>
            </a:endParaRPr>
          </a:p>
          <a:p>
            <a:endParaRPr lang="en-GB">
              <a:solidFill>
                <a:schemeClr val="accent4"/>
              </a:solidFill>
              <a:latin typeface="Arial"/>
              <a:cs typeface="Arial"/>
            </a:endParaRPr>
          </a:p>
        </p:txBody>
      </p:sp>
      <p:sp>
        <p:nvSpPr>
          <p:cNvPr id="6" name="TextBox 5">
            <a:extLst>
              <a:ext uri="{FF2B5EF4-FFF2-40B4-BE49-F238E27FC236}">
                <a16:creationId xmlns:a16="http://schemas.microsoft.com/office/drawing/2014/main" id="{947ECAB2-1811-6A6E-2206-69DE2E24DA0C}"/>
              </a:ext>
            </a:extLst>
          </p:cNvPr>
          <p:cNvSpPr txBox="1"/>
          <p:nvPr/>
        </p:nvSpPr>
        <p:spPr>
          <a:xfrm>
            <a:off x="4935006" y="5409635"/>
            <a:ext cx="27733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bg1"/>
                </a:solidFill>
                <a:cs typeface="Arial"/>
              </a:rPr>
              <a:t>The right skills to teach?</a:t>
            </a:r>
          </a:p>
        </p:txBody>
      </p:sp>
      <p:sp>
        <p:nvSpPr>
          <p:cNvPr id="4" name="TextBox 3">
            <a:extLst>
              <a:ext uri="{FF2B5EF4-FFF2-40B4-BE49-F238E27FC236}">
                <a16:creationId xmlns:a16="http://schemas.microsoft.com/office/drawing/2014/main" id="{68780DCA-37B5-1DD4-149A-AFAAB219B181}"/>
              </a:ext>
            </a:extLst>
          </p:cNvPr>
          <p:cNvSpPr txBox="1"/>
          <p:nvPr/>
        </p:nvSpPr>
        <p:spPr>
          <a:xfrm>
            <a:off x="406012" y="2289759"/>
            <a:ext cx="1075770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rgbClr val="212529"/>
                </a:solidFill>
                <a:cs typeface="Arial"/>
              </a:rPr>
              <a:t>Start in the classroom, where you go from there is up to you. Bring your passion for your subject, keep learning, </a:t>
            </a:r>
            <a:endParaRPr lang="en-US" sz="1500">
              <a:cs typeface="Calibri"/>
            </a:endParaRPr>
          </a:p>
          <a:p>
            <a:r>
              <a:rPr lang="en-GB" sz="1500">
                <a:solidFill>
                  <a:srgbClr val="212529"/>
                </a:solidFill>
                <a:cs typeface="Arial"/>
              </a:rPr>
              <a:t>and pass your knowledge onto others </a:t>
            </a:r>
            <a:endParaRPr lang="en-GB" sz="1500">
              <a:cs typeface="Calibri"/>
            </a:endParaRPr>
          </a:p>
          <a:p>
            <a:endParaRPr lang="en-GB" sz="1500">
              <a:solidFill>
                <a:srgbClr val="212529"/>
              </a:solidFill>
              <a:cs typeface="Arial"/>
            </a:endParaRPr>
          </a:p>
          <a:p>
            <a:pPr>
              <a:buChar char="•"/>
            </a:pPr>
            <a:r>
              <a:rPr lang="en-GB" sz="1500">
                <a:solidFill>
                  <a:srgbClr val="212529"/>
                </a:solidFill>
                <a:cs typeface="Arial"/>
              </a:rPr>
              <a:t> No two days are the same – and neither are the pupils </a:t>
            </a:r>
          </a:p>
          <a:p>
            <a:pPr>
              <a:buChar char="•"/>
            </a:pPr>
            <a:r>
              <a:rPr lang="en-GB" sz="1500">
                <a:solidFill>
                  <a:srgbClr val="212529"/>
                </a:solidFill>
                <a:cs typeface="Arial"/>
              </a:rPr>
              <a:t> Once qualified you can teach throughout your life  </a:t>
            </a:r>
          </a:p>
          <a:p>
            <a:pPr>
              <a:buChar char="•"/>
            </a:pPr>
            <a:r>
              <a:rPr lang="en-GB" sz="1500">
                <a:solidFill>
                  <a:srgbClr val="212529"/>
                </a:solidFill>
                <a:cs typeface="Arial"/>
              </a:rPr>
              <a:t> You could teach abroad </a:t>
            </a:r>
            <a:endParaRPr lang="en-GB" sz="1200">
              <a:solidFill>
                <a:srgbClr val="212529"/>
              </a:solidFill>
              <a:cs typeface="Arial"/>
            </a:endParaRPr>
          </a:p>
        </p:txBody>
      </p:sp>
      <p:sp>
        <p:nvSpPr>
          <p:cNvPr id="15" name="Rounded Rectangle 14">
            <a:hlinkClick r:id="rId3"/>
            <a:extLst>
              <a:ext uri="{FF2B5EF4-FFF2-40B4-BE49-F238E27FC236}">
                <a16:creationId xmlns:a16="http://schemas.microsoft.com/office/drawing/2014/main" id="{1BE6018D-2686-3541-AF46-C1090753A159}"/>
              </a:ext>
            </a:extLst>
          </p:cNvPr>
          <p:cNvSpPr/>
          <p:nvPr/>
        </p:nvSpPr>
        <p:spPr>
          <a:xfrm>
            <a:off x="5049991" y="5898693"/>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4">
                  <a:extLst>
                    <a:ext uri="{A12FA001-AC4F-418D-AE19-62706E023703}">
                      <ahyp:hlinkClr xmlns:ahyp="http://schemas.microsoft.com/office/drawing/2018/hyperlinkcolor" val="tx"/>
                    </a:ext>
                  </a:extLst>
                </a:hlinkClick>
              </a:rPr>
              <a:t>Love to keep learning?</a:t>
            </a:r>
            <a:endParaRPr lang="en-US" sz="1500">
              <a:solidFill>
                <a:schemeClr val="bg2"/>
              </a:solidFill>
            </a:endParaRPr>
          </a:p>
        </p:txBody>
      </p:sp>
      <p:sp>
        <p:nvSpPr>
          <p:cNvPr id="7" name="Rectangle 6">
            <a:extLst>
              <a:ext uri="{FF2B5EF4-FFF2-40B4-BE49-F238E27FC236}">
                <a16:creationId xmlns:a16="http://schemas.microsoft.com/office/drawing/2014/main" id="{996DAA7E-031C-ED48-A81C-44194EB80094}"/>
              </a:ext>
            </a:extLst>
          </p:cNvPr>
          <p:cNvSpPr/>
          <p:nvPr/>
        </p:nvSpPr>
        <p:spPr>
          <a:xfrm>
            <a:off x="5268255" y="2922301"/>
            <a:ext cx="6273521" cy="553998"/>
          </a:xfrm>
          <a:prstGeom prst="rect">
            <a:avLst/>
          </a:prstGeom>
        </p:spPr>
        <p:txBody>
          <a:bodyPr wrap="square" lIns="91440" tIns="45720" rIns="91440" bIns="45720" anchor="t">
            <a:spAutoFit/>
          </a:bodyPr>
          <a:lstStyle/>
          <a:p>
            <a:pPr>
              <a:buChar char="•"/>
            </a:pPr>
            <a:r>
              <a:rPr lang="en-GB" sz="1500">
                <a:solidFill>
                  <a:srgbClr val="212529"/>
                </a:solidFill>
                <a:latin typeface="Calibri"/>
                <a:cs typeface="Arial"/>
              </a:rPr>
              <a:t> Progress your career into leadership and management </a:t>
            </a:r>
          </a:p>
          <a:p>
            <a:pPr>
              <a:buChar char="•"/>
            </a:pPr>
            <a:r>
              <a:rPr lang="en-GB" sz="1500">
                <a:solidFill>
                  <a:srgbClr val="212529"/>
                </a:solidFill>
                <a:latin typeface="Calibri"/>
                <a:cs typeface="Arial"/>
              </a:rPr>
              <a:t> Bring your outside interests into the classroom and your subject  </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18" name="Rounded Rectangle 11">
            <a:hlinkClick r:id="rId6"/>
            <a:extLst>
              <a:ext uri="{FF2B5EF4-FFF2-40B4-BE49-F238E27FC236}">
                <a16:creationId xmlns:a16="http://schemas.microsoft.com/office/drawing/2014/main" id="{13E3761F-3FB5-4C70-9039-67944E24693B}"/>
              </a:ext>
            </a:extLst>
          </p:cNvPr>
          <p:cNvSpPr/>
          <p:nvPr/>
        </p:nvSpPr>
        <p:spPr>
          <a:xfrm>
            <a:off x="9580543" y="5306016"/>
            <a:ext cx="2249474" cy="894329"/>
          </a:xfrm>
          <a:prstGeom prst="roundRect">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What makes a great teacher?</a:t>
            </a:r>
          </a:p>
        </p:txBody>
      </p:sp>
      <p:sp>
        <p:nvSpPr>
          <p:cNvPr id="9" name="TextBox 1">
            <a:extLst>
              <a:ext uri="{FF2B5EF4-FFF2-40B4-BE49-F238E27FC236}">
                <a16:creationId xmlns:a16="http://schemas.microsoft.com/office/drawing/2014/main" id="{6BB4E821-3B03-884F-FC42-49705E084933}"/>
              </a:ext>
            </a:extLst>
          </p:cNvPr>
          <p:cNvSpPr txBox="1"/>
          <p:nvPr/>
        </p:nvSpPr>
        <p:spPr>
          <a:xfrm>
            <a:off x="392157" y="3827539"/>
            <a:ext cx="6388677"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b="1">
                <a:solidFill>
                  <a:schemeClr val="tx2"/>
                </a:solidFill>
                <a:cs typeface="Calibri"/>
              </a:rPr>
              <a:t>Why is STEM important?</a:t>
            </a:r>
            <a:endParaRPr lang="en-US" sz="1600">
              <a:solidFill>
                <a:schemeClr val="tx2"/>
              </a:solidFill>
            </a:endParaRPr>
          </a:p>
        </p:txBody>
      </p:sp>
      <p:sp>
        <p:nvSpPr>
          <p:cNvPr id="17" name="TextBox 1">
            <a:extLst>
              <a:ext uri="{FF2B5EF4-FFF2-40B4-BE49-F238E27FC236}">
                <a16:creationId xmlns:a16="http://schemas.microsoft.com/office/drawing/2014/main" id="{0D139196-9962-2D40-065B-B6ADDCF63150}"/>
              </a:ext>
            </a:extLst>
          </p:cNvPr>
          <p:cNvSpPr txBox="1"/>
          <p:nvPr/>
        </p:nvSpPr>
        <p:spPr>
          <a:xfrm>
            <a:off x="402595" y="4529474"/>
            <a:ext cx="11386357" cy="7848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a:solidFill>
                  <a:schemeClr val="tx2"/>
                </a:solidFill>
                <a:cs typeface="Calibri"/>
              </a:rPr>
              <a:t>• It boosts essential skills such as problem solving and curiosity   </a:t>
            </a:r>
            <a:endParaRPr lang="en-US" sz="1500">
              <a:solidFill>
                <a:schemeClr val="tx2"/>
              </a:solidFill>
              <a:ea typeface="+mn-lt"/>
              <a:cs typeface="+mn-lt"/>
            </a:endParaRPr>
          </a:p>
          <a:p>
            <a:r>
              <a:rPr lang="en-GB" sz="1500">
                <a:solidFill>
                  <a:schemeClr val="tx2"/>
                </a:solidFill>
                <a:cs typeface="Calibri"/>
              </a:rPr>
              <a:t>• It helps you see and understand the wider world around you</a:t>
            </a:r>
            <a:endParaRPr lang="en-GB" sz="1500">
              <a:solidFill>
                <a:schemeClr val="tx2"/>
              </a:solidFill>
              <a:ea typeface="+mn-lt"/>
              <a:cs typeface="Calibri"/>
            </a:endParaRPr>
          </a:p>
          <a:p>
            <a:r>
              <a:rPr lang="en-GB" sz="1500">
                <a:solidFill>
                  <a:schemeClr val="tx2"/>
                </a:solidFill>
                <a:cs typeface="Calibri"/>
              </a:rPr>
              <a:t>• It helps young people become future entrepreneurs</a:t>
            </a:r>
          </a:p>
        </p:txBody>
      </p:sp>
      <p:sp>
        <p:nvSpPr>
          <p:cNvPr id="19" name="Rounded Rectangle 9">
            <a:hlinkClick r:id="rId7"/>
            <a:extLst>
              <a:ext uri="{FF2B5EF4-FFF2-40B4-BE49-F238E27FC236}">
                <a16:creationId xmlns:a16="http://schemas.microsoft.com/office/drawing/2014/main" id="{06DB9765-D8ED-570B-9B1A-59F0DB8C6291}"/>
              </a:ext>
            </a:extLst>
          </p:cNvPr>
          <p:cNvSpPr/>
          <p:nvPr/>
        </p:nvSpPr>
        <p:spPr>
          <a:xfrm>
            <a:off x="407390" y="5947549"/>
            <a:ext cx="1860331" cy="630621"/>
          </a:xfrm>
          <a:prstGeom prst="roundRect">
            <a:avLst/>
          </a:prstGeom>
          <a:solidFill>
            <a:srgbClr val="EC5F6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7">
                  <a:extLst>
                    <a:ext uri="{A12FA001-AC4F-418D-AE19-62706E023703}">
                      <ahyp:hlinkClr xmlns:ahyp="http://schemas.microsoft.com/office/drawing/2018/hyperlinkcolor" val="tx"/>
                    </a:ext>
                  </a:extLst>
                </a:hlinkClick>
              </a:rPr>
              <a:t>Vjendra's Story</a:t>
            </a:r>
            <a:endParaRPr lang="en-US" sz="1500">
              <a:solidFill>
                <a:schemeClr val="bg2"/>
              </a:solidFill>
            </a:endParaRPr>
          </a:p>
        </p:txBody>
      </p:sp>
      <p:sp>
        <p:nvSpPr>
          <p:cNvPr id="20" name="Rounded Rectangle 9">
            <a:hlinkClick r:id="rId8"/>
            <a:extLst>
              <a:ext uri="{FF2B5EF4-FFF2-40B4-BE49-F238E27FC236}">
                <a16:creationId xmlns:a16="http://schemas.microsoft.com/office/drawing/2014/main" id="{F72CE0D4-B746-10AD-6300-7DD3F0C7F29B}"/>
              </a:ext>
            </a:extLst>
          </p:cNvPr>
          <p:cNvSpPr/>
          <p:nvPr/>
        </p:nvSpPr>
        <p:spPr>
          <a:xfrm>
            <a:off x="2495439" y="5947548"/>
            <a:ext cx="1860331" cy="630621"/>
          </a:xfrm>
          <a:prstGeom prst="roundRect">
            <a:avLst/>
          </a:prstGeom>
          <a:solidFill>
            <a:srgbClr val="EC5F6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8">
                  <a:extLst>
                    <a:ext uri="{A12FA001-AC4F-418D-AE19-62706E023703}">
                      <ahyp:hlinkClr xmlns:ahyp="http://schemas.microsoft.com/office/drawing/2018/hyperlinkcolor" val="tx"/>
                    </a:ext>
                  </a:extLst>
                </a:hlinkClick>
              </a:rPr>
              <a:t>Every Lesson </a:t>
            </a:r>
            <a:br>
              <a:rPr lang="en-US" sz="1500">
                <a:solidFill>
                  <a:schemeClr val="bg2"/>
                </a:solidFill>
                <a:hlinkClick r:id="rId8">
                  <a:extLst>
                    <a:ext uri="{A12FA001-AC4F-418D-AE19-62706E023703}">
                      <ahyp:hlinkClr xmlns:ahyp="http://schemas.microsoft.com/office/drawing/2018/hyperlinkcolor" val="tx"/>
                    </a:ext>
                  </a:extLst>
                </a:hlinkClick>
              </a:rPr>
            </a:br>
            <a:r>
              <a:rPr lang="en-US" sz="1500">
                <a:solidFill>
                  <a:schemeClr val="bg2"/>
                </a:solidFill>
                <a:hlinkClick r:id="rId8">
                  <a:extLst>
                    <a:ext uri="{A12FA001-AC4F-418D-AE19-62706E023703}">
                      <ahyp:hlinkClr xmlns:ahyp="http://schemas.microsoft.com/office/drawing/2018/hyperlinkcolor" val="tx"/>
                    </a:ext>
                  </a:extLst>
                </a:hlinkClick>
              </a:rPr>
              <a:t>Shapes a Life</a:t>
            </a:r>
            <a:endParaRPr lang="en-US" sz="1500">
              <a:solidFill>
                <a:schemeClr val="bg2"/>
              </a:solidFill>
              <a:cs typeface="Calibri"/>
              <a:hlinkClick r:id="rId8">
                <a:extLst>
                  <a:ext uri="{A12FA001-AC4F-418D-AE19-62706E023703}">
                    <ahyp:hlinkClr xmlns:ahyp="http://schemas.microsoft.com/office/drawing/2018/hyperlinkcolor" val="tx"/>
                  </a:ext>
                </a:extLst>
              </a:hlinkClick>
            </a:endParaRPr>
          </a:p>
        </p:txBody>
      </p:sp>
      <p:sp>
        <p:nvSpPr>
          <p:cNvPr id="21" name="Rounded Rectangle 13">
            <a:hlinkClick r:id="rId9"/>
            <a:extLst>
              <a:ext uri="{FF2B5EF4-FFF2-40B4-BE49-F238E27FC236}">
                <a16:creationId xmlns:a16="http://schemas.microsoft.com/office/drawing/2014/main" id="{0640F886-FF06-DDE7-D3BD-AAE7DA57A48D}"/>
              </a:ext>
            </a:extLst>
          </p:cNvPr>
          <p:cNvSpPr/>
          <p:nvPr/>
        </p:nvSpPr>
        <p:spPr>
          <a:xfrm>
            <a:off x="7092452" y="5892009"/>
            <a:ext cx="1860331" cy="63062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rPr>
              <a:t>Love to nurture imagination?</a:t>
            </a:r>
          </a:p>
        </p:txBody>
      </p:sp>
    </p:spTree>
    <p:extLst>
      <p:ext uri="{BB962C8B-B14F-4D97-AF65-F5344CB8AC3E}">
        <p14:creationId xmlns:p14="http://schemas.microsoft.com/office/powerpoint/2010/main" val="1996225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69565-4424-D488-961C-4A92F1C3A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208" y="96400"/>
            <a:ext cx="12141200" cy="6832600"/>
          </a:xfrm>
          <a:prstGeom prst="rect">
            <a:avLst/>
          </a:prstGeom>
        </p:spPr>
      </p:pic>
      <p:sp>
        <p:nvSpPr>
          <p:cNvPr id="3" name="TextBox 2">
            <a:extLst>
              <a:ext uri="{FF2B5EF4-FFF2-40B4-BE49-F238E27FC236}">
                <a16:creationId xmlns:a16="http://schemas.microsoft.com/office/drawing/2014/main" id="{74C8E418-6272-C670-91B8-F317DEE39B8A}"/>
              </a:ext>
            </a:extLst>
          </p:cNvPr>
          <p:cNvSpPr txBox="1"/>
          <p:nvPr/>
        </p:nvSpPr>
        <p:spPr>
          <a:xfrm>
            <a:off x="5759972" y="1312696"/>
            <a:ext cx="842473" cy="400110"/>
          </a:xfrm>
          <a:prstGeom prst="rect">
            <a:avLst/>
          </a:prstGeom>
          <a:noFill/>
        </p:spPr>
        <p:txBody>
          <a:bodyPr wrap="square" rtlCol="0">
            <a:spAutoFit/>
          </a:bodyPr>
          <a:lstStyle/>
          <a:p>
            <a:r>
              <a:rPr lang="en-US" sz="2000" b="1">
                <a:solidFill>
                  <a:schemeClr val="bg2"/>
                </a:solidFill>
              </a:rPr>
              <a:t>GCSE</a:t>
            </a:r>
          </a:p>
        </p:txBody>
      </p:sp>
      <p:sp>
        <p:nvSpPr>
          <p:cNvPr id="4" name="TextBox 3">
            <a:extLst>
              <a:ext uri="{FF2B5EF4-FFF2-40B4-BE49-F238E27FC236}">
                <a16:creationId xmlns:a16="http://schemas.microsoft.com/office/drawing/2014/main" id="{7CCE7EAC-F7E9-A2D5-C3B2-6AD9102D4D92}"/>
              </a:ext>
            </a:extLst>
          </p:cNvPr>
          <p:cNvSpPr txBox="1"/>
          <p:nvPr/>
        </p:nvSpPr>
        <p:spPr>
          <a:xfrm>
            <a:off x="1510717" y="2574672"/>
            <a:ext cx="1474314" cy="369332"/>
          </a:xfrm>
          <a:prstGeom prst="rect">
            <a:avLst/>
          </a:prstGeom>
          <a:noFill/>
        </p:spPr>
        <p:txBody>
          <a:bodyPr wrap="square" rtlCol="0">
            <a:spAutoFit/>
          </a:bodyPr>
          <a:lstStyle/>
          <a:p>
            <a:r>
              <a:rPr lang="en-US" b="1">
                <a:solidFill>
                  <a:schemeClr val="bg2"/>
                </a:solidFill>
              </a:rPr>
              <a:t>A level</a:t>
            </a:r>
          </a:p>
        </p:txBody>
      </p:sp>
      <p:sp>
        <p:nvSpPr>
          <p:cNvPr id="5" name="TextBox 4">
            <a:extLst>
              <a:ext uri="{FF2B5EF4-FFF2-40B4-BE49-F238E27FC236}">
                <a16:creationId xmlns:a16="http://schemas.microsoft.com/office/drawing/2014/main" id="{A2DB8EB6-35D2-7B53-93AE-5DA4FF4A1E08}"/>
              </a:ext>
            </a:extLst>
          </p:cNvPr>
          <p:cNvSpPr txBox="1"/>
          <p:nvPr/>
        </p:nvSpPr>
        <p:spPr>
          <a:xfrm>
            <a:off x="4336955" y="2574672"/>
            <a:ext cx="953147" cy="369332"/>
          </a:xfrm>
          <a:prstGeom prst="rect">
            <a:avLst/>
          </a:prstGeom>
          <a:noFill/>
        </p:spPr>
        <p:txBody>
          <a:bodyPr wrap="square" rtlCol="0">
            <a:spAutoFit/>
          </a:bodyPr>
          <a:lstStyle/>
          <a:p>
            <a:r>
              <a:rPr lang="en-US" b="1">
                <a:solidFill>
                  <a:schemeClr val="bg2"/>
                </a:solidFill>
              </a:rPr>
              <a:t>T Level</a:t>
            </a:r>
          </a:p>
        </p:txBody>
      </p:sp>
      <p:sp>
        <p:nvSpPr>
          <p:cNvPr id="6" name="TextBox 5">
            <a:extLst>
              <a:ext uri="{FF2B5EF4-FFF2-40B4-BE49-F238E27FC236}">
                <a16:creationId xmlns:a16="http://schemas.microsoft.com/office/drawing/2014/main" id="{79D5B0F8-C6AF-25DB-BAA6-C9F3E9307F47}"/>
              </a:ext>
            </a:extLst>
          </p:cNvPr>
          <p:cNvSpPr txBox="1"/>
          <p:nvPr/>
        </p:nvSpPr>
        <p:spPr>
          <a:xfrm>
            <a:off x="6149752" y="2614373"/>
            <a:ext cx="2746786" cy="307777"/>
          </a:xfrm>
          <a:prstGeom prst="rect">
            <a:avLst/>
          </a:prstGeom>
          <a:noFill/>
        </p:spPr>
        <p:txBody>
          <a:bodyPr wrap="square" rtlCol="0">
            <a:spAutoFit/>
          </a:bodyPr>
          <a:lstStyle/>
          <a:p>
            <a:r>
              <a:rPr lang="en-US" sz="1400" b="1">
                <a:solidFill>
                  <a:schemeClr val="bg2"/>
                </a:solidFill>
              </a:rPr>
              <a:t>Vocational/Technical Qualification</a:t>
            </a:r>
          </a:p>
        </p:txBody>
      </p:sp>
      <p:sp>
        <p:nvSpPr>
          <p:cNvPr id="7" name="TextBox 6">
            <a:extLst>
              <a:ext uri="{FF2B5EF4-FFF2-40B4-BE49-F238E27FC236}">
                <a16:creationId xmlns:a16="http://schemas.microsoft.com/office/drawing/2014/main" id="{54D88D06-AE83-5C09-E961-961EBAF10F2F}"/>
              </a:ext>
            </a:extLst>
          </p:cNvPr>
          <p:cNvSpPr txBox="1"/>
          <p:nvPr/>
        </p:nvSpPr>
        <p:spPr>
          <a:xfrm>
            <a:off x="9617794" y="2594826"/>
            <a:ext cx="1687507" cy="369332"/>
          </a:xfrm>
          <a:prstGeom prst="rect">
            <a:avLst/>
          </a:prstGeom>
          <a:noFill/>
        </p:spPr>
        <p:txBody>
          <a:bodyPr wrap="square" rtlCol="0">
            <a:spAutoFit/>
          </a:bodyPr>
          <a:lstStyle/>
          <a:p>
            <a:r>
              <a:rPr lang="en-US" b="1">
                <a:solidFill>
                  <a:schemeClr val="bg2"/>
                </a:solidFill>
              </a:rPr>
              <a:t>Apprenticeship</a:t>
            </a:r>
            <a:endParaRPr lang="en-US" sz="1200" b="1">
              <a:solidFill>
                <a:schemeClr val="bg2"/>
              </a:solidFill>
            </a:endParaRPr>
          </a:p>
        </p:txBody>
      </p:sp>
      <p:sp>
        <p:nvSpPr>
          <p:cNvPr id="8" name="TextBox 7">
            <a:extLst>
              <a:ext uri="{FF2B5EF4-FFF2-40B4-BE49-F238E27FC236}">
                <a16:creationId xmlns:a16="http://schemas.microsoft.com/office/drawing/2014/main" id="{0CE0B94A-A976-A51B-37FD-0A2D1C07BF68}"/>
              </a:ext>
            </a:extLst>
          </p:cNvPr>
          <p:cNvSpPr txBox="1"/>
          <p:nvPr/>
        </p:nvSpPr>
        <p:spPr>
          <a:xfrm>
            <a:off x="1510717" y="3956300"/>
            <a:ext cx="1122461" cy="369332"/>
          </a:xfrm>
          <a:prstGeom prst="rect">
            <a:avLst/>
          </a:prstGeom>
          <a:noFill/>
        </p:spPr>
        <p:txBody>
          <a:bodyPr wrap="square" rtlCol="0">
            <a:spAutoFit/>
          </a:bodyPr>
          <a:lstStyle/>
          <a:p>
            <a:r>
              <a:rPr lang="en-US" b="1">
                <a:solidFill>
                  <a:schemeClr val="bg2"/>
                </a:solidFill>
              </a:rPr>
              <a:t>Degree</a:t>
            </a:r>
          </a:p>
        </p:txBody>
      </p:sp>
      <p:sp>
        <p:nvSpPr>
          <p:cNvPr id="9" name="TextBox 8">
            <a:extLst>
              <a:ext uri="{FF2B5EF4-FFF2-40B4-BE49-F238E27FC236}">
                <a16:creationId xmlns:a16="http://schemas.microsoft.com/office/drawing/2014/main" id="{9CFB459D-A9D8-44B4-CB75-5218EDDD9D09}"/>
              </a:ext>
            </a:extLst>
          </p:cNvPr>
          <p:cNvSpPr txBox="1"/>
          <p:nvPr/>
        </p:nvSpPr>
        <p:spPr>
          <a:xfrm>
            <a:off x="4938410" y="3935851"/>
            <a:ext cx="2746786" cy="369332"/>
          </a:xfrm>
          <a:prstGeom prst="rect">
            <a:avLst/>
          </a:prstGeom>
          <a:noFill/>
        </p:spPr>
        <p:txBody>
          <a:bodyPr wrap="square" rtlCol="0">
            <a:spAutoFit/>
          </a:bodyPr>
          <a:lstStyle/>
          <a:p>
            <a:r>
              <a:rPr lang="en-US" b="1">
                <a:solidFill>
                  <a:schemeClr val="bg2"/>
                </a:solidFill>
              </a:rPr>
              <a:t>Level 4/5 qualifications</a:t>
            </a:r>
          </a:p>
        </p:txBody>
      </p:sp>
      <p:sp>
        <p:nvSpPr>
          <p:cNvPr id="10" name="TextBox 9">
            <a:extLst>
              <a:ext uri="{FF2B5EF4-FFF2-40B4-BE49-F238E27FC236}">
                <a16:creationId xmlns:a16="http://schemas.microsoft.com/office/drawing/2014/main" id="{2C269F26-E3A4-6B04-BD8E-7F9BB17A11C0}"/>
              </a:ext>
            </a:extLst>
          </p:cNvPr>
          <p:cNvSpPr txBox="1"/>
          <p:nvPr/>
        </p:nvSpPr>
        <p:spPr>
          <a:xfrm>
            <a:off x="9214338" y="3950011"/>
            <a:ext cx="2373923" cy="369332"/>
          </a:xfrm>
          <a:prstGeom prst="rect">
            <a:avLst/>
          </a:prstGeom>
          <a:noFill/>
        </p:spPr>
        <p:txBody>
          <a:bodyPr wrap="square" rtlCol="0">
            <a:spAutoFit/>
          </a:bodyPr>
          <a:lstStyle/>
          <a:p>
            <a:r>
              <a:rPr lang="en-US" b="1">
                <a:solidFill>
                  <a:schemeClr val="bg2"/>
                </a:solidFill>
              </a:rPr>
              <a:t>Higher apprenticeships</a:t>
            </a:r>
          </a:p>
        </p:txBody>
      </p:sp>
      <p:sp>
        <p:nvSpPr>
          <p:cNvPr id="11" name="TextBox 10">
            <a:extLst>
              <a:ext uri="{FF2B5EF4-FFF2-40B4-BE49-F238E27FC236}">
                <a16:creationId xmlns:a16="http://schemas.microsoft.com/office/drawing/2014/main" id="{FF0F2A67-3456-4E0E-CD74-B3AEEA5B7693}"/>
              </a:ext>
            </a:extLst>
          </p:cNvPr>
          <p:cNvSpPr txBox="1"/>
          <p:nvPr/>
        </p:nvSpPr>
        <p:spPr>
          <a:xfrm>
            <a:off x="9104258" y="4739172"/>
            <a:ext cx="2559429" cy="369332"/>
          </a:xfrm>
          <a:prstGeom prst="rect">
            <a:avLst/>
          </a:prstGeom>
          <a:noFill/>
        </p:spPr>
        <p:txBody>
          <a:bodyPr wrap="square" rtlCol="0">
            <a:spAutoFit/>
          </a:bodyPr>
          <a:lstStyle/>
          <a:p>
            <a:r>
              <a:rPr lang="en-US" b="1">
                <a:solidFill>
                  <a:schemeClr val="bg2"/>
                </a:solidFill>
              </a:rPr>
              <a:t>Degree apprenticeships</a:t>
            </a:r>
          </a:p>
        </p:txBody>
      </p:sp>
      <p:sp>
        <p:nvSpPr>
          <p:cNvPr id="12" name="TextBox 11">
            <a:extLst>
              <a:ext uri="{FF2B5EF4-FFF2-40B4-BE49-F238E27FC236}">
                <a16:creationId xmlns:a16="http://schemas.microsoft.com/office/drawing/2014/main" id="{09D6C090-8112-B864-17E7-33AE03120E22}"/>
              </a:ext>
            </a:extLst>
          </p:cNvPr>
          <p:cNvSpPr txBox="1"/>
          <p:nvPr/>
        </p:nvSpPr>
        <p:spPr>
          <a:xfrm>
            <a:off x="3689335" y="5895748"/>
            <a:ext cx="5144498" cy="307777"/>
          </a:xfrm>
          <a:prstGeom prst="rect">
            <a:avLst/>
          </a:prstGeom>
          <a:noFill/>
        </p:spPr>
        <p:txBody>
          <a:bodyPr wrap="square" rtlCol="0">
            <a:spAutoFit/>
          </a:bodyPr>
          <a:lstStyle/>
          <a:p>
            <a:r>
              <a:rPr lang="en-US" sz="1400" b="1">
                <a:solidFill>
                  <a:schemeClr val="bg2"/>
                </a:solidFill>
              </a:rPr>
              <a:t>Initial Teacher Training (ITT) with qualified teacher status (QTS)</a:t>
            </a:r>
          </a:p>
        </p:txBody>
      </p:sp>
      <p:sp>
        <p:nvSpPr>
          <p:cNvPr id="13" name="TextBox 12">
            <a:extLst>
              <a:ext uri="{FF2B5EF4-FFF2-40B4-BE49-F238E27FC236}">
                <a16:creationId xmlns:a16="http://schemas.microsoft.com/office/drawing/2014/main" id="{4B117A39-5342-5074-E3AD-7ECF48CEB645}"/>
              </a:ext>
            </a:extLst>
          </p:cNvPr>
          <p:cNvSpPr txBox="1"/>
          <p:nvPr/>
        </p:nvSpPr>
        <p:spPr>
          <a:xfrm>
            <a:off x="5629682" y="6410740"/>
            <a:ext cx="1103052" cy="369332"/>
          </a:xfrm>
          <a:prstGeom prst="rect">
            <a:avLst/>
          </a:prstGeom>
          <a:noFill/>
        </p:spPr>
        <p:txBody>
          <a:bodyPr wrap="square" rtlCol="0">
            <a:spAutoFit/>
          </a:bodyPr>
          <a:lstStyle/>
          <a:p>
            <a:r>
              <a:rPr lang="en-US" b="1">
                <a:solidFill>
                  <a:schemeClr val="bg2"/>
                </a:solidFill>
              </a:rPr>
              <a:t>Teacher</a:t>
            </a:r>
            <a:endParaRPr lang="en-US" sz="1600" b="1">
              <a:solidFill>
                <a:schemeClr val="bg2"/>
              </a:solidFill>
            </a:endParaRPr>
          </a:p>
        </p:txBody>
      </p:sp>
      <p:sp>
        <p:nvSpPr>
          <p:cNvPr id="14" name="Rectangle 13">
            <a:extLst>
              <a:ext uri="{FF2B5EF4-FFF2-40B4-BE49-F238E27FC236}">
                <a16:creationId xmlns:a16="http://schemas.microsoft.com/office/drawing/2014/main" id="{DD9D01F8-15D5-3AFD-53B5-65140555A8C8}"/>
              </a:ext>
            </a:extLst>
          </p:cNvPr>
          <p:cNvSpPr/>
          <p:nvPr/>
        </p:nvSpPr>
        <p:spPr>
          <a:xfrm>
            <a:off x="870284" y="1698955"/>
            <a:ext cx="10717978" cy="646331"/>
          </a:xfrm>
          <a:prstGeom prst="rect">
            <a:avLst/>
          </a:prstGeom>
        </p:spPr>
        <p:txBody>
          <a:bodyPr wrap="square" lIns="91440" tIns="45720" rIns="91440" bIns="45720" anchor="t">
            <a:spAutoFit/>
          </a:bodyPr>
          <a:lstStyle/>
          <a:p>
            <a:pPr algn="ctr"/>
            <a:r>
              <a:rPr lang="en-GB" sz="1200" b="1">
                <a:solidFill>
                  <a:schemeClr val="bg2"/>
                </a:solidFill>
                <a:latin typeface="Calibri" panose="020F0502020204030204" pitchFamily="34" charset="0"/>
                <a:cs typeface="Calibri" panose="020F0502020204030204" pitchFamily="34" charset="0"/>
              </a:rPr>
              <a:t>While there are different routes you can take to be a teacher there are a few essential things that you will need:</a:t>
            </a:r>
          </a:p>
          <a:p>
            <a:pPr algn="ctr"/>
            <a:r>
              <a:rPr lang="en-GB" sz="1200" b="1">
                <a:solidFill>
                  <a:schemeClr val="bg2"/>
                </a:solidFill>
                <a:latin typeface="Calibri"/>
                <a:cs typeface="Calibri"/>
              </a:rPr>
              <a:t>• A minimum GCSE Grade 4 or above in English and maths (plus science if you want to teach primary) </a:t>
            </a:r>
          </a:p>
          <a:p>
            <a:pPr algn="ctr"/>
            <a:r>
              <a:rPr lang="en-GB" sz="1200" b="1">
                <a:solidFill>
                  <a:schemeClr val="bg2"/>
                </a:solidFill>
                <a:latin typeface="Calibri" panose="020F0502020204030204" pitchFamily="34" charset="0"/>
                <a:cs typeface="Calibri" panose="020F0502020204030204" pitchFamily="34" charset="0"/>
              </a:rPr>
              <a:t>A degree or equivalent qualification</a:t>
            </a:r>
            <a:endParaRPr lang="en-GB" sz="1200" b="1">
              <a:solidFill>
                <a:schemeClr val="bg2"/>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303DE10-665E-25A2-93C1-1928158589BE}"/>
              </a:ext>
            </a:extLst>
          </p:cNvPr>
          <p:cNvSpPr/>
          <p:nvPr/>
        </p:nvSpPr>
        <p:spPr>
          <a:xfrm>
            <a:off x="550688" y="2998489"/>
            <a:ext cx="2516989" cy="276999"/>
          </a:xfrm>
          <a:prstGeom prst="rect">
            <a:avLst/>
          </a:prstGeom>
        </p:spPr>
        <p:txBody>
          <a:bodyPr wrap="square">
            <a:spAutoFit/>
          </a:bodyPr>
          <a:lstStyle/>
          <a:p>
            <a:r>
              <a:rPr lang="en-GB" sz="1200">
                <a:solidFill>
                  <a:schemeClr val="bg2"/>
                </a:solidFill>
              </a:rPr>
              <a:t>A levels are 2 years of study</a:t>
            </a:r>
          </a:p>
        </p:txBody>
      </p:sp>
      <p:sp>
        <p:nvSpPr>
          <p:cNvPr id="16" name="Rectangle 15">
            <a:extLst>
              <a:ext uri="{FF2B5EF4-FFF2-40B4-BE49-F238E27FC236}">
                <a16:creationId xmlns:a16="http://schemas.microsoft.com/office/drawing/2014/main" id="{752D34CD-5984-36D6-B28E-A556BF931E8D}"/>
              </a:ext>
            </a:extLst>
          </p:cNvPr>
          <p:cNvSpPr/>
          <p:nvPr/>
        </p:nvSpPr>
        <p:spPr>
          <a:xfrm>
            <a:off x="3372893" y="2952175"/>
            <a:ext cx="2780043" cy="830997"/>
          </a:xfrm>
          <a:prstGeom prst="rect">
            <a:avLst/>
          </a:prstGeom>
        </p:spPr>
        <p:txBody>
          <a:bodyPr wrap="square" lIns="91440" tIns="45720" rIns="91440" bIns="45720" anchor="t">
            <a:spAutoFit/>
          </a:bodyPr>
          <a:lstStyle/>
          <a:p>
            <a:r>
              <a:rPr lang="en-GB" sz="1200">
                <a:solidFill>
                  <a:schemeClr val="bg2"/>
                </a:solidFill>
              </a:rPr>
              <a:t>T Levels are nationally recognised, technical qualifications for 16–19-year-olds. Designed by leading employers, one T Level is equivalent in size to 3 A levels</a:t>
            </a:r>
          </a:p>
        </p:txBody>
      </p:sp>
      <p:sp>
        <p:nvSpPr>
          <p:cNvPr id="17" name="Rectangle 16">
            <a:extLst>
              <a:ext uri="{FF2B5EF4-FFF2-40B4-BE49-F238E27FC236}">
                <a16:creationId xmlns:a16="http://schemas.microsoft.com/office/drawing/2014/main" id="{F1A7B2F4-9CA9-BAF9-86C3-9C33A6349122}"/>
              </a:ext>
            </a:extLst>
          </p:cNvPr>
          <p:cNvSpPr/>
          <p:nvPr/>
        </p:nvSpPr>
        <p:spPr>
          <a:xfrm>
            <a:off x="6212456" y="2952175"/>
            <a:ext cx="2621377" cy="830997"/>
          </a:xfrm>
          <a:prstGeom prst="rect">
            <a:avLst/>
          </a:prstGeom>
        </p:spPr>
        <p:txBody>
          <a:bodyPr wrap="square">
            <a:spAutoFit/>
          </a:bodyPr>
          <a:lstStyle/>
          <a:p>
            <a:r>
              <a:rPr lang="en-GB" sz="1200">
                <a:solidFill>
                  <a:schemeClr val="bg2"/>
                </a:solidFill>
              </a:rPr>
              <a:t>These include BTEC, Applied General Qualifications (AGQ) and Vocational Technical Qualifications (VTQ) – all at Level 3</a:t>
            </a:r>
          </a:p>
        </p:txBody>
      </p:sp>
      <p:sp>
        <p:nvSpPr>
          <p:cNvPr id="18" name="Rectangle 17">
            <a:extLst>
              <a:ext uri="{FF2B5EF4-FFF2-40B4-BE49-F238E27FC236}">
                <a16:creationId xmlns:a16="http://schemas.microsoft.com/office/drawing/2014/main" id="{3F017495-B743-2111-5FCA-E0566C15616E}"/>
              </a:ext>
            </a:extLst>
          </p:cNvPr>
          <p:cNvSpPr/>
          <p:nvPr/>
        </p:nvSpPr>
        <p:spPr>
          <a:xfrm>
            <a:off x="9032048" y="2927423"/>
            <a:ext cx="2663672" cy="830997"/>
          </a:xfrm>
          <a:prstGeom prst="rect">
            <a:avLst/>
          </a:prstGeom>
        </p:spPr>
        <p:txBody>
          <a:bodyPr wrap="square">
            <a:spAutoFit/>
          </a:bodyPr>
          <a:lstStyle/>
          <a:p>
            <a:r>
              <a:rPr lang="en-GB" sz="1200">
                <a:solidFill>
                  <a:schemeClr val="bg2"/>
                </a:solidFill>
              </a:rPr>
              <a:t>Apprenticeships are jobs which combine practical work and study. Intermediate is Level 2, Advanced is Level 3</a:t>
            </a:r>
          </a:p>
        </p:txBody>
      </p:sp>
      <p:sp>
        <p:nvSpPr>
          <p:cNvPr id="19" name="Rectangle 18">
            <a:extLst>
              <a:ext uri="{FF2B5EF4-FFF2-40B4-BE49-F238E27FC236}">
                <a16:creationId xmlns:a16="http://schemas.microsoft.com/office/drawing/2014/main" id="{ABF1A22F-1018-96F9-3926-99A451AB4BC5}"/>
              </a:ext>
            </a:extLst>
          </p:cNvPr>
          <p:cNvSpPr/>
          <p:nvPr/>
        </p:nvSpPr>
        <p:spPr>
          <a:xfrm>
            <a:off x="528313" y="4323673"/>
            <a:ext cx="2663672" cy="1308050"/>
          </a:xfrm>
          <a:prstGeom prst="rect">
            <a:avLst/>
          </a:prstGeom>
        </p:spPr>
        <p:txBody>
          <a:bodyPr wrap="square">
            <a:spAutoFit/>
          </a:bodyPr>
          <a:lstStyle/>
          <a:p>
            <a:r>
              <a:rPr lang="en-GB" sz="1100" b="1">
                <a:solidFill>
                  <a:schemeClr val="bg2"/>
                </a:solidFill>
              </a:rPr>
              <a:t>Complete a degree course</a:t>
            </a:r>
            <a:br>
              <a:rPr lang="en-GB" sz="1100" b="1">
                <a:solidFill>
                  <a:schemeClr val="bg2"/>
                </a:solidFill>
              </a:rPr>
            </a:br>
            <a:endParaRPr lang="en-GB" sz="600" b="1">
              <a:solidFill>
                <a:schemeClr val="bg2"/>
              </a:solidFill>
            </a:endParaRPr>
          </a:p>
          <a:p>
            <a:r>
              <a:rPr lang="en-GB" sz="1100">
                <a:solidFill>
                  <a:schemeClr val="bg2"/>
                </a:solidFill>
              </a:rPr>
              <a:t>It is possible to get QTS as part of an undergraduate degree, for example:</a:t>
            </a:r>
          </a:p>
          <a:p>
            <a:br>
              <a:rPr lang="en-GB" sz="400">
                <a:solidFill>
                  <a:schemeClr val="bg2"/>
                </a:solidFill>
              </a:rPr>
            </a:br>
            <a:r>
              <a:rPr lang="en-GB" sz="1100">
                <a:solidFill>
                  <a:schemeClr val="bg2"/>
                </a:solidFill>
              </a:rPr>
              <a:t>• Bachelor of Arts (BA) with QTS</a:t>
            </a:r>
          </a:p>
          <a:p>
            <a:r>
              <a:rPr lang="en-GB" sz="1100">
                <a:solidFill>
                  <a:schemeClr val="bg2"/>
                </a:solidFill>
              </a:rPr>
              <a:t>• Bachelor of Education (</a:t>
            </a:r>
            <a:r>
              <a:rPr lang="en-GB" sz="1100" err="1">
                <a:solidFill>
                  <a:schemeClr val="bg2"/>
                </a:solidFill>
              </a:rPr>
              <a:t>BEd</a:t>
            </a:r>
            <a:r>
              <a:rPr lang="en-GB" sz="1100">
                <a:solidFill>
                  <a:schemeClr val="bg2"/>
                </a:solidFill>
              </a:rPr>
              <a:t>) with QTS</a:t>
            </a:r>
          </a:p>
          <a:p>
            <a:r>
              <a:rPr lang="en-GB" sz="1100">
                <a:solidFill>
                  <a:schemeClr val="bg2"/>
                </a:solidFill>
              </a:rPr>
              <a:t>• Bachelor of Science (BSc) with QTS</a:t>
            </a:r>
          </a:p>
        </p:txBody>
      </p:sp>
      <p:sp>
        <p:nvSpPr>
          <p:cNvPr id="20" name="Rectangle 19">
            <a:extLst>
              <a:ext uri="{FF2B5EF4-FFF2-40B4-BE49-F238E27FC236}">
                <a16:creationId xmlns:a16="http://schemas.microsoft.com/office/drawing/2014/main" id="{B8E96F54-F170-4363-4071-6904B13407EA}"/>
              </a:ext>
            </a:extLst>
          </p:cNvPr>
          <p:cNvSpPr/>
          <p:nvPr/>
        </p:nvSpPr>
        <p:spPr>
          <a:xfrm>
            <a:off x="3400419" y="4338640"/>
            <a:ext cx="5345724" cy="1154162"/>
          </a:xfrm>
          <a:prstGeom prst="rect">
            <a:avLst/>
          </a:prstGeom>
        </p:spPr>
        <p:txBody>
          <a:bodyPr wrap="square" lIns="91440" tIns="45720" rIns="91440" bIns="45720" anchor="t">
            <a:spAutoFit/>
          </a:bodyPr>
          <a:lstStyle/>
          <a:p>
            <a:r>
              <a:rPr lang="en-GB" sz="1100">
                <a:solidFill>
                  <a:schemeClr val="bg2"/>
                </a:solidFill>
              </a:rPr>
              <a:t>Complete a L4/5 course and top up to a degree – L4/5 includes Certificate of HE, Diploma of HE, Higher Technical Qualification (HTQ), HNC, HND and Foundation degrees</a:t>
            </a:r>
            <a:endParaRPr lang="en-GB" sz="900">
              <a:solidFill>
                <a:schemeClr val="bg2"/>
              </a:solidFill>
            </a:endParaRPr>
          </a:p>
          <a:p>
            <a:br>
              <a:rPr lang="en-GB" sz="900">
                <a:solidFill>
                  <a:schemeClr val="bg2"/>
                </a:solidFill>
              </a:rPr>
            </a:br>
            <a:endParaRPr lang="en-GB" sz="900">
              <a:solidFill>
                <a:schemeClr val="bg2"/>
              </a:solidFill>
            </a:endParaRPr>
          </a:p>
          <a:p>
            <a:br>
              <a:rPr lang="en-GB" sz="900">
                <a:solidFill>
                  <a:schemeClr val="bg2"/>
                </a:solidFill>
              </a:rPr>
            </a:br>
            <a:endParaRPr lang="en-GB" sz="900">
              <a:solidFill>
                <a:schemeClr val="bg2"/>
              </a:solidFill>
            </a:endParaRPr>
          </a:p>
          <a:p>
            <a:r>
              <a:rPr lang="en-GB" sz="1100">
                <a:solidFill>
                  <a:schemeClr val="bg2"/>
                </a:solidFill>
              </a:rPr>
              <a:t>Top up to a degree (Level 6) in a year of full-time study</a:t>
            </a:r>
            <a:endParaRPr lang="en-GB" sz="1100">
              <a:solidFill>
                <a:schemeClr val="bg2"/>
              </a:solidFill>
              <a:cs typeface="Calibri"/>
            </a:endParaRPr>
          </a:p>
        </p:txBody>
      </p:sp>
      <p:sp>
        <p:nvSpPr>
          <p:cNvPr id="21" name="Rectangle 20">
            <a:extLst>
              <a:ext uri="{FF2B5EF4-FFF2-40B4-BE49-F238E27FC236}">
                <a16:creationId xmlns:a16="http://schemas.microsoft.com/office/drawing/2014/main" id="{8B3CE2D9-6567-A8EE-8055-6063064D40E8}"/>
              </a:ext>
            </a:extLst>
          </p:cNvPr>
          <p:cNvSpPr/>
          <p:nvPr/>
        </p:nvSpPr>
        <p:spPr>
          <a:xfrm>
            <a:off x="9091006" y="4321508"/>
            <a:ext cx="2516989" cy="430887"/>
          </a:xfrm>
          <a:prstGeom prst="rect">
            <a:avLst/>
          </a:prstGeom>
        </p:spPr>
        <p:txBody>
          <a:bodyPr wrap="square">
            <a:spAutoFit/>
          </a:bodyPr>
          <a:lstStyle/>
          <a:p>
            <a:r>
              <a:rPr lang="en-GB" sz="1100">
                <a:solidFill>
                  <a:schemeClr val="bg2"/>
                </a:solidFill>
              </a:rPr>
              <a:t>Higher level apprenticeship (foundation degree / Level 5)</a:t>
            </a:r>
          </a:p>
        </p:txBody>
      </p:sp>
      <p:sp>
        <p:nvSpPr>
          <p:cNvPr id="22" name="Rectangle 21">
            <a:extLst>
              <a:ext uri="{FF2B5EF4-FFF2-40B4-BE49-F238E27FC236}">
                <a16:creationId xmlns:a16="http://schemas.microsoft.com/office/drawing/2014/main" id="{E46DADF8-B748-EC63-DC06-FAB03A740FD7}"/>
              </a:ext>
            </a:extLst>
          </p:cNvPr>
          <p:cNvSpPr/>
          <p:nvPr/>
        </p:nvSpPr>
        <p:spPr>
          <a:xfrm>
            <a:off x="9104258" y="5067073"/>
            <a:ext cx="2663672" cy="600164"/>
          </a:xfrm>
          <a:prstGeom prst="rect">
            <a:avLst/>
          </a:prstGeom>
        </p:spPr>
        <p:txBody>
          <a:bodyPr wrap="square">
            <a:spAutoFit/>
          </a:bodyPr>
          <a:lstStyle/>
          <a:p>
            <a:r>
              <a:rPr lang="en-GB" sz="1100">
                <a:solidFill>
                  <a:schemeClr val="bg2"/>
                </a:solidFill>
              </a:rPr>
              <a:t>Degree apprenticeship </a:t>
            </a:r>
          </a:p>
          <a:p>
            <a:r>
              <a:rPr lang="en-GB" sz="1100">
                <a:solidFill>
                  <a:schemeClr val="bg2"/>
                </a:solidFill>
              </a:rPr>
              <a:t>(Level 6-7). There is a Level 6 Teaching apprenticeship programme</a:t>
            </a:r>
          </a:p>
        </p:txBody>
      </p:sp>
      <p:pic>
        <p:nvPicPr>
          <p:cNvPr id="24" name="Picture 23" descr="A yellow and black sign&#10;&#10;Description automatically generated with medium confidence">
            <a:extLst>
              <a:ext uri="{FF2B5EF4-FFF2-40B4-BE49-F238E27FC236}">
                <a16:creationId xmlns:a16="http://schemas.microsoft.com/office/drawing/2014/main" id="{BC3B4C76-D5FC-355B-D1CA-A244CE90B4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Tree>
    <p:extLst>
      <p:ext uri="{BB962C8B-B14F-4D97-AF65-F5344CB8AC3E}">
        <p14:creationId xmlns:p14="http://schemas.microsoft.com/office/powerpoint/2010/main" val="7645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324126" y="490685"/>
            <a:ext cx="5095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activity?</a:t>
            </a:r>
            <a:endParaRPr lang="en-US" sz="1600">
              <a:solidFill>
                <a:schemeClr val="tx2"/>
              </a:solidFill>
            </a:endParaRPr>
          </a:p>
        </p:txBody>
      </p:sp>
      <p:sp>
        <p:nvSpPr>
          <p:cNvPr id="4" name="TextBox 3">
            <a:extLst>
              <a:ext uri="{FF2B5EF4-FFF2-40B4-BE49-F238E27FC236}">
                <a16:creationId xmlns:a16="http://schemas.microsoft.com/office/drawing/2014/main" id="{68780DCA-37B5-1DD4-149A-AFAAB219B181}"/>
              </a:ext>
            </a:extLst>
          </p:cNvPr>
          <p:cNvSpPr txBox="1"/>
          <p:nvPr/>
        </p:nvSpPr>
        <p:spPr>
          <a:xfrm>
            <a:off x="371376" y="1554602"/>
            <a:ext cx="10757707"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a:ea typeface="+mn-lt"/>
                <a:cs typeface="+mn-lt"/>
              </a:rPr>
              <a:t>     Pick a topic in Textiles you think you would like to try and teach</a:t>
            </a:r>
            <a:endParaRPr lang="en-US" sz="1500">
              <a:ea typeface="+mn-lt"/>
              <a:cs typeface="+mn-lt"/>
            </a:endParaRPr>
          </a:p>
          <a:p>
            <a:pPr>
              <a:buFont typeface="Arial"/>
              <a:buChar char="•"/>
            </a:pPr>
            <a:r>
              <a:rPr lang="en-GB" sz="1500">
                <a:ea typeface="+mn-lt"/>
                <a:cs typeface="+mn-lt"/>
              </a:rPr>
              <a:t>     Agree your choice of topic with your teacher and the length of session (and with which group)</a:t>
            </a:r>
            <a:endParaRPr lang="en-US" sz="1500">
              <a:ea typeface="+mn-lt"/>
              <a:cs typeface="+mn-lt"/>
            </a:endParaRPr>
          </a:p>
          <a:p>
            <a:r>
              <a:rPr lang="en-GB" sz="1500">
                <a:ea typeface="+mn-lt"/>
                <a:cs typeface="+mn-lt"/>
              </a:rPr>
              <a:t>      (It may be the perfect opportunity to try this with a younger class lower down the school, or as a transition activity for Y6)</a:t>
            </a:r>
            <a:endParaRPr lang="en-US" sz="1500">
              <a:cs typeface="Calibri"/>
            </a:endParaRPr>
          </a:p>
          <a:p>
            <a:pPr marL="285750" indent="-285750">
              <a:buFont typeface="Arial"/>
              <a:buChar char="•"/>
            </a:pPr>
            <a:r>
              <a:rPr lang="en-GB" sz="1500">
                <a:cs typeface="Calibri" panose="020F0502020204030204"/>
              </a:rPr>
              <a:t>Plan a short activity to cover the topic in a way you feel will be engaging and memorable for your peers as part of a lesson starter, main activity or plenary</a:t>
            </a:r>
            <a:endParaRPr lang="en-US" sz="1500">
              <a:ea typeface="+mn-lt"/>
              <a:cs typeface="+mn-lt"/>
            </a:endParaRPr>
          </a:p>
          <a:p>
            <a:endParaRPr lang="en-GB" sz="1500">
              <a:solidFill>
                <a:schemeClr val="tx2">
                  <a:lumMod val="50000"/>
                </a:schemeClr>
              </a:solidFill>
              <a:cs typeface="Arial"/>
            </a:endParaRPr>
          </a:p>
          <a:p>
            <a:r>
              <a:rPr lang="en-GB" sz="1500" b="1">
                <a:solidFill>
                  <a:schemeClr val="tx2">
                    <a:lumMod val="50000"/>
                  </a:schemeClr>
                </a:solidFill>
                <a:cs typeface="Arial"/>
              </a:rPr>
              <a:t>Consider:</a:t>
            </a:r>
            <a:endParaRPr lang="en-GB" sz="1500" b="1">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Arial"/>
              </a:rPr>
              <a:t>What are you trying to achieve (teach)?  Be clear what information you intend to impart                  </a:t>
            </a:r>
            <a:r>
              <a:rPr lang="en-GB" sz="1500">
                <a:solidFill>
                  <a:schemeClr val="tx2">
                    <a:lumMod val="50000"/>
                  </a:schemeClr>
                </a:solidFill>
                <a:ea typeface="+mn-lt"/>
                <a:cs typeface="+mn-lt"/>
              </a:rPr>
              <a:t> </a:t>
            </a:r>
          </a:p>
          <a:p>
            <a:pPr marL="285750" indent="-285750">
              <a:buFont typeface="Arial"/>
              <a:buChar char="•"/>
            </a:pPr>
            <a:r>
              <a:rPr lang="en-GB" sz="1500">
                <a:solidFill>
                  <a:schemeClr val="tx2">
                    <a:lumMod val="50000"/>
                  </a:schemeClr>
                </a:solidFill>
                <a:ea typeface="+mn-lt"/>
                <a:cs typeface="+mn-lt"/>
              </a:rPr>
              <a:t>How will you make it fun? How will you make it 'stick'? How long will this take?</a:t>
            </a:r>
            <a:endParaRPr lang="en-GB" sz="1500">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Calibri"/>
              </a:rPr>
              <a:t>What type of activity will you plan for? (written/practical)</a:t>
            </a:r>
          </a:p>
          <a:p>
            <a:pPr marL="285750" indent="-285750">
              <a:buFont typeface="Arial"/>
              <a:buChar char="•"/>
            </a:pPr>
            <a:r>
              <a:rPr lang="en-GB" sz="1500">
                <a:solidFill>
                  <a:schemeClr val="tx2">
                    <a:lumMod val="50000"/>
                  </a:schemeClr>
                </a:solidFill>
                <a:cs typeface="Arial"/>
              </a:rPr>
              <a:t>How will you know others have learned it?                </a:t>
            </a:r>
          </a:p>
          <a:p>
            <a:pPr marL="285750" indent="-285750">
              <a:buFont typeface="Arial"/>
              <a:buChar char="•"/>
            </a:pPr>
            <a:r>
              <a:rPr lang="en-GB" sz="1500">
                <a:solidFill>
                  <a:schemeClr val="tx2">
                    <a:lumMod val="50000"/>
                  </a:schemeClr>
                </a:solidFill>
                <a:cs typeface="Arial"/>
              </a:rPr>
              <a:t>How will you make sure everyone is stretched and challenged? </a:t>
            </a:r>
          </a:p>
          <a:p>
            <a:pPr marL="285750" indent="-285750">
              <a:buFont typeface="Arial"/>
              <a:buChar char="•"/>
            </a:pPr>
            <a:r>
              <a:rPr lang="en-GB" sz="1500">
                <a:solidFill>
                  <a:schemeClr val="tx2">
                    <a:lumMod val="50000"/>
                  </a:schemeClr>
                </a:solidFill>
                <a:cs typeface="Arial"/>
              </a:rPr>
              <a:t>What will the end-product be?</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3" name="TextBox 2">
            <a:extLst>
              <a:ext uri="{FF2B5EF4-FFF2-40B4-BE49-F238E27FC236}">
                <a16:creationId xmlns:a16="http://schemas.microsoft.com/office/drawing/2014/main" id="{119EF74F-8D98-05EB-1174-4C8CB625DACC}"/>
              </a:ext>
            </a:extLst>
          </p:cNvPr>
          <p:cNvSpPr txBox="1"/>
          <p:nvPr/>
        </p:nvSpPr>
        <p:spPr>
          <a:xfrm>
            <a:off x="333159" y="4835885"/>
            <a:ext cx="114022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cs typeface="Calibri"/>
              </a:rPr>
              <a:t>Once you have checked it with your teacher, try the lesson with a small group (as agreed by your teacher)</a:t>
            </a:r>
          </a:p>
          <a:p>
            <a:r>
              <a:rPr lang="en-US" sz="1500">
                <a:cs typeface="Calibri"/>
              </a:rPr>
              <a:t>Try and get feedback during and after the session from those in the lessons and from the teacher</a:t>
            </a:r>
            <a:endParaRPr lang="en-US" sz="1500"/>
          </a:p>
        </p:txBody>
      </p:sp>
      <p:sp>
        <p:nvSpPr>
          <p:cNvPr id="5" name="TextBox 4">
            <a:extLst>
              <a:ext uri="{FF2B5EF4-FFF2-40B4-BE49-F238E27FC236}">
                <a16:creationId xmlns:a16="http://schemas.microsoft.com/office/drawing/2014/main" id="{0DDBF870-C90D-AF2D-F169-6B8B2C72A767}"/>
              </a:ext>
            </a:extLst>
          </p:cNvPr>
          <p:cNvSpPr txBox="1"/>
          <p:nvPr/>
        </p:nvSpPr>
        <p:spPr>
          <a:xfrm>
            <a:off x="368878" y="5645511"/>
            <a:ext cx="7055427" cy="10310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a:solidFill>
                  <a:srgbClr val="242523"/>
                </a:solidFill>
                <a:cs typeface="Segoe UI"/>
              </a:rPr>
              <a:t>After, consider:</a:t>
            </a:r>
            <a:r>
              <a:rPr lang="en-GB" sz="1500" b="1">
                <a:cs typeface="Segoe UI"/>
              </a:rPr>
              <a:t>​</a:t>
            </a:r>
          </a:p>
          <a:p>
            <a:pPr marL="285750" indent="-285750">
              <a:buFont typeface="Arial"/>
              <a:buChar char="•"/>
            </a:pPr>
            <a:r>
              <a:rPr lang="en-GB" sz="1500">
                <a:solidFill>
                  <a:srgbClr val="242523"/>
                </a:solidFill>
                <a:cs typeface="Segoe UI"/>
              </a:rPr>
              <a:t>What you enjoyed about the experience                     </a:t>
            </a:r>
            <a:r>
              <a:rPr lang="en-US" sz="1500">
                <a:cs typeface="Segoe UI"/>
              </a:rPr>
              <a:t>​</a:t>
            </a:r>
          </a:p>
          <a:p>
            <a:pPr marL="285750" indent="-285750">
              <a:buFont typeface="Arial"/>
              <a:buChar char="•"/>
            </a:pPr>
            <a:r>
              <a:rPr lang="en-GB" sz="1500">
                <a:solidFill>
                  <a:srgbClr val="242523"/>
                </a:solidFill>
                <a:cs typeface="Segoe UI"/>
              </a:rPr>
              <a:t>Whether this is something, with training, you would enjoy</a:t>
            </a:r>
            <a:endParaRPr lang="en-GB" sz="1500">
              <a:cs typeface="Calibri" panose="020F0502020204030204"/>
            </a:endParaRPr>
          </a:p>
          <a:p>
            <a:pPr marL="285750" indent="-285750">
              <a:buFont typeface="Arial"/>
              <a:buChar char="•"/>
            </a:pPr>
            <a:r>
              <a:rPr lang="en-GB" sz="1500">
                <a:solidFill>
                  <a:srgbClr val="242523"/>
                </a:solidFill>
                <a:cs typeface="Segoe UI"/>
              </a:rPr>
              <a:t>How you felt when others learned from you  </a:t>
            </a:r>
            <a:r>
              <a:rPr lang="en-GB" sz="1600">
                <a:solidFill>
                  <a:srgbClr val="242523"/>
                </a:solidFill>
                <a:cs typeface="Segoe UI"/>
              </a:rPr>
              <a:t> </a:t>
            </a:r>
          </a:p>
        </p:txBody>
      </p:sp>
    </p:spTree>
    <p:extLst>
      <p:ext uri="{BB962C8B-B14F-4D97-AF65-F5344CB8AC3E}">
        <p14:creationId xmlns:p14="http://schemas.microsoft.com/office/powerpoint/2010/main" val="37017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981200" y="1675685"/>
            <a:ext cx="9578889" cy="933450"/>
          </a:xfrm>
          <a:prstGeom prst="rect">
            <a:avLst/>
          </a:prstGeom>
        </p:spPr>
        <p:txBody>
          <a:bodyPr vert="horz" lIns="91440" tIns="45720" rIns="91440" bIns="45720" rtlCol="0" anchor="t">
            <a:noAutofit/>
          </a:bodyPr>
          <a:lstStyle/>
          <a:p>
            <a:pPr marL="0" indent="0">
              <a:buNone/>
            </a:pPr>
            <a:r>
              <a:rPr lang="en-GB" sz="4000" b="1">
                <a:solidFill>
                  <a:schemeClr val="tx2"/>
                </a:solidFill>
                <a:cs typeface="Calibri"/>
              </a:rPr>
              <a:t>Non-obvious jobs using Textiles: </a:t>
            </a:r>
            <a:endParaRPr lang="en-GB">
              <a:solidFill>
                <a:schemeClr val="tx2"/>
              </a:solidFill>
              <a:cs typeface="Calibri"/>
            </a:endParaRPr>
          </a:p>
          <a:p>
            <a:pPr marL="0" indent="0">
              <a:buNone/>
            </a:pPr>
            <a:r>
              <a:rPr lang="en-GB" sz="4000" b="1">
                <a:solidFill>
                  <a:schemeClr val="tx2"/>
                </a:solidFill>
                <a:cs typeface="Calibri"/>
              </a:rPr>
              <a:t>Ever thought about..?</a:t>
            </a:r>
            <a:endParaRPr lang="en-GB">
              <a:solidFill>
                <a:schemeClr val="tx2"/>
              </a:solidFill>
              <a:cs typeface="Calibri"/>
            </a:endParaRPr>
          </a:p>
          <a:p>
            <a:pPr marL="0" indent="0">
              <a:buNone/>
            </a:pPr>
            <a:endParaRPr lang="en-GB" sz="4000" b="1">
              <a:solidFill>
                <a:schemeClr val="tx2"/>
              </a:solidFill>
              <a:cs typeface="Calibri"/>
            </a:endParaRPr>
          </a:p>
        </p:txBody>
      </p:sp>
      <p:sp>
        <p:nvSpPr>
          <p:cNvPr id="2" name="TextBox 1">
            <a:extLst>
              <a:ext uri="{FF2B5EF4-FFF2-40B4-BE49-F238E27FC236}">
                <a16:creationId xmlns:a16="http://schemas.microsoft.com/office/drawing/2014/main" id="{60D1E94C-6654-0EF0-35AC-EF3E7BFB26F7}"/>
              </a:ext>
            </a:extLst>
          </p:cNvPr>
          <p:cNvSpPr txBox="1"/>
          <p:nvPr/>
        </p:nvSpPr>
        <p:spPr>
          <a:xfrm>
            <a:off x="838944" y="3323654"/>
            <a:ext cx="44021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How to become a Wedding Dress Designer and Shop Owner: Deborah's story</a:t>
            </a:r>
            <a:endParaRPr lang="en-US">
              <a:ea typeface="+mn-lt"/>
              <a:cs typeface="+mn-lt"/>
            </a:endParaRPr>
          </a:p>
        </p:txBody>
      </p:sp>
      <p:sp>
        <p:nvSpPr>
          <p:cNvPr id="5" name="TextBox 4">
            <a:extLst>
              <a:ext uri="{FF2B5EF4-FFF2-40B4-BE49-F238E27FC236}">
                <a16:creationId xmlns:a16="http://schemas.microsoft.com/office/drawing/2014/main" id="{76078B30-E631-4F33-7034-D30F60E6E88A}"/>
              </a:ext>
            </a:extLst>
          </p:cNvPr>
          <p:cNvSpPr txBox="1"/>
          <p:nvPr/>
        </p:nvSpPr>
        <p:spPr>
          <a:xfrm>
            <a:off x="838945" y="4130648"/>
            <a:ext cx="3726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How to becomes a Marketing Executive: Georgia's story</a:t>
            </a:r>
            <a:endParaRPr lang="en-US">
              <a:ea typeface="+mn-lt"/>
              <a:cs typeface="+mn-lt"/>
            </a:endParaRPr>
          </a:p>
        </p:txBody>
      </p:sp>
      <p:sp>
        <p:nvSpPr>
          <p:cNvPr id="6" name="TextBox 5">
            <a:extLst>
              <a:ext uri="{FF2B5EF4-FFF2-40B4-BE49-F238E27FC236}">
                <a16:creationId xmlns:a16="http://schemas.microsoft.com/office/drawing/2014/main" id="{B4E8E9BF-2281-E879-78E2-23075624E7D6}"/>
              </a:ext>
            </a:extLst>
          </p:cNvPr>
          <p:cNvSpPr txBox="1"/>
          <p:nvPr/>
        </p:nvSpPr>
        <p:spPr>
          <a:xfrm>
            <a:off x="838944" y="4939499"/>
            <a:ext cx="40388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How to become a Costume Designer for Small Axe</a:t>
            </a:r>
            <a:endParaRPr lang="en-US">
              <a:ea typeface="+mn-lt"/>
              <a:cs typeface="+mn-lt"/>
            </a:endParaRPr>
          </a:p>
          <a:p>
            <a:endParaRPr lang="en-US">
              <a:ea typeface="Calibri"/>
              <a:cs typeface="Calibri"/>
            </a:endParaRPr>
          </a:p>
        </p:txBody>
      </p:sp>
      <p:sp>
        <p:nvSpPr>
          <p:cNvPr id="8" name="TextBox 7">
            <a:extLst>
              <a:ext uri="{FF2B5EF4-FFF2-40B4-BE49-F238E27FC236}">
                <a16:creationId xmlns:a16="http://schemas.microsoft.com/office/drawing/2014/main" id="{CEFD9583-A4C1-14E1-164D-238401EC11F6}"/>
              </a:ext>
            </a:extLst>
          </p:cNvPr>
          <p:cNvSpPr txBox="1"/>
          <p:nvPr/>
        </p:nvSpPr>
        <p:spPr>
          <a:xfrm>
            <a:off x="8651262" y="3920612"/>
            <a:ext cx="35716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Retail Merchandiser | Explore careers | National Careers Service</a:t>
            </a:r>
            <a:endParaRPr lang="en-US">
              <a:cs typeface="Calibri"/>
            </a:endParaRPr>
          </a:p>
        </p:txBody>
      </p:sp>
      <p:sp>
        <p:nvSpPr>
          <p:cNvPr id="11" name="TextBox 10">
            <a:extLst>
              <a:ext uri="{FF2B5EF4-FFF2-40B4-BE49-F238E27FC236}">
                <a16:creationId xmlns:a16="http://schemas.microsoft.com/office/drawing/2014/main" id="{966D3E90-9745-52ED-1CF3-4862981BA9DA}"/>
              </a:ext>
            </a:extLst>
          </p:cNvPr>
          <p:cNvSpPr txBox="1"/>
          <p:nvPr/>
        </p:nvSpPr>
        <p:spPr>
          <a:xfrm>
            <a:off x="8660787" y="3050098"/>
            <a:ext cx="3578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Personal Shopper | Explore careers | National Careers Service</a:t>
            </a:r>
            <a:endParaRPr lang="en-US">
              <a:cs typeface="Calibri"/>
            </a:endParaRPr>
          </a:p>
        </p:txBody>
      </p:sp>
      <p:sp>
        <p:nvSpPr>
          <p:cNvPr id="13" name="TextBox 12">
            <a:extLst>
              <a:ext uri="{FF2B5EF4-FFF2-40B4-BE49-F238E27FC236}">
                <a16:creationId xmlns:a16="http://schemas.microsoft.com/office/drawing/2014/main" id="{CE0FAC40-8F06-2719-E2E0-A7CEAE634E2B}"/>
              </a:ext>
            </a:extLst>
          </p:cNvPr>
          <p:cNvSpPr txBox="1"/>
          <p:nvPr/>
        </p:nvSpPr>
        <p:spPr>
          <a:xfrm>
            <a:off x="8651262" y="4738988"/>
            <a:ext cx="34764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Exhibition Designer | Explore careers | National Careers Service</a:t>
            </a:r>
            <a:endParaRPr lang="en-US">
              <a:cs typeface="Calibri"/>
            </a:endParaRPr>
          </a:p>
        </p:txBody>
      </p:sp>
      <p:sp>
        <p:nvSpPr>
          <p:cNvPr id="15" name="TextBox 14">
            <a:extLst>
              <a:ext uri="{FF2B5EF4-FFF2-40B4-BE49-F238E27FC236}">
                <a16:creationId xmlns:a16="http://schemas.microsoft.com/office/drawing/2014/main" id="{D8CA26B4-C8EB-74FE-BA93-9ECDB3A5FF2B}"/>
              </a:ext>
            </a:extLst>
          </p:cNvPr>
          <p:cNvSpPr txBox="1"/>
          <p:nvPr/>
        </p:nvSpPr>
        <p:spPr>
          <a:xfrm>
            <a:off x="5417745" y="3156935"/>
            <a:ext cx="29661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lumMod val="50000"/>
                  </a:schemeClr>
                </a:solidFill>
                <a:hlinkClick r:id="rId9">
                  <a:extLst>
                    <a:ext uri="{A12FA001-AC4F-418D-AE19-62706E023703}">
                      <ahyp:hlinkClr xmlns:ahyp="http://schemas.microsoft.com/office/drawing/2018/hyperlinkcolor" val="tx"/>
                    </a:ext>
                  </a:extLst>
                </a:hlinkClick>
              </a:rPr>
              <a:t>Careers ideas and information - Art and Design (Textiles)</a:t>
            </a:r>
            <a:endParaRPr lang="en-US">
              <a:solidFill>
                <a:schemeClr val="tx2">
                  <a:lumMod val="50000"/>
                </a:schemeClr>
              </a:solidFill>
              <a:cs typeface="Calibri"/>
            </a:endParaRPr>
          </a:p>
        </p:txBody>
      </p:sp>
      <p:pic>
        <p:nvPicPr>
          <p:cNvPr id="17" name="Picture 17">
            <a:extLst>
              <a:ext uri="{FF2B5EF4-FFF2-40B4-BE49-F238E27FC236}">
                <a16:creationId xmlns:a16="http://schemas.microsoft.com/office/drawing/2014/main" id="{723782A5-3B69-B6CB-408B-EE677FB6CE95}"/>
              </a:ext>
            </a:extLst>
          </p:cNvPr>
          <p:cNvPicPr>
            <a:picLocks noChangeAspect="1"/>
          </p:cNvPicPr>
          <p:nvPr/>
        </p:nvPicPr>
        <p:blipFill>
          <a:blip r:embed="rId10"/>
          <a:stretch>
            <a:fillRect/>
          </a:stretch>
        </p:blipFill>
        <p:spPr>
          <a:xfrm>
            <a:off x="5414203" y="5867414"/>
            <a:ext cx="1257300" cy="600075"/>
          </a:xfrm>
          <a:prstGeom prst="rect">
            <a:avLst/>
          </a:prstGeom>
        </p:spPr>
      </p:pic>
      <p:pic>
        <p:nvPicPr>
          <p:cNvPr id="18" name="Picture 18" descr="Logo&#10;&#10;Description automatically generated">
            <a:extLst>
              <a:ext uri="{FF2B5EF4-FFF2-40B4-BE49-F238E27FC236}">
                <a16:creationId xmlns:a16="http://schemas.microsoft.com/office/drawing/2014/main" id="{8A9645F0-8350-DB06-CC2A-3F0191E2046B}"/>
              </a:ext>
            </a:extLst>
          </p:cNvPr>
          <p:cNvPicPr>
            <a:picLocks noChangeAspect="1"/>
          </p:cNvPicPr>
          <p:nvPr/>
        </p:nvPicPr>
        <p:blipFill>
          <a:blip r:embed="rId11"/>
          <a:stretch>
            <a:fillRect/>
          </a:stretch>
        </p:blipFill>
        <p:spPr>
          <a:xfrm>
            <a:off x="946609" y="5783528"/>
            <a:ext cx="850563" cy="850563"/>
          </a:xfrm>
          <a:prstGeom prst="rect">
            <a:avLst/>
          </a:prstGeom>
        </p:spPr>
      </p:pic>
      <p:pic>
        <p:nvPicPr>
          <p:cNvPr id="19" name="Picture 19">
            <a:extLst>
              <a:ext uri="{FF2B5EF4-FFF2-40B4-BE49-F238E27FC236}">
                <a16:creationId xmlns:a16="http://schemas.microsoft.com/office/drawing/2014/main" id="{8C112535-5734-C4D3-D91B-C820575A8B99}"/>
              </a:ext>
            </a:extLst>
          </p:cNvPr>
          <p:cNvPicPr>
            <a:picLocks noChangeAspect="1"/>
          </p:cNvPicPr>
          <p:nvPr/>
        </p:nvPicPr>
        <p:blipFill>
          <a:blip r:embed="rId12"/>
          <a:stretch>
            <a:fillRect/>
          </a:stretch>
        </p:blipFill>
        <p:spPr>
          <a:xfrm>
            <a:off x="8524229" y="5690984"/>
            <a:ext cx="985281" cy="975385"/>
          </a:xfrm>
          <a:prstGeom prst="rect">
            <a:avLst/>
          </a:prstGeom>
        </p:spPr>
      </p:pic>
      <p:sp>
        <p:nvSpPr>
          <p:cNvPr id="4" name="TextBox 3">
            <a:extLst>
              <a:ext uri="{FF2B5EF4-FFF2-40B4-BE49-F238E27FC236}">
                <a16:creationId xmlns:a16="http://schemas.microsoft.com/office/drawing/2014/main" id="{E8984C58-143E-29AD-BA62-FEFE7F2FF37D}"/>
              </a:ext>
            </a:extLst>
          </p:cNvPr>
          <p:cNvSpPr txBox="1"/>
          <p:nvPr/>
        </p:nvSpPr>
        <p:spPr>
          <a:xfrm>
            <a:off x="8659503" y="2527119"/>
            <a:ext cx="3581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484948"/>
                </a:solidFill>
                <a:cs typeface="Segoe UI"/>
                <a:hlinkClick r:id="rId13"/>
              </a:rPr>
              <a:t>Everyone Can Be Creative</a:t>
            </a:r>
            <a:r>
              <a:rPr lang="en-GB">
                <a:cs typeface="Calibri"/>
              </a:rPr>
              <a:t>​</a:t>
            </a:r>
            <a:endParaRPr lang="en-GB"/>
          </a:p>
        </p:txBody>
      </p:sp>
      <p:sp>
        <p:nvSpPr>
          <p:cNvPr id="25" name="TextBox 24">
            <a:extLst>
              <a:ext uri="{FF2B5EF4-FFF2-40B4-BE49-F238E27FC236}">
                <a16:creationId xmlns:a16="http://schemas.microsoft.com/office/drawing/2014/main" id="{FCE88697-1E5B-FA38-A4F9-ABD70ACBE77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5|</a:t>
            </a:r>
          </a:p>
        </p:txBody>
      </p:sp>
      <p:pic>
        <p:nvPicPr>
          <p:cNvPr id="9" name="Picture 8" descr="Icon&#10;&#10;Description automatically generated">
            <a:extLst>
              <a:ext uri="{FF2B5EF4-FFF2-40B4-BE49-F238E27FC236}">
                <a16:creationId xmlns:a16="http://schemas.microsoft.com/office/drawing/2014/main" id="{749EAB42-23E9-3E4B-CEE9-4CFEF8F957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4204" y="1720078"/>
            <a:ext cx="709796" cy="709796"/>
          </a:xfrm>
          <a:prstGeom prst="rect">
            <a:avLst/>
          </a:prstGeom>
        </p:spPr>
      </p:pic>
      <p:sp>
        <p:nvSpPr>
          <p:cNvPr id="7" name="TextBox 6">
            <a:extLst>
              <a:ext uri="{FF2B5EF4-FFF2-40B4-BE49-F238E27FC236}">
                <a16:creationId xmlns:a16="http://schemas.microsoft.com/office/drawing/2014/main" id="{A7BD4682-81E3-C22B-A2BA-796F2BA1BAA2}"/>
              </a:ext>
            </a:extLst>
          </p:cNvPr>
          <p:cNvSpPr txBox="1"/>
          <p:nvPr/>
        </p:nvSpPr>
        <p:spPr>
          <a:xfrm>
            <a:off x="1923330" y="583129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5"/>
              </a:rPr>
              <a:t>https://www.bbc.co.uk/bitesize/articles/zhst2sg</a:t>
            </a:r>
            <a:endParaRPr lang="en-US"/>
          </a:p>
          <a:p>
            <a:endParaRPr lang="en-US">
              <a:cs typeface="Calibri"/>
            </a:endParaRPr>
          </a:p>
        </p:txBody>
      </p:sp>
      <p:sp>
        <p:nvSpPr>
          <p:cNvPr id="12" name="TextBox 11">
            <a:extLst>
              <a:ext uri="{FF2B5EF4-FFF2-40B4-BE49-F238E27FC236}">
                <a16:creationId xmlns:a16="http://schemas.microsoft.com/office/drawing/2014/main" id="{9919C44D-92A7-5D64-9AFB-6F49359AC4BF}"/>
              </a:ext>
            </a:extLst>
          </p:cNvPr>
          <p:cNvSpPr txBox="1"/>
          <p:nvPr/>
        </p:nvSpPr>
        <p:spPr>
          <a:xfrm>
            <a:off x="9445004" y="574925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6"/>
              </a:rPr>
              <a:t>https://nationalcareers.service.gov.uk/explore-careers</a:t>
            </a:r>
            <a:endParaRPr lang="en-US"/>
          </a:p>
          <a:p>
            <a:endParaRPr lang="en-US">
              <a:cs typeface="Calibri"/>
            </a:endParaRPr>
          </a:p>
        </p:txBody>
      </p:sp>
      <p:pic>
        <p:nvPicPr>
          <p:cNvPr id="26" name="Picture 25">
            <a:extLst>
              <a:ext uri="{FF2B5EF4-FFF2-40B4-BE49-F238E27FC236}">
                <a16:creationId xmlns:a16="http://schemas.microsoft.com/office/drawing/2014/main" id="{FC5D9349-B22B-2175-9582-753B4FA01A9A}"/>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96703" y="3349171"/>
            <a:ext cx="326160" cy="306307"/>
          </a:xfrm>
          <a:prstGeom prst="rect">
            <a:avLst/>
          </a:prstGeom>
        </p:spPr>
      </p:pic>
      <p:pic>
        <p:nvPicPr>
          <p:cNvPr id="27" name="Picture 26">
            <a:extLst>
              <a:ext uri="{FF2B5EF4-FFF2-40B4-BE49-F238E27FC236}">
                <a16:creationId xmlns:a16="http://schemas.microsoft.com/office/drawing/2014/main" id="{5A513737-3244-0A9C-D03E-3F5A8716CA55}"/>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96703" y="4144746"/>
            <a:ext cx="326160" cy="306307"/>
          </a:xfrm>
          <a:prstGeom prst="rect">
            <a:avLst/>
          </a:prstGeom>
        </p:spPr>
      </p:pic>
      <p:pic>
        <p:nvPicPr>
          <p:cNvPr id="28" name="Picture 27">
            <a:extLst>
              <a:ext uri="{FF2B5EF4-FFF2-40B4-BE49-F238E27FC236}">
                <a16:creationId xmlns:a16="http://schemas.microsoft.com/office/drawing/2014/main" id="{709ADBAC-1100-4D74-BA4F-E219EF12372D}"/>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96703" y="4977341"/>
            <a:ext cx="326160" cy="306307"/>
          </a:xfrm>
          <a:prstGeom prst="rect">
            <a:avLst/>
          </a:prstGeom>
        </p:spPr>
      </p:pic>
      <p:pic>
        <p:nvPicPr>
          <p:cNvPr id="29" name="Picture 28">
            <a:extLst>
              <a:ext uri="{FF2B5EF4-FFF2-40B4-BE49-F238E27FC236}">
                <a16:creationId xmlns:a16="http://schemas.microsoft.com/office/drawing/2014/main" id="{1BCB9A9F-0163-E505-7D00-B31213F701EA}"/>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5102732" y="3207103"/>
            <a:ext cx="326160" cy="306307"/>
          </a:xfrm>
          <a:prstGeom prst="rect">
            <a:avLst/>
          </a:prstGeom>
        </p:spPr>
      </p:pic>
      <p:pic>
        <p:nvPicPr>
          <p:cNvPr id="30" name="Picture 29">
            <a:extLst>
              <a:ext uri="{FF2B5EF4-FFF2-40B4-BE49-F238E27FC236}">
                <a16:creationId xmlns:a16="http://schemas.microsoft.com/office/drawing/2014/main" id="{C48C44F3-167B-F9B1-26DB-6CC87E5E114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8300549" y="3129611"/>
            <a:ext cx="326160" cy="306307"/>
          </a:xfrm>
          <a:prstGeom prst="rect">
            <a:avLst/>
          </a:prstGeom>
        </p:spPr>
      </p:pic>
      <p:pic>
        <p:nvPicPr>
          <p:cNvPr id="31" name="Picture 30">
            <a:extLst>
              <a:ext uri="{FF2B5EF4-FFF2-40B4-BE49-F238E27FC236}">
                <a16:creationId xmlns:a16="http://schemas.microsoft.com/office/drawing/2014/main" id="{9AF93C7B-DFFF-F3F3-BFB0-017C5BB0ADED}"/>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8300549" y="3911934"/>
            <a:ext cx="326160" cy="306307"/>
          </a:xfrm>
          <a:prstGeom prst="rect">
            <a:avLst/>
          </a:prstGeom>
        </p:spPr>
      </p:pic>
      <p:pic>
        <p:nvPicPr>
          <p:cNvPr id="32" name="Picture 31">
            <a:extLst>
              <a:ext uri="{FF2B5EF4-FFF2-40B4-BE49-F238E27FC236}">
                <a16:creationId xmlns:a16="http://schemas.microsoft.com/office/drawing/2014/main" id="{F424EA20-D2E9-197F-8FDE-DC3710A05202}"/>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8300549" y="4744529"/>
            <a:ext cx="326160" cy="306307"/>
          </a:xfrm>
          <a:prstGeom prst="rect">
            <a:avLst/>
          </a:prstGeom>
        </p:spPr>
      </p:pic>
    </p:spTree>
    <p:extLst>
      <p:ext uri="{BB962C8B-B14F-4D97-AF65-F5344CB8AC3E}">
        <p14:creationId xmlns:p14="http://schemas.microsoft.com/office/powerpoint/2010/main" val="29518930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SharedWithUsers xmlns="75ca23ed-fdba-4544-8426-dc162b381dbf">
      <UserInfo>
        <DisplayName/>
        <AccountId xsi:nil="true"/>
        <AccountType/>
      </UserInfo>
    </SharedWithUsers>
    <MediaLengthInSeconds xmlns="537c5f05-cdad-425f-aad0-0d3c32d95df6" xsi:nil="true"/>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18" ma:contentTypeDescription="Create a new document." ma:contentTypeScope="" ma:versionID="a1adb2c8f62d6cf7579b6a7d877348cb">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447ec897873e89eabd3d7842368b06fe"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779049-4F17-4D64-978D-4C862B6C874B}">
  <ds:schemaRefs>
    <ds:schemaRef ds:uri="0b7998e6-b82a-4691-8b94-178a4ba284ea"/>
    <ds:schemaRef ds:uri="75ca23ed-fdba-4544-8426-dc162b381d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6d796ba-87e0-471c-81e6-24e32029e591"/>
  </ds:schemaRefs>
</ds:datastoreItem>
</file>

<file path=customXml/itemProps2.xml><?xml version="1.0" encoding="utf-8"?>
<ds:datastoreItem xmlns:ds="http://schemas.openxmlformats.org/officeDocument/2006/customXml" ds:itemID="{DDA41F3D-A60B-45FE-BE71-C4BFCDC03FB9}"/>
</file>

<file path=customXml/itemProps3.xml><?xml version="1.0" encoding="utf-8"?>
<ds:datastoreItem xmlns:ds="http://schemas.openxmlformats.org/officeDocument/2006/customXml" ds:itemID="{D6721283-21C3-49A6-937B-6314E51AAF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8276</Words>
  <Application>Microsoft Office PowerPoint</Application>
  <PresentationFormat>Widescreen</PresentationFormat>
  <Paragraphs>817</Paragraphs>
  <Slides>30</Slides>
  <Notes>29</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30</vt:i4>
      </vt:variant>
    </vt:vector>
  </HeadingPairs>
  <TitlesOfParts>
    <vt:vector size="43" baseType="lpstr">
      <vt:lpstr>Arial</vt:lpstr>
      <vt:lpstr>Arial,Sans-Serif</vt:lpstr>
      <vt:lpstr>Calibri</vt:lpstr>
      <vt:lpstr>Calibri Light</vt:lpstr>
      <vt:lpstr>Lato</vt:lpstr>
      <vt:lpstr>Segoe UI</vt:lpstr>
      <vt:lpstr>Symbol</vt:lpstr>
      <vt:lpstr>office theme</vt:lpstr>
      <vt:lpstr>4_End slide</vt:lpstr>
      <vt:lpstr>Breakout - one third</vt:lpstr>
      <vt:lpstr>No breakout</vt:lpstr>
      <vt:lpstr>Breakout - half page</vt:lpstr>
      <vt:lpstr>Breakout - one third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MYPATH Job of the week (Textiles)</vt:lpstr>
      <vt:lpstr>PowerPoint Presentation</vt:lpstr>
      <vt:lpstr>PowerPoint Presentation</vt:lpstr>
      <vt:lpstr>PowerPoint Presentation</vt:lpstr>
      <vt:lpstr>Textiles Pathways</vt:lpstr>
      <vt:lpstr>Combine Study and Work</vt:lpstr>
      <vt:lpstr>Study Pathways</vt:lpstr>
      <vt:lpstr>Work Pathways</vt:lpstr>
      <vt:lpstr>University League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Philippa Hartley</cp:lastModifiedBy>
  <cp:revision>1</cp:revision>
  <dcterms:created xsi:type="dcterms:W3CDTF">2022-04-04T12:54:06Z</dcterms:created>
  <dcterms:modified xsi:type="dcterms:W3CDTF">2022-10-28T12:42:43Z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0x01010035240089F4EC45469A28A09DB9281528</vt:lpwstr>
  </property>
  <property fmtid="{D5CDD505-2E9C-101B-9397-08002B2CF9AE}" pid="3" name="Document Type">
    <vt:lpwstr/>
  </property>
  <property fmtid="{D5CDD505-2E9C-101B-9397-08002B2CF9AE}" pid="4" name="MediaServiceImageTags">
    <vt:lpwstr/>
  </property>
  <property fmtid="{D5CDD505-2E9C-101B-9397-08002B2CF9AE}" pid="5" name="Order">
    <vt:r8>56948800</vt:r8>
  </property>
  <property fmtid="{D5CDD505-2E9C-101B-9397-08002B2CF9AE}" pid="6" name="xd_Signature">
    <vt:bool>false</vt:bool>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