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39"/>
  </p:notesMasterIdLst>
  <p:sldIdLst>
    <p:sldId id="266" r:id="rId10"/>
    <p:sldId id="265" r:id="rId11"/>
    <p:sldId id="285" r:id="rId12"/>
    <p:sldId id="263" r:id="rId13"/>
    <p:sldId id="262" r:id="rId14"/>
    <p:sldId id="295" r:id="rId15"/>
    <p:sldId id="296" r:id="rId16"/>
    <p:sldId id="331" r:id="rId17"/>
    <p:sldId id="333" r:id="rId18"/>
    <p:sldId id="334" r:id="rId19"/>
    <p:sldId id="337" r:id="rId20"/>
    <p:sldId id="338" r:id="rId21"/>
    <p:sldId id="335" r:id="rId22"/>
    <p:sldId id="273" r:id="rId23"/>
    <p:sldId id="291" r:id="rId24"/>
    <p:sldId id="292" r:id="rId25"/>
    <p:sldId id="332" r:id="rId26"/>
    <p:sldId id="293" r:id="rId27"/>
    <p:sldId id="309" r:id="rId28"/>
    <p:sldId id="299" r:id="rId29"/>
    <p:sldId id="267" r:id="rId30"/>
    <p:sldId id="268" r:id="rId31"/>
    <p:sldId id="269" r:id="rId32"/>
    <p:sldId id="270" r:id="rId33"/>
    <p:sldId id="336" r:id="rId34"/>
    <p:sldId id="304" r:id="rId35"/>
    <p:sldId id="305" r:id="rId36"/>
    <p:sldId id="302" r:id="rId37"/>
    <p:sldId id="258" r:id="rId3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B232"/>
    <a:srgbClr val="C90F50"/>
    <a:srgbClr val="E5362A"/>
    <a:srgbClr val="E8B45A"/>
    <a:srgbClr val="E8B462"/>
    <a:srgbClr val="006A94"/>
    <a:srgbClr val="525E93"/>
    <a:srgbClr val="91C155"/>
    <a:srgbClr val="D7EAEA"/>
    <a:srgbClr val="E95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730FF6-EE2F-46D3-A14C-274A7610C2FC}" v="1" dt="2022-10-28T12:19:47.9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94718"/>
  </p:normalViewPr>
  <p:slideViewPr>
    <p:cSldViewPr snapToGrid="0">
      <p:cViewPr varScale="1">
        <p:scale>
          <a:sx n="108" d="100"/>
          <a:sy n="108" d="100"/>
        </p:scale>
        <p:origin x="900"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8/10/relationships/authors" Target="authors.xml"/><Relationship Id="rId20" Type="http://schemas.openxmlformats.org/officeDocument/2006/relationships/slide" Target="slides/slide11.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57FB42F6-E928-D2EC-0CA7-24227BF57988}"/>
    <pc:docChg chg="modSld">
      <pc:chgData name="Philippa Hartley" userId="S::phartley@careersandenterprise.co.uk::2a2506f4-19e7-4777-8767-f0efb84bcc1f" providerId="AD" clId="Web-{57FB42F6-E928-D2EC-0CA7-24227BF57988}" dt="2022-08-23T16:39:16.671" v="2" actId="20577"/>
      <pc:docMkLst>
        <pc:docMk/>
      </pc:docMkLst>
      <pc:sldChg chg="modSp">
        <pc:chgData name="Philippa Hartley" userId="S::phartley@careersandenterprise.co.uk::2a2506f4-19e7-4777-8767-f0efb84bcc1f" providerId="AD" clId="Web-{57FB42F6-E928-D2EC-0CA7-24227BF57988}" dt="2022-08-23T16:39:16.671" v="2" actId="20577"/>
        <pc:sldMkLst>
          <pc:docMk/>
          <pc:sldMk cId="1458964949" sldId="332"/>
        </pc:sldMkLst>
        <pc:spChg chg="mod">
          <ac:chgData name="Philippa Hartley" userId="S::phartley@careersandenterprise.co.uk::2a2506f4-19e7-4777-8767-f0efb84bcc1f" providerId="AD" clId="Web-{57FB42F6-E928-D2EC-0CA7-24227BF57988}" dt="2022-08-23T16:39:16.671" v="2" actId="20577"/>
          <ac:spMkLst>
            <pc:docMk/>
            <pc:sldMk cId="1458964949" sldId="332"/>
            <ac:spMk id="10" creationId="{0A98D770-D1CA-48AC-9D51-BB02ECF9332F}"/>
          </ac:spMkLst>
        </pc:spChg>
      </pc:sldChg>
    </pc:docChg>
  </pc:docChgLst>
  <pc:docChgLst>
    <pc:chgData name="Philippa Hartley" userId="2a2506f4-19e7-4777-8767-f0efb84bcc1f" providerId="ADAL" clId="{40C0D493-7F7E-4E68-8C72-0053E2BF43C2}"/>
    <pc:docChg chg="custSel delSld modSld">
      <pc:chgData name="Philippa Hartley" userId="2a2506f4-19e7-4777-8767-f0efb84bcc1f" providerId="ADAL" clId="{40C0D493-7F7E-4E68-8C72-0053E2BF43C2}" dt="2022-07-26T06:42:56.483" v="47" actId="2696"/>
      <pc:docMkLst>
        <pc:docMk/>
      </pc:docMkLst>
      <pc:sldChg chg="del">
        <pc:chgData name="Philippa Hartley" userId="2a2506f4-19e7-4777-8767-f0efb84bcc1f" providerId="ADAL" clId="{40C0D493-7F7E-4E68-8C72-0053E2BF43C2}" dt="2022-07-26T06:42:56.483" v="47" actId="2696"/>
        <pc:sldMkLst>
          <pc:docMk/>
          <pc:sldMk cId="3370456479" sldId="301"/>
        </pc:sldMkLst>
      </pc:sldChg>
      <pc:sldChg chg="del">
        <pc:chgData name="Philippa Hartley" userId="2a2506f4-19e7-4777-8767-f0efb84bcc1f" providerId="ADAL" clId="{40C0D493-7F7E-4E68-8C72-0053E2BF43C2}" dt="2022-07-26T06:06:02.235" v="14" actId="2696"/>
        <pc:sldMkLst>
          <pc:docMk/>
          <pc:sldMk cId="2451819836" sldId="307"/>
        </pc:sldMkLst>
      </pc:sldChg>
      <pc:sldChg chg="del">
        <pc:chgData name="Philippa Hartley" userId="2a2506f4-19e7-4777-8767-f0efb84bcc1f" providerId="ADAL" clId="{40C0D493-7F7E-4E68-8C72-0053E2BF43C2}" dt="2022-07-26T06:42:47.861" v="46" actId="2696"/>
        <pc:sldMkLst>
          <pc:docMk/>
          <pc:sldMk cId="1900427348" sldId="310"/>
        </pc:sldMkLst>
      </pc:sldChg>
      <pc:sldChg chg="del">
        <pc:chgData name="Philippa Hartley" userId="2a2506f4-19e7-4777-8767-f0efb84bcc1f" providerId="ADAL" clId="{40C0D493-7F7E-4E68-8C72-0053E2BF43C2}" dt="2022-07-26T06:10:26.604" v="45" actId="2696"/>
        <pc:sldMkLst>
          <pc:docMk/>
          <pc:sldMk cId="2311000164" sldId="320"/>
        </pc:sldMkLst>
      </pc:sldChg>
      <pc:sldChg chg="del">
        <pc:chgData name="Philippa Hartley" userId="2a2506f4-19e7-4777-8767-f0efb84bcc1f" providerId="ADAL" clId="{40C0D493-7F7E-4E68-8C72-0053E2BF43C2}" dt="2022-07-26T06:07:09.994" v="21" actId="2696"/>
        <pc:sldMkLst>
          <pc:docMk/>
          <pc:sldMk cId="1228241752" sldId="330"/>
        </pc:sldMkLst>
      </pc:sldChg>
      <pc:sldChg chg="addSp delSp modSp mod">
        <pc:chgData name="Philippa Hartley" userId="2a2506f4-19e7-4777-8767-f0efb84bcc1f" providerId="ADAL" clId="{40C0D493-7F7E-4E68-8C72-0053E2BF43C2}" dt="2022-07-26T06:05:58.267" v="13"/>
        <pc:sldMkLst>
          <pc:docMk/>
          <pc:sldMk cId="951707955" sldId="333"/>
        </pc:sldMkLst>
        <pc:picChg chg="del">
          <ac:chgData name="Philippa Hartley" userId="2a2506f4-19e7-4777-8767-f0efb84bcc1f" providerId="ADAL" clId="{40C0D493-7F7E-4E68-8C72-0053E2BF43C2}" dt="2022-07-26T06:04:50.251" v="0" actId="478"/>
          <ac:picMkLst>
            <pc:docMk/>
            <pc:sldMk cId="951707955" sldId="333"/>
            <ac:picMk id="14" creationId="{A38011E4-C0EE-544A-B40C-16BBCFB55DD3}"/>
          </ac:picMkLst>
        </pc:picChg>
        <pc:picChg chg="del">
          <ac:chgData name="Philippa Hartley" userId="2a2506f4-19e7-4777-8767-f0efb84bcc1f" providerId="ADAL" clId="{40C0D493-7F7E-4E68-8C72-0053E2BF43C2}" dt="2022-07-26T06:04:51.155" v="1" actId="478"/>
          <ac:picMkLst>
            <pc:docMk/>
            <pc:sldMk cId="951707955" sldId="333"/>
            <ac:picMk id="16" creationId="{061A9085-2194-9C49-BD46-1DA94C81D11B}"/>
          </ac:picMkLst>
        </pc:picChg>
        <pc:picChg chg="del">
          <ac:chgData name="Philippa Hartley" userId="2a2506f4-19e7-4777-8767-f0efb84bcc1f" providerId="ADAL" clId="{40C0D493-7F7E-4E68-8C72-0053E2BF43C2}" dt="2022-07-26T06:04:51.891" v="2" actId="478"/>
          <ac:picMkLst>
            <pc:docMk/>
            <pc:sldMk cId="951707955" sldId="333"/>
            <ac:picMk id="20" creationId="{DF3DCF91-0951-FE46-B404-88CDB80352CB}"/>
          </ac:picMkLst>
        </pc:picChg>
        <pc:picChg chg="del">
          <ac:chgData name="Philippa Hartley" userId="2a2506f4-19e7-4777-8767-f0efb84bcc1f" providerId="ADAL" clId="{40C0D493-7F7E-4E68-8C72-0053E2BF43C2}" dt="2022-07-26T06:04:52.962" v="3" actId="478"/>
          <ac:picMkLst>
            <pc:docMk/>
            <pc:sldMk cId="951707955" sldId="333"/>
            <ac:picMk id="21" creationId="{9F154995-BB1F-7C48-B38D-6CE6B4D65CD8}"/>
          </ac:picMkLst>
        </pc:picChg>
        <pc:picChg chg="del">
          <ac:chgData name="Philippa Hartley" userId="2a2506f4-19e7-4777-8767-f0efb84bcc1f" providerId="ADAL" clId="{40C0D493-7F7E-4E68-8C72-0053E2BF43C2}" dt="2022-07-26T06:04:54.067" v="4" actId="478"/>
          <ac:picMkLst>
            <pc:docMk/>
            <pc:sldMk cId="951707955" sldId="333"/>
            <ac:picMk id="22" creationId="{6BB5FEE6-BB0F-484A-895E-385CAF80AF20}"/>
          </ac:picMkLst>
        </pc:picChg>
        <pc:picChg chg="del">
          <ac:chgData name="Philippa Hartley" userId="2a2506f4-19e7-4777-8767-f0efb84bcc1f" providerId="ADAL" clId="{40C0D493-7F7E-4E68-8C72-0053E2BF43C2}" dt="2022-07-26T06:04:54.722" v="5" actId="478"/>
          <ac:picMkLst>
            <pc:docMk/>
            <pc:sldMk cId="951707955" sldId="333"/>
            <ac:picMk id="23" creationId="{C012BE38-9F76-B848-A2F8-0D27D11F3964}"/>
          </ac:picMkLst>
        </pc:picChg>
        <pc:picChg chg="del">
          <ac:chgData name="Philippa Hartley" userId="2a2506f4-19e7-4777-8767-f0efb84bcc1f" providerId="ADAL" clId="{40C0D493-7F7E-4E68-8C72-0053E2BF43C2}" dt="2022-07-26T06:04:55.523" v="6" actId="478"/>
          <ac:picMkLst>
            <pc:docMk/>
            <pc:sldMk cId="951707955" sldId="333"/>
            <ac:picMk id="24" creationId="{B910A05B-890F-F041-96F4-A1610721CBDF}"/>
          </ac:picMkLst>
        </pc:picChg>
        <pc:picChg chg="add mod">
          <ac:chgData name="Philippa Hartley" userId="2a2506f4-19e7-4777-8767-f0efb84bcc1f" providerId="ADAL" clId="{40C0D493-7F7E-4E68-8C72-0053E2BF43C2}" dt="2022-07-26T06:05:02.063" v="7"/>
          <ac:picMkLst>
            <pc:docMk/>
            <pc:sldMk cId="951707955" sldId="333"/>
            <ac:picMk id="26" creationId="{3C269935-92AA-2A9A-FE7E-46DAE5F08103}"/>
          </ac:picMkLst>
        </pc:picChg>
        <pc:picChg chg="add mod">
          <ac:chgData name="Philippa Hartley" userId="2a2506f4-19e7-4777-8767-f0efb84bcc1f" providerId="ADAL" clId="{40C0D493-7F7E-4E68-8C72-0053E2BF43C2}" dt="2022-07-26T06:05:09.507" v="8"/>
          <ac:picMkLst>
            <pc:docMk/>
            <pc:sldMk cId="951707955" sldId="333"/>
            <ac:picMk id="27" creationId="{08BFDCEE-B0FE-26F3-BAB6-D65AD97C6D2D}"/>
          </ac:picMkLst>
        </pc:picChg>
        <pc:picChg chg="add mod">
          <ac:chgData name="Philippa Hartley" userId="2a2506f4-19e7-4777-8767-f0efb84bcc1f" providerId="ADAL" clId="{40C0D493-7F7E-4E68-8C72-0053E2BF43C2}" dt="2022-07-26T06:05:16.715" v="9"/>
          <ac:picMkLst>
            <pc:docMk/>
            <pc:sldMk cId="951707955" sldId="333"/>
            <ac:picMk id="28" creationId="{D72045A3-FEE7-66DD-7F6F-534A1695DA10}"/>
          </ac:picMkLst>
        </pc:picChg>
        <pc:picChg chg="add mod">
          <ac:chgData name="Philippa Hartley" userId="2a2506f4-19e7-4777-8767-f0efb84bcc1f" providerId="ADAL" clId="{40C0D493-7F7E-4E68-8C72-0053E2BF43C2}" dt="2022-07-26T06:05:25.839" v="10"/>
          <ac:picMkLst>
            <pc:docMk/>
            <pc:sldMk cId="951707955" sldId="333"/>
            <ac:picMk id="29" creationId="{05A69F5F-31EE-3396-7EAC-DAA468F3698B}"/>
          </ac:picMkLst>
        </pc:picChg>
        <pc:picChg chg="add mod">
          <ac:chgData name="Philippa Hartley" userId="2a2506f4-19e7-4777-8767-f0efb84bcc1f" providerId="ADAL" clId="{40C0D493-7F7E-4E68-8C72-0053E2BF43C2}" dt="2022-07-26T06:05:37.662" v="11"/>
          <ac:picMkLst>
            <pc:docMk/>
            <pc:sldMk cId="951707955" sldId="333"/>
            <ac:picMk id="30" creationId="{B5150F1D-877C-5603-728C-3C6321C6CF90}"/>
          </ac:picMkLst>
        </pc:picChg>
        <pc:picChg chg="add mod">
          <ac:chgData name="Philippa Hartley" userId="2a2506f4-19e7-4777-8767-f0efb84bcc1f" providerId="ADAL" clId="{40C0D493-7F7E-4E68-8C72-0053E2BF43C2}" dt="2022-07-26T06:05:47.747" v="12"/>
          <ac:picMkLst>
            <pc:docMk/>
            <pc:sldMk cId="951707955" sldId="333"/>
            <ac:picMk id="31" creationId="{1A606283-2BD3-F90F-BA26-8AC68811B12D}"/>
          </ac:picMkLst>
        </pc:picChg>
        <pc:picChg chg="add mod">
          <ac:chgData name="Philippa Hartley" userId="2a2506f4-19e7-4777-8767-f0efb84bcc1f" providerId="ADAL" clId="{40C0D493-7F7E-4E68-8C72-0053E2BF43C2}" dt="2022-07-26T06:05:58.267" v="13"/>
          <ac:picMkLst>
            <pc:docMk/>
            <pc:sldMk cId="951707955" sldId="333"/>
            <ac:picMk id="32" creationId="{A4D8DB05-5483-BFAF-8F97-EBA63DC2CC84}"/>
          </ac:picMkLst>
        </pc:picChg>
      </pc:sldChg>
      <pc:sldChg chg="addSp delSp modSp mod">
        <pc:chgData name="Philippa Hartley" userId="2a2506f4-19e7-4777-8767-f0efb84bcc1f" providerId="ADAL" clId="{40C0D493-7F7E-4E68-8C72-0053E2BF43C2}" dt="2022-07-26T06:07:06.307" v="20"/>
        <pc:sldMkLst>
          <pc:docMk/>
          <pc:sldMk cId="1750053968" sldId="334"/>
        </pc:sldMkLst>
        <pc:picChg chg="del">
          <ac:chgData name="Philippa Hartley" userId="2a2506f4-19e7-4777-8767-f0efb84bcc1f" providerId="ADAL" clId="{40C0D493-7F7E-4E68-8C72-0053E2BF43C2}" dt="2022-07-26T06:06:38.107" v="15" actId="478"/>
          <ac:picMkLst>
            <pc:docMk/>
            <pc:sldMk cId="1750053968" sldId="334"/>
            <ac:picMk id="7" creationId="{D9A261F2-2721-B943-9BB0-B37005464F80}"/>
          </ac:picMkLst>
        </pc:picChg>
        <pc:picChg chg="del">
          <ac:chgData name="Philippa Hartley" userId="2a2506f4-19e7-4777-8767-f0efb84bcc1f" providerId="ADAL" clId="{40C0D493-7F7E-4E68-8C72-0053E2BF43C2}" dt="2022-07-26T06:06:39.189" v="16" actId="478"/>
          <ac:picMkLst>
            <pc:docMk/>
            <pc:sldMk cId="1750053968" sldId="334"/>
            <ac:picMk id="8" creationId="{F106B408-3093-C444-9D1F-16E47FC7588A}"/>
          </ac:picMkLst>
        </pc:picChg>
        <pc:picChg chg="del">
          <ac:chgData name="Philippa Hartley" userId="2a2506f4-19e7-4777-8767-f0efb84bcc1f" providerId="ADAL" clId="{40C0D493-7F7E-4E68-8C72-0053E2BF43C2}" dt="2022-07-26T06:06:40.410" v="17" actId="478"/>
          <ac:picMkLst>
            <pc:docMk/>
            <pc:sldMk cId="1750053968" sldId="334"/>
            <ac:picMk id="9" creationId="{67FB6AC5-B18F-9C46-9355-9A5813F77A7F}"/>
          </ac:picMkLst>
        </pc:picChg>
        <pc:picChg chg="del">
          <ac:chgData name="Philippa Hartley" userId="2a2506f4-19e7-4777-8767-f0efb84bcc1f" providerId="ADAL" clId="{40C0D493-7F7E-4E68-8C72-0053E2BF43C2}" dt="2022-07-26T06:06:51.522" v="18" actId="478"/>
          <ac:picMkLst>
            <pc:docMk/>
            <pc:sldMk cId="1750053968" sldId="334"/>
            <ac:picMk id="10" creationId="{D3197EC1-00ED-AD48-BAA0-03D72D6CE96C}"/>
          </ac:picMkLst>
        </pc:picChg>
        <pc:picChg chg="add mod">
          <ac:chgData name="Philippa Hartley" userId="2a2506f4-19e7-4777-8767-f0efb84bcc1f" providerId="ADAL" clId="{40C0D493-7F7E-4E68-8C72-0053E2BF43C2}" dt="2022-07-26T06:06:52.957" v="19"/>
          <ac:picMkLst>
            <pc:docMk/>
            <pc:sldMk cId="1750053968" sldId="334"/>
            <ac:picMk id="11" creationId="{6EBE8CBB-7112-2831-4A73-B84ADE24B024}"/>
          </ac:picMkLst>
        </pc:picChg>
        <pc:picChg chg="add mod">
          <ac:chgData name="Philippa Hartley" userId="2a2506f4-19e7-4777-8767-f0efb84bcc1f" providerId="ADAL" clId="{40C0D493-7F7E-4E68-8C72-0053E2BF43C2}" dt="2022-07-26T06:07:06.307" v="20"/>
          <ac:picMkLst>
            <pc:docMk/>
            <pc:sldMk cId="1750053968" sldId="334"/>
            <ac:picMk id="12" creationId="{8B382282-CCED-1BDB-BAAB-325F78B06CE4}"/>
          </ac:picMkLst>
        </pc:picChg>
        <pc:picChg chg="add mod">
          <ac:chgData name="Philippa Hartley" userId="2a2506f4-19e7-4777-8767-f0efb84bcc1f" providerId="ADAL" clId="{40C0D493-7F7E-4E68-8C72-0053E2BF43C2}" dt="2022-07-26T06:07:06.307" v="20"/>
          <ac:picMkLst>
            <pc:docMk/>
            <pc:sldMk cId="1750053968" sldId="334"/>
            <ac:picMk id="13" creationId="{6EF21235-5266-9078-0B98-1D15FEBA956B}"/>
          </ac:picMkLst>
        </pc:picChg>
        <pc:picChg chg="add mod">
          <ac:chgData name="Philippa Hartley" userId="2a2506f4-19e7-4777-8767-f0efb84bcc1f" providerId="ADAL" clId="{40C0D493-7F7E-4E68-8C72-0053E2BF43C2}" dt="2022-07-26T06:07:06.307" v="20"/>
          <ac:picMkLst>
            <pc:docMk/>
            <pc:sldMk cId="1750053968" sldId="334"/>
            <ac:picMk id="14" creationId="{4350B4AF-8433-7461-9154-68D5703FF4C1}"/>
          </ac:picMkLst>
        </pc:picChg>
      </pc:sldChg>
      <pc:sldChg chg="addSp delSp modSp mod">
        <pc:chgData name="Philippa Hartley" userId="2a2506f4-19e7-4777-8767-f0efb84bcc1f" providerId="ADAL" clId="{40C0D493-7F7E-4E68-8C72-0053E2BF43C2}" dt="2022-07-26T06:10:12.853" v="44" actId="167"/>
        <pc:sldMkLst>
          <pc:docMk/>
          <pc:sldMk cId="0" sldId="335"/>
        </pc:sldMkLst>
        <pc:picChg chg="add mod ord">
          <ac:chgData name="Philippa Hartley" userId="2a2506f4-19e7-4777-8767-f0efb84bcc1f" providerId="ADAL" clId="{40C0D493-7F7E-4E68-8C72-0053E2BF43C2}" dt="2022-07-26T06:09:24.011" v="27" actId="167"/>
          <ac:picMkLst>
            <pc:docMk/>
            <pc:sldMk cId="0" sldId="335"/>
            <ac:picMk id="20" creationId="{E939E217-8BD7-952E-0F88-05CAD683C0E0}"/>
          </ac:picMkLst>
        </pc:picChg>
        <pc:picChg chg="add mod ord">
          <ac:chgData name="Philippa Hartley" userId="2a2506f4-19e7-4777-8767-f0efb84bcc1f" providerId="ADAL" clId="{40C0D493-7F7E-4E68-8C72-0053E2BF43C2}" dt="2022-07-26T06:09:37.912" v="31" actId="167"/>
          <ac:picMkLst>
            <pc:docMk/>
            <pc:sldMk cId="0" sldId="335"/>
            <ac:picMk id="21" creationId="{01A194CE-775B-4C68-95CD-AA33B00F1C85}"/>
          </ac:picMkLst>
        </pc:picChg>
        <pc:picChg chg="add mod ord">
          <ac:chgData name="Philippa Hartley" userId="2a2506f4-19e7-4777-8767-f0efb84bcc1f" providerId="ADAL" clId="{40C0D493-7F7E-4E68-8C72-0053E2BF43C2}" dt="2022-07-26T06:09:49.672" v="35" actId="167"/>
          <ac:picMkLst>
            <pc:docMk/>
            <pc:sldMk cId="0" sldId="335"/>
            <ac:picMk id="22" creationId="{912D9B33-6954-D354-2A47-413F636A3B92}"/>
          </ac:picMkLst>
        </pc:picChg>
        <pc:picChg chg="add mod ord">
          <ac:chgData name="Philippa Hartley" userId="2a2506f4-19e7-4777-8767-f0efb84bcc1f" providerId="ADAL" clId="{40C0D493-7F7E-4E68-8C72-0053E2BF43C2}" dt="2022-07-26T06:10:02.968" v="40" actId="167"/>
          <ac:picMkLst>
            <pc:docMk/>
            <pc:sldMk cId="0" sldId="335"/>
            <ac:picMk id="23" creationId="{2441BBC9-CEE2-2781-F09C-0D19FBACDCDF}"/>
          </ac:picMkLst>
        </pc:picChg>
        <pc:picChg chg="add mod ord">
          <ac:chgData name="Philippa Hartley" userId="2a2506f4-19e7-4777-8767-f0efb84bcc1f" providerId="ADAL" clId="{40C0D493-7F7E-4E68-8C72-0053E2BF43C2}" dt="2022-07-26T06:10:12.853" v="44" actId="167"/>
          <ac:picMkLst>
            <pc:docMk/>
            <pc:sldMk cId="0" sldId="335"/>
            <ac:picMk id="24" creationId="{B866925E-6634-3F97-A890-40C874590231}"/>
          </ac:picMkLst>
        </pc:picChg>
        <pc:picChg chg="del">
          <ac:chgData name="Philippa Hartley" userId="2a2506f4-19e7-4777-8767-f0efb84bcc1f" providerId="ADAL" clId="{40C0D493-7F7E-4E68-8C72-0053E2BF43C2}" dt="2022-07-26T06:09:02.635" v="22" actId="478"/>
          <ac:picMkLst>
            <pc:docMk/>
            <pc:sldMk cId="0" sldId="335"/>
            <ac:picMk id="302" creationId="{00000000-0000-0000-0000-000000000000}"/>
          </ac:picMkLst>
        </pc:picChg>
        <pc:picChg chg="del">
          <ac:chgData name="Philippa Hartley" userId="2a2506f4-19e7-4777-8767-f0efb84bcc1f" providerId="ADAL" clId="{40C0D493-7F7E-4E68-8C72-0053E2BF43C2}" dt="2022-07-26T06:09:30.931" v="29" actId="478"/>
          <ac:picMkLst>
            <pc:docMk/>
            <pc:sldMk cId="0" sldId="335"/>
            <ac:picMk id="303" creationId="{00000000-0000-0000-0000-000000000000}"/>
          </ac:picMkLst>
        </pc:picChg>
        <pc:picChg chg="del">
          <ac:chgData name="Philippa Hartley" userId="2a2506f4-19e7-4777-8767-f0efb84bcc1f" providerId="ADAL" clId="{40C0D493-7F7E-4E68-8C72-0053E2BF43C2}" dt="2022-07-26T06:09:44.331" v="33" actId="478"/>
          <ac:picMkLst>
            <pc:docMk/>
            <pc:sldMk cId="0" sldId="335"/>
            <ac:picMk id="304" creationId="{00000000-0000-0000-0000-000000000000}"/>
          </ac:picMkLst>
        </pc:picChg>
        <pc:picChg chg="del">
          <ac:chgData name="Philippa Hartley" userId="2a2506f4-19e7-4777-8767-f0efb84bcc1f" providerId="ADAL" clId="{40C0D493-7F7E-4E68-8C72-0053E2BF43C2}" dt="2022-07-26T06:09:55.698" v="38" actId="478"/>
          <ac:picMkLst>
            <pc:docMk/>
            <pc:sldMk cId="0" sldId="335"/>
            <ac:picMk id="305" creationId="{00000000-0000-0000-0000-000000000000}"/>
          </ac:picMkLst>
        </pc:picChg>
        <pc:picChg chg="del">
          <ac:chgData name="Philippa Hartley" userId="2a2506f4-19e7-4777-8767-f0efb84bcc1f" providerId="ADAL" clId="{40C0D493-7F7E-4E68-8C72-0053E2BF43C2}" dt="2022-07-26T06:10:04.868" v="41" actId="478"/>
          <ac:picMkLst>
            <pc:docMk/>
            <pc:sldMk cId="0" sldId="335"/>
            <ac:picMk id="306" creationId="{00000000-0000-0000-0000-000000000000}"/>
          </ac:picMkLst>
        </pc:picChg>
      </pc:sldChg>
    </pc:docChg>
  </pc:docChgLst>
  <pc:docChgLst>
    <pc:chgData name="Philippa Hartley" userId="S::phartley@careersandenterprise.co.uk::2a2506f4-19e7-4777-8767-f0efb84bcc1f" providerId="AD" clId="Web-{026F1768-2EF6-5461-3349-67B5DA165261}"/>
    <pc:docChg chg="modSld">
      <pc:chgData name="Philippa Hartley" userId="S::phartley@careersandenterprise.co.uk::2a2506f4-19e7-4777-8767-f0efb84bcc1f" providerId="AD" clId="Web-{026F1768-2EF6-5461-3349-67B5DA165261}" dt="2022-08-09T13:03:50.547" v="0"/>
      <pc:docMkLst>
        <pc:docMk/>
      </pc:docMkLst>
      <pc:sldChg chg="modNotes">
        <pc:chgData name="Philippa Hartley" userId="S::phartley@careersandenterprise.co.uk::2a2506f4-19e7-4777-8767-f0efb84bcc1f" providerId="AD" clId="Web-{026F1768-2EF6-5461-3349-67B5DA165261}" dt="2022-08-09T13:03:50.547" v="0"/>
        <pc:sldMkLst>
          <pc:docMk/>
          <pc:sldMk cId="3070110719" sldId="338"/>
        </pc:sldMkLst>
      </pc:sldChg>
    </pc:docChg>
  </pc:docChgLst>
  <pc:docChgLst>
    <pc:chgData name="Philippa Hartley" userId="S::phartley@careersandenterprise.co.uk::2a2506f4-19e7-4777-8767-f0efb84bcc1f" providerId="AD" clId="Web-{820265B5-BB26-A92B-14B4-BB04131546BD}"/>
    <pc:docChg chg="modSld">
      <pc:chgData name="Philippa Hartley" userId="S::phartley@careersandenterprise.co.uk::2a2506f4-19e7-4777-8767-f0efb84bcc1f" providerId="AD" clId="Web-{820265B5-BB26-A92B-14B4-BB04131546BD}" dt="2022-08-30T10:37:23.980" v="38" actId="20577"/>
      <pc:docMkLst>
        <pc:docMk/>
      </pc:docMkLst>
      <pc:sldChg chg="modSp">
        <pc:chgData name="Philippa Hartley" userId="S::phartley@careersandenterprise.co.uk::2a2506f4-19e7-4777-8767-f0efb84bcc1f" providerId="AD" clId="Web-{820265B5-BB26-A92B-14B4-BB04131546BD}" dt="2022-08-30T10:32:35.728" v="20" actId="20577"/>
        <pc:sldMkLst>
          <pc:docMk/>
          <pc:sldMk cId="3279506855" sldId="263"/>
        </pc:sldMkLst>
        <pc:spChg chg="mod">
          <ac:chgData name="Philippa Hartley" userId="S::phartley@careersandenterprise.co.uk::2a2506f4-19e7-4777-8767-f0efb84bcc1f" providerId="AD" clId="Web-{820265B5-BB26-A92B-14B4-BB04131546BD}" dt="2022-08-30T10:32:22.493" v="15" actId="20577"/>
          <ac:spMkLst>
            <pc:docMk/>
            <pc:sldMk cId="3279506855" sldId="263"/>
            <ac:spMk id="3" creationId="{15923D76-015E-B22A-31FD-3C6F2C279FD4}"/>
          </ac:spMkLst>
        </pc:spChg>
        <pc:spChg chg="mod">
          <ac:chgData name="Philippa Hartley" userId="S::phartley@careersandenterprise.co.uk::2a2506f4-19e7-4777-8767-f0efb84bcc1f" providerId="AD" clId="Web-{820265B5-BB26-A92B-14B4-BB04131546BD}" dt="2022-08-30T10:32:31.931" v="19" actId="20577"/>
          <ac:spMkLst>
            <pc:docMk/>
            <pc:sldMk cId="3279506855" sldId="263"/>
            <ac:spMk id="4" creationId="{A1BA2466-FBF1-E63F-C4F1-19F6AE223967}"/>
          </ac:spMkLst>
        </pc:spChg>
        <pc:spChg chg="mod">
          <ac:chgData name="Philippa Hartley" userId="S::phartley@careersandenterprise.co.uk::2a2506f4-19e7-4777-8767-f0efb84bcc1f" providerId="AD" clId="Web-{820265B5-BB26-A92B-14B4-BB04131546BD}" dt="2022-08-30T10:32:28.774" v="18" actId="20577"/>
          <ac:spMkLst>
            <pc:docMk/>
            <pc:sldMk cId="3279506855" sldId="263"/>
            <ac:spMk id="7" creationId="{402A963D-44F6-EE2F-B200-5EDB775033AD}"/>
          </ac:spMkLst>
        </pc:spChg>
        <pc:spChg chg="mod">
          <ac:chgData name="Philippa Hartley" userId="S::phartley@careersandenterprise.co.uk::2a2506f4-19e7-4777-8767-f0efb84bcc1f" providerId="AD" clId="Web-{820265B5-BB26-A92B-14B4-BB04131546BD}" dt="2022-08-30T10:32:11.882" v="11" actId="20577"/>
          <ac:spMkLst>
            <pc:docMk/>
            <pc:sldMk cId="3279506855" sldId="263"/>
            <ac:spMk id="13" creationId="{17819C5C-12A8-A6C4-4266-13D8AE81F684}"/>
          </ac:spMkLst>
        </pc:spChg>
        <pc:spChg chg="mod">
          <ac:chgData name="Philippa Hartley" userId="S::phartley@careersandenterprise.co.uk::2a2506f4-19e7-4777-8767-f0efb84bcc1f" providerId="AD" clId="Web-{820265B5-BB26-A92B-14B4-BB04131546BD}" dt="2022-08-30T10:32:16.930" v="13" actId="20577"/>
          <ac:spMkLst>
            <pc:docMk/>
            <pc:sldMk cId="3279506855" sldId="263"/>
            <ac:spMk id="23" creationId="{C09DD0F1-9FFC-FB23-B65F-4676B6C5970B}"/>
          </ac:spMkLst>
        </pc:spChg>
        <pc:spChg chg="mod">
          <ac:chgData name="Philippa Hartley" userId="S::phartley@careersandenterprise.co.uk::2a2506f4-19e7-4777-8767-f0efb84bcc1f" providerId="AD" clId="Web-{820265B5-BB26-A92B-14B4-BB04131546BD}" dt="2022-08-30T10:32:35.728" v="20" actId="20577"/>
          <ac:spMkLst>
            <pc:docMk/>
            <pc:sldMk cId="3279506855" sldId="263"/>
            <ac:spMk id="26" creationId="{9E0CEECA-0E0B-7194-4AC8-6A5B874E6FB0}"/>
          </ac:spMkLst>
        </pc:spChg>
        <pc:spChg chg="mod">
          <ac:chgData name="Philippa Hartley" userId="S::phartley@careersandenterprise.co.uk::2a2506f4-19e7-4777-8767-f0efb84bcc1f" providerId="AD" clId="Web-{820265B5-BB26-A92B-14B4-BB04131546BD}" dt="2022-08-30T10:32:24.446" v="17" actId="20577"/>
          <ac:spMkLst>
            <pc:docMk/>
            <pc:sldMk cId="3279506855" sldId="263"/>
            <ac:spMk id="29" creationId="{789EA8A2-73E0-7A4F-8913-A190CAB87A11}"/>
          </ac:spMkLst>
        </pc:spChg>
      </pc:sldChg>
      <pc:sldChg chg="modSp">
        <pc:chgData name="Philippa Hartley" userId="S::phartley@careersandenterprise.co.uk::2a2506f4-19e7-4777-8767-f0efb84bcc1f" providerId="AD" clId="Web-{820265B5-BB26-A92B-14B4-BB04131546BD}" dt="2022-08-30T10:37:23.980" v="38" actId="20577"/>
        <pc:sldMkLst>
          <pc:docMk/>
          <pc:sldMk cId="2436114218" sldId="267"/>
        </pc:sldMkLst>
        <pc:spChg chg="mod">
          <ac:chgData name="Philippa Hartley" userId="S::phartley@careersandenterprise.co.uk::2a2506f4-19e7-4777-8767-f0efb84bcc1f" providerId="AD" clId="Web-{820265B5-BB26-A92B-14B4-BB04131546BD}" dt="2022-08-30T10:37:23.980" v="38" actId="20577"/>
          <ac:spMkLst>
            <pc:docMk/>
            <pc:sldMk cId="2436114218" sldId="267"/>
            <ac:spMk id="8" creationId="{DB136319-AAEC-8954-A545-D9A08F78C57E}"/>
          </ac:spMkLst>
        </pc:spChg>
        <pc:spChg chg="mod">
          <ac:chgData name="Philippa Hartley" userId="S::phartley@careersandenterprise.co.uk::2a2506f4-19e7-4777-8767-f0efb84bcc1f" providerId="AD" clId="Web-{820265B5-BB26-A92B-14B4-BB04131546BD}" dt="2022-08-30T10:37:14.167" v="30" actId="14100"/>
          <ac:spMkLst>
            <pc:docMk/>
            <pc:sldMk cId="2436114218" sldId="267"/>
            <ac:spMk id="14" creationId="{FB35433B-8D29-EF40-9F68-D32EB38026A9}"/>
          </ac:spMkLst>
        </pc:spChg>
      </pc:sldChg>
      <pc:sldChg chg="modSp">
        <pc:chgData name="Philippa Hartley" userId="S::phartley@careersandenterprise.co.uk::2a2506f4-19e7-4777-8767-f0efb84bcc1f" providerId="AD" clId="Web-{820265B5-BB26-A92B-14B4-BB04131546BD}" dt="2022-08-30T10:32:08.773" v="10" actId="20577"/>
        <pc:sldMkLst>
          <pc:docMk/>
          <pc:sldMk cId="1786301906" sldId="285"/>
        </pc:sldMkLst>
        <pc:spChg chg="mod">
          <ac:chgData name="Philippa Hartley" userId="S::phartley@careersandenterprise.co.uk::2a2506f4-19e7-4777-8767-f0efb84bcc1f" providerId="AD" clId="Web-{820265B5-BB26-A92B-14B4-BB04131546BD}" dt="2022-08-30T10:32:08.773" v="10" actId="20577"/>
          <ac:spMkLst>
            <pc:docMk/>
            <pc:sldMk cId="1786301906" sldId="285"/>
            <ac:spMk id="3" creationId="{E58D066B-A5D4-5640-87D3-A10DB6059739}"/>
          </ac:spMkLst>
        </pc:spChg>
        <pc:spChg chg="mod">
          <ac:chgData name="Philippa Hartley" userId="S::phartley@careersandenterprise.co.uk::2a2506f4-19e7-4777-8767-f0efb84bcc1f" providerId="AD" clId="Web-{820265B5-BB26-A92B-14B4-BB04131546BD}" dt="2022-08-30T10:31:52.209" v="0" actId="20577"/>
          <ac:spMkLst>
            <pc:docMk/>
            <pc:sldMk cId="1786301906" sldId="285"/>
            <ac:spMk id="5" creationId="{E7C53E0D-77AE-3C4D-AFFC-F7353BF321C3}"/>
          </ac:spMkLst>
        </pc:spChg>
        <pc:spChg chg="mod">
          <ac:chgData name="Philippa Hartley" userId="S::phartley@careersandenterprise.co.uk::2a2506f4-19e7-4777-8767-f0efb84bcc1f" providerId="AD" clId="Web-{820265B5-BB26-A92B-14B4-BB04131546BD}" dt="2022-08-30T10:31:57.397" v="3" actId="20577"/>
          <ac:spMkLst>
            <pc:docMk/>
            <pc:sldMk cId="1786301906" sldId="285"/>
            <ac:spMk id="9" creationId="{9359E999-90AA-0AD6-D998-09B0610C2EFD}"/>
          </ac:spMkLst>
        </pc:spChg>
        <pc:spChg chg="mod">
          <ac:chgData name="Philippa Hartley" userId="S::phartley@careersandenterprise.co.uk::2a2506f4-19e7-4777-8767-f0efb84bcc1f" providerId="AD" clId="Web-{820265B5-BB26-A92B-14B4-BB04131546BD}" dt="2022-08-30T10:32:00.444" v="5" actId="20577"/>
          <ac:spMkLst>
            <pc:docMk/>
            <pc:sldMk cId="1786301906" sldId="285"/>
            <ac:spMk id="10" creationId="{01298FB2-44CA-DDDC-6DFE-9410E530E017}"/>
          </ac:spMkLst>
        </pc:spChg>
        <pc:spChg chg="mod">
          <ac:chgData name="Philippa Hartley" userId="S::phartley@careersandenterprise.co.uk::2a2506f4-19e7-4777-8767-f0efb84bcc1f" providerId="AD" clId="Web-{820265B5-BB26-A92B-14B4-BB04131546BD}" dt="2022-08-30T10:32:07.226" v="8" actId="20577"/>
          <ac:spMkLst>
            <pc:docMk/>
            <pc:sldMk cId="1786301906" sldId="285"/>
            <ac:spMk id="13" creationId="{790EC188-BB98-5605-3CB4-089FB0C6B2C1}"/>
          </ac:spMkLst>
        </pc:spChg>
        <pc:spChg chg="mod">
          <ac:chgData name="Philippa Hartley" userId="S::phartley@careersandenterprise.co.uk::2a2506f4-19e7-4777-8767-f0efb84bcc1f" providerId="AD" clId="Web-{820265B5-BB26-A92B-14B4-BB04131546BD}" dt="2022-08-30T10:31:56.663" v="2" actId="20577"/>
          <ac:spMkLst>
            <pc:docMk/>
            <pc:sldMk cId="1786301906" sldId="285"/>
            <ac:spMk id="14" creationId="{27DFE794-77AD-4909-EB0F-52D4F441A386}"/>
          </ac:spMkLst>
        </pc:spChg>
        <pc:spChg chg="mod">
          <ac:chgData name="Philippa Hartley" userId="S::phartley@careersandenterprise.co.uk::2a2506f4-19e7-4777-8767-f0efb84bcc1f" providerId="AD" clId="Web-{820265B5-BB26-A92B-14B4-BB04131546BD}" dt="2022-08-30T10:32:03.210" v="6" actId="20577"/>
          <ac:spMkLst>
            <pc:docMk/>
            <pc:sldMk cId="1786301906" sldId="285"/>
            <ac:spMk id="18" creationId="{8CB1387A-B77C-6240-9518-8C45A9E66B9E}"/>
          </ac:spMkLst>
        </pc:spChg>
      </pc:sldChg>
      <pc:sldChg chg="modSp">
        <pc:chgData name="Philippa Hartley" userId="S::phartley@careersandenterprise.co.uk::2a2506f4-19e7-4777-8767-f0efb84bcc1f" providerId="AD" clId="Web-{820265B5-BB26-A92B-14B4-BB04131546BD}" dt="2022-08-30T10:35:11.441" v="22" actId="20577"/>
        <pc:sldMkLst>
          <pc:docMk/>
          <pc:sldMk cId="764564060" sldId="296"/>
        </pc:sldMkLst>
        <pc:spChg chg="mod">
          <ac:chgData name="Philippa Hartley" userId="S::phartley@careersandenterprise.co.uk::2a2506f4-19e7-4777-8767-f0efb84bcc1f" providerId="AD" clId="Web-{820265B5-BB26-A92B-14B4-BB04131546BD}" dt="2022-08-30T10:35:11.441" v="22" actId="20577"/>
          <ac:spMkLst>
            <pc:docMk/>
            <pc:sldMk cId="764564060" sldId="296"/>
            <ac:spMk id="14" creationId="{DD9D01F8-15D5-3AFD-53B5-65140555A8C8}"/>
          </ac:spMkLst>
        </pc:spChg>
      </pc:sldChg>
      <pc:sldChg chg="modSp">
        <pc:chgData name="Philippa Hartley" userId="S::phartley@careersandenterprise.co.uk::2a2506f4-19e7-4777-8767-f0efb84bcc1f" providerId="AD" clId="Web-{820265B5-BB26-A92B-14B4-BB04131546BD}" dt="2022-08-30T10:35:48.709" v="27" actId="20577"/>
        <pc:sldMkLst>
          <pc:docMk/>
          <pc:sldMk cId="1750053968" sldId="334"/>
        </pc:sldMkLst>
        <pc:spChg chg="mod">
          <ac:chgData name="Philippa Hartley" userId="S::phartley@careersandenterprise.co.uk::2a2506f4-19e7-4777-8767-f0efb84bcc1f" providerId="AD" clId="Web-{820265B5-BB26-A92B-14B4-BB04131546BD}" dt="2022-08-30T10:35:48.709" v="27" actId="20577"/>
          <ac:spMkLst>
            <pc:docMk/>
            <pc:sldMk cId="1750053968" sldId="334"/>
            <ac:spMk id="4" creationId="{EB58B553-BA19-0460-CCE4-C93784FF7A5F}"/>
          </ac:spMkLst>
        </pc:spChg>
        <pc:spChg chg="mod">
          <ac:chgData name="Philippa Hartley" userId="S::phartley@careersandenterprise.co.uk::2a2506f4-19e7-4777-8767-f0efb84bcc1f" providerId="AD" clId="Web-{820265B5-BB26-A92B-14B4-BB04131546BD}" dt="2022-08-30T10:35:43.755" v="24" actId="20577"/>
          <ac:spMkLst>
            <pc:docMk/>
            <pc:sldMk cId="1750053968" sldId="334"/>
            <ac:spMk id="5" creationId="{F0F3F790-B61B-684D-DDCC-17CE1B402ADB}"/>
          </ac:spMkLst>
        </pc:spChg>
        <pc:spChg chg="mod">
          <ac:chgData name="Philippa Hartley" userId="S::phartley@careersandenterprise.co.uk::2a2506f4-19e7-4777-8767-f0efb84bcc1f" providerId="AD" clId="Web-{820265B5-BB26-A92B-14B4-BB04131546BD}" dt="2022-08-30T10:35:46.584" v="26" actId="20577"/>
          <ac:spMkLst>
            <pc:docMk/>
            <pc:sldMk cId="1750053968" sldId="334"/>
            <ac:spMk id="6" creationId="{1E438C94-8F2C-7792-40D1-3736F3AE8C86}"/>
          </ac:spMkLst>
        </pc:spChg>
      </pc:sldChg>
    </pc:docChg>
  </pc:docChgLst>
  <pc:docChgLst>
    <pc:chgData name="Philippa Hartley" userId="S::phartley@careersandenterprise.co.uk::2a2506f4-19e7-4777-8767-f0efb84bcc1f" providerId="AD" clId="Web-{F75829B9-BD8D-9808-7644-EDBEE63CA3F7}"/>
    <pc:docChg chg="modSld">
      <pc:chgData name="Philippa Hartley" userId="S::phartley@careersandenterprise.co.uk::2a2506f4-19e7-4777-8767-f0efb84bcc1f" providerId="AD" clId="Web-{F75829B9-BD8D-9808-7644-EDBEE63CA3F7}" dt="2022-08-24T08:47:17.614" v="3" actId="1076"/>
      <pc:docMkLst>
        <pc:docMk/>
      </pc:docMkLst>
      <pc:sldChg chg="modSp">
        <pc:chgData name="Philippa Hartley" userId="S::phartley@careersandenterprise.co.uk::2a2506f4-19e7-4777-8767-f0efb84bcc1f" providerId="AD" clId="Web-{F75829B9-BD8D-9808-7644-EDBEE63CA3F7}" dt="2022-08-24T08:47:09.660" v="1" actId="20577"/>
        <pc:sldMkLst>
          <pc:docMk/>
          <pc:sldMk cId="1897795324" sldId="299"/>
        </pc:sldMkLst>
        <pc:spChg chg="mod">
          <ac:chgData name="Philippa Hartley" userId="S::phartley@careersandenterprise.co.uk::2a2506f4-19e7-4777-8767-f0efb84bcc1f" providerId="AD" clId="Web-{F75829B9-BD8D-9808-7644-EDBEE63CA3F7}" dt="2022-08-24T08:47:09.660" v="1" actId="20577"/>
          <ac:spMkLst>
            <pc:docMk/>
            <pc:sldMk cId="1897795324" sldId="299"/>
            <ac:spMk id="2" creationId="{CF8D53C1-6EFB-2D4E-BA80-9A9F2FCD68BC}"/>
          </ac:spMkLst>
        </pc:spChg>
        <pc:picChg chg="mod">
          <ac:chgData name="Philippa Hartley" userId="S::phartley@careersandenterprise.co.uk::2a2506f4-19e7-4777-8767-f0efb84bcc1f" providerId="AD" clId="Web-{F75829B9-BD8D-9808-7644-EDBEE63CA3F7}" dt="2022-08-24T08:47:04.097" v="0" actId="1076"/>
          <ac:picMkLst>
            <pc:docMk/>
            <pc:sldMk cId="1897795324" sldId="299"/>
            <ac:picMk id="6" creationId="{44339739-5903-B899-F10E-3BEF2446827A}"/>
          </ac:picMkLst>
        </pc:picChg>
      </pc:sldChg>
      <pc:sldChg chg="modSp">
        <pc:chgData name="Philippa Hartley" userId="S::phartley@careersandenterprise.co.uk::2a2506f4-19e7-4777-8767-f0efb84bcc1f" providerId="AD" clId="Web-{F75829B9-BD8D-9808-7644-EDBEE63CA3F7}" dt="2022-08-24T08:47:17.614" v="3" actId="1076"/>
        <pc:sldMkLst>
          <pc:docMk/>
          <pc:sldMk cId="806518472" sldId="309"/>
        </pc:sldMkLst>
        <pc:spChg chg="mod">
          <ac:chgData name="Philippa Hartley" userId="S::phartley@careersandenterprise.co.uk::2a2506f4-19e7-4777-8767-f0efb84bcc1f" providerId="AD" clId="Web-{F75829B9-BD8D-9808-7644-EDBEE63CA3F7}" dt="2022-08-24T08:47:14.551" v="2" actId="20577"/>
          <ac:spMkLst>
            <pc:docMk/>
            <pc:sldMk cId="806518472" sldId="309"/>
            <ac:spMk id="2" creationId="{CF8D53C1-6EFB-2D4E-BA80-9A9F2FCD68BC}"/>
          </ac:spMkLst>
        </pc:spChg>
        <pc:picChg chg="mod">
          <ac:chgData name="Philippa Hartley" userId="S::phartley@careersandenterprise.co.uk::2a2506f4-19e7-4777-8767-f0efb84bcc1f" providerId="AD" clId="Web-{F75829B9-BD8D-9808-7644-EDBEE63CA3F7}" dt="2022-08-24T08:47:17.614" v="3" actId="1076"/>
          <ac:picMkLst>
            <pc:docMk/>
            <pc:sldMk cId="806518472" sldId="309"/>
            <ac:picMk id="9" creationId="{D3F0D0D3-850C-EA66-39FC-84855759EE39}"/>
          </ac:picMkLst>
        </pc:picChg>
      </pc:sldChg>
    </pc:docChg>
  </pc:docChgLst>
  <pc:docChgLst>
    <pc:chgData name="Philippa Hartley" userId="S::phartley@careersandenterprise.co.uk::2a2506f4-19e7-4777-8767-f0efb84bcc1f" providerId="AD" clId="Web-{318688FD-B072-F0DC-DF0F-ECA0D37BDC81}"/>
    <pc:docChg chg="modSld">
      <pc:chgData name="Philippa Hartley" userId="S::phartley@careersandenterprise.co.uk::2a2506f4-19e7-4777-8767-f0efb84bcc1f" providerId="AD" clId="Web-{318688FD-B072-F0DC-DF0F-ECA0D37BDC81}" dt="2022-08-12T06:28:47.327" v="2" actId="20577"/>
      <pc:docMkLst>
        <pc:docMk/>
      </pc:docMkLst>
      <pc:sldChg chg="modSp">
        <pc:chgData name="Philippa Hartley" userId="S::phartley@careersandenterprise.co.uk::2a2506f4-19e7-4777-8767-f0efb84bcc1f" providerId="AD" clId="Web-{318688FD-B072-F0DC-DF0F-ECA0D37BDC81}" dt="2022-08-12T06:28:47.327" v="2" actId="20577"/>
        <pc:sldMkLst>
          <pc:docMk/>
          <pc:sldMk cId="3279506855" sldId="263"/>
        </pc:sldMkLst>
        <pc:spChg chg="mod">
          <ac:chgData name="Philippa Hartley" userId="S::phartley@careersandenterprise.co.uk::2a2506f4-19e7-4777-8767-f0efb84bcc1f" providerId="AD" clId="Web-{318688FD-B072-F0DC-DF0F-ECA0D37BDC81}" dt="2022-08-12T06:28:47.327" v="2" actId="20577"/>
          <ac:spMkLst>
            <pc:docMk/>
            <pc:sldMk cId="3279506855" sldId="263"/>
            <ac:spMk id="5" creationId="{8703E9B0-22FC-0F5D-5C89-F14729F86BEC}"/>
          </ac:spMkLst>
        </pc:spChg>
      </pc:sldChg>
      <pc:sldChg chg="modSp">
        <pc:chgData name="Philippa Hartley" userId="S::phartley@careersandenterprise.co.uk::2a2506f4-19e7-4777-8767-f0efb84bcc1f" providerId="AD" clId="Web-{318688FD-B072-F0DC-DF0F-ECA0D37BDC81}" dt="2022-08-12T06:28:39.389" v="1" actId="20577"/>
        <pc:sldMkLst>
          <pc:docMk/>
          <pc:sldMk cId="1786301906" sldId="285"/>
        </pc:sldMkLst>
        <pc:spChg chg="mod">
          <ac:chgData name="Philippa Hartley" userId="S::phartley@careersandenterprise.co.uk::2a2506f4-19e7-4777-8767-f0efb84bcc1f" providerId="AD" clId="Web-{318688FD-B072-F0DC-DF0F-ECA0D37BDC81}" dt="2022-08-12T06:28:39.389" v="1"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C493D0C8-2386-13CA-6DD1-B9E849D07AAA}"/>
    <pc:docChg chg="modSld">
      <pc:chgData name="Philippa Hartley" userId="S::phartley@careersandenterprise.co.uk::2a2506f4-19e7-4777-8767-f0efb84bcc1f" providerId="AD" clId="Web-{C493D0C8-2386-13CA-6DD1-B9E849D07AAA}" dt="2022-07-28T13:35:18.982" v="1"/>
      <pc:docMkLst>
        <pc:docMk/>
      </pc:docMkLst>
      <pc:sldChg chg="addSp">
        <pc:chgData name="Philippa Hartley" userId="S::phartley@careersandenterprise.co.uk::2a2506f4-19e7-4777-8767-f0efb84bcc1f" providerId="AD" clId="Web-{C493D0C8-2386-13CA-6DD1-B9E849D07AAA}" dt="2022-07-28T13:35:14.185" v="0"/>
        <pc:sldMkLst>
          <pc:docMk/>
          <pc:sldMk cId="3008693748" sldId="292"/>
        </pc:sldMkLst>
        <pc:picChg chg="add">
          <ac:chgData name="Philippa Hartley" userId="S::phartley@careersandenterprise.co.uk::2a2506f4-19e7-4777-8767-f0efb84bcc1f" providerId="AD" clId="Web-{C493D0C8-2386-13CA-6DD1-B9E849D07AAA}" dt="2022-07-28T13:35:14.185" v="0"/>
          <ac:picMkLst>
            <pc:docMk/>
            <pc:sldMk cId="3008693748" sldId="292"/>
            <ac:picMk id="13" creationId="{4815CCDA-3905-F5CB-7328-8FF3EE7C65EF}"/>
          </ac:picMkLst>
        </pc:picChg>
      </pc:sldChg>
      <pc:sldChg chg="addSp">
        <pc:chgData name="Philippa Hartley" userId="S::phartley@careersandenterprise.co.uk::2a2506f4-19e7-4777-8767-f0efb84bcc1f" providerId="AD" clId="Web-{C493D0C8-2386-13CA-6DD1-B9E849D07AAA}" dt="2022-07-28T13:35:18.982" v="1"/>
        <pc:sldMkLst>
          <pc:docMk/>
          <pc:sldMk cId="1458964949" sldId="332"/>
        </pc:sldMkLst>
        <pc:picChg chg="add">
          <ac:chgData name="Philippa Hartley" userId="S::phartley@careersandenterprise.co.uk::2a2506f4-19e7-4777-8767-f0efb84bcc1f" providerId="AD" clId="Web-{C493D0C8-2386-13CA-6DD1-B9E849D07AAA}" dt="2022-07-28T13:35:18.982" v="1"/>
          <ac:picMkLst>
            <pc:docMk/>
            <pc:sldMk cId="1458964949" sldId="332"/>
            <ac:picMk id="5" creationId="{2A12E994-2A83-76D6-0614-FB32FAF41010}"/>
          </ac:picMkLst>
        </pc:picChg>
      </pc:sldChg>
    </pc:docChg>
  </pc:docChgLst>
  <pc:docChgLst>
    <pc:chgData name="Philippa Hartley" userId="S::phartley@careersandenterprise.co.uk::2a2506f4-19e7-4777-8767-f0efb84bcc1f" providerId="AD" clId="Web-{B8061C5F-26E9-A9D4-9F05-5CEA1A8CE859}"/>
    <pc:docChg chg="modSld">
      <pc:chgData name="Philippa Hartley" userId="S::phartley@careersandenterprise.co.uk::2a2506f4-19e7-4777-8767-f0efb84bcc1f" providerId="AD" clId="Web-{B8061C5F-26E9-A9D4-9F05-5CEA1A8CE859}" dt="2022-07-14T11:30:42.177" v="0"/>
      <pc:docMkLst>
        <pc:docMk/>
      </pc:docMkLst>
      <pc:sldChg chg="modNotes">
        <pc:chgData name="Philippa Hartley" userId="S::phartley@careersandenterprise.co.uk::2a2506f4-19e7-4777-8767-f0efb84bcc1f" providerId="AD" clId="Web-{B8061C5F-26E9-A9D4-9F05-5CEA1A8CE859}" dt="2022-07-14T11:30:42.177" v="0"/>
        <pc:sldMkLst>
          <pc:docMk/>
          <pc:sldMk cId="3701790944" sldId="331"/>
        </pc:sldMkLst>
      </pc:sldChg>
    </pc:docChg>
  </pc:docChgLst>
  <pc:docChgLst>
    <pc:chgData name="Philippa Hartley" userId="S::phartley@careersandenterprise.co.uk::2a2506f4-19e7-4777-8767-f0efb84bcc1f" providerId="AD" clId="Web-{CADE3D5B-8AFF-6EE0-AB0B-6331C307DAF4}"/>
    <pc:docChg chg="modSld">
      <pc:chgData name="Philippa Hartley" userId="S::phartley@careersandenterprise.co.uk::2a2506f4-19e7-4777-8767-f0efb84bcc1f" providerId="AD" clId="Web-{CADE3D5B-8AFF-6EE0-AB0B-6331C307DAF4}" dt="2022-08-13T10:32:36.881" v="4" actId="20577"/>
      <pc:docMkLst>
        <pc:docMk/>
      </pc:docMkLst>
      <pc:sldChg chg="modSp">
        <pc:chgData name="Philippa Hartley" userId="S::phartley@careersandenterprise.co.uk::2a2506f4-19e7-4777-8767-f0efb84bcc1f" providerId="AD" clId="Web-{CADE3D5B-8AFF-6EE0-AB0B-6331C307DAF4}" dt="2022-08-13T10:32:36.881" v="4" actId="20577"/>
        <pc:sldMkLst>
          <pc:docMk/>
          <pc:sldMk cId="0" sldId="335"/>
        </pc:sldMkLst>
        <pc:spChg chg="mod">
          <ac:chgData name="Philippa Hartley" userId="S::phartley@careersandenterprise.co.uk::2a2506f4-19e7-4777-8767-f0efb84bcc1f" providerId="AD" clId="Web-{CADE3D5B-8AFF-6EE0-AB0B-6331C307DAF4}" dt="2022-08-13T10:31:29.800" v="0" actId="20577"/>
          <ac:spMkLst>
            <pc:docMk/>
            <pc:sldMk cId="0" sldId="335"/>
            <ac:spMk id="311" creationId="{00000000-0000-0000-0000-000000000000}"/>
          </ac:spMkLst>
        </pc:spChg>
        <pc:spChg chg="mod">
          <ac:chgData name="Philippa Hartley" userId="S::phartley@careersandenterprise.co.uk::2a2506f4-19e7-4777-8767-f0efb84bcc1f" providerId="AD" clId="Web-{CADE3D5B-8AFF-6EE0-AB0B-6331C307DAF4}" dt="2022-08-13T10:32:36.881" v="4" actId="20577"/>
          <ac:spMkLst>
            <pc:docMk/>
            <pc:sldMk cId="0" sldId="335"/>
            <ac:spMk id="312" creationId="{00000000-0000-0000-0000-000000000000}"/>
          </ac:spMkLst>
        </pc:spChg>
        <pc:spChg chg="mod">
          <ac:chgData name="Philippa Hartley" userId="S::phartley@careersandenterprise.co.uk::2a2506f4-19e7-4777-8767-f0efb84bcc1f" providerId="AD" clId="Web-{CADE3D5B-8AFF-6EE0-AB0B-6331C307DAF4}" dt="2022-08-13T10:31:47.754" v="1" actId="20577"/>
          <ac:spMkLst>
            <pc:docMk/>
            <pc:sldMk cId="0" sldId="335"/>
            <ac:spMk id="313" creationId="{00000000-0000-0000-0000-000000000000}"/>
          </ac:spMkLst>
        </pc:spChg>
        <pc:spChg chg="mod">
          <ac:chgData name="Philippa Hartley" userId="S::phartley@careersandenterprise.co.uk::2a2506f4-19e7-4777-8767-f0efb84bcc1f" providerId="AD" clId="Web-{CADE3D5B-8AFF-6EE0-AB0B-6331C307DAF4}" dt="2022-08-13T10:32:02.067" v="2" actId="20577"/>
          <ac:spMkLst>
            <pc:docMk/>
            <pc:sldMk cId="0" sldId="335"/>
            <ac:spMk id="314" creationId="{00000000-0000-0000-0000-000000000000}"/>
          </ac:spMkLst>
        </pc:spChg>
        <pc:spChg chg="mod">
          <ac:chgData name="Philippa Hartley" userId="S::phartley@careersandenterprise.co.uk::2a2506f4-19e7-4777-8767-f0efb84bcc1f" providerId="AD" clId="Web-{CADE3D5B-8AFF-6EE0-AB0B-6331C307DAF4}" dt="2022-08-13T10:32:22.334" v="3" actId="20577"/>
          <ac:spMkLst>
            <pc:docMk/>
            <pc:sldMk cId="0" sldId="335"/>
            <ac:spMk id="315" creationId="{00000000-0000-0000-0000-000000000000}"/>
          </ac:spMkLst>
        </pc:spChg>
      </pc:sldChg>
    </pc:docChg>
  </pc:docChgLst>
  <pc:docChgLst>
    <pc:chgData name="Philippa Hartley" userId="S::phartley@careersandenterprise.co.uk::2a2506f4-19e7-4777-8767-f0efb84bcc1f" providerId="AD" clId="Web-{614B4AD1-5EF0-DA3D-36DC-AE27C36B3B00}"/>
    <pc:docChg chg="modSld">
      <pc:chgData name="Philippa Hartley" userId="S::phartley@careersandenterprise.co.uk::2a2506f4-19e7-4777-8767-f0efb84bcc1f" providerId="AD" clId="Web-{614B4AD1-5EF0-DA3D-36DC-AE27C36B3B00}" dt="2022-08-24T08:14:06.276" v="25" actId="1076"/>
      <pc:docMkLst>
        <pc:docMk/>
      </pc:docMkLst>
      <pc:sldChg chg="delSp modSp">
        <pc:chgData name="Philippa Hartley" userId="S::phartley@careersandenterprise.co.uk::2a2506f4-19e7-4777-8767-f0efb84bcc1f" providerId="AD" clId="Web-{614B4AD1-5EF0-DA3D-36DC-AE27C36B3B00}" dt="2022-08-24T08:14:06.276" v="25" actId="1076"/>
        <pc:sldMkLst>
          <pc:docMk/>
          <pc:sldMk cId="4000180260" sldId="302"/>
        </pc:sldMkLst>
        <pc:picChg chg="mod">
          <ac:chgData name="Philippa Hartley" userId="S::phartley@careersandenterprise.co.uk::2a2506f4-19e7-4777-8767-f0efb84bcc1f" providerId="AD" clId="Web-{614B4AD1-5EF0-DA3D-36DC-AE27C36B3B00}" dt="2022-08-24T08:14:00.213" v="20" actId="1076"/>
          <ac:picMkLst>
            <pc:docMk/>
            <pc:sldMk cId="4000180260" sldId="302"/>
            <ac:picMk id="2" creationId="{FD51D67B-FA33-B3DC-0CC6-C40D94ED20EB}"/>
          </ac:picMkLst>
        </pc:picChg>
        <pc:picChg chg="del">
          <ac:chgData name="Philippa Hartley" userId="S::phartley@careersandenterprise.co.uk::2a2506f4-19e7-4777-8767-f0efb84bcc1f" providerId="AD" clId="Web-{614B4AD1-5EF0-DA3D-36DC-AE27C36B3B00}" dt="2022-08-24T08:14:02.416" v="22"/>
          <ac:picMkLst>
            <pc:docMk/>
            <pc:sldMk cId="4000180260" sldId="302"/>
            <ac:picMk id="3" creationId="{D2D8D313-4E17-2465-E49C-B0B9B704C5BB}"/>
          </ac:picMkLst>
        </pc:picChg>
        <pc:picChg chg="mod">
          <ac:chgData name="Philippa Hartley" userId="S::phartley@careersandenterprise.co.uk::2a2506f4-19e7-4777-8767-f0efb84bcc1f" providerId="AD" clId="Web-{614B4AD1-5EF0-DA3D-36DC-AE27C36B3B00}" dt="2022-08-24T08:14:06.276" v="25" actId="1076"/>
          <ac:picMkLst>
            <pc:docMk/>
            <pc:sldMk cId="4000180260" sldId="302"/>
            <ac:picMk id="12" creationId="{501F9FFF-E609-AC9D-D7B7-EC511AF87342}"/>
          </ac:picMkLst>
        </pc:picChg>
      </pc:sldChg>
      <pc:sldChg chg="delSp modSp">
        <pc:chgData name="Philippa Hartley" userId="S::phartley@careersandenterprise.co.uk::2a2506f4-19e7-4777-8767-f0efb84bcc1f" providerId="AD" clId="Web-{614B4AD1-5EF0-DA3D-36DC-AE27C36B3B00}" dt="2022-08-24T08:13:48.322" v="14" actId="1076"/>
        <pc:sldMkLst>
          <pc:docMk/>
          <pc:sldMk cId="4218534797" sldId="304"/>
        </pc:sldMkLst>
        <pc:picChg chg="mod">
          <ac:chgData name="Philippa Hartley" userId="S::phartley@careersandenterprise.co.uk::2a2506f4-19e7-4777-8767-f0efb84bcc1f" providerId="AD" clId="Web-{614B4AD1-5EF0-DA3D-36DC-AE27C36B3B00}" dt="2022-08-24T08:13:43.056" v="11" actId="1076"/>
          <ac:picMkLst>
            <pc:docMk/>
            <pc:sldMk cId="4218534797" sldId="304"/>
            <ac:picMk id="2" creationId="{3DEF1A58-7B41-BF1A-3096-239983786014}"/>
          </ac:picMkLst>
        </pc:picChg>
        <pc:picChg chg="del">
          <ac:chgData name="Philippa Hartley" userId="S::phartley@careersandenterprise.co.uk::2a2506f4-19e7-4777-8767-f0efb84bcc1f" providerId="AD" clId="Web-{614B4AD1-5EF0-DA3D-36DC-AE27C36B3B00}" dt="2022-08-24T08:13:39.728" v="10"/>
          <ac:picMkLst>
            <pc:docMk/>
            <pc:sldMk cId="4218534797" sldId="304"/>
            <ac:picMk id="3" creationId="{D2D8D313-4E17-2465-E49C-B0B9B704C5BB}"/>
          </ac:picMkLst>
        </pc:picChg>
        <pc:picChg chg="mod">
          <ac:chgData name="Philippa Hartley" userId="S::phartley@careersandenterprise.co.uk::2a2506f4-19e7-4777-8767-f0efb84bcc1f" providerId="AD" clId="Web-{614B4AD1-5EF0-DA3D-36DC-AE27C36B3B00}" dt="2022-08-24T08:13:48.322" v="14" actId="1076"/>
          <ac:picMkLst>
            <pc:docMk/>
            <pc:sldMk cId="4218534797" sldId="304"/>
            <ac:picMk id="12" creationId="{501F9FFF-E609-AC9D-D7B7-EC511AF87342}"/>
          </ac:picMkLst>
        </pc:picChg>
      </pc:sldChg>
      <pc:sldChg chg="delSp modSp">
        <pc:chgData name="Philippa Hartley" userId="S::phartley@careersandenterprise.co.uk::2a2506f4-19e7-4777-8767-f0efb84bcc1f" providerId="AD" clId="Web-{614B4AD1-5EF0-DA3D-36DC-AE27C36B3B00}" dt="2022-08-24T08:13:56.541" v="19" actId="1076"/>
        <pc:sldMkLst>
          <pc:docMk/>
          <pc:sldMk cId="3340209542" sldId="305"/>
        </pc:sldMkLst>
        <pc:picChg chg="del">
          <ac:chgData name="Philippa Hartley" userId="S::phartley@careersandenterprise.co.uk::2a2506f4-19e7-4777-8767-f0efb84bcc1f" providerId="AD" clId="Web-{614B4AD1-5EF0-DA3D-36DC-AE27C36B3B00}" dt="2022-08-24T08:13:50.760" v="15"/>
          <ac:picMkLst>
            <pc:docMk/>
            <pc:sldMk cId="3340209542" sldId="305"/>
            <ac:picMk id="3" creationId="{D2D8D313-4E17-2465-E49C-B0B9B704C5BB}"/>
          </ac:picMkLst>
        </pc:picChg>
        <pc:picChg chg="mod">
          <ac:chgData name="Philippa Hartley" userId="S::phartley@careersandenterprise.co.uk::2a2506f4-19e7-4777-8767-f0efb84bcc1f" providerId="AD" clId="Web-{614B4AD1-5EF0-DA3D-36DC-AE27C36B3B00}" dt="2022-08-24T08:13:56.541" v="19" actId="1076"/>
          <ac:picMkLst>
            <pc:docMk/>
            <pc:sldMk cId="3340209542" sldId="305"/>
            <ac:picMk id="4" creationId="{9159D7CB-353E-55BE-40E6-48B14486A6AC}"/>
          </ac:picMkLst>
        </pc:picChg>
        <pc:picChg chg="mod">
          <ac:chgData name="Philippa Hartley" userId="S::phartley@careersandenterprise.co.uk::2a2506f4-19e7-4777-8767-f0efb84bcc1f" providerId="AD" clId="Web-{614B4AD1-5EF0-DA3D-36DC-AE27C36B3B00}" dt="2022-08-24T08:13:55.246" v="18" actId="1076"/>
          <ac:picMkLst>
            <pc:docMk/>
            <pc:sldMk cId="3340209542" sldId="305"/>
            <ac:picMk id="12" creationId="{501F9FFF-E609-AC9D-D7B7-EC511AF87342}"/>
          </ac:picMkLst>
        </pc:picChg>
      </pc:sldChg>
      <pc:sldChg chg="addSp delSp">
        <pc:chgData name="Philippa Hartley" userId="S::phartley@careersandenterprise.co.uk::2a2506f4-19e7-4777-8767-f0efb84bcc1f" providerId="AD" clId="Web-{614B4AD1-5EF0-DA3D-36DC-AE27C36B3B00}" dt="2022-08-24T08:13:34.759" v="9"/>
        <pc:sldMkLst>
          <pc:docMk/>
          <pc:sldMk cId="97608894" sldId="336"/>
        </pc:sldMkLst>
        <pc:grpChg chg="add">
          <ac:chgData name="Philippa Hartley" userId="S::phartley@careersandenterprise.co.uk::2a2506f4-19e7-4777-8767-f0efb84bcc1f" providerId="AD" clId="Web-{614B4AD1-5EF0-DA3D-36DC-AE27C36B3B00}" dt="2022-08-24T08:13:34.759" v="9"/>
          <ac:grpSpMkLst>
            <pc:docMk/>
            <pc:sldMk cId="97608894" sldId="336"/>
            <ac:grpSpMk id="12" creationId="{BDFAA0BE-8918-746A-7FB4-F4CA4ADEDD1B}"/>
          </ac:grpSpMkLst>
        </pc:grpChg>
        <pc:picChg chg="del">
          <ac:chgData name="Philippa Hartley" userId="S::phartley@careersandenterprise.co.uk::2a2506f4-19e7-4777-8767-f0efb84bcc1f" providerId="AD" clId="Web-{614B4AD1-5EF0-DA3D-36DC-AE27C36B3B00}" dt="2022-08-24T08:13:31.056" v="8"/>
          <ac:picMkLst>
            <pc:docMk/>
            <pc:sldMk cId="97608894" sldId="336"/>
            <ac:picMk id="7" creationId="{874B5EDC-C0E0-9F48-A693-DC49CE6DF68A}"/>
          </ac:picMkLst>
        </pc:picChg>
        <pc:picChg chg="add">
          <ac:chgData name="Philippa Hartley" userId="S::phartley@careersandenterprise.co.uk::2a2506f4-19e7-4777-8767-f0efb84bcc1f" providerId="AD" clId="Web-{614B4AD1-5EF0-DA3D-36DC-AE27C36B3B00}" dt="2022-08-24T08:13:34.759" v="9"/>
          <ac:picMkLst>
            <pc:docMk/>
            <pc:sldMk cId="97608894" sldId="336"/>
            <ac:picMk id="11" creationId="{71B9CCC4-2939-BD73-F21F-6FAD1DF414AC}"/>
          </ac:picMkLst>
        </pc:picChg>
        <pc:picChg chg="add">
          <ac:chgData name="Philippa Hartley" userId="S::phartley@careersandenterprise.co.uk::2a2506f4-19e7-4777-8767-f0efb84bcc1f" providerId="AD" clId="Web-{614B4AD1-5EF0-DA3D-36DC-AE27C36B3B00}" dt="2022-08-24T08:13:34.759" v="9"/>
          <ac:picMkLst>
            <pc:docMk/>
            <pc:sldMk cId="97608894" sldId="336"/>
            <ac:picMk id="13" creationId="{0DE689DE-F120-E9A5-7EAB-3823687B473A}"/>
          </ac:picMkLst>
        </pc:picChg>
        <pc:picChg chg="add">
          <ac:chgData name="Philippa Hartley" userId="S::phartley@careersandenterprise.co.uk::2a2506f4-19e7-4777-8767-f0efb84bcc1f" providerId="AD" clId="Web-{614B4AD1-5EF0-DA3D-36DC-AE27C36B3B00}" dt="2022-08-24T08:13:34.759" v="9"/>
          <ac:picMkLst>
            <pc:docMk/>
            <pc:sldMk cId="97608894" sldId="336"/>
            <ac:picMk id="14" creationId="{0227C152-30D0-1E43-A979-1EB9902EC751}"/>
          </ac:picMkLst>
        </pc:picChg>
        <pc:picChg chg="add">
          <ac:chgData name="Philippa Hartley" userId="S::phartley@careersandenterprise.co.uk::2a2506f4-19e7-4777-8767-f0efb84bcc1f" providerId="AD" clId="Web-{614B4AD1-5EF0-DA3D-36DC-AE27C36B3B00}" dt="2022-08-24T08:13:34.759" v="9"/>
          <ac:picMkLst>
            <pc:docMk/>
            <pc:sldMk cId="97608894" sldId="336"/>
            <ac:picMk id="15" creationId="{E4A36560-5E4A-1427-49E3-6882936ED531}"/>
          </ac:picMkLst>
        </pc:picChg>
        <pc:picChg chg="add">
          <ac:chgData name="Philippa Hartley" userId="S::phartley@careersandenterprise.co.uk::2a2506f4-19e7-4777-8767-f0efb84bcc1f" providerId="AD" clId="Web-{614B4AD1-5EF0-DA3D-36DC-AE27C36B3B00}" dt="2022-08-24T08:13:34.759" v="9"/>
          <ac:picMkLst>
            <pc:docMk/>
            <pc:sldMk cId="97608894" sldId="336"/>
            <ac:picMk id="16" creationId="{3C288FE8-50B4-C761-D520-712C8E35F693}"/>
          </ac:picMkLst>
        </pc:picChg>
        <pc:picChg chg="add">
          <ac:chgData name="Philippa Hartley" userId="S::phartley@careersandenterprise.co.uk::2a2506f4-19e7-4777-8767-f0efb84bcc1f" providerId="AD" clId="Web-{614B4AD1-5EF0-DA3D-36DC-AE27C36B3B00}" dt="2022-08-24T08:13:34.759" v="9"/>
          <ac:picMkLst>
            <pc:docMk/>
            <pc:sldMk cId="97608894" sldId="336"/>
            <ac:picMk id="17" creationId="{5BFA5739-7C84-8A34-876A-BE7AB01CD535}"/>
          </ac:picMkLst>
        </pc:picChg>
        <pc:picChg chg="del">
          <ac:chgData name="Philippa Hartley" userId="S::phartley@careersandenterprise.co.uk::2a2506f4-19e7-4777-8767-f0efb84bcc1f" providerId="AD" clId="Web-{614B4AD1-5EF0-DA3D-36DC-AE27C36B3B00}" dt="2022-08-24T08:13:28.556" v="4"/>
          <ac:picMkLst>
            <pc:docMk/>
            <pc:sldMk cId="97608894" sldId="336"/>
            <ac:picMk id="19" creationId="{6B31C2BA-3015-4F7E-AC3D-0EF0DE684FDF}"/>
          </ac:picMkLst>
        </pc:picChg>
        <pc:picChg chg="add">
          <ac:chgData name="Philippa Hartley" userId="S::phartley@careersandenterprise.co.uk::2a2506f4-19e7-4777-8767-f0efb84bcc1f" providerId="AD" clId="Web-{614B4AD1-5EF0-DA3D-36DC-AE27C36B3B00}" dt="2022-08-24T08:13:34.759" v="9"/>
          <ac:picMkLst>
            <pc:docMk/>
            <pc:sldMk cId="97608894" sldId="336"/>
            <ac:picMk id="20" creationId="{3DBD608F-D679-86B0-7A9A-7A9CD73986AB}"/>
          </ac:picMkLst>
        </pc:picChg>
        <pc:picChg chg="add">
          <ac:chgData name="Philippa Hartley" userId="S::phartley@careersandenterprise.co.uk::2a2506f4-19e7-4777-8767-f0efb84bcc1f" providerId="AD" clId="Web-{614B4AD1-5EF0-DA3D-36DC-AE27C36B3B00}" dt="2022-08-24T08:13:34.759" v="9"/>
          <ac:picMkLst>
            <pc:docMk/>
            <pc:sldMk cId="97608894" sldId="336"/>
            <ac:picMk id="21" creationId="{00E67A2F-1D33-F28D-018C-48D250F75228}"/>
          </ac:picMkLst>
        </pc:picChg>
        <pc:picChg chg="add">
          <ac:chgData name="Philippa Hartley" userId="S::phartley@careersandenterprise.co.uk::2a2506f4-19e7-4777-8767-f0efb84bcc1f" providerId="AD" clId="Web-{614B4AD1-5EF0-DA3D-36DC-AE27C36B3B00}" dt="2022-08-24T08:13:34.759" v="9"/>
          <ac:picMkLst>
            <pc:docMk/>
            <pc:sldMk cId="97608894" sldId="336"/>
            <ac:picMk id="22" creationId="{94A8C958-A264-3A3B-E8AE-BFB0D0182580}"/>
          </ac:picMkLst>
        </pc:picChg>
        <pc:picChg chg="del">
          <ac:chgData name="Philippa Hartley" userId="S::phartley@careersandenterprise.co.uk::2a2506f4-19e7-4777-8767-f0efb84bcc1f" providerId="AD" clId="Web-{614B4AD1-5EF0-DA3D-36DC-AE27C36B3B00}" dt="2022-08-24T08:13:27.868" v="3"/>
          <ac:picMkLst>
            <pc:docMk/>
            <pc:sldMk cId="97608894" sldId="336"/>
            <ac:picMk id="26" creationId="{DC57CFB8-8062-40DF-AF98-5314F1CD28F4}"/>
          </ac:picMkLst>
        </pc:picChg>
        <pc:picChg chg="del">
          <ac:chgData name="Philippa Hartley" userId="S::phartley@careersandenterprise.co.uk::2a2506f4-19e7-4777-8767-f0efb84bcc1f" providerId="AD" clId="Web-{614B4AD1-5EF0-DA3D-36DC-AE27C36B3B00}" dt="2022-08-24T08:13:29.071" v="5"/>
          <ac:picMkLst>
            <pc:docMk/>
            <pc:sldMk cId="97608894" sldId="336"/>
            <ac:picMk id="1028" creationId="{2D2A5AD0-FB39-4ED3-985B-B10E368CB070}"/>
          </ac:picMkLst>
        </pc:picChg>
        <pc:picChg chg="del">
          <ac:chgData name="Philippa Hartley" userId="S::phartley@careersandenterprise.co.uk::2a2506f4-19e7-4777-8767-f0efb84bcc1f" providerId="AD" clId="Web-{614B4AD1-5EF0-DA3D-36DC-AE27C36B3B00}" dt="2022-08-24T08:13:29.696" v="6"/>
          <ac:picMkLst>
            <pc:docMk/>
            <pc:sldMk cId="97608894" sldId="336"/>
            <ac:picMk id="1030" creationId="{914C262B-DD6B-4B7A-99EE-D48000CCB2C1}"/>
          </ac:picMkLst>
        </pc:picChg>
        <pc:picChg chg="del">
          <ac:chgData name="Philippa Hartley" userId="S::phartley@careersandenterprise.co.uk::2a2506f4-19e7-4777-8767-f0efb84bcc1f" providerId="AD" clId="Web-{614B4AD1-5EF0-DA3D-36DC-AE27C36B3B00}" dt="2022-08-24T08:13:30.415" v="7"/>
          <ac:picMkLst>
            <pc:docMk/>
            <pc:sldMk cId="97608894" sldId="336"/>
            <ac:picMk id="1032" creationId="{B6BA8DED-F07A-4A63-A7A3-06BE1BC9B406}"/>
          </ac:picMkLst>
        </pc:picChg>
        <pc:picChg chg="del">
          <ac:chgData name="Philippa Hartley" userId="S::phartley@careersandenterprise.co.uk::2a2506f4-19e7-4777-8767-f0efb84bcc1f" providerId="AD" clId="Web-{614B4AD1-5EF0-DA3D-36DC-AE27C36B3B00}" dt="2022-08-24T08:13:27.306" v="2"/>
          <ac:picMkLst>
            <pc:docMk/>
            <pc:sldMk cId="97608894" sldId="336"/>
            <ac:picMk id="1034" creationId="{63467C0D-3909-4522-A5AB-E42AD5CED5B2}"/>
          </ac:picMkLst>
        </pc:picChg>
        <pc:picChg chg="del">
          <ac:chgData name="Philippa Hartley" userId="S::phartley@careersandenterprise.co.uk::2a2506f4-19e7-4777-8767-f0efb84bcc1f" providerId="AD" clId="Web-{614B4AD1-5EF0-DA3D-36DC-AE27C36B3B00}" dt="2022-08-24T08:13:26.743" v="1"/>
          <ac:picMkLst>
            <pc:docMk/>
            <pc:sldMk cId="97608894" sldId="336"/>
            <ac:picMk id="1036" creationId="{292F63C2-48EA-45F1-BFB1-F7CB0BD6EF63}"/>
          </ac:picMkLst>
        </pc:picChg>
        <pc:picChg chg="del">
          <ac:chgData name="Philippa Hartley" userId="S::phartley@careersandenterprise.co.uk::2a2506f4-19e7-4777-8767-f0efb84bcc1f" providerId="AD" clId="Web-{614B4AD1-5EF0-DA3D-36DC-AE27C36B3B00}" dt="2022-08-24T08:13:26.149" v="0"/>
          <ac:picMkLst>
            <pc:docMk/>
            <pc:sldMk cId="97608894" sldId="336"/>
            <ac:picMk id="1038" creationId="{18F0691D-6F4C-4AE4-9E6F-7D0C46E4C495}"/>
          </ac:picMkLst>
        </pc:picChg>
      </pc:sldChg>
    </pc:docChg>
  </pc:docChgLst>
  <pc:docChgLst>
    <pc:chgData name="Josh Clarke" userId="1f1bbf5d-b007-4806-aa6b-91ab8e038bb2" providerId="ADAL" clId="{16C8399A-4567-7548-8D6A-D89D7050A9FD}"/>
    <pc:docChg chg="modSld">
      <pc:chgData name="Josh Clarke" userId="1f1bbf5d-b007-4806-aa6b-91ab8e038bb2" providerId="ADAL" clId="{16C8399A-4567-7548-8D6A-D89D7050A9FD}" dt="2022-06-23T14:05:54.462" v="2" actId="14100"/>
      <pc:docMkLst>
        <pc:docMk/>
      </pc:docMkLst>
      <pc:sldChg chg="modSp mod">
        <pc:chgData name="Josh Clarke" userId="1f1bbf5d-b007-4806-aa6b-91ab8e038bb2" providerId="ADAL" clId="{16C8399A-4567-7548-8D6A-D89D7050A9FD}" dt="2022-06-23T14:05:54.462" v="2" actId="14100"/>
        <pc:sldMkLst>
          <pc:docMk/>
          <pc:sldMk cId="70482638" sldId="291"/>
        </pc:sldMkLst>
        <pc:spChg chg="mod">
          <ac:chgData name="Josh Clarke" userId="1f1bbf5d-b007-4806-aa6b-91ab8e038bb2" providerId="ADAL" clId="{16C8399A-4567-7548-8D6A-D89D7050A9FD}" dt="2022-06-23T14:05:54.462" v="2" actId="14100"/>
          <ac:spMkLst>
            <pc:docMk/>
            <pc:sldMk cId="70482638" sldId="291"/>
            <ac:spMk id="16" creationId="{8173741A-0C24-4178-905E-565418DB9D70}"/>
          </ac:spMkLst>
        </pc:spChg>
      </pc:sldChg>
    </pc:docChg>
  </pc:docChgLst>
  <pc:docChgLst>
    <pc:chgData name="Philippa Hartley" userId="S::phartley@careersandenterprise.co.uk::2a2506f4-19e7-4777-8767-f0efb84bcc1f" providerId="AD" clId="Web-{B7AF415E-ADD8-2D94-9846-A260803111C9}"/>
    <pc:docChg chg="modSld">
      <pc:chgData name="Philippa Hartley" userId="S::phartley@careersandenterprise.co.uk::2a2506f4-19e7-4777-8767-f0efb84bcc1f" providerId="AD" clId="Web-{B7AF415E-ADD8-2D94-9846-A260803111C9}" dt="2022-07-26T06:34:16.139" v="485" actId="20577"/>
      <pc:docMkLst>
        <pc:docMk/>
      </pc:docMkLst>
      <pc:sldChg chg="modSp">
        <pc:chgData name="Philippa Hartley" userId="S::phartley@careersandenterprise.co.uk::2a2506f4-19e7-4777-8767-f0efb84bcc1f" providerId="AD" clId="Web-{B7AF415E-ADD8-2D94-9846-A260803111C9}" dt="2022-07-26T06:11:20.445" v="1" actId="20577"/>
        <pc:sldMkLst>
          <pc:docMk/>
          <pc:sldMk cId="1295342826" sldId="273"/>
        </pc:sldMkLst>
        <pc:spChg chg="mod">
          <ac:chgData name="Philippa Hartley" userId="S::phartley@careersandenterprise.co.uk::2a2506f4-19e7-4777-8767-f0efb84bcc1f" providerId="AD" clId="Web-{B7AF415E-ADD8-2D94-9846-A260803111C9}" dt="2022-07-26T06:11:20.445" v="1" actId="20577"/>
          <ac:spMkLst>
            <pc:docMk/>
            <pc:sldMk cId="1295342826" sldId="273"/>
            <ac:spMk id="2" creationId="{00000000-0000-0000-0000-000000000000}"/>
          </ac:spMkLst>
        </pc:spChg>
      </pc:sldChg>
      <pc:sldChg chg="addSp modSp">
        <pc:chgData name="Philippa Hartley" userId="S::phartley@careersandenterprise.co.uk::2a2506f4-19e7-4777-8767-f0efb84bcc1f" providerId="AD" clId="Web-{B7AF415E-ADD8-2D94-9846-A260803111C9}" dt="2022-07-26T06:22:35.648" v="244" actId="1076"/>
        <pc:sldMkLst>
          <pc:docMk/>
          <pc:sldMk cId="70482638" sldId="291"/>
        </pc:sldMkLst>
        <pc:spChg chg="mod">
          <ac:chgData name="Philippa Hartley" userId="S::phartley@careersandenterprise.co.uk::2a2506f4-19e7-4777-8767-f0efb84bcc1f" providerId="AD" clId="Web-{B7AF415E-ADD8-2D94-9846-A260803111C9}" dt="2022-07-26T06:21:54.976" v="233" actId="1076"/>
          <ac:spMkLst>
            <pc:docMk/>
            <pc:sldMk cId="70482638" sldId="291"/>
            <ac:spMk id="2" creationId="{00000000-0000-0000-0000-000000000000}"/>
          </ac:spMkLst>
        </pc:spChg>
        <pc:spChg chg="mod">
          <ac:chgData name="Philippa Hartley" userId="S::phartley@careersandenterprise.co.uk::2a2506f4-19e7-4777-8767-f0efb84bcc1f" providerId="AD" clId="Web-{B7AF415E-ADD8-2D94-9846-A260803111C9}" dt="2022-07-26T06:21:57.726" v="234" actId="1076"/>
          <ac:spMkLst>
            <pc:docMk/>
            <pc:sldMk cId="70482638" sldId="291"/>
            <ac:spMk id="3" creationId="{00000000-0000-0000-0000-000000000000}"/>
          </ac:spMkLst>
        </pc:spChg>
        <pc:spChg chg="mod">
          <ac:chgData name="Philippa Hartley" userId="S::phartley@careersandenterprise.co.uk::2a2506f4-19e7-4777-8767-f0efb84bcc1f" providerId="AD" clId="Web-{B7AF415E-ADD8-2D94-9846-A260803111C9}" dt="2022-07-26T06:21:51.741" v="232" actId="1076"/>
          <ac:spMkLst>
            <pc:docMk/>
            <pc:sldMk cId="70482638" sldId="291"/>
            <ac:spMk id="4" creationId="{FEA39120-199C-923B-4F9E-D5E3208F5593}"/>
          </ac:spMkLst>
        </pc:spChg>
        <pc:spChg chg="mod">
          <ac:chgData name="Philippa Hartley" userId="S::phartley@careersandenterprise.co.uk::2a2506f4-19e7-4777-8767-f0efb84bcc1f" providerId="AD" clId="Web-{B7AF415E-ADD8-2D94-9846-A260803111C9}" dt="2022-07-26T06:22:07.210" v="237" actId="1076"/>
          <ac:spMkLst>
            <pc:docMk/>
            <pc:sldMk cId="70482638" sldId="291"/>
            <ac:spMk id="5" creationId="{AE48124F-777D-7642-8D0F-7030616821AF}"/>
          </ac:spMkLst>
        </pc:spChg>
        <pc:spChg chg="add mod">
          <ac:chgData name="Philippa Hartley" userId="S::phartley@careersandenterprise.co.uk::2a2506f4-19e7-4777-8767-f0efb84bcc1f" providerId="AD" clId="Web-{B7AF415E-ADD8-2D94-9846-A260803111C9}" dt="2022-07-26T06:15:17.795" v="115" actId="20577"/>
          <ac:spMkLst>
            <pc:docMk/>
            <pc:sldMk cId="70482638" sldId="291"/>
            <ac:spMk id="6" creationId="{0FE395DB-E664-C654-BC81-863CACD793EB}"/>
          </ac:spMkLst>
        </pc:spChg>
        <pc:spChg chg="add mod">
          <ac:chgData name="Philippa Hartley" userId="S::phartley@careersandenterprise.co.uk::2a2506f4-19e7-4777-8767-f0efb84bcc1f" providerId="AD" clId="Web-{B7AF415E-ADD8-2D94-9846-A260803111C9}" dt="2022-07-26T06:18:21.236" v="165" actId="20577"/>
          <ac:spMkLst>
            <pc:docMk/>
            <pc:sldMk cId="70482638" sldId="291"/>
            <ac:spMk id="8" creationId="{E2A648DC-9CA7-4A02-2A2F-103522444CDA}"/>
          </ac:spMkLst>
        </pc:spChg>
        <pc:spChg chg="mod">
          <ac:chgData name="Philippa Hartley" userId="S::phartley@careersandenterprise.co.uk::2a2506f4-19e7-4777-8767-f0efb84bcc1f" providerId="AD" clId="Web-{B7AF415E-ADD8-2D94-9846-A260803111C9}" dt="2022-07-26T06:22:17.367" v="239" actId="1076"/>
          <ac:spMkLst>
            <pc:docMk/>
            <pc:sldMk cId="70482638" sldId="291"/>
            <ac:spMk id="10" creationId="{F287694A-2180-4710-8FDF-701DEEE29479}"/>
          </ac:spMkLst>
        </pc:spChg>
        <pc:spChg chg="mod">
          <ac:chgData name="Philippa Hartley" userId="S::phartley@careersandenterprise.co.uk::2a2506f4-19e7-4777-8767-f0efb84bcc1f" providerId="AD" clId="Web-{B7AF415E-ADD8-2D94-9846-A260803111C9}" dt="2022-07-26T06:22:20.461" v="240" actId="1076"/>
          <ac:spMkLst>
            <pc:docMk/>
            <pc:sldMk cId="70482638" sldId="291"/>
            <ac:spMk id="11" creationId="{CF2A8DC9-52E8-4C03-93D1-050E17E5294F}"/>
          </ac:spMkLst>
        </pc:spChg>
        <pc:spChg chg="mod">
          <ac:chgData name="Philippa Hartley" userId="S::phartley@careersandenterprise.co.uk::2a2506f4-19e7-4777-8767-f0efb84bcc1f" providerId="AD" clId="Web-{B7AF415E-ADD8-2D94-9846-A260803111C9}" dt="2022-07-26T06:22:26.695" v="242" actId="1076"/>
          <ac:spMkLst>
            <pc:docMk/>
            <pc:sldMk cId="70482638" sldId="291"/>
            <ac:spMk id="12" creationId="{1F68304F-6F55-4556-B558-F20E0C05F3A1}"/>
          </ac:spMkLst>
        </pc:spChg>
        <pc:spChg chg="add mod">
          <ac:chgData name="Philippa Hartley" userId="S::phartley@careersandenterprise.co.uk::2a2506f4-19e7-4777-8767-f0efb84bcc1f" providerId="AD" clId="Web-{B7AF415E-ADD8-2D94-9846-A260803111C9}" dt="2022-07-26T06:18:54.956" v="177" actId="20577"/>
          <ac:spMkLst>
            <pc:docMk/>
            <pc:sldMk cId="70482638" sldId="291"/>
            <ac:spMk id="13" creationId="{16D514C5-A860-668F-3248-7F0C9E7ACA81}"/>
          </ac:spMkLst>
        </pc:spChg>
        <pc:spChg chg="add mod">
          <ac:chgData name="Philippa Hartley" userId="S::phartley@careersandenterprise.co.uk::2a2506f4-19e7-4777-8767-f0efb84bcc1f" providerId="AD" clId="Web-{B7AF415E-ADD8-2D94-9846-A260803111C9}" dt="2022-07-26T06:22:35.648" v="244" actId="1076"/>
          <ac:spMkLst>
            <pc:docMk/>
            <pc:sldMk cId="70482638" sldId="291"/>
            <ac:spMk id="14" creationId="{0D7AB2A7-1438-06EF-10CB-76F14D8431C8}"/>
          </ac:spMkLst>
        </pc:spChg>
        <pc:spChg chg="add mod">
          <ac:chgData name="Philippa Hartley" userId="S::phartley@careersandenterprise.co.uk::2a2506f4-19e7-4777-8767-f0efb84bcc1f" providerId="AD" clId="Web-{B7AF415E-ADD8-2D94-9846-A260803111C9}" dt="2022-07-26T06:21:12.834" v="228" actId="1076"/>
          <ac:spMkLst>
            <pc:docMk/>
            <pc:sldMk cId="70482638" sldId="291"/>
            <ac:spMk id="15" creationId="{5D40F8DF-2ACE-3810-E173-54E8D3B462E3}"/>
          </ac:spMkLst>
        </pc:spChg>
        <pc:spChg chg="mod">
          <ac:chgData name="Philippa Hartley" userId="S::phartley@careersandenterprise.co.uk::2a2506f4-19e7-4777-8767-f0efb84bcc1f" providerId="AD" clId="Web-{B7AF415E-ADD8-2D94-9846-A260803111C9}" dt="2022-07-26T06:22:00.351" v="235" actId="1076"/>
          <ac:spMkLst>
            <pc:docMk/>
            <pc:sldMk cId="70482638" sldId="291"/>
            <ac:spMk id="16" creationId="{8173741A-0C24-4178-905E-565418DB9D70}"/>
          </ac:spMkLst>
        </pc:spChg>
        <pc:spChg chg="add mod">
          <ac:chgData name="Philippa Hartley" userId="S::phartley@careersandenterprise.co.uk::2a2506f4-19e7-4777-8767-f0efb84bcc1f" providerId="AD" clId="Web-{B7AF415E-ADD8-2D94-9846-A260803111C9}" dt="2022-07-26T06:21:16.584" v="229" actId="1076"/>
          <ac:spMkLst>
            <pc:docMk/>
            <pc:sldMk cId="70482638" sldId="291"/>
            <ac:spMk id="17" creationId="{B555BD78-403E-1DAB-D44F-5A5775B49366}"/>
          </ac:spMkLst>
        </pc:spChg>
        <pc:grpChg chg="add mod">
          <ac:chgData name="Philippa Hartley" userId="S::phartley@careersandenterprise.co.uk::2a2506f4-19e7-4777-8767-f0efb84bcc1f" providerId="AD" clId="Web-{B7AF415E-ADD8-2D94-9846-A260803111C9}" dt="2022-07-26T06:22:13.320" v="238" actId="1076"/>
          <ac:grpSpMkLst>
            <pc:docMk/>
            <pc:sldMk cId="70482638" sldId="291"/>
            <ac:grpSpMk id="7" creationId="{5E0D83B0-3A52-E105-AD22-E8E4E40E8A0B}"/>
          </ac:grpSpMkLst>
        </pc:grpChg>
        <pc:grpChg chg="add">
          <ac:chgData name="Philippa Hartley" userId="S::phartley@careersandenterprise.co.uk::2a2506f4-19e7-4777-8767-f0efb84bcc1f" providerId="AD" clId="Web-{B7AF415E-ADD8-2D94-9846-A260803111C9}" dt="2022-07-26T06:19:39.379" v="189"/>
          <ac:grpSpMkLst>
            <pc:docMk/>
            <pc:sldMk cId="70482638" sldId="291"/>
            <ac:grpSpMk id="18" creationId="{75C642CF-F026-39E6-4272-E9D3774B77C6}"/>
          </ac:grpSpMkLst>
        </pc:grpChg>
        <pc:grpChg chg="add">
          <ac:chgData name="Philippa Hartley" userId="S::phartley@careersandenterprise.co.uk::2a2506f4-19e7-4777-8767-f0efb84bcc1f" providerId="AD" clId="Web-{B7AF415E-ADD8-2D94-9846-A260803111C9}" dt="2022-07-26T06:21:29.975" v="230"/>
          <ac:grpSpMkLst>
            <pc:docMk/>
            <pc:sldMk cId="70482638" sldId="291"/>
            <ac:grpSpMk id="19" creationId="{201FC3C5-21AF-4662-3FA3-094FF2BE6867}"/>
          </ac:grpSpMkLst>
        </pc:grpChg>
        <pc:grpChg chg="add mod">
          <ac:chgData name="Philippa Hartley" userId="S::phartley@careersandenterprise.co.uk::2a2506f4-19e7-4777-8767-f0efb84bcc1f" providerId="AD" clId="Web-{B7AF415E-ADD8-2D94-9846-A260803111C9}" dt="2022-07-26T06:22:30.976" v="243" actId="1076"/>
          <ac:grpSpMkLst>
            <pc:docMk/>
            <pc:sldMk cId="70482638" sldId="291"/>
            <ac:grpSpMk id="22" creationId="{08947E54-54D3-1D7C-1D06-FF631455B5C9}"/>
          </ac:grpSpMkLst>
        </pc:grpChg>
      </pc:sldChg>
      <pc:sldChg chg="addSp delSp modSp">
        <pc:chgData name="Philippa Hartley" userId="S::phartley@careersandenterprise.co.uk::2a2506f4-19e7-4777-8767-f0efb84bcc1f" providerId="AD" clId="Web-{B7AF415E-ADD8-2D94-9846-A260803111C9}" dt="2022-07-26T06:31:11.553" v="464" actId="1076"/>
        <pc:sldMkLst>
          <pc:docMk/>
          <pc:sldMk cId="3008693748" sldId="292"/>
        </pc:sldMkLst>
        <pc:spChg chg="mod">
          <ac:chgData name="Philippa Hartley" userId="S::phartley@careersandenterprise.co.uk::2a2506f4-19e7-4777-8767-f0efb84bcc1f" providerId="AD" clId="Web-{B7AF415E-ADD8-2D94-9846-A260803111C9}" dt="2022-07-26T06:24:41.044" v="292" actId="20577"/>
          <ac:spMkLst>
            <pc:docMk/>
            <pc:sldMk cId="3008693748" sldId="292"/>
            <ac:spMk id="3" creationId="{00000000-0000-0000-0000-000000000000}"/>
          </ac:spMkLst>
        </pc:spChg>
        <pc:spChg chg="add mod">
          <ac:chgData name="Philippa Hartley" userId="S::phartley@careersandenterprise.co.uk::2a2506f4-19e7-4777-8767-f0efb84bcc1f" providerId="AD" clId="Web-{B7AF415E-ADD8-2D94-9846-A260803111C9}" dt="2022-07-26T06:25:05.029" v="307" actId="20577"/>
          <ac:spMkLst>
            <pc:docMk/>
            <pc:sldMk cId="3008693748" sldId="292"/>
            <ac:spMk id="4" creationId="{ECBEA40D-CB47-A181-4868-FF7C6A0E30D6}"/>
          </ac:spMkLst>
        </pc:spChg>
        <pc:spChg chg="add mod topLvl">
          <ac:chgData name="Philippa Hartley" userId="S::phartley@careersandenterprise.co.uk::2a2506f4-19e7-4777-8767-f0efb84bcc1f" providerId="AD" clId="Web-{B7AF415E-ADD8-2D94-9846-A260803111C9}" dt="2022-07-26T06:31:11.553" v="464" actId="1076"/>
          <ac:spMkLst>
            <pc:docMk/>
            <pc:sldMk cId="3008693748" sldId="292"/>
            <ac:spMk id="6" creationId="{A37B1848-21F7-F3D7-DAA2-309661E082F4}"/>
          </ac:spMkLst>
        </pc:spChg>
        <pc:spChg chg="add mod topLvl">
          <ac:chgData name="Philippa Hartley" userId="S::phartley@careersandenterprise.co.uk::2a2506f4-19e7-4777-8767-f0efb84bcc1f" providerId="AD" clId="Web-{B7AF415E-ADD8-2D94-9846-A260803111C9}" dt="2022-07-26T06:30:51.802" v="462" actId="20577"/>
          <ac:spMkLst>
            <pc:docMk/>
            <pc:sldMk cId="3008693748" sldId="292"/>
            <ac:spMk id="7" creationId="{CA3F665B-B508-0B38-220B-DAC2243983CB}"/>
          </ac:spMkLst>
        </pc:spChg>
        <pc:spChg chg="mod">
          <ac:chgData name="Philippa Hartley" userId="S::phartley@careersandenterprise.co.uk::2a2506f4-19e7-4777-8767-f0efb84bcc1f" providerId="AD" clId="Web-{B7AF415E-ADD8-2D94-9846-A260803111C9}" dt="2022-07-26T06:26:33.375" v="339" actId="20577"/>
          <ac:spMkLst>
            <pc:docMk/>
            <pc:sldMk cId="3008693748" sldId="292"/>
            <ac:spMk id="9" creationId="{432BFE7C-B10D-4004-9F0F-738A10E146C5}"/>
          </ac:spMkLst>
        </pc:spChg>
        <pc:spChg chg="mod">
          <ac:chgData name="Philippa Hartley" userId="S::phartley@careersandenterprise.co.uk::2a2506f4-19e7-4777-8767-f0efb84bcc1f" providerId="AD" clId="Web-{B7AF415E-ADD8-2D94-9846-A260803111C9}" dt="2022-07-26T06:28:56.800" v="399" actId="20577"/>
          <ac:spMkLst>
            <pc:docMk/>
            <pc:sldMk cId="3008693748" sldId="292"/>
            <ac:spMk id="10" creationId="{C9DF505A-0AEC-402D-AB6C-C234499C8DF8}"/>
          </ac:spMkLst>
        </pc:spChg>
        <pc:grpChg chg="add del">
          <ac:chgData name="Philippa Hartley" userId="S::phartley@careersandenterprise.co.uk::2a2506f4-19e7-4777-8767-f0efb84bcc1f" providerId="AD" clId="Web-{B7AF415E-ADD8-2D94-9846-A260803111C9}" dt="2022-07-26T06:30:10.255" v="440"/>
          <ac:grpSpMkLst>
            <pc:docMk/>
            <pc:sldMk cId="3008693748" sldId="292"/>
            <ac:grpSpMk id="11" creationId="{B9D9C824-B4A1-05A8-B5AB-F61024B45CD2}"/>
          </ac:grpSpMkLst>
        </pc:grpChg>
        <pc:grpChg chg="add">
          <ac:chgData name="Philippa Hartley" userId="S::phartley@careersandenterprise.co.uk::2a2506f4-19e7-4777-8767-f0efb84bcc1f" providerId="AD" clId="Web-{B7AF415E-ADD8-2D94-9846-A260803111C9}" dt="2022-07-26T06:31:01.365" v="463"/>
          <ac:grpSpMkLst>
            <pc:docMk/>
            <pc:sldMk cId="3008693748" sldId="292"/>
            <ac:grpSpMk id="12" creationId="{2D8190B7-D8C9-2E0B-B50F-9A608D1554B0}"/>
          </ac:grpSpMkLst>
        </pc:grpChg>
      </pc:sldChg>
      <pc:sldChg chg="modSp">
        <pc:chgData name="Philippa Hartley" userId="S::phartley@careersandenterprise.co.uk::2a2506f4-19e7-4777-8767-f0efb84bcc1f" providerId="AD" clId="Web-{B7AF415E-ADD8-2D94-9846-A260803111C9}" dt="2022-07-26T06:32:59.212" v="483" actId="20577"/>
        <pc:sldMkLst>
          <pc:docMk/>
          <pc:sldMk cId="4169055570" sldId="293"/>
        </pc:sldMkLst>
        <pc:spChg chg="mod">
          <ac:chgData name="Philippa Hartley" userId="S::phartley@careersandenterprise.co.uk::2a2506f4-19e7-4777-8767-f0efb84bcc1f" providerId="AD" clId="Web-{B7AF415E-ADD8-2D94-9846-A260803111C9}" dt="2022-07-26T06:32:59.212" v="483" actId="20577"/>
          <ac:spMkLst>
            <pc:docMk/>
            <pc:sldMk cId="4169055570" sldId="293"/>
            <ac:spMk id="3" creationId="{00000000-0000-0000-0000-000000000000}"/>
          </ac:spMkLst>
        </pc:spChg>
      </pc:sldChg>
      <pc:sldChg chg="modSp">
        <pc:chgData name="Philippa Hartley" userId="S::phartley@careersandenterprise.co.uk::2a2506f4-19e7-4777-8767-f0efb84bcc1f" providerId="AD" clId="Web-{B7AF415E-ADD8-2D94-9846-A260803111C9}" dt="2022-07-26T06:34:16.139" v="485" actId="20577"/>
        <pc:sldMkLst>
          <pc:docMk/>
          <pc:sldMk cId="3955990440" sldId="295"/>
        </pc:sldMkLst>
        <pc:spChg chg="mod">
          <ac:chgData name="Philippa Hartley" userId="S::phartley@careersandenterprise.co.uk::2a2506f4-19e7-4777-8767-f0efb84bcc1f" providerId="AD" clId="Web-{B7AF415E-ADD8-2D94-9846-A260803111C9}" dt="2022-07-26T06:34:16.139" v="485" actId="20577"/>
          <ac:spMkLst>
            <pc:docMk/>
            <pc:sldMk cId="3955990440" sldId="295"/>
            <ac:spMk id="2" creationId="{A871987E-A754-B747-EE7F-5B3FBCFC9AE6}"/>
          </ac:spMkLst>
        </pc:spChg>
      </pc:sldChg>
    </pc:docChg>
  </pc:docChgLst>
  <pc:docChgLst>
    <pc:chgData name="Philippa Hartley" userId="S::phartley@careersandenterprise.co.uk::2a2506f4-19e7-4777-8767-f0efb84bcc1f" providerId="AD" clId="Web-{F803DA80-CB1C-5351-8FCB-E7524F4C0D6D}"/>
    <pc:docChg chg="modSld">
      <pc:chgData name="Philippa Hartley" userId="S::phartley@careersandenterprise.co.uk::2a2506f4-19e7-4777-8767-f0efb84bcc1f" providerId="AD" clId="Web-{F803DA80-CB1C-5351-8FCB-E7524F4C0D6D}" dt="2022-07-26T06:03:29.310" v="173" actId="20577"/>
      <pc:docMkLst>
        <pc:docMk/>
      </pc:docMkLst>
      <pc:sldChg chg="modSp">
        <pc:chgData name="Philippa Hartley" userId="S::phartley@careersandenterprise.co.uk::2a2506f4-19e7-4777-8767-f0efb84bcc1f" providerId="AD" clId="Web-{F803DA80-CB1C-5351-8FCB-E7524F4C0D6D}" dt="2022-07-26T06:03:29.310" v="173" actId="20577"/>
        <pc:sldMkLst>
          <pc:docMk/>
          <pc:sldMk cId="2839086809" sldId="262"/>
        </pc:sldMkLst>
        <pc:spChg chg="mod">
          <ac:chgData name="Philippa Hartley" userId="S::phartley@careersandenterprise.co.uk::2a2506f4-19e7-4777-8767-f0efb84bcc1f" providerId="AD" clId="Web-{F803DA80-CB1C-5351-8FCB-E7524F4C0D6D}" dt="2022-07-26T06:03:29.310" v="173" actId="20577"/>
          <ac:spMkLst>
            <pc:docMk/>
            <pc:sldMk cId="2839086809" sldId="262"/>
            <ac:spMk id="8" creationId="{2A463CFE-DA5B-6341-BEAE-A0CCD088C9F2}"/>
          </ac:spMkLst>
        </pc:spChg>
      </pc:sldChg>
      <pc:sldChg chg="addSp modSp modNotes">
        <pc:chgData name="Philippa Hartley" userId="S::phartley@careersandenterprise.co.uk::2a2506f4-19e7-4777-8767-f0efb84bcc1f" providerId="AD" clId="Web-{F803DA80-CB1C-5351-8FCB-E7524F4C0D6D}" dt="2022-07-26T06:00:14.601" v="161" actId="1076"/>
        <pc:sldMkLst>
          <pc:docMk/>
          <pc:sldMk cId="3279506855" sldId="263"/>
        </pc:sldMkLst>
        <pc:spChg chg="add mod">
          <ac:chgData name="Philippa Hartley" userId="S::phartley@careersandenterprise.co.uk::2a2506f4-19e7-4777-8767-f0efb84bcc1f" providerId="AD" clId="Web-{F803DA80-CB1C-5351-8FCB-E7524F4C0D6D}" dt="2022-07-26T05:58:31.051" v="138" actId="1076"/>
          <ac:spMkLst>
            <pc:docMk/>
            <pc:sldMk cId="3279506855" sldId="263"/>
            <ac:spMk id="3" creationId="{15923D76-015E-B22A-31FD-3C6F2C279FD4}"/>
          </ac:spMkLst>
        </pc:spChg>
        <pc:spChg chg="add mod">
          <ac:chgData name="Philippa Hartley" userId="S::phartley@careersandenterprise.co.uk::2a2506f4-19e7-4777-8767-f0efb84bcc1f" providerId="AD" clId="Web-{F803DA80-CB1C-5351-8FCB-E7524F4C0D6D}" dt="2022-07-26T05:59:13.490" v="142" actId="20577"/>
          <ac:spMkLst>
            <pc:docMk/>
            <pc:sldMk cId="3279506855" sldId="263"/>
            <ac:spMk id="4" creationId="{A1BA2466-FBF1-E63F-C4F1-19F6AE223967}"/>
          </ac:spMkLst>
        </pc:spChg>
        <pc:spChg chg="mod">
          <ac:chgData name="Philippa Hartley" userId="S::phartley@careersandenterprise.co.uk::2a2506f4-19e7-4777-8767-f0efb84bcc1f" providerId="AD" clId="Web-{F803DA80-CB1C-5351-8FCB-E7524F4C0D6D}" dt="2022-07-26T05:55:08.573" v="108" actId="20577"/>
          <ac:spMkLst>
            <pc:docMk/>
            <pc:sldMk cId="3279506855" sldId="263"/>
            <ac:spMk id="5" creationId="{8703E9B0-22FC-0F5D-5C89-F14729F86BEC}"/>
          </ac:spMkLst>
        </pc:spChg>
        <pc:spChg chg="add mod">
          <ac:chgData name="Philippa Hartley" userId="S::phartley@careersandenterprise.co.uk::2a2506f4-19e7-4777-8767-f0efb84bcc1f" providerId="AD" clId="Web-{F803DA80-CB1C-5351-8FCB-E7524F4C0D6D}" dt="2022-07-26T05:58:53.661" v="140" actId="20577"/>
          <ac:spMkLst>
            <pc:docMk/>
            <pc:sldMk cId="3279506855" sldId="263"/>
            <ac:spMk id="7" creationId="{402A963D-44F6-EE2F-B200-5EDB775033AD}"/>
          </ac:spMkLst>
        </pc:spChg>
        <pc:spChg chg="mod">
          <ac:chgData name="Philippa Hartley" userId="S::phartley@careersandenterprise.co.uk::2a2506f4-19e7-4777-8767-f0efb84bcc1f" providerId="AD" clId="Web-{F803DA80-CB1C-5351-8FCB-E7524F4C0D6D}" dt="2022-07-26T05:58:21.957" v="136" actId="1076"/>
          <ac:spMkLst>
            <pc:docMk/>
            <pc:sldMk cId="3279506855" sldId="263"/>
            <ac:spMk id="19" creationId="{32DEFFB8-F0C4-2B46-B7E0-DD755B6F0354}"/>
          </ac:spMkLst>
        </pc:spChg>
        <pc:spChg chg="mod">
          <ac:chgData name="Philippa Hartley" userId="S::phartley@careersandenterprise.co.uk::2a2506f4-19e7-4777-8767-f0efb84bcc1f" providerId="AD" clId="Web-{F803DA80-CB1C-5351-8FCB-E7524F4C0D6D}" dt="2022-07-26T06:00:10.679" v="160" actId="1076"/>
          <ac:spMkLst>
            <pc:docMk/>
            <pc:sldMk cId="3279506855" sldId="263"/>
            <ac:spMk id="22" creationId="{C23FB12C-B72F-BC40-910D-7BFD2D7DA702}"/>
          </ac:spMkLst>
        </pc:spChg>
        <pc:spChg chg="mod">
          <ac:chgData name="Philippa Hartley" userId="S::phartley@careersandenterprise.co.uk::2a2506f4-19e7-4777-8767-f0efb84bcc1f" providerId="AD" clId="Web-{F803DA80-CB1C-5351-8FCB-E7524F4C0D6D}" dt="2022-07-26T05:58:27.442" v="137" actId="1076"/>
          <ac:spMkLst>
            <pc:docMk/>
            <pc:sldMk cId="3279506855" sldId="263"/>
            <ac:spMk id="23" creationId="{C09DD0F1-9FFC-FB23-B65F-4676B6C5970B}"/>
          </ac:spMkLst>
        </pc:spChg>
        <pc:spChg chg="mod">
          <ac:chgData name="Philippa Hartley" userId="S::phartley@careersandenterprise.co.uk::2a2506f4-19e7-4777-8767-f0efb84bcc1f" providerId="AD" clId="Web-{F803DA80-CB1C-5351-8FCB-E7524F4C0D6D}" dt="2022-07-26T05:57:35.128" v="131" actId="14100"/>
          <ac:spMkLst>
            <pc:docMk/>
            <pc:sldMk cId="3279506855" sldId="263"/>
            <ac:spMk id="25" creationId="{3B74ACDC-75AA-3A42-8F50-E8145BEB3AE5}"/>
          </ac:spMkLst>
        </pc:spChg>
        <pc:spChg chg="mod">
          <ac:chgData name="Philippa Hartley" userId="S::phartley@careersandenterprise.co.uk::2a2506f4-19e7-4777-8767-f0efb84bcc1f" providerId="AD" clId="Web-{F803DA80-CB1C-5351-8FCB-E7524F4C0D6D}" dt="2022-07-26T06:00:14.601" v="161" actId="1076"/>
          <ac:spMkLst>
            <pc:docMk/>
            <pc:sldMk cId="3279506855" sldId="263"/>
            <ac:spMk id="26" creationId="{9E0CEECA-0E0B-7194-4AC8-6A5B874E6FB0}"/>
          </ac:spMkLst>
        </pc:spChg>
        <pc:spChg chg="mod">
          <ac:chgData name="Philippa Hartley" userId="S::phartley@careersandenterprise.co.uk::2a2506f4-19e7-4777-8767-f0efb84bcc1f" providerId="AD" clId="Web-{F803DA80-CB1C-5351-8FCB-E7524F4C0D6D}" dt="2022-07-26T05:58:13.066" v="134" actId="20577"/>
          <ac:spMkLst>
            <pc:docMk/>
            <pc:sldMk cId="3279506855" sldId="263"/>
            <ac:spMk id="29" creationId="{789EA8A2-73E0-7A4F-8913-A190CAB87A11}"/>
          </ac:spMkLst>
        </pc:spChg>
        <pc:picChg chg="mod">
          <ac:chgData name="Philippa Hartley" userId="S::phartley@careersandenterprise.co.uk::2a2506f4-19e7-4777-8767-f0efb84bcc1f" providerId="AD" clId="Web-{F803DA80-CB1C-5351-8FCB-E7524F4C0D6D}" dt="2022-07-26T05:58:17.926" v="135" actId="1076"/>
          <ac:picMkLst>
            <pc:docMk/>
            <pc:sldMk cId="3279506855" sldId="263"/>
            <ac:picMk id="18" creationId="{56C5D0DE-2357-3746-A939-D132426D289C}"/>
          </ac:picMkLst>
        </pc:picChg>
        <pc:picChg chg="mod">
          <ac:chgData name="Philippa Hartley" userId="S::phartley@careersandenterprise.co.uk::2a2506f4-19e7-4777-8767-f0efb84bcc1f" providerId="AD" clId="Web-{F803DA80-CB1C-5351-8FCB-E7524F4C0D6D}" dt="2022-07-26T06:00:06.273" v="159" actId="1076"/>
          <ac:picMkLst>
            <pc:docMk/>
            <pc:sldMk cId="3279506855" sldId="263"/>
            <ac:picMk id="21" creationId="{799B216A-A119-5A4A-B69B-7C912FE5D2CB}"/>
          </ac:picMkLst>
        </pc:picChg>
      </pc:sldChg>
      <pc:sldChg chg="modSp modNotes">
        <pc:chgData name="Philippa Hartley" userId="S::phartley@careersandenterprise.co.uk::2a2506f4-19e7-4777-8767-f0efb84bcc1f" providerId="AD" clId="Web-{F803DA80-CB1C-5351-8FCB-E7524F4C0D6D}" dt="2022-07-26T05:49:04.265" v="41"/>
        <pc:sldMkLst>
          <pc:docMk/>
          <pc:sldMk cId="2908774329" sldId="265"/>
        </pc:sldMkLst>
        <pc:spChg chg="mod">
          <ac:chgData name="Philippa Hartley" userId="S::phartley@careersandenterprise.co.uk::2a2506f4-19e7-4777-8767-f0efb84bcc1f" providerId="AD" clId="Web-{F803DA80-CB1C-5351-8FCB-E7524F4C0D6D}" dt="2022-07-26T05:46:21.932" v="12" actId="20577"/>
          <ac:spMkLst>
            <pc:docMk/>
            <pc:sldMk cId="2908774329" sldId="265"/>
            <ac:spMk id="2" creationId="{CF8D53C1-6EFB-2D4E-BA80-9A9F2FCD68BC}"/>
          </ac:spMkLst>
        </pc:spChg>
        <pc:spChg chg="mod">
          <ac:chgData name="Philippa Hartley" userId="S::phartley@careersandenterprise.co.uk::2a2506f4-19e7-4777-8767-f0efb84bcc1f" providerId="AD" clId="Web-{F803DA80-CB1C-5351-8FCB-E7524F4C0D6D}" dt="2022-07-26T05:46:29.385" v="15" actId="20577"/>
          <ac:spMkLst>
            <pc:docMk/>
            <pc:sldMk cId="2908774329" sldId="265"/>
            <ac:spMk id="4" creationId="{5B18C8AE-AB4D-044D-99D4-7328ABAFD045}"/>
          </ac:spMkLst>
        </pc:spChg>
        <pc:spChg chg="mod">
          <ac:chgData name="Philippa Hartley" userId="S::phartley@careersandenterprise.co.uk::2a2506f4-19e7-4777-8767-f0efb84bcc1f" providerId="AD" clId="Web-{F803DA80-CB1C-5351-8FCB-E7524F4C0D6D}" dt="2022-07-26T05:46:32.542" v="16" actId="20577"/>
          <ac:spMkLst>
            <pc:docMk/>
            <pc:sldMk cId="2908774329" sldId="265"/>
            <ac:spMk id="15" creationId="{0868093E-2FEF-F440-B14F-0739A841BAAB}"/>
          </ac:spMkLst>
        </pc:spChg>
        <pc:spChg chg="mod">
          <ac:chgData name="Philippa Hartley" userId="S::phartley@careersandenterprise.co.uk::2a2506f4-19e7-4777-8767-f0efb84bcc1f" providerId="AD" clId="Web-{F803DA80-CB1C-5351-8FCB-E7524F4C0D6D}" dt="2022-07-26T05:47:55.701" v="25"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F803DA80-CB1C-5351-8FCB-E7524F4C0D6D}" dt="2022-07-26T05:46:16.307" v="10" actId="20577"/>
        <pc:sldMkLst>
          <pc:docMk/>
          <pc:sldMk cId="3532778758" sldId="266"/>
        </pc:sldMkLst>
        <pc:spChg chg="mod">
          <ac:chgData name="Philippa Hartley" userId="S::phartley@careersandenterprise.co.uk::2a2506f4-19e7-4777-8767-f0efb84bcc1f" providerId="AD" clId="Web-{F803DA80-CB1C-5351-8FCB-E7524F4C0D6D}" dt="2022-07-26T05:46:16.307" v="10" actId="20577"/>
          <ac:spMkLst>
            <pc:docMk/>
            <pc:sldMk cId="3532778758" sldId="266"/>
            <ac:spMk id="3" creationId="{C6F052F0-9CD1-4F50-A5FF-01F325B78F99}"/>
          </ac:spMkLst>
        </pc:spChg>
      </pc:sldChg>
      <pc:sldChg chg="addSp modSp modNotes">
        <pc:chgData name="Philippa Hartley" userId="S::phartley@careersandenterprise.co.uk::2a2506f4-19e7-4777-8767-f0efb84bcc1f" providerId="AD" clId="Web-{F803DA80-CB1C-5351-8FCB-E7524F4C0D6D}" dt="2022-07-26T05:54:58.151" v="103"/>
        <pc:sldMkLst>
          <pc:docMk/>
          <pc:sldMk cId="1786301906" sldId="285"/>
        </pc:sldMkLst>
        <pc:spChg chg="mod">
          <ac:chgData name="Philippa Hartley" userId="S::phartley@careersandenterprise.co.uk::2a2506f4-19e7-4777-8767-f0efb84bcc1f" providerId="AD" clId="Web-{F803DA80-CB1C-5351-8FCB-E7524F4C0D6D}" dt="2022-07-26T05:54:08.618" v="91" actId="20577"/>
          <ac:spMkLst>
            <pc:docMk/>
            <pc:sldMk cId="1786301906" sldId="285"/>
            <ac:spMk id="3" creationId="{E58D066B-A5D4-5640-87D3-A10DB6059739}"/>
          </ac:spMkLst>
        </pc:spChg>
        <pc:spChg chg="mod">
          <ac:chgData name="Philippa Hartley" userId="S::phartley@careersandenterprise.co.uk::2a2506f4-19e7-4777-8767-f0efb84bcc1f" providerId="AD" clId="Web-{F803DA80-CB1C-5351-8FCB-E7524F4C0D6D}" dt="2022-07-26T05:49:35.657" v="45" actId="20577"/>
          <ac:spMkLst>
            <pc:docMk/>
            <pc:sldMk cId="1786301906" sldId="285"/>
            <ac:spMk id="4" creationId="{8B4F4AD7-F118-2F4F-AB9E-A5FBD6F97090}"/>
          </ac:spMkLst>
        </pc:spChg>
        <pc:spChg chg="mod">
          <ac:chgData name="Philippa Hartley" userId="S::phartley@careersandenterprise.co.uk::2a2506f4-19e7-4777-8767-f0efb84bcc1f" providerId="AD" clId="Web-{F803DA80-CB1C-5351-8FCB-E7524F4C0D6D}" dt="2022-07-26T05:50:54.034" v="55" actId="1076"/>
          <ac:spMkLst>
            <pc:docMk/>
            <pc:sldMk cId="1786301906" sldId="285"/>
            <ac:spMk id="5" creationId="{E7C53E0D-77AE-3C4D-AFFC-F7353BF321C3}"/>
          </ac:spMkLst>
        </pc:spChg>
        <pc:spChg chg="mod">
          <ac:chgData name="Philippa Hartley" userId="S::phartley@careersandenterprise.co.uk::2a2506f4-19e7-4777-8767-f0efb84bcc1f" providerId="AD" clId="Web-{F803DA80-CB1C-5351-8FCB-E7524F4C0D6D}" dt="2022-07-26T05:51:44.707" v="72" actId="20577"/>
          <ac:spMkLst>
            <pc:docMk/>
            <pc:sldMk cId="1786301906" sldId="285"/>
            <ac:spMk id="8" creationId="{156391FA-62ED-EE04-B20C-E7F0B1F7F1AB}"/>
          </ac:spMkLst>
        </pc:spChg>
        <pc:spChg chg="mod">
          <ac:chgData name="Philippa Hartley" userId="S::phartley@careersandenterprise.co.uk::2a2506f4-19e7-4777-8767-f0efb84bcc1f" providerId="AD" clId="Web-{F803DA80-CB1C-5351-8FCB-E7524F4C0D6D}" dt="2022-07-26T05:52:04.067" v="75" actId="1076"/>
          <ac:spMkLst>
            <pc:docMk/>
            <pc:sldMk cId="1786301906" sldId="285"/>
            <ac:spMk id="9" creationId="{9359E999-90AA-0AD6-D998-09B0610C2EFD}"/>
          </ac:spMkLst>
        </pc:spChg>
        <pc:spChg chg="mod">
          <ac:chgData name="Philippa Hartley" userId="S::phartley@careersandenterprise.co.uk::2a2506f4-19e7-4777-8767-f0efb84bcc1f" providerId="AD" clId="Web-{F803DA80-CB1C-5351-8FCB-E7524F4C0D6D}" dt="2022-07-26T05:52:35.209" v="78" actId="20577"/>
          <ac:spMkLst>
            <pc:docMk/>
            <pc:sldMk cId="1786301906" sldId="285"/>
            <ac:spMk id="10" creationId="{01298FB2-44CA-DDDC-6DFE-9410E530E017}"/>
          </ac:spMkLst>
        </pc:spChg>
        <pc:spChg chg="mod">
          <ac:chgData name="Philippa Hartley" userId="S::phartley@careersandenterprise.co.uk::2a2506f4-19e7-4777-8767-f0efb84bcc1f" providerId="AD" clId="Web-{F803DA80-CB1C-5351-8FCB-E7524F4C0D6D}" dt="2022-07-26T05:54:00.211" v="89" actId="20577"/>
          <ac:spMkLst>
            <pc:docMk/>
            <pc:sldMk cId="1786301906" sldId="285"/>
            <ac:spMk id="13" creationId="{790EC188-BB98-5605-3CB4-089FB0C6B2C1}"/>
          </ac:spMkLst>
        </pc:spChg>
        <pc:spChg chg="add mod">
          <ac:chgData name="Philippa Hartley" userId="S::phartley@careersandenterprise.co.uk::2a2506f4-19e7-4777-8767-f0efb84bcc1f" providerId="AD" clId="Web-{F803DA80-CB1C-5351-8FCB-E7524F4C0D6D}" dt="2022-07-26T05:50:57.972" v="56" actId="1076"/>
          <ac:spMkLst>
            <pc:docMk/>
            <pc:sldMk cId="1786301906" sldId="285"/>
            <ac:spMk id="14" creationId="{27DFE794-77AD-4909-EB0F-52D4F441A386}"/>
          </ac:spMkLst>
        </pc:spChg>
        <pc:spChg chg="mod">
          <ac:chgData name="Philippa Hartley" userId="S::phartley@careersandenterprise.co.uk::2a2506f4-19e7-4777-8767-f0efb84bcc1f" providerId="AD" clId="Web-{F803DA80-CB1C-5351-8FCB-E7524F4C0D6D}" dt="2022-07-26T05:53:05.772" v="85" actId="20577"/>
          <ac:spMkLst>
            <pc:docMk/>
            <pc:sldMk cId="1786301906" sldId="285"/>
            <ac:spMk id="16" creationId="{F7DC94C9-F05E-334B-9F0B-08C6EA5EFF76}"/>
          </ac:spMkLst>
        </pc:spChg>
        <pc:spChg chg="mod">
          <ac:chgData name="Philippa Hartley" userId="S::phartley@careersandenterprise.co.uk::2a2506f4-19e7-4777-8767-f0efb84bcc1f" providerId="AD" clId="Web-{F803DA80-CB1C-5351-8FCB-E7524F4C0D6D}" dt="2022-07-26T05:53:34.195" v="87" actId="20577"/>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836F2528-ED9E-5884-82D0-BB24BD4996B1}"/>
    <pc:docChg chg="modSld">
      <pc:chgData name="Philippa Hartley" userId="S::phartley@careersandenterprise.co.uk::2a2506f4-19e7-4777-8767-f0efb84bcc1f" providerId="AD" clId="Web-{836F2528-ED9E-5884-82D0-BB24BD4996B1}" dt="2022-07-26T08:31:05.317" v="4" actId="20577"/>
      <pc:docMkLst>
        <pc:docMk/>
      </pc:docMkLst>
      <pc:sldChg chg="modSp">
        <pc:chgData name="Philippa Hartley" userId="S::phartley@careersandenterprise.co.uk::2a2506f4-19e7-4777-8767-f0efb84bcc1f" providerId="AD" clId="Web-{836F2528-ED9E-5884-82D0-BB24BD4996B1}" dt="2022-07-26T08:31:05.317" v="4" actId="20577"/>
        <pc:sldMkLst>
          <pc:docMk/>
          <pc:sldMk cId="3008693748" sldId="292"/>
        </pc:sldMkLst>
        <pc:spChg chg="mod">
          <ac:chgData name="Philippa Hartley" userId="S::phartley@careersandenterprise.co.uk::2a2506f4-19e7-4777-8767-f0efb84bcc1f" providerId="AD" clId="Web-{836F2528-ED9E-5884-82D0-BB24BD4996B1}" dt="2022-07-26T08:31:05.317" v="4" actId="20577"/>
          <ac:spMkLst>
            <pc:docMk/>
            <pc:sldMk cId="3008693748" sldId="292"/>
            <ac:spMk id="10" creationId="{C9DF505A-0AEC-402D-AB6C-C234499C8DF8}"/>
          </ac:spMkLst>
        </pc:spChg>
      </pc:sldChg>
    </pc:docChg>
  </pc:docChgLst>
  <pc:docChgLst>
    <pc:chgData name="Philippa Hartley" userId="S::phartley@careersandenterprise.co.uk::2a2506f4-19e7-4777-8767-f0efb84bcc1f" providerId="AD" clId="Web-{E2F93BA6-1D2C-811B-1926-B663D7BBD3D5}"/>
    <pc:docChg chg="modSld">
      <pc:chgData name="Philippa Hartley" userId="S::phartley@careersandenterprise.co.uk::2a2506f4-19e7-4777-8767-f0efb84bcc1f" providerId="AD" clId="Web-{E2F93BA6-1D2C-811B-1926-B663D7BBD3D5}" dt="2022-08-29T12:14:55.037" v="0" actId="20577"/>
      <pc:docMkLst>
        <pc:docMk/>
      </pc:docMkLst>
      <pc:sldChg chg="modSp">
        <pc:chgData name="Philippa Hartley" userId="S::phartley@careersandenterprise.co.uk::2a2506f4-19e7-4777-8767-f0efb84bcc1f" providerId="AD" clId="Web-{E2F93BA6-1D2C-811B-1926-B663D7BBD3D5}" dt="2022-08-29T12:14:55.037" v="0" actId="20577"/>
        <pc:sldMkLst>
          <pc:docMk/>
          <pc:sldMk cId="764564060" sldId="296"/>
        </pc:sldMkLst>
        <pc:spChg chg="mod">
          <ac:chgData name="Philippa Hartley" userId="S::phartley@careersandenterprise.co.uk::2a2506f4-19e7-4777-8767-f0efb84bcc1f" providerId="AD" clId="Web-{E2F93BA6-1D2C-811B-1926-B663D7BBD3D5}" dt="2022-08-29T12:14:55.037" v="0"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E0A95C78-B399-71DE-9375-DE45EAE73A38}"/>
    <pc:docChg chg="modSld">
      <pc:chgData name="Philippa Hartley" userId="S::phartley@careersandenterprise.co.uk::2a2506f4-19e7-4777-8767-f0efb84bcc1f" providerId="AD" clId="Web-{E0A95C78-B399-71DE-9375-DE45EAE73A38}" dt="2022-08-23T15:34:45.156" v="0" actId="20577"/>
      <pc:docMkLst>
        <pc:docMk/>
      </pc:docMkLst>
      <pc:sldChg chg="modSp">
        <pc:chgData name="Philippa Hartley" userId="S::phartley@careersandenterprise.co.uk::2a2506f4-19e7-4777-8767-f0efb84bcc1f" providerId="AD" clId="Web-{E0A95C78-B399-71DE-9375-DE45EAE73A38}" dt="2022-08-23T15:34:45.156" v="0" actId="20577"/>
        <pc:sldMkLst>
          <pc:docMk/>
          <pc:sldMk cId="2436114218" sldId="267"/>
        </pc:sldMkLst>
        <pc:spChg chg="mod">
          <ac:chgData name="Philippa Hartley" userId="S::phartley@careersandenterprise.co.uk::2a2506f4-19e7-4777-8767-f0efb84bcc1f" providerId="AD" clId="Web-{E0A95C78-B399-71DE-9375-DE45EAE73A38}" dt="2022-08-23T15:34:45.156" v="0" actId="20577"/>
          <ac:spMkLst>
            <pc:docMk/>
            <pc:sldMk cId="2436114218" sldId="267"/>
            <ac:spMk id="12" creationId="{60E02FE2-58BF-AA5E-5DC3-D3ABA74C812E}"/>
          </ac:spMkLst>
        </pc:spChg>
      </pc:sldChg>
    </pc:docChg>
  </pc:docChgLst>
  <pc:docChgLst>
    <pc:chgData name="Philippa Hartley" userId="S::phartley@careersandenterprise.co.uk::2a2506f4-19e7-4777-8767-f0efb84bcc1f" providerId="AD" clId="Web-{FD2E5824-82D9-694D-7B2F-6A217C469C73}"/>
    <pc:docChg chg="modSld">
      <pc:chgData name="Philippa Hartley" userId="S::phartley@careersandenterprise.co.uk::2a2506f4-19e7-4777-8767-f0efb84bcc1f" providerId="AD" clId="Web-{FD2E5824-82D9-694D-7B2F-6A217C469C73}" dt="2022-08-25T07:49:42.960" v="3" actId="1076"/>
      <pc:docMkLst>
        <pc:docMk/>
      </pc:docMkLst>
      <pc:sldChg chg="delSp modSp">
        <pc:chgData name="Philippa Hartley" userId="S::phartley@careersandenterprise.co.uk::2a2506f4-19e7-4777-8767-f0efb84bcc1f" providerId="AD" clId="Web-{FD2E5824-82D9-694D-7B2F-6A217C469C73}" dt="2022-08-25T07:49:42.960" v="3" actId="1076"/>
        <pc:sldMkLst>
          <pc:docMk/>
          <pc:sldMk cId="2839086809" sldId="262"/>
        </pc:sldMkLst>
        <pc:picChg chg="mod">
          <ac:chgData name="Philippa Hartley" userId="S::phartley@careersandenterprise.co.uk::2a2506f4-19e7-4777-8767-f0efb84bcc1f" providerId="AD" clId="Web-{FD2E5824-82D9-694D-7B2F-6A217C469C73}" dt="2022-08-25T07:49:42.960" v="3" actId="1076"/>
          <ac:picMkLst>
            <pc:docMk/>
            <pc:sldMk cId="2839086809" sldId="262"/>
            <ac:picMk id="6" creationId="{5EAA288C-13D7-1643-88DB-D59DCD4DDDF8}"/>
          </ac:picMkLst>
        </pc:picChg>
        <pc:picChg chg="del">
          <ac:chgData name="Philippa Hartley" userId="S::phartley@careersandenterprise.co.uk::2a2506f4-19e7-4777-8767-f0efb84bcc1f" providerId="AD" clId="Web-{FD2E5824-82D9-694D-7B2F-6A217C469C73}" dt="2022-08-25T07:49:32.335" v="0"/>
          <ac:picMkLst>
            <pc:docMk/>
            <pc:sldMk cId="2839086809" sldId="262"/>
            <ac:picMk id="11" creationId="{70B93F60-9F07-F748-85DF-8425A5626DCB}"/>
          </ac:picMkLst>
        </pc:picChg>
        <pc:picChg chg="del">
          <ac:chgData name="Philippa Hartley" userId="S::phartley@careersandenterprise.co.uk::2a2506f4-19e7-4777-8767-f0efb84bcc1f" providerId="AD" clId="Web-{FD2E5824-82D9-694D-7B2F-6A217C469C73}" dt="2022-08-25T07:49:33.460" v="1"/>
          <ac:picMkLst>
            <pc:docMk/>
            <pc:sldMk cId="2839086809" sldId="262"/>
            <ac:picMk id="17" creationId="{E5C767E1-27D5-A8DA-C7A5-5009CBAE6E48}"/>
          </ac:picMkLst>
        </pc:picChg>
      </pc:sldChg>
    </pc:docChg>
  </pc:docChgLst>
  <pc:docChgLst>
    <pc:chgData name="Philippa Hartley" userId="2a2506f4-19e7-4777-8767-f0efb84bcc1f" providerId="ADAL" clId="{B8D88A72-91DB-4E15-9B2D-DAFE016C57E1}"/>
    <pc:docChg chg="modSld">
      <pc:chgData name="Philippa Hartley" userId="2a2506f4-19e7-4777-8767-f0efb84bcc1f" providerId="ADAL" clId="{B8D88A72-91DB-4E15-9B2D-DAFE016C57E1}" dt="2022-07-30T06:42:58.979" v="14" actId="20577"/>
      <pc:docMkLst>
        <pc:docMk/>
      </pc:docMkLst>
      <pc:sldChg chg="modSp mod">
        <pc:chgData name="Philippa Hartley" userId="2a2506f4-19e7-4777-8767-f0efb84bcc1f" providerId="ADAL" clId="{B8D88A72-91DB-4E15-9B2D-DAFE016C57E1}" dt="2022-07-30T06:42:53.987" v="9" actId="20577"/>
        <pc:sldMkLst>
          <pc:docMk/>
          <pc:sldMk cId="2598104847" sldId="337"/>
        </pc:sldMkLst>
        <pc:spChg chg="mod">
          <ac:chgData name="Philippa Hartley" userId="2a2506f4-19e7-4777-8767-f0efb84bcc1f" providerId="ADAL" clId="{B8D88A72-91DB-4E15-9B2D-DAFE016C57E1}" dt="2022-07-30T06:42:47.748" v="4" actId="20577"/>
          <ac:spMkLst>
            <pc:docMk/>
            <pc:sldMk cId="2598104847" sldId="337"/>
            <ac:spMk id="5" creationId="{DBBD7949-3C21-566F-3D25-DFA014734FBD}"/>
          </ac:spMkLst>
        </pc:spChg>
        <pc:spChg chg="mod">
          <ac:chgData name="Philippa Hartley" userId="2a2506f4-19e7-4777-8767-f0efb84bcc1f" providerId="ADAL" clId="{B8D88A72-91DB-4E15-9B2D-DAFE016C57E1}" dt="2022-07-30T06:42:53.987" v="9" actId="20577"/>
          <ac:spMkLst>
            <pc:docMk/>
            <pc:sldMk cId="2598104847" sldId="337"/>
            <ac:spMk id="6" creationId="{4BECA783-E491-52FA-3C2F-3181BBBBAA36}"/>
          </ac:spMkLst>
        </pc:spChg>
      </pc:sldChg>
      <pc:sldChg chg="modSp mod">
        <pc:chgData name="Philippa Hartley" userId="2a2506f4-19e7-4777-8767-f0efb84bcc1f" providerId="ADAL" clId="{B8D88A72-91DB-4E15-9B2D-DAFE016C57E1}" dt="2022-07-30T06:42:58.979" v="14" actId="20577"/>
        <pc:sldMkLst>
          <pc:docMk/>
          <pc:sldMk cId="3070110719" sldId="338"/>
        </pc:sldMkLst>
        <pc:spChg chg="mod">
          <ac:chgData name="Philippa Hartley" userId="2a2506f4-19e7-4777-8767-f0efb84bcc1f" providerId="ADAL" clId="{B8D88A72-91DB-4E15-9B2D-DAFE016C57E1}" dt="2022-07-30T06:42:58.979" v="14" actId="20577"/>
          <ac:spMkLst>
            <pc:docMk/>
            <pc:sldMk cId="3070110719" sldId="338"/>
            <ac:spMk id="5" creationId="{DBBD7949-3C21-566F-3D25-DFA014734FBD}"/>
          </ac:spMkLst>
        </pc:spChg>
      </pc:sldChg>
    </pc:docChg>
  </pc:docChgLst>
  <pc:docChgLst>
    <pc:chgData name="Philippa Hartley" userId="S::phartley@careersandenterprise.co.uk::2a2506f4-19e7-4777-8767-f0efb84bcc1f" providerId="AD" clId="Web-{312473F2-C051-3D36-1F0F-26347253AE6C}"/>
    <pc:docChg chg="modSld">
      <pc:chgData name="Philippa Hartley" userId="S::phartley@careersandenterprise.co.uk::2a2506f4-19e7-4777-8767-f0efb84bcc1f" providerId="AD" clId="Web-{312473F2-C051-3D36-1F0F-26347253AE6C}" dt="2022-08-29T12:27:43.821" v="0" actId="20577"/>
      <pc:docMkLst>
        <pc:docMk/>
      </pc:docMkLst>
      <pc:sldChg chg="modSp">
        <pc:chgData name="Philippa Hartley" userId="S::phartley@careersandenterprise.co.uk::2a2506f4-19e7-4777-8767-f0efb84bcc1f" providerId="AD" clId="Web-{312473F2-C051-3D36-1F0F-26347253AE6C}" dt="2022-08-29T12:27:43.821" v="0" actId="20577"/>
        <pc:sldMkLst>
          <pc:docMk/>
          <pc:sldMk cId="3955990440" sldId="295"/>
        </pc:sldMkLst>
        <pc:spChg chg="mod">
          <ac:chgData name="Philippa Hartley" userId="S::phartley@careersandenterprise.co.uk::2a2506f4-19e7-4777-8767-f0efb84bcc1f" providerId="AD" clId="Web-{312473F2-C051-3D36-1F0F-26347253AE6C}" dt="2022-08-29T12:27:43.821" v="0" actId="20577"/>
          <ac:spMkLst>
            <pc:docMk/>
            <pc:sldMk cId="3955990440" sldId="295"/>
            <ac:spMk id="15" creationId="{1BE6018D-2686-3541-AF46-C1090753A159}"/>
          </ac:spMkLst>
        </pc:spChg>
      </pc:sldChg>
    </pc:docChg>
  </pc:docChgLst>
  <pc:docChgLst>
    <pc:chgData name="Philippa Hartley" userId="S::phartley@careersandenterprise.co.uk::2a2506f4-19e7-4777-8767-f0efb84bcc1f" providerId="AD" clId="Web-{188953A7-46FD-60C8-E8A9-FCDF67B82BB1}"/>
    <pc:docChg chg="modSld">
      <pc:chgData name="Philippa Hartley" userId="S::phartley@careersandenterprise.co.uk::2a2506f4-19e7-4777-8767-f0efb84bcc1f" providerId="AD" clId="Web-{188953A7-46FD-60C8-E8A9-FCDF67B82BB1}" dt="2022-07-26T08:50:22.927" v="3"/>
      <pc:docMkLst>
        <pc:docMk/>
      </pc:docMkLst>
      <pc:sldChg chg="modNotes">
        <pc:chgData name="Philippa Hartley" userId="S::phartley@careersandenterprise.co.uk::2a2506f4-19e7-4777-8767-f0efb84bcc1f" providerId="AD" clId="Web-{188953A7-46FD-60C8-E8A9-FCDF67B82BB1}" dt="2022-07-26T08:50:22.927" v="3"/>
        <pc:sldMkLst>
          <pc:docMk/>
          <pc:sldMk cId="3955990440" sldId="295"/>
        </pc:sldMkLst>
      </pc:sldChg>
    </pc:docChg>
  </pc:docChgLst>
  <pc:docChgLst>
    <pc:chgData name="Philippa Hartley" userId="S::phartley@careersandenterprise.co.uk::2a2506f4-19e7-4777-8767-f0efb84bcc1f" providerId="AD" clId="Web-{0FCD0537-8A2C-6BA5-10DD-703ED0F2A012}"/>
    <pc:docChg chg="modSld">
      <pc:chgData name="Philippa Hartley" userId="S::phartley@careersandenterprise.co.uk::2a2506f4-19e7-4777-8767-f0efb84bcc1f" providerId="AD" clId="Web-{0FCD0537-8A2C-6BA5-10DD-703ED0F2A012}" dt="2022-08-29T13:31:35.098" v="1" actId="20577"/>
      <pc:docMkLst>
        <pc:docMk/>
      </pc:docMkLst>
      <pc:sldChg chg="modSp">
        <pc:chgData name="Philippa Hartley" userId="S::phartley@careersandenterprise.co.uk::2a2506f4-19e7-4777-8767-f0efb84bcc1f" providerId="AD" clId="Web-{0FCD0537-8A2C-6BA5-10DD-703ED0F2A012}" dt="2022-08-29T13:31:35.098" v="1" actId="20577"/>
        <pc:sldMkLst>
          <pc:docMk/>
          <pc:sldMk cId="3955990440" sldId="295"/>
        </pc:sldMkLst>
        <pc:spChg chg="mod">
          <ac:chgData name="Philippa Hartley" userId="S::phartley@careersandenterprise.co.uk::2a2506f4-19e7-4777-8767-f0efb84bcc1f" providerId="AD" clId="Web-{0FCD0537-8A2C-6BA5-10DD-703ED0F2A012}" dt="2022-08-29T13:31:35.098" v="1" actId="20577"/>
          <ac:spMkLst>
            <pc:docMk/>
            <pc:sldMk cId="3955990440" sldId="295"/>
            <ac:spMk id="5" creationId="{FB56896A-FE7E-F96A-4F91-92F89F2C95F4}"/>
          </ac:spMkLst>
        </pc:spChg>
        <pc:spChg chg="mod">
          <ac:chgData name="Philippa Hartley" userId="S::phartley@careersandenterprise.co.uk::2a2506f4-19e7-4777-8767-f0efb84bcc1f" providerId="AD" clId="Web-{0FCD0537-8A2C-6BA5-10DD-703ED0F2A012}" dt="2022-08-29T13:31:25.473" v="0" actId="20577"/>
          <ac:spMkLst>
            <pc:docMk/>
            <pc:sldMk cId="3955990440" sldId="295"/>
            <ac:spMk id="10" creationId="{57B7221C-7214-BFF1-C29A-51AF9B9A8329}"/>
          </ac:spMkLst>
        </pc:spChg>
      </pc:sldChg>
    </pc:docChg>
  </pc:docChgLst>
  <pc:docChgLst>
    <pc:chgData name="Philippa Hartley" userId="2a2506f4-19e7-4777-8767-f0efb84bcc1f" providerId="ADAL" clId="{7CC0836F-B956-406E-940C-AD76B0EB57A7}"/>
    <pc:docChg chg="custSel delSld modSld">
      <pc:chgData name="Philippa Hartley" userId="2a2506f4-19e7-4777-8767-f0efb84bcc1f" providerId="ADAL" clId="{7CC0836F-B956-406E-940C-AD76B0EB57A7}" dt="2022-07-25T15:13:51.558" v="2" actId="2696"/>
      <pc:docMkLst>
        <pc:docMk/>
      </pc:docMkLst>
      <pc:sldChg chg="del">
        <pc:chgData name="Philippa Hartley" userId="2a2506f4-19e7-4777-8767-f0efb84bcc1f" providerId="ADAL" clId="{7CC0836F-B956-406E-940C-AD76B0EB57A7}" dt="2022-07-25T15:13:51.558" v="2" actId="2696"/>
        <pc:sldMkLst>
          <pc:docMk/>
          <pc:sldMk cId="579059074" sldId="294"/>
        </pc:sldMkLst>
      </pc:sldChg>
      <pc:sldChg chg="addSp delSp modSp mod">
        <pc:chgData name="Philippa Hartley" userId="2a2506f4-19e7-4777-8767-f0efb84bcc1f" providerId="ADAL" clId="{7CC0836F-B956-406E-940C-AD76B0EB57A7}" dt="2022-07-25T15:13:46.897" v="1"/>
        <pc:sldMkLst>
          <pc:docMk/>
          <pc:sldMk cId="1458964949" sldId="332"/>
        </pc:sldMkLst>
        <pc:picChg chg="del">
          <ac:chgData name="Philippa Hartley" userId="2a2506f4-19e7-4777-8767-f0efb84bcc1f" providerId="ADAL" clId="{7CC0836F-B956-406E-940C-AD76B0EB57A7}" dt="2022-07-25T15:13:45.063" v="0" actId="478"/>
          <ac:picMkLst>
            <pc:docMk/>
            <pc:sldMk cId="1458964949" sldId="332"/>
            <ac:picMk id="5" creationId="{7FFC7B73-7941-59B4-4017-8A5B07B6977C}"/>
          </ac:picMkLst>
        </pc:picChg>
        <pc:picChg chg="add mod">
          <ac:chgData name="Philippa Hartley" userId="2a2506f4-19e7-4777-8767-f0efb84bcc1f" providerId="ADAL" clId="{7CC0836F-B956-406E-940C-AD76B0EB57A7}" dt="2022-07-25T15:13:46.897" v="1"/>
          <ac:picMkLst>
            <pc:docMk/>
            <pc:sldMk cId="1458964949" sldId="332"/>
            <ac:picMk id="9" creationId="{87BFCA5B-BE69-9E2E-656B-FF7EF234F0FA}"/>
          </ac:picMkLst>
        </pc:picChg>
      </pc:sldChg>
    </pc:docChg>
  </pc:docChgLst>
  <pc:docChgLst>
    <pc:chgData name="Philippa Hartley" userId="S::phartley@careersandenterprise.co.uk::2a2506f4-19e7-4777-8767-f0efb84bcc1f" providerId="AD" clId="Web-{D1E678C4-0B34-E513-E639-8AFF76046EDA}"/>
    <pc:docChg chg="modSld">
      <pc:chgData name="Philippa Hartley" userId="S::phartley@careersandenterprise.co.uk::2a2506f4-19e7-4777-8767-f0efb84bcc1f" providerId="AD" clId="Web-{D1E678C4-0B34-E513-E639-8AFF76046EDA}" dt="2022-08-15T15:49:40.258" v="1"/>
      <pc:docMkLst>
        <pc:docMk/>
      </pc:docMkLst>
      <pc:sldChg chg="delSp modNotes">
        <pc:chgData name="Philippa Hartley" userId="S::phartley@careersandenterprise.co.uk::2a2506f4-19e7-4777-8767-f0efb84bcc1f" providerId="AD" clId="Web-{D1E678C4-0B34-E513-E639-8AFF76046EDA}" dt="2022-08-15T15:49:40.258" v="1"/>
        <pc:sldMkLst>
          <pc:docMk/>
          <pc:sldMk cId="3955990440" sldId="295"/>
        </pc:sldMkLst>
        <pc:spChg chg="del">
          <ac:chgData name="Philippa Hartley" userId="S::phartley@careersandenterprise.co.uk::2a2506f4-19e7-4777-8767-f0efb84bcc1f" providerId="AD" clId="Web-{D1E678C4-0B34-E513-E639-8AFF76046EDA}" dt="2022-08-15T15:49:35.179" v="0"/>
          <ac:spMkLst>
            <pc:docMk/>
            <pc:sldMk cId="3955990440" sldId="295"/>
            <ac:spMk id="12" creationId="{B263DB2F-19B8-8C43-B8DF-F64DE5531689}"/>
          </ac:spMkLst>
        </pc:spChg>
      </pc:sldChg>
    </pc:docChg>
  </pc:docChgLst>
  <pc:docChgLst>
    <pc:chgData name="Philippa Hartley" userId="S::phartley@careersandenterprise.co.uk::2a2506f4-19e7-4777-8767-f0efb84bcc1f" providerId="AD" clId="Web-{CBBA4F6F-D370-205D-0724-C78319D4EA64}"/>
    <pc:docChg chg="modSld">
      <pc:chgData name="Philippa Hartley" userId="S::phartley@careersandenterprise.co.uk::2a2506f4-19e7-4777-8767-f0efb84bcc1f" providerId="AD" clId="Web-{CBBA4F6F-D370-205D-0724-C78319D4EA64}" dt="2022-08-30T13:47:11.151" v="0" actId="20577"/>
      <pc:docMkLst>
        <pc:docMk/>
      </pc:docMkLst>
      <pc:sldChg chg="modSp">
        <pc:chgData name="Philippa Hartley" userId="S::phartley@careersandenterprise.co.uk::2a2506f4-19e7-4777-8767-f0efb84bcc1f" providerId="AD" clId="Web-{CBBA4F6F-D370-205D-0724-C78319D4EA64}" dt="2022-08-30T13:47:11.151" v="0" actId="20577"/>
        <pc:sldMkLst>
          <pc:docMk/>
          <pc:sldMk cId="0" sldId="335"/>
        </pc:sldMkLst>
        <pc:spChg chg="mod">
          <ac:chgData name="Philippa Hartley" userId="S::phartley@careersandenterprise.co.uk::2a2506f4-19e7-4777-8767-f0efb84bcc1f" providerId="AD" clId="Web-{CBBA4F6F-D370-205D-0724-C78319D4EA64}" dt="2022-08-30T13:47:11.151" v="0" actId="20577"/>
          <ac:spMkLst>
            <pc:docMk/>
            <pc:sldMk cId="0" sldId="335"/>
            <ac:spMk id="2" creationId="{FE6D3072-43A2-0E40-9994-A824F09C4EF0}"/>
          </ac:spMkLst>
        </pc:spChg>
      </pc:sldChg>
    </pc:docChg>
  </pc:docChgLst>
  <pc:docChgLst>
    <pc:chgData name="Philippa Hartley" userId="S::phartley@careersandenterprise.co.uk::2a2506f4-19e7-4777-8767-f0efb84bcc1f" providerId="AD" clId="Web-{F6275504-B078-9CC0-3A37-E1FDA90E7CFF}"/>
    <pc:docChg chg="modSld">
      <pc:chgData name="Philippa Hartley" userId="S::phartley@careersandenterprise.co.uk::2a2506f4-19e7-4777-8767-f0efb84bcc1f" providerId="AD" clId="Web-{F6275504-B078-9CC0-3A37-E1FDA90E7CFF}" dt="2022-08-11T06:33:07.806" v="1" actId="20577"/>
      <pc:docMkLst>
        <pc:docMk/>
      </pc:docMkLst>
      <pc:sldChg chg="addSp modSp">
        <pc:chgData name="Philippa Hartley" userId="S::phartley@careersandenterprise.co.uk::2a2506f4-19e7-4777-8767-f0efb84bcc1f" providerId="AD" clId="Web-{F6275504-B078-9CC0-3A37-E1FDA90E7CFF}" dt="2022-08-11T06:33:07.806" v="1" actId="20577"/>
        <pc:sldMkLst>
          <pc:docMk/>
          <pc:sldMk cId="0" sldId="335"/>
        </pc:sldMkLst>
        <pc:spChg chg="add">
          <ac:chgData name="Philippa Hartley" userId="S::phartley@careersandenterprise.co.uk::2a2506f4-19e7-4777-8767-f0efb84bcc1f" providerId="AD" clId="Web-{F6275504-B078-9CC0-3A37-E1FDA90E7CFF}" dt="2022-08-11T06:33:03.587" v="0"/>
          <ac:spMkLst>
            <pc:docMk/>
            <pc:sldMk cId="0" sldId="335"/>
            <ac:spMk id="2" creationId="{FE6D3072-43A2-0E40-9994-A824F09C4EF0}"/>
          </ac:spMkLst>
        </pc:spChg>
        <pc:spChg chg="mod">
          <ac:chgData name="Philippa Hartley" userId="S::phartley@careersandenterprise.co.uk::2a2506f4-19e7-4777-8767-f0efb84bcc1f" providerId="AD" clId="Web-{F6275504-B078-9CC0-3A37-E1FDA90E7CFF}" dt="2022-08-11T06:33:07.806" v="1" actId="20577"/>
          <ac:spMkLst>
            <pc:docMk/>
            <pc:sldMk cId="0" sldId="335"/>
            <ac:spMk id="309" creationId="{00000000-0000-0000-0000-000000000000}"/>
          </ac:spMkLst>
        </pc:spChg>
      </pc:sldChg>
    </pc:docChg>
  </pc:docChgLst>
  <pc:docChgLst>
    <pc:chgData name="Philippa Hartley" userId="S::phartley@careersandenterprise.co.uk::2a2506f4-19e7-4777-8767-f0efb84bcc1f" providerId="AD" clId="Web-{B750B4BD-C00F-0525-B1C7-40C1D295D4BE}"/>
    <pc:docChg chg="modSld">
      <pc:chgData name="Philippa Hartley" userId="S::phartley@careersandenterprise.co.uk::2a2506f4-19e7-4777-8767-f0efb84bcc1f" providerId="AD" clId="Web-{B750B4BD-C00F-0525-B1C7-40C1D295D4BE}" dt="2022-08-24T15:36:14.525" v="1" actId="20577"/>
      <pc:docMkLst>
        <pc:docMk/>
      </pc:docMkLst>
      <pc:sldChg chg="modSp">
        <pc:chgData name="Philippa Hartley" userId="S::phartley@careersandenterprise.co.uk::2a2506f4-19e7-4777-8767-f0efb84bcc1f" providerId="AD" clId="Web-{B750B4BD-C00F-0525-B1C7-40C1D295D4BE}" dt="2022-08-24T15:36:14.525" v="1" actId="20577"/>
        <pc:sldMkLst>
          <pc:docMk/>
          <pc:sldMk cId="1458964949" sldId="332"/>
        </pc:sldMkLst>
        <pc:spChg chg="mod">
          <ac:chgData name="Philippa Hartley" userId="S::phartley@careersandenterprise.co.uk::2a2506f4-19e7-4777-8767-f0efb84bcc1f" providerId="AD" clId="Web-{B750B4BD-C00F-0525-B1C7-40C1D295D4BE}" dt="2022-08-24T15:36:14.525" v="1"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201A3AB8-DBEB-F2C7-67C5-CEDFB5B0564E}"/>
    <pc:docChg chg="modSld">
      <pc:chgData name="Philippa Hartley" userId="S::phartley@careersandenterprise.co.uk::2a2506f4-19e7-4777-8767-f0efb84bcc1f" providerId="AD" clId="Web-{201A3AB8-DBEB-F2C7-67C5-CEDFB5B0564E}" dt="2022-08-19T14:42:54.047" v="3" actId="20577"/>
      <pc:docMkLst>
        <pc:docMk/>
      </pc:docMkLst>
      <pc:sldChg chg="modSp">
        <pc:chgData name="Philippa Hartley" userId="S::phartley@careersandenterprise.co.uk::2a2506f4-19e7-4777-8767-f0efb84bcc1f" providerId="AD" clId="Web-{201A3AB8-DBEB-F2C7-67C5-CEDFB5B0564E}" dt="2022-08-19T14:42:54.047" v="3" actId="20577"/>
        <pc:sldMkLst>
          <pc:docMk/>
          <pc:sldMk cId="1897795324" sldId="299"/>
        </pc:sldMkLst>
        <pc:spChg chg="mod">
          <ac:chgData name="Philippa Hartley" userId="S::phartley@careersandenterprise.co.uk::2a2506f4-19e7-4777-8767-f0efb84bcc1f" providerId="AD" clId="Web-{201A3AB8-DBEB-F2C7-67C5-CEDFB5B0564E}" dt="2022-08-19T14:42:54.047" v="3"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201A3AB8-DBEB-F2C7-67C5-CEDFB5B0564E}" dt="2022-08-19T14:42:49.641" v="1" actId="20577"/>
        <pc:sldMkLst>
          <pc:docMk/>
          <pc:sldMk cId="806518472" sldId="309"/>
        </pc:sldMkLst>
        <pc:spChg chg="mod">
          <ac:chgData name="Philippa Hartley" userId="S::phartley@careersandenterprise.co.uk::2a2506f4-19e7-4777-8767-f0efb84bcc1f" providerId="AD" clId="Web-{201A3AB8-DBEB-F2C7-67C5-CEDFB5B0564E}" dt="2022-08-19T14:42:49.641" v="1"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36D67FA6-BE78-F220-8E93-6FE619476933}"/>
    <pc:docChg chg="modSld">
      <pc:chgData name="Philippa Hartley" userId="S::phartley@careersandenterprise.co.uk::2a2506f4-19e7-4777-8767-f0efb84bcc1f" providerId="AD" clId="Web-{36D67FA6-BE78-F220-8E93-6FE619476933}" dt="2022-08-05T10:20:01.609" v="9"/>
      <pc:docMkLst>
        <pc:docMk/>
      </pc:docMkLst>
      <pc:sldChg chg="modSp">
        <pc:chgData name="Philippa Hartley" userId="S::phartley@careersandenterprise.co.uk::2a2506f4-19e7-4777-8767-f0efb84bcc1f" providerId="AD" clId="Web-{36D67FA6-BE78-F220-8E93-6FE619476933}" dt="2022-08-05T10:19:26.030" v="6" actId="1076"/>
        <pc:sldMkLst>
          <pc:docMk/>
          <pc:sldMk cId="2839086809" sldId="262"/>
        </pc:sldMkLst>
        <pc:spChg chg="mod">
          <ac:chgData name="Philippa Hartley" userId="S::phartley@careersandenterprise.co.uk::2a2506f4-19e7-4777-8767-f0efb84bcc1f" providerId="AD" clId="Web-{36D67FA6-BE78-F220-8E93-6FE619476933}" dt="2022-08-05T10:19:10.311" v="2"/>
          <ac:spMkLst>
            <pc:docMk/>
            <pc:sldMk cId="2839086809" sldId="262"/>
            <ac:spMk id="2" creationId="{9526EAFF-5604-C24B-AAF5-C81392A0FA8D}"/>
          </ac:spMkLst>
        </pc:spChg>
        <pc:spChg chg="mod">
          <ac:chgData name="Philippa Hartley" userId="S::phartley@careersandenterprise.co.uk::2a2506f4-19e7-4777-8767-f0efb84bcc1f" providerId="AD" clId="Web-{36D67FA6-BE78-F220-8E93-6FE619476933}" dt="2022-08-05T10:19:14.733" v="3" actId="1076"/>
          <ac:spMkLst>
            <pc:docMk/>
            <pc:sldMk cId="2839086809" sldId="262"/>
            <ac:spMk id="5" creationId="{3EF52478-F4E4-674F-83ED-41A1DFBAAF9D}"/>
          </ac:spMkLst>
        </pc:spChg>
        <pc:spChg chg="mod">
          <ac:chgData name="Philippa Hartley" userId="S::phartley@careersandenterprise.co.uk::2a2506f4-19e7-4777-8767-f0efb84bcc1f" providerId="AD" clId="Web-{36D67FA6-BE78-F220-8E93-6FE619476933}" dt="2022-08-05T10:19:26.030" v="6" actId="1076"/>
          <ac:spMkLst>
            <pc:docMk/>
            <pc:sldMk cId="2839086809" sldId="262"/>
            <ac:spMk id="8" creationId="{2A463CFE-DA5B-6341-BEAE-A0CCD088C9F2}"/>
          </ac:spMkLst>
        </pc:spChg>
        <pc:spChg chg="mod">
          <ac:chgData name="Philippa Hartley" userId="S::phartley@careersandenterprise.co.uk::2a2506f4-19e7-4777-8767-f0efb84bcc1f" providerId="AD" clId="Web-{36D67FA6-BE78-F220-8E93-6FE619476933}" dt="2022-08-05T10:19:21.639" v="5"/>
          <ac:spMkLst>
            <pc:docMk/>
            <pc:sldMk cId="2839086809" sldId="262"/>
            <ac:spMk id="15" creationId="{2C24812E-F911-7847-B13C-AECDA1565763}"/>
          </ac:spMkLst>
        </pc:spChg>
      </pc:sldChg>
      <pc:sldChg chg="addCm">
        <pc:chgData name="Philippa Hartley" userId="S::phartley@careersandenterprise.co.uk::2a2506f4-19e7-4777-8767-f0efb84bcc1f" providerId="AD" clId="Web-{36D67FA6-BE78-F220-8E93-6FE619476933}" dt="2022-08-05T10:19:42.936" v="7"/>
        <pc:sldMkLst>
          <pc:docMk/>
          <pc:sldMk cId="3279506855" sldId="263"/>
        </pc:sldMkLst>
      </pc:sldChg>
      <pc:sldChg chg="modSp">
        <pc:chgData name="Philippa Hartley" userId="S::phartley@careersandenterprise.co.uk::2a2506f4-19e7-4777-8767-f0efb84bcc1f" providerId="AD" clId="Web-{36D67FA6-BE78-F220-8E93-6FE619476933}" dt="2022-08-05T10:20:01.609" v="9"/>
        <pc:sldMkLst>
          <pc:docMk/>
          <pc:sldMk cId="0" sldId="335"/>
        </pc:sldMkLst>
        <pc:spChg chg="mod">
          <ac:chgData name="Philippa Hartley" userId="S::phartley@careersandenterprise.co.uk::2a2506f4-19e7-4777-8767-f0efb84bcc1f" providerId="AD" clId="Web-{36D67FA6-BE78-F220-8E93-6FE619476933}" dt="2022-08-05T10:19:59.124" v="8"/>
          <ac:spMkLst>
            <pc:docMk/>
            <pc:sldMk cId="0" sldId="335"/>
            <ac:spMk id="312" creationId="{00000000-0000-0000-0000-000000000000}"/>
          </ac:spMkLst>
        </pc:spChg>
        <pc:spChg chg="mod">
          <ac:chgData name="Philippa Hartley" userId="S::phartley@careersandenterprise.co.uk::2a2506f4-19e7-4777-8767-f0efb84bcc1f" providerId="AD" clId="Web-{36D67FA6-BE78-F220-8E93-6FE619476933}" dt="2022-08-05T10:20:01.609" v="9"/>
          <ac:spMkLst>
            <pc:docMk/>
            <pc:sldMk cId="0" sldId="335"/>
            <ac:spMk id="314" creationId="{00000000-0000-0000-0000-000000000000}"/>
          </ac:spMkLst>
        </pc:spChg>
      </pc:sldChg>
    </pc:docChg>
  </pc:docChgLst>
  <pc:docChgLst>
    <pc:chgData name="Philippa Hartley" userId="2a2506f4-19e7-4777-8767-f0efb84bcc1f" providerId="ADAL" clId="{EF730FF6-EE2F-46D3-A14C-274A7610C2FC}"/>
    <pc:docChg chg="custSel modSld">
      <pc:chgData name="Philippa Hartley" userId="2a2506f4-19e7-4777-8767-f0efb84bcc1f" providerId="ADAL" clId="{EF730FF6-EE2F-46D3-A14C-274A7610C2FC}" dt="2022-10-28T12:19:38.839" v="0" actId="478"/>
      <pc:docMkLst>
        <pc:docMk/>
      </pc:docMkLst>
      <pc:sldChg chg="delSp mod">
        <pc:chgData name="Philippa Hartley" userId="2a2506f4-19e7-4777-8767-f0efb84bcc1f" providerId="ADAL" clId="{EF730FF6-EE2F-46D3-A14C-274A7610C2FC}" dt="2022-10-28T12:19:38.839" v="0" actId="478"/>
        <pc:sldMkLst>
          <pc:docMk/>
          <pc:sldMk cId="0" sldId="335"/>
        </pc:sldMkLst>
        <pc:spChg chg="del">
          <ac:chgData name="Philippa Hartley" userId="2a2506f4-19e7-4777-8767-f0efb84bcc1f" providerId="ADAL" clId="{EF730FF6-EE2F-46D3-A14C-274A7610C2FC}" dt="2022-10-28T12:19:38.839" v="0" actId="478"/>
          <ac:spMkLst>
            <pc:docMk/>
            <pc:sldMk cId="0" sldId="335"/>
            <ac:spMk id="2" creationId="{FE6D3072-43A2-0E40-9994-A824F09C4EF0}"/>
          </ac:spMkLst>
        </pc:spChg>
      </pc:sldChg>
    </pc:docChg>
  </pc:docChgLst>
  <pc:docChgLst>
    <pc:chgData name="Philippa Hartley" userId="S::phartley@careersandenterprise.co.uk::2a2506f4-19e7-4777-8767-f0efb84bcc1f" providerId="AD" clId="Web-{0F365447-0F71-722C-11F0-80732D27C466}"/>
    <pc:docChg chg="modSld">
      <pc:chgData name="Philippa Hartley" userId="S::phartley@careersandenterprise.co.uk::2a2506f4-19e7-4777-8767-f0efb84bcc1f" providerId="AD" clId="Web-{0F365447-0F71-722C-11F0-80732D27C466}" dt="2022-08-23T14:06:04.197" v="1" actId="20577"/>
      <pc:docMkLst>
        <pc:docMk/>
      </pc:docMkLst>
      <pc:sldChg chg="modSp">
        <pc:chgData name="Philippa Hartley" userId="S::phartley@careersandenterprise.co.uk::2a2506f4-19e7-4777-8767-f0efb84bcc1f" providerId="AD" clId="Web-{0F365447-0F71-722C-11F0-80732D27C466}" dt="2022-08-23T14:06:04.197" v="1" actId="20577"/>
        <pc:sldMkLst>
          <pc:docMk/>
          <pc:sldMk cId="764564060" sldId="296"/>
        </pc:sldMkLst>
        <pc:spChg chg="mod">
          <ac:chgData name="Philippa Hartley" userId="S::phartley@careersandenterprise.co.uk::2a2506f4-19e7-4777-8767-f0efb84bcc1f" providerId="AD" clId="Web-{0F365447-0F71-722C-11F0-80732D27C466}" dt="2022-08-23T14:06:04.197"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30E6AEC1-8339-45E7-A38A-FB06E373882E}"/>
    <pc:docChg chg="delSld modSld">
      <pc:chgData name="Philippa Hartley" userId="S::phartley@careersandenterprise.co.uk::2a2506f4-19e7-4777-8767-f0efb84bcc1f" providerId="AD" clId="Web-{30E6AEC1-8339-45E7-A38A-FB06E373882E}" dt="2022-07-26T06:41:43.674" v="21" actId="20577"/>
      <pc:docMkLst>
        <pc:docMk/>
      </pc:docMkLst>
      <pc:sldChg chg="modSp">
        <pc:chgData name="Philippa Hartley" userId="S::phartley@careersandenterprise.co.uk::2a2506f4-19e7-4777-8767-f0efb84bcc1f" providerId="AD" clId="Web-{30E6AEC1-8339-45E7-A38A-FB06E373882E}" dt="2022-07-26T06:41:26.594" v="16" actId="20577"/>
        <pc:sldMkLst>
          <pc:docMk/>
          <pc:sldMk cId="2436114218" sldId="267"/>
        </pc:sldMkLst>
        <pc:spChg chg="mod">
          <ac:chgData name="Philippa Hartley" userId="S::phartley@careersandenterprise.co.uk::2a2506f4-19e7-4777-8767-f0efb84bcc1f" providerId="AD" clId="Web-{30E6AEC1-8339-45E7-A38A-FB06E373882E}" dt="2022-07-26T06:41:26.594" v="16"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30E6AEC1-8339-45E7-A38A-FB06E373882E}" dt="2022-07-26T06:41:33.517" v="17" actId="20577"/>
        <pc:sldMkLst>
          <pc:docMk/>
          <pc:sldMk cId="4163118919" sldId="268"/>
        </pc:sldMkLst>
        <pc:spChg chg="mod">
          <ac:chgData name="Philippa Hartley" userId="S::phartley@careersandenterprise.co.uk::2a2506f4-19e7-4777-8767-f0efb84bcc1f" providerId="AD" clId="Web-{30E6AEC1-8339-45E7-A38A-FB06E373882E}" dt="2022-07-26T06:41:33.517" v="17"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30E6AEC1-8339-45E7-A38A-FB06E373882E}" dt="2022-07-26T06:41:43.674" v="21" actId="20577"/>
        <pc:sldMkLst>
          <pc:docMk/>
          <pc:sldMk cId="3631857509" sldId="269"/>
        </pc:sldMkLst>
        <pc:spChg chg="mod">
          <ac:chgData name="Philippa Hartley" userId="S::phartley@careersandenterprise.co.uk::2a2506f4-19e7-4777-8767-f0efb84bcc1f" providerId="AD" clId="Web-{30E6AEC1-8339-45E7-A38A-FB06E373882E}" dt="2022-07-26T06:41:43.674" v="21" actId="20577"/>
          <ac:spMkLst>
            <pc:docMk/>
            <pc:sldMk cId="3631857509" sldId="269"/>
            <ac:spMk id="3" creationId="{00000000-0000-0000-0000-000000000000}"/>
          </ac:spMkLst>
        </pc:spChg>
      </pc:sldChg>
      <pc:sldChg chg="addSp modSp">
        <pc:chgData name="Philippa Hartley" userId="S::phartley@careersandenterprise.co.uk::2a2506f4-19e7-4777-8767-f0efb84bcc1f" providerId="AD" clId="Web-{30E6AEC1-8339-45E7-A38A-FB06E373882E}" dt="2022-07-26T06:40:27.403" v="9"/>
        <pc:sldMkLst>
          <pc:docMk/>
          <pc:sldMk cId="3955990440" sldId="295"/>
        </pc:sldMkLst>
        <pc:spChg chg="mod">
          <ac:chgData name="Philippa Hartley" userId="S::phartley@careersandenterprise.co.uk::2a2506f4-19e7-4777-8767-f0efb84bcc1f" providerId="AD" clId="Web-{30E6AEC1-8339-45E7-A38A-FB06E373882E}" dt="2022-07-26T06:40:12.465" v="7" actId="1076"/>
          <ac:spMkLst>
            <pc:docMk/>
            <pc:sldMk cId="3955990440" sldId="295"/>
            <ac:spMk id="5" creationId="{FB56896A-FE7E-F96A-4F91-92F89F2C95F4}"/>
          </ac:spMkLst>
        </pc:spChg>
        <pc:spChg chg="mod">
          <ac:chgData name="Philippa Hartley" userId="S::phartley@careersandenterprise.co.uk::2a2506f4-19e7-4777-8767-f0efb84bcc1f" providerId="AD" clId="Web-{30E6AEC1-8339-45E7-A38A-FB06E373882E}" dt="2022-07-26T06:40:06.886" v="5" actId="1076"/>
          <ac:spMkLst>
            <pc:docMk/>
            <pc:sldMk cId="3955990440" sldId="295"/>
            <ac:spMk id="6" creationId="{947ECAB2-1811-6A6E-2206-69DE2E24DA0C}"/>
          </ac:spMkLst>
        </pc:spChg>
        <pc:spChg chg="add mod">
          <ac:chgData name="Philippa Hartley" userId="S::phartley@careersandenterprise.co.uk::2a2506f4-19e7-4777-8767-f0efb84bcc1f" providerId="AD" clId="Web-{30E6AEC1-8339-45E7-A38A-FB06E373882E}" dt="2022-07-26T06:40:02.277" v="4" actId="1076"/>
          <ac:spMkLst>
            <pc:docMk/>
            <pc:sldMk cId="3955990440" sldId="295"/>
            <ac:spMk id="10" creationId="{57B7221C-7214-BFF1-C29A-51AF9B9A8329}"/>
          </ac:spMkLst>
        </pc:spChg>
        <pc:spChg chg="mod">
          <ac:chgData name="Philippa Hartley" userId="S::phartley@careersandenterprise.co.uk::2a2506f4-19e7-4777-8767-f0efb84bcc1f" providerId="AD" clId="Web-{30E6AEC1-8339-45E7-A38A-FB06E373882E}" dt="2022-07-26T06:40:22.872" v="8"/>
          <ac:spMkLst>
            <pc:docMk/>
            <pc:sldMk cId="3955990440" sldId="295"/>
            <ac:spMk id="12" creationId="{B263DB2F-19B8-8C43-B8DF-F64DE5531689}"/>
          </ac:spMkLst>
        </pc:spChg>
        <pc:spChg chg="mod">
          <ac:chgData name="Philippa Hartley" userId="S::phartley@careersandenterprise.co.uk::2a2506f4-19e7-4777-8767-f0efb84bcc1f" providerId="AD" clId="Web-{30E6AEC1-8339-45E7-A38A-FB06E373882E}" dt="2022-07-26T06:38:08.957" v="0" actId="20577"/>
          <ac:spMkLst>
            <pc:docMk/>
            <pc:sldMk cId="3955990440" sldId="295"/>
            <ac:spMk id="13" creationId="{98E5850F-E09A-7C35-7538-54E246D58F08}"/>
          </ac:spMkLst>
        </pc:spChg>
        <pc:spChg chg="mod">
          <ac:chgData name="Philippa Hartley" userId="S::phartley@careersandenterprise.co.uk::2a2506f4-19e7-4777-8767-f0efb84bcc1f" providerId="AD" clId="Web-{30E6AEC1-8339-45E7-A38A-FB06E373882E}" dt="2022-07-26T06:40:09.855" v="6" actId="1076"/>
          <ac:spMkLst>
            <pc:docMk/>
            <pc:sldMk cId="3955990440" sldId="295"/>
            <ac:spMk id="15" creationId="{1BE6018D-2686-3541-AF46-C1090753A159}"/>
          </ac:spMkLst>
        </pc:spChg>
        <pc:spChg chg="mod">
          <ac:chgData name="Philippa Hartley" userId="S::phartley@careersandenterprise.co.uk::2a2506f4-19e7-4777-8767-f0efb84bcc1f" providerId="AD" clId="Web-{30E6AEC1-8339-45E7-A38A-FB06E373882E}" dt="2022-07-26T06:40:27.403" v="9"/>
          <ac:spMkLst>
            <pc:docMk/>
            <pc:sldMk cId="3955990440" sldId="295"/>
            <ac:spMk id="18" creationId="{13E3761F-3FB5-4C70-9039-67944E24693B}"/>
          </ac:spMkLst>
        </pc:spChg>
        <pc:spChg chg="mod">
          <ac:chgData name="Philippa Hartley" userId="S::phartley@careersandenterprise.co.uk::2a2506f4-19e7-4777-8767-f0efb84bcc1f" providerId="AD" clId="Web-{30E6AEC1-8339-45E7-A38A-FB06E373882E}" dt="2022-07-26T06:39:40.650" v="2" actId="20577"/>
          <ac:spMkLst>
            <pc:docMk/>
            <pc:sldMk cId="3955990440" sldId="295"/>
            <ac:spMk id="21" creationId="{7F619B92-8917-29A6-24D7-49984AFF1E5B}"/>
          </ac:spMkLst>
        </pc:spChg>
      </pc:sldChg>
      <pc:sldChg chg="modSp">
        <pc:chgData name="Philippa Hartley" userId="S::phartley@careersandenterprise.co.uk::2a2506f4-19e7-4777-8767-f0efb84bcc1f" providerId="AD" clId="Web-{30E6AEC1-8339-45E7-A38A-FB06E373882E}" dt="2022-07-26T06:41:14.265" v="12" actId="20577"/>
        <pc:sldMkLst>
          <pc:docMk/>
          <pc:sldMk cId="3701790944" sldId="331"/>
        </pc:sldMkLst>
        <pc:spChg chg="mod">
          <ac:chgData name="Philippa Hartley" userId="S::phartley@careersandenterprise.co.uk::2a2506f4-19e7-4777-8767-f0efb84bcc1f" providerId="AD" clId="Web-{30E6AEC1-8339-45E7-A38A-FB06E373882E}" dt="2022-07-26T06:41:14.265" v="12" actId="20577"/>
          <ac:spMkLst>
            <pc:docMk/>
            <pc:sldMk cId="3701790944" sldId="331"/>
            <ac:spMk id="4" creationId="{68780DCA-37B5-1DD4-149A-AFAAB219B181}"/>
          </ac:spMkLst>
        </pc:spChg>
      </pc:sldChg>
      <pc:sldChg chg="del">
        <pc:chgData name="Philippa Hartley" userId="S::phartley@careersandenterprise.co.uk::2a2506f4-19e7-4777-8767-f0efb84bcc1f" providerId="AD" clId="Web-{30E6AEC1-8339-45E7-A38A-FB06E373882E}" dt="2022-07-26T06:40:58.093" v="10"/>
        <pc:sldMkLst>
          <pc:docMk/>
          <pc:sldMk cId="2480550901" sldId="336"/>
        </pc:sldMkLst>
      </pc:sldChg>
    </pc:docChg>
  </pc:docChgLst>
  <pc:docChgLst>
    <pc:chgData name="Philippa Hartley" userId="S::phartley@careersandenterprise.co.uk::2a2506f4-19e7-4777-8767-f0efb84bcc1f" providerId="AD" clId="Web-{A7CBDD96-4A7E-9BB3-3F7D-2CA0AB3019C5}"/>
    <pc:docChg chg="modSld">
      <pc:chgData name="Philippa Hartley" userId="S::phartley@careersandenterprise.co.uk::2a2506f4-19e7-4777-8767-f0efb84bcc1f" providerId="AD" clId="Web-{A7CBDD96-4A7E-9BB3-3F7D-2CA0AB3019C5}" dt="2022-08-24T15:59:24.258" v="4" actId="1076"/>
      <pc:docMkLst>
        <pc:docMk/>
      </pc:docMkLst>
      <pc:sldChg chg="modSp">
        <pc:chgData name="Philippa Hartley" userId="S::phartley@careersandenterprise.co.uk::2a2506f4-19e7-4777-8767-f0efb84bcc1f" providerId="AD" clId="Web-{A7CBDD96-4A7E-9BB3-3F7D-2CA0AB3019C5}" dt="2022-08-24T15:59:08.821" v="1" actId="20577"/>
        <pc:sldMkLst>
          <pc:docMk/>
          <pc:sldMk cId="1295342826" sldId="273"/>
        </pc:sldMkLst>
        <pc:spChg chg="mod">
          <ac:chgData name="Philippa Hartley" userId="S::phartley@careersandenterprise.co.uk::2a2506f4-19e7-4777-8767-f0efb84bcc1f" providerId="AD" clId="Web-{A7CBDD96-4A7E-9BB3-3F7D-2CA0AB3019C5}" dt="2022-08-24T15:59:08.821"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A7CBDD96-4A7E-9BB3-3F7D-2CA0AB3019C5}" dt="2022-08-24T15:59:24.258" v="4" actId="1076"/>
        <pc:sldMkLst>
          <pc:docMk/>
          <pc:sldMk cId="70482638" sldId="291"/>
        </pc:sldMkLst>
        <pc:spChg chg="mod">
          <ac:chgData name="Philippa Hartley" userId="S::phartley@careersandenterprise.co.uk::2a2506f4-19e7-4777-8767-f0efb84bcc1f" providerId="AD" clId="Web-{A7CBDD96-4A7E-9BB3-3F7D-2CA0AB3019C5}" dt="2022-08-24T15:59:18.758" v="3" actId="20577"/>
          <ac:spMkLst>
            <pc:docMk/>
            <pc:sldMk cId="70482638" sldId="291"/>
            <ac:spMk id="2" creationId="{00000000-0000-0000-0000-000000000000}"/>
          </ac:spMkLst>
        </pc:spChg>
        <pc:spChg chg="mod">
          <ac:chgData name="Philippa Hartley" userId="S::phartley@careersandenterprise.co.uk::2a2506f4-19e7-4777-8767-f0efb84bcc1f" providerId="AD" clId="Web-{A7CBDD96-4A7E-9BB3-3F7D-2CA0AB3019C5}" dt="2022-08-24T15:59:24.258" v="4" actId="1076"/>
          <ac:spMkLst>
            <pc:docMk/>
            <pc:sldMk cId="70482638" sldId="291"/>
            <ac:spMk id="16" creationId="{8173741A-0C24-4178-905E-565418DB9D70}"/>
          </ac:spMkLst>
        </pc:spChg>
      </pc:sldChg>
    </pc:docChg>
  </pc:docChgLst>
  <pc:docChgLst>
    <pc:chgData name="Philippa Hartley" userId="S::phartley@careersandenterprise.co.uk::2a2506f4-19e7-4777-8767-f0efb84bcc1f" providerId="AD" clId="Web-{3F9D0995-C1EE-A380-8180-9EA8FDD52ABB}"/>
    <pc:docChg chg="modSld">
      <pc:chgData name="Philippa Hartley" userId="S::phartley@careersandenterprise.co.uk::2a2506f4-19e7-4777-8767-f0efb84bcc1f" providerId="AD" clId="Web-{3F9D0995-C1EE-A380-8180-9EA8FDD52ABB}" dt="2022-08-23T14:46:50.970" v="6" actId="20577"/>
      <pc:docMkLst>
        <pc:docMk/>
      </pc:docMkLst>
      <pc:sldChg chg="modSp">
        <pc:chgData name="Philippa Hartley" userId="S::phartley@careersandenterprise.co.uk::2a2506f4-19e7-4777-8767-f0efb84bcc1f" providerId="AD" clId="Web-{3F9D0995-C1EE-A380-8180-9EA8FDD52ABB}" dt="2022-08-23T14:46:50.970" v="6" actId="20577"/>
        <pc:sldMkLst>
          <pc:docMk/>
          <pc:sldMk cId="806518472" sldId="309"/>
        </pc:sldMkLst>
        <pc:spChg chg="mod">
          <ac:chgData name="Philippa Hartley" userId="S::phartley@careersandenterprise.co.uk::2a2506f4-19e7-4777-8767-f0efb84bcc1f" providerId="AD" clId="Web-{3F9D0995-C1EE-A380-8180-9EA8FDD52ABB}" dt="2022-08-23T14:46:50.970" v="6" actId="20577"/>
          <ac:spMkLst>
            <pc:docMk/>
            <pc:sldMk cId="806518472" sldId="309"/>
            <ac:spMk id="5" creationId="{01A7FF13-D878-83C7-888F-45D8F4BDD425}"/>
          </ac:spMkLst>
        </pc:spChg>
      </pc:sldChg>
    </pc:docChg>
  </pc:docChgLst>
  <pc:docChgLst>
    <pc:chgData name="Ellis Leahy" userId="bbfca896-65c1-45e4-8eeb-b2d44e46af62" providerId="ADAL" clId="{E518659F-66FA-5742-86AC-59CF23FE7951}"/>
    <pc:docChg chg="modSld">
      <pc:chgData name="Ellis Leahy" userId="bbfca896-65c1-45e4-8eeb-b2d44e46af62" providerId="ADAL" clId="{E518659F-66FA-5742-86AC-59CF23FE7951}" dt="2022-06-22T09:55:14.307" v="46" actId="732"/>
      <pc:docMkLst>
        <pc:docMk/>
      </pc:docMkLst>
      <pc:sldChg chg="modSp mod">
        <pc:chgData name="Ellis Leahy" userId="bbfca896-65c1-45e4-8eeb-b2d44e46af62" providerId="ADAL" clId="{E518659F-66FA-5742-86AC-59CF23FE7951}" dt="2022-06-22T09:55:14.307" v="46" actId="732"/>
        <pc:sldMkLst>
          <pc:docMk/>
          <pc:sldMk cId="1253069294" sldId="258"/>
        </pc:sldMkLst>
        <pc:picChg chg="mod modCrop">
          <ac:chgData name="Ellis Leahy" userId="bbfca896-65c1-45e4-8eeb-b2d44e46af62" providerId="ADAL" clId="{E518659F-66FA-5742-86AC-59CF23FE7951}" dt="2022-06-22T09:55:14.307" v="46" actId="732"/>
          <ac:picMkLst>
            <pc:docMk/>
            <pc:sldMk cId="1253069294" sldId="258"/>
            <ac:picMk id="4" creationId="{5E2F6CA7-58EE-2772-023C-49D591D1D2F0}"/>
          </ac:picMkLst>
        </pc:picChg>
      </pc:sldChg>
      <pc:sldChg chg="modSp mod">
        <pc:chgData name="Ellis Leahy" userId="bbfca896-65c1-45e4-8eeb-b2d44e46af62" providerId="ADAL" clId="{E518659F-66FA-5742-86AC-59CF23FE7951}" dt="2022-06-22T09:53:21.186" v="28" actId="732"/>
        <pc:sldMkLst>
          <pc:docMk/>
          <pc:sldMk cId="3279506855" sldId="263"/>
        </pc:sldMkLst>
        <pc:picChg chg="mod modCrop">
          <ac:chgData name="Ellis Leahy" userId="bbfca896-65c1-45e4-8eeb-b2d44e46af62" providerId="ADAL" clId="{E518659F-66FA-5742-86AC-59CF23FE7951}" dt="2022-06-22T09:53:11.579" v="26" actId="732"/>
          <ac:picMkLst>
            <pc:docMk/>
            <pc:sldMk cId="3279506855" sldId="263"/>
            <ac:picMk id="30" creationId="{1C65530F-16B4-BDC0-E108-5BA9AA9A7EC3}"/>
          </ac:picMkLst>
        </pc:picChg>
        <pc:picChg chg="mod modCrop">
          <ac:chgData name="Ellis Leahy" userId="bbfca896-65c1-45e4-8eeb-b2d44e46af62" providerId="ADAL" clId="{E518659F-66FA-5742-86AC-59CF23FE7951}" dt="2022-06-22T09:53:21.186" v="28" actId="732"/>
          <ac:picMkLst>
            <pc:docMk/>
            <pc:sldMk cId="3279506855" sldId="263"/>
            <ac:picMk id="31" creationId="{CC4804BD-C3D4-165F-37D2-A7FC46FA1F44}"/>
          </ac:picMkLst>
        </pc:picChg>
      </pc:sldChg>
      <pc:sldChg chg="modSp mod">
        <pc:chgData name="Ellis Leahy" userId="bbfca896-65c1-45e4-8eeb-b2d44e46af62" providerId="ADAL" clId="{E518659F-66FA-5742-86AC-59CF23FE7951}" dt="2022-06-22T09:52:50.535" v="23" actId="20577"/>
        <pc:sldMkLst>
          <pc:docMk/>
          <pc:sldMk cId="3532778758" sldId="266"/>
        </pc:sldMkLst>
        <pc:spChg chg="mod">
          <ac:chgData name="Ellis Leahy" userId="bbfca896-65c1-45e4-8eeb-b2d44e46af62" providerId="ADAL" clId="{E518659F-66FA-5742-86AC-59CF23FE7951}" dt="2022-06-22T09:52:50.535" v="23" actId="20577"/>
          <ac:spMkLst>
            <pc:docMk/>
            <pc:sldMk cId="3532778758" sldId="266"/>
            <ac:spMk id="3" creationId="{C6F052F0-9CD1-4F50-A5FF-01F325B78F99}"/>
          </ac:spMkLst>
        </pc:spChg>
      </pc:sldChg>
      <pc:sldChg chg="modSp mod">
        <pc:chgData name="Ellis Leahy" userId="bbfca896-65c1-45e4-8eeb-b2d44e46af62" providerId="ADAL" clId="{E518659F-66FA-5742-86AC-59CF23FE7951}" dt="2022-06-22T09:53:59.067" v="36" actId="732"/>
        <pc:sldMkLst>
          <pc:docMk/>
          <pc:sldMk cId="1295342826" sldId="273"/>
        </pc:sldMkLst>
        <pc:picChg chg="mod modCrop">
          <ac:chgData name="Ellis Leahy" userId="bbfca896-65c1-45e4-8eeb-b2d44e46af62" providerId="ADAL" clId="{E518659F-66FA-5742-86AC-59CF23FE7951}" dt="2022-06-22T09:53:59.067" v="36" actId="732"/>
          <ac:picMkLst>
            <pc:docMk/>
            <pc:sldMk cId="1295342826" sldId="273"/>
            <ac:picMk id="35" creationId="{4BCB7518-4719-1F43-9416-BD8EDBE57005}"/>
          </ac:picMkLst>
        </pc:picChg>
        <pc:picChg chg="mod modCrop">
          <ac:chgData name="Ellis Leahy" userId="bbfca896-65c1-45e4-8eeb-b2d44e46af62" providerId="ADAL" clId="{E518659F-66FA-5742-86AC-59CF23FE7951}" dt="2022-06-22T09:53:54.351" v="35" actId="732"/>
          <ac:picMkLst>
            <pc:docMk/>
            <pc:sldMk cId="1295342826" sldId="273"/>
            <ac:picMk id="38" creationId="{429EDC19-523C-EC63-C62E-2AE439A9ADEF}"/>
          </ac:picMkLst>
        </pc:picChg>
      </pc:sldChg>
      <pc:sldChg chg="modSp mod">
        <pc:chgData name="Ellis Leahy" userId="bbfca896-65c1-45e4-8eeb-b2d44e46af62" providerId="ADAL" clId="{E518659F-66FA-5742-86AC-59CF23FE7951}" dt="2022-06-22T09:53:02.848" v="25" actId="207"/>
        <pc:sldMkLst>
          <pc:docMk/>
          <pc:sldMk cId="1786301906" sldId="285"/>
        </pc:sldMkLst>
        <pc:spChg chg="mod">
          <ac:chgData name="Ellis Leahy" userId="bbfca896-65c1-45e4-8eeb-b2d44e46af62" providerId="ADAL" clId="{E518659F-66FA-5742-86AC-59CF23FE7951}" dt="2022-06-22T09:52:59.487" v="24" actId="207"/>
          <ac:spMkLst>
            <pc:docMk/>
            <pc:sldMk cId="1786301906" sldId="285"/>
            <ac:spMk id="5" creationId="{E7C53E0D-77AE-3C4D-AFFC-F7353BF321C3}"/>
          </ac:spMkLst>
        </pc:spChg>
        <pc:spChg chg="mod">
          <ac:chgData name="Ellis Leahy" userId="bbfca896-65c1-45e4-8eeb-b2d44e46af62" providerId="ADAL" clId="{E518659F-66FA-5742-86AC-59CF23FE7951}" dt="2022-06-22T09:53:02.848" v="25" actId="207"/>
          <ac:spMkLst>
            <pc:docMk/>
            <pc:sldMk cId="1786301906" sldId="285"/>
            <ac:spMk id="9" creationId="{9359E999-90AA-0AD6-D998-09B0610C2EFD}"/>
          </ac:spMkLst>
        </pc:spChg>
      </pc:sldChg>
      <pc:sldChg chg="modSp mod">
        <pc:chgData name="Ellis Leahy" userId="bbfca896-65c1-45e4-8eeb-b2d44e46af62" providerId="ADAL" clId="{E518659F-66FA-5742-86AC-59CF23FE7951}" dt="2022-06-22T09:54:09.442" v="38" actId="732"/>
        <pc:sldMkLst>
          <pc:docMk/>
          <pc:sldMk cId="70482638" sldId="291"/>
        </pc:sldMkLst>
        <pc:picChg chg="mod modCrop">
          <ac:chgData name="Ellis Leahy" userId="bbfca896-65c1-45e4-8eeb-b2d44e46af62" providerId="ADAL" clId="{E518659F-66FA-5742-86AC-59CF23FE7951}" dt="2022-06-22T09:54:09.442" v="38" actId="732"/>
          <ac:picMkLst>
            <pc:docMk/>
            <pc:sldMk cId="70482638" sldId="291"/>
            <ac:picMk id="20" creationId="{0BA464FE-A59A-E805-53F1-3EF29E45FC98}"/>
          </ac:picMkLst>
        </pc:picChg>
        <pc:picChg chg="mod modCrop">
          <ac:chgData name="Ellis Leahy" userId="bbfca896-65c1-45e4-8eeb-b2d44e46af62" providerId="ADAL" clId="{E518659F-66FA-5742-86AC-59CF23FE7951}" dt="2022-06-22T09:54:06.358" v="37" actId="732"/>
          <ac:picMkLst>
            <pc:docMk/>
            <pc:sldMk cId="70482638" sldId="291"/>
            <ac:picMk id="21" creationId="{FD6A7AF2-34AD-733A-80B9-31227022DA5F}"/>
          </ac:picMkLst>
        </pc:picChg>
      </pc:sldChg>
      <pc:sldChg chg="modSp mod">
        <pc:chgData name="Ellis Leahy" userId="bbfca896-65c1-45e4-8eeb-b2d44e46af62" providerId="ADAL" clId="{E518659F-66FA-5742-86AC-59CF23FE7951}" dt="2022-06-22T09:54:21.702" v="40" actId="732"/>
        <pc:sldMkLst>
          <pc:docMk/>
          <pc:sldMk cId="3008693748" sldId="292"/>
        </pc:sldMkLst>
        <pc:picChg chg="mod modCrop">
          <ac:chgData name="Ellis Leahy" userId="bbfca896-65c1-45e4-8eeb-b2d44e46af62" providerId="ADAL" clId="{E518659F-66FA-5742-86AC-59CF23FE7951}" dt="2022-06-22T09:54:21.702" v="40" actId="732"/>
          <ac:picMkLst>
            <pc:docMk/>
            <pc:sldMk cId="3008693748" sldId="292"/>
            <ac:picMk id="17" creationId="{E833FE8B-EF8C-4F1B-071A-F233311D5487}"/>
          </ac:picMkLst>
        </pc:picChg>
        <pc:picChg chg="mod modCrop">
          <ac:chgData name="Ellis Leahy" userId="bbfca896-65c1-45e4-8eeb-b2d44e46af62" providerId="ADAL" clId="{E518659F-66FA-5742-86AC-59CF23FE7951}" dt="2022-06-22T09:54:18.877" v="39" actId="732"/>
          <ac:picMkLst>
            <pc:docMk/>
            <pc:sldMk cId="3008693748" sldId="292"/>
            <ac:picMk id="18" creationId="{927E6139-808F-BE5A-E205-EB83539ECCB5}"/>
          </ac:picMkLst>
        </pc:picChg>
      </pc:sldChg>
      <pc:sldChg chg="modSp mod">
        <pc:chgData name="Ellis Leahy" userId="bbfca896-65c1-45e4-8eeb-b2d44e46af62" providerId="ADAL" clId="{E518659F-66FA-5742-86AC-59CF23FE7951}" dt="2022-06-22T09:54:51.741" v="44" actId="732"/>
        <pc:sldMkLst>
          <pc:docMk/>
          <pc:sldMk cId="4169055570" sldId="293"/>
        </pc:sldMkLst>
        <pc:picChg chg="mod modCrop">
          <ac:chgData name="Ellis Leahy" userId="bbfca896-65c1-45e4-8eeb-b2d44e46af62" providerId="ADAL" clId="{E518659F-66FA-5742-86AC-59CF23FE7951}" dt="2022-06-22T09:54:51.741" v="44" actId="732"/>
          <ac:picMkLst>
            <pc:docMk/>
            <pc:sldMk cId="4169055570" sldId="293"/>
            <ac:picMk id="15" creationId="{34C0FACA-6E64-1940-6ECB-A0F8DD3ADFB4}"/>
          </ac:picMkLst>
        </pc:picChg>
        <pc:picChg chg="mod modCrop">
          <ac:chgData name="Ellis Leahy" userId="bbfca896-65c1-45e4-8eeb-b2d44e46af62" providerId="ADAL" clId="{E518659F-66FA-5742-86AC-59CF23FE7951}" dt="2022-06-22T09:54:49.275" v="43" actId="732"/>
          <ac:picMkLst>
            <pc:docMk/>
            <pc:sldMk cId="4169055570" sldId="293"/>
            <ac:picMk id="16" creationId="{C4AC3C27-6CE7-DB1B-DC74-88B442419075}"/>
          </ac:picMkLst>
        </pc:picChg>
        <pc:picChg chg="mod modCrop">
          <ac:chgData name="Ellis Leahy" userId="bbfca896-65c1-45e4-8eeb-b2d44e46af62" providerId="ADAL" clId="{E518659F-66FA-5742-86AC-59CF23FE7951}" dt="2022-06-22T09:54:36.776" v="42" actId="732"/>
          <ac:picMkLst>
            <pc:docMk/>
            <pc:sldMk cId="4169055570" sldId="293"/>
            <ac:picMk id="18" creationId="{097208B0-E380-1F52-511F-BA6AB1926BC5}"/>
          </ac:picMkLst>
        </pc:picChg>
      </pc:sldChg>
      <pc:sldChg chg="modSp mod">
        <pc:chgData name="Ellis Leahy" userId="bbfca896-65c1-45e4-8eeb-b2d44e46af62" providerId="ADAL" clId="{E518659F-66FA-5742-86AC-59CF23FE7951}" dt="2022-06-22T09:54:28.900" v="41" actId="732"/>
        <pc:sldMkLst>
          <pc:docMk/>
          <pc:sldMk cId="579059074" sldId="294"/>
        </pc:sldMkLst>
        <pc:picChg chg="mod modCrop">
          <ac:chgData name="Ellis Leahy" userId="bbfca896-65c1-45e4-8eeb-b2d44e46af62" providerId="ADAL" clId="{E518659F-66FA-5742-86AC-59CF23FE7951}" dt="2022-06-22T09:54:28.900" v="41" actId="732"/>
          <ac:picMkLst>
            <pc:docMk/>
            <pc:sldMk cId="579059074" sldId="294"/>
            <ac:picMk id="15" creationId="{17E9012E-3C23-71CB-0DEB-131790DF04ED}"/>
          </ac:picMkLst>
        </pc:picChg>
      </pc:sldChg>
      <pc:sldChg chg="modSp mod">
        <pc:chgData name="Ellis Leahy" userId="bbfca896-65c1-45e4-8eeb-b2d44e46af62" providerId="ADAL" clId="{E518659F-66FA-5742-86AC-59CF23FE7951}" dt="2022-06-22T09:53:44.550" v="34" actId="1076"/>
        <pc:sldMkLst>
          <pc:docMk/>
          <pc:sldMk cId="2451819836" sldId="307"/>
        </pc:sldMkLst>
        <pc:spChg chg="mod">
          <ac:chgData name="Ellis Leahy" userId="bbfca896-65c1-45e4-8eeb-b2d44e46af62" providerId="ADAL" clId="{E518659F-66FA-5742-86AC-59CF23FE7951}" dt="2022-06-22T09:53:32.109" v="30" actId="1076"/>
          <ac:spMkLst>
            <pc:docMk/>
            <pc:sldMk cId="2451819836" sldId="307"/>
            <ac:spMk id="7" creationId="{A7BD4682-81E3-C22B-A2BA-796F2BA1BAA2}"/>
          </ac:spMkLst>
        </pc:spChg>
        <pc:spChg chg="mod">
          <ac:chgData name="Ellis Leahy" userId="bbfca896-65c1-45e4-8eeb-b2d44e46af62" providerId="ADAL" clId="{E518659F-66FA-5742-86AC-59CF23FE7951}" dt="2022-06-22T09:53:37.532" v="32" actId="1076"/>
          <ac:spMkLst>
            <pc:docMk/>
            <pc:sldMk cId="2451819836" sldId="307"/>
            <ac:spMk id="10" creationId="{C70533D7-DF82-CE01-98B6-395723990EF3}"/>
          </ac:spMkLst>
        </pc:spChg>
        <pc:spChg chg="mod">
          <ac:chgData name="Ellis Leahy" userId="bbfca896-65c1-45e4-8eeb-b2d44e46af62" providerId="ADAL" clId="{E518659F-66FA-5742-86AC-59CF23FE7951}" dt="2022-06-22T09:53:44.550" v="34" actId="1076"/>
          <ac:spMkLst>
            <pc:docMk/>
            <pc:sldMk cId="2451819836" sldId="307"/>
            <ac:spMk id="12" creationId="{9919C44D-92A7-5D64-9AFB-6F49359AC4BF}"/>
          </ac:spMkLst>
        </pc:spChg>
        <pc:picChg chg="mod">
          <ac:chgData name="Ellis Leahy" userId="bbfca896-65c1-45e4-8eeb-b2d44e46af62" providerId="ADAL" clId="{E518659F-66FA-5742-86AC-59CF23FE7951}" dt="2022-06-22T09:53:35.035" v="31" actId="1076"/>
          <ac:picMkLst>
            <pc:docMk/>
            <pc:sldMk cId="2451819836" sldId="307"/>
            <ac:picMk id="17" creationId="{723782A5-3B69-B6CB-408B-EE677FB6CE95}"/>
          </ac:picMkLst>
        </pc:picChg>
        <pc:picChg chg="mod">
          <ac:chgData name="Ellis Leahy" userId="bbfca896-65c1-45e4-8eeb-b2d44e46af62" providerId="ADAL" clId="{E518659F-66FA-5742-86AC-59CF23FE7951}" dt="2022-06-22T09:53:28.814" v="29" actId="1076"/>
          <ac:picMkLst>
            <pc:docMk/>
            <pc:sldMk cId="2451819836" sldId="307"/>
            <ac:picMk id="18" creationId="{8A9645F0-8350-DB06-CC2A-3F0191E2046B}"/>
          </ac:picMkLst>
        </pc:picChg>
        <pc:picChg chg="mod">
          <ac:chgData name="Ellis Leahy" userId="bbfca896-65c1-45e4-8eeb-b2d44e46af62" providerId="ADAL" clId="{E518659F-66FA-5742-86AC-59CF23FE7951}" dt="2022-06-22T09:53:40.852" v="33" actId="1076"/>
          <ac:picMkLst>
            <pc:docMk/>
            <pc:sldMk cId="2451819836" sldId="307"/>
            <ac:picMk id="19" creationId="{8C112535-5734-C4D3-D91B-C820575A8B99}"/>
          </ac:picMkLst>
        </pc:picChg>
      </pc:sldChg>
    </pc:docChg>
  </pc:docChgLst>
  <pc:docChgLst>
    <pc:chgData name="Philippa Hartley" userId="S::phartley@careersandenterprise.co.uk::2a2506f4-19e7-4777-8767-f0efb84bcc1f" providerId="AD" clId="Web-{6B00720F-89C9-7949-E7AF-0BDF87656277}"/>
    <pc:docChg chg="modSld">
      <pc:chgData name="Philippa Hartley" userId="S::phartley@careersandenterprise.co.uk::2a2506f4-19e7-4777-8767-f0efb84bcc1f" providerId="AD" clId="Web-{6B00720F-89C9-7949-E7AF-0BDF87656277}" dt="2022-08-23T15:04:07.172" v="27" actId="20577"/>
      <pc:docMkLst>
        <pc:docMk/>
      </pc:docMkLst>
      <pc:sldChg chg="modSp">
        <pc:chgData name="Philippa Hartley" userId="S::phartley@careersandenterprise.co.uk::2a2506f4-19e7-4777-8767-f0efb84bcc1f" providerId="AD" clId="Web-{6B00720F-89C9-7949-E7AF-0BDF87656277}" dt="2022-08-23T15:02:46.620" v="9"/>
        <pc:sldMkLst>
          <pc:docMk/>
          <pc:sldMk cId="2436114218" sldId="267"/>
        </pc:sldMkLst>
        <pc:spChg chg="mod">
          <ac:chgData name="Philippa Hartley" userId="S::phartley@careersandenterprise.co.uk::2a2506f4-19e7-4777-8767-f0efb84bcc1f" providerId="AD" clId="Web-{6B00720F-89C9-7949-E7AF-0BDF87656277}" dt="2022-08-23T15:02:37.806" v="7" actId="20577"/>
          <ac:spMkLst>
            <pc:docMk/>
            <pc:sldMk cId="2436114218" sldId="267"/>
            <ac:spMk id="8" creationId="{DB136319-AAEC-8954-A545-D9A08F78C57E}"/>
          </ac:spMkLst>
        </pc:spChg>
        <pc:spChg chg="mod">
          <ac:chgData name="Philippa Hartley" userId="S::phartley@careersandenterprise.co.uk::2a2506f4-19e7-4777-8767-f0efb84bcc1f" providerId="AD" clId="Web-{6B00720F-89C9-7949-E7AF-0BDF87656277}" dt="2022-08-23T15:02:44.166" v="8"/>
          <ac:spMkLst>
            <pc:docMk/>
            <pc:sldMk cId="2436114218" sldId="267"/>
            <ac:spMk id="9" creationId="{1D07C8CD-D4A5-35A1-2869-BE59078721F4}"/>
          </ac:spMkLst>
        </pc:spChg>
        <pc:spChg chg="mod">
          <ac:chgData name="Philippa Hartley" userId="S::phartley@careersandenterprise.co.uk::2a2506f4-19e7-4777-8767-f0efb84bcc1f" providerId="AD" clId="Web-{6B00720F-89C9-7949-E7AF-0BDF87656277}" dt="2022-08-23T15:02:46.620" v="9"/>
          <ac:spMkLst>
            <pc:docMk/>
            <pc:sldMk cId="2436114218" sldId="267"/>
            <ac:spMk id="10" creationId="{9F09C5DA-6B3D-C028-359E-8752894AA54B}"/>
          </ac:spMkLst>
        </pc:spChg>
      </pc:sldChg>
      <pc:sldChg chg="modSp">
        <pc:chgData name="Philippa Hartley" userId="S::phartley@careersandenterprise.co.uk::2a2506f4-19e7-4777-8767-f0efb84bcc1f" providerId="AD" clId="Web-{6B00720F-89C9-7949-E7AF-0BDF87656277}" dt="2022-08-23T15:04:07.172" v="27" actId="20577"/>
        <pc:sldMkLst>
          <pc:docMk/>
          <pc:sldMk cId="4163118919" sldId="268"/>
        </pc:sldMkLst>
        <pc:spChg chg="mod">
          <ac:chgData name="Philippa Hartley" userId="S::phartley@careersandenterprise.co.uk::2a2506f4-19e7-4777-8767-f0efb84bcc1f" providerId="AD" clId="Web-{6B00720F-89C9-7949-E7AF-0BDF87656277}" dt="2022-08-23T15:03:29.466" v="13"/>
          <ac:spMkLst>
            <pc:docMk/>
            <pc:sldMk cId="4163118919" sldId="268"/>
            <ac:spMk id="4" creationId="{FE2C835C-53E1-2284-BC37-BA82B772C253}"/>
          </ac:spMkLst>
        </pc:spChg>
        <pc:spChg chg="mod">
          <ac:chgData name="Philippa Hartley" userId="S::phartley@careersandenterprise.co.uk::2a2506f4-19e7-4777-8767-f0efb84bcc1f" providerId="AD" clId="Web-{6B00720F-89C9-7949-E7AF-0BDF87656277}" dt="2022-08-23T15:03:50.499" v="22"/>
          <ac:spMkLst>
            <pc:docMk/>
            <pc:sldMk cId="4163118919" sldId="268"/>
            <ac:spMk id="9" creationId="{6CA704B9-7D18-7327-EF1C-91665B577820}"/>
          </ac:spMkLst>
        </pc:spChg>
        <pc:spChg chg="mod">
          <ac:chgData name="Philippa Hartley" userId="S::phartley@careersandenterprise.co.uk::2a2506f4-19e7-4777-8767-f0efb84bcc1f" providerId="AD" clId="Web-{6B00720F-89C9-7949-E7AF-0BDF87656277}" dt="2022-08-23T15:03:57.484" v="24"/>
          <ac:spMkLst>
            <pc:docMk/>
            <pc:sldMk cId="4163118919" sldId="268"/>
            <ac:spMk id="11" creationId="{74481B19-3A12-6759-ECF5-2899E89D8BAB}"/>
          </ac:spMkLst>
        </pc:spChg>
        <pc:spChg chg="mod">
          <ac:chgData name="Philippa Hartley" userId="S::phartley@careersandenterprise.co.uk::2a2506f4-19e7-4777-8767-f0efb84bcc1f" providerId="AD" clId="Web-{6B00720F-89C9-7949-E7AF-0BDF87656277}" dt="2022-08-23T15:04:01.234" v="25"/>
          <ac:spMkLst>
            <pc:docMk/>
            <pc:sldMk cId="4163118919" sldId="268"/>
            <ac:spMk id="12" creationId="{379F08E0-9332-D777-ECE3-F37FDB9B85CB}"/>
          </ac:spMkLst>
        </pc:spChg>
        <pc:spChg chg="mod">
          <ac:chgData name="Philippa Hartley" userId="S::phartley@careersandenterprise.co.uk::2a2506f4-19e7-4777-8767-f0efb84bcc1f" providerId="AD" clId="Web-{6B00720F-89C9-7949-E7AF-0BDF87656277}" dt="2022-08-23T15:04:07.172" v="27" actId="20577"/>
          <ac:spMkLst>
            <pc:docMk/>
            <pc:sldMk cId="4163118919" sldId="268"/>
            <ac:spMk id="13" creationId="{D1001959-9772-E3FE-9E28-BEF9A4AF5D09}"/>
          </ac:spMkLst>
        </pc:spChg>
        <pc:spChg chg="mod">
          <ac:chgData name="Philippa Hartley" userId="S::phartley@careersandenterprise.co.uk::2a2506f4-19e7-4777-8767-f0efb84bcc1f" providerId="AD" clId="Web-{6B00720F-89C9-7949-E7AF-0BDF87656277}" dt="2022-08-23T15:04:03.734" v="26"/>
          <ac:spMkLst>
            <pc:docMk/>
            <pc:sldMk cId="4163118919" sldId="268"/>
            <ac:spMk id="14" creationId="{2B7D80CD-9C32-1942-B530-599AEB4C39AE}"/>
          </ac:spMkLst>
        </pc:spChg>
        <pc:spChg chg="mod">
          <ac:chgData name="Philippa Hartley" userId="S::phartley@careersandenterprise.co.uk::2a2506f4-19e7-4777-8767-f0efb84bcc1f" providerId="AD" clId="Web-{6B00720F-89C9-7949-E7AF-0BDF87656277}" dt="2022-08-23T15:03:54.437" v="23"/>
          <ac:spMkLst>
            <pc:docMk/>
            <pc:sldMk cId="4163118919" sldId="268"/>
            <ac:spMk id="24" creationId="{B1538A2C-32A9-486E-8DD7-FA156F627C4C}"/>
          </ac:spMkLst>
        </pc:spChg>
        <pc:spChg chg="mod">
          <ac:chgData name="Philippa Hartley" userId="S::phartley@careersandenterprise.co.uk::2a2506f4-19e7-4777-8767-f0efb84bcc1f" providerId="AD" clId="Web-{6B00720F-89C9-7949-E7AF-0BDF87656277}" dt="2022-08-23T15:03:45.217" v="19"/>
          <ac:spMkLst>
            <pc:docMk/>
            <pc:sldMk cId="4163118919" sldId="268"/>
            <ac:spMk id="25" creationId="{4B6D184D-8007-48CE-9BC8-722113CB79EE}"/>
          </ac:spMkLst>
        </pc:spChg>
        <pc:spChg chg="mod">
          <ac:chgData name="Philippa Hartley" userId="S::phartley@careersandenterprise.co.uk::2a2506f4-19e7-4777-8767-f0efb84bcc1f" providerId="AD" clId="Web-{6B00720F-89C9-7949-E7AF-0BDF87656277}" dt="2022-08-23T15:03:36.217" v="16"/>
          <ac:spMkLst>
            <pc:docMk/>
            <pc:sldMk cId="4163118919" sldId="268"/>
            <ac:spMk id="29" creationId="{5BC55C09-41A5-43FD-BB87-250030CF353E}"/>
          </ac:spMkLst>
        </pc:spChg>
        <pc:spChg chg="mod">
          <ac:chgData name="Philippa Hartley" userId="S::phartley@careersandenterprise.co.uk::2a2506f4-19e7-4777-8767-f0efb84bcc1f" providerId="AD" clId="Web-{6B00720F-89C9-7949-E7AF-0BDF87656277}" dt="2022-08-23T15:03:39.279" v="17"/>
          <ac:spMkLst>
            <pc:docMk/>
            <pc:sldMk cId="4163118919" sldId="268"/>
            <ac:spMk id="30" creationId="{316F9CD4-FFA7-4EE7-AA37-B158708B6D63}"/>
          </ac:spMkLst>
        </pc:spChg>
        <pc:spChg chg="mod">
          <ac:chgData name="Philippa Hartley" userId="S::phartley@careersandenterprise.co.uk::2a2506f4-19e7-4777-8767-f0efb84bcc1f" providerId="AD" clId="Web-{6B00720F-89C9-7949-E7AF-0BDF87656277}" dt="2022-08-23T15:03:41.545" v="18"/>
          <ac:spMkLst>
            <pc:docMk/>
            <pc:sldMk cId="4163118919" sldId="268"/>
            <ac:spMk id="32" creationId="{8AD8D16E-F007-AFC1-A502-61197374817E}"/>
          </ac:spMkLst>
        </pc:spChg>
      </pc:sldChg>
    </pc:docChg>
  </pc:docChgLst>
  <pc:docChgLst>
    <pc:chgData name="Philippa Hartley" userId="S::phartley@careersandenterprise.co.uk::2a2506f4-19e7-4777-8767-f0efb84bcc1f" providerId="AD" clId="Web-{1975DA4F-8684-F3DB-F1A6-0BD19B632896}"/>
    <pc:docChg chg="modSld">
      <pc:chgData name="Philippa Hartley" userId="S::phartley@careersandenterprise.co.uk::2a2506f4-19e7-4777-8767-f0efb84bcc1f" providerId="AD" clId="Web-{1975DA4F-8684-F3DB-F1A6-0BD19B632896}" dt="2022-08-09T07:33:02.451" v="10" actId="20577"/>
      <pc:docMkLst>
        <pc:docMk/>
      </pc:docMkLst>
      <pc:sldChg chg="delSp modSp">
        <pc:chgData name="Philippa Hartley" userId="S::phartley@careersandenterprise.co.uk::2a2506f4-19e7-4777-8767-f0efb84bcc1f" providerId="AD" clId="Web-{1975DA4F-8684-F3DB-F1A6-0BD19B632896}" dt="2022-08-09T07:33:02.451" v="10" actId="20577"/>
        <pc:sldMkLst>
          <pc:docMk/>
          <pc:sldMk cId="3070110719" sldId="338"/>
        </pc:sldMkLst>
        <pc:spChg chg="del">
          <ac:chgData name="Philippa Hartley" userId="S::phartley@careersandenterprise.co.uk::2a2506f4-19e7-4777-8767-f0efb84bcc1f" providerId="AD" clId="Web-{1975DA4F-8684-F3DB-F1A6-0BD19B632896}" dt="2022-08-09T07:31:34.117" v="1"/>
          <ac:spMkLst>
            <pc:docMk/>
            <pc:sldMk cId="3070110719" sldId="338"/>
            <ac:spMk id="9" creationId="{5C49B11A-0D19-BF9E-4DD4-5204155E8299}"/>
          </ac:spMkLst>
        </pc:spChg>
        <pc:spChg chg="mod">
          <ac:chgData name="Philippa Hartley" userId="S::phartley@careersandenterprise.co.uk::2a2506f4-19e7-4777-8767-f0efb84bcc1f" providerId="AD" clId="Web-{1975DA4F-8684-F3DB-F1A6-0BD19B632896}" dt="2022-08-09T07:32:22.214" v="9" actId="20577"/>
          <ac:spMkLst>
            <pc:docMk/>
            <pc:sldMk cId="3070110719" sldId="338"/>
            <ac:spMk id="10" creationId="{2AFA5B8E-E349-4901-00D8-0E860F6F4000}"/>
          </ac:spMkLst>
        </pc:spChg>
        <pc:spChg chg="mod">
          <ac:chgData name="Philippa Hartley" userId="S::phartley@careersandenterprise.co.uk::2a2506f4-19e7-4777-8767-f0efb84bcc1f" providerId="AD" clId="Web-{1975DA4F-8684-F3DB-F1A6-0BD19B632896}" dt="2022-08-09T07:33:02.451" v="10" actId="20577"/>
          <ac:spMkLst>
            <pc:docMk/>
            <pc:sldMk cId="3070110719" sldId="338"/>
            <ac:spMk id="11" creationId="{C2B48AB9-3CD0-F5E1-F30E-8DF3E8EE1796}"/>
          </ac:spMkLst>
        </pc:spChg>
        <pc:picChg chg="mod">
          <ac:chgData name="Philippa Hartley" userId="S::phartley@careersandenterprise.co.uk::2a2506f4-19e7-4777-8767-f0efb84bcc1f" providerId="AD" clId="Web-{1975DA4F-8684-F3DB-F1A6-0BD19B632896}" dt="2022-08-09T07:31:43.696" v="4" actId="1076"/>
          <ac:picMkLst>
            <pc:docMk/>
            <pc:sldMk cId="3070110719" sldId="338"/>
            <ac:picMk id="17" creationId="{B89D0087-80BC-7E05-E4C2-C3B64B72FDFA}"/>
          </ac:picMkLst>
        </pc:picChg>
        <pc:picChg chg="mod">
          <ac:chgData name="Philippa Hartley" userId="S::phartley@careersandenterprise.co.uk::2a2506f4-19e7-4777-8767-f0efb84bcc1f" providerId="AD" clId="Web-{1975DA4F-8684-F3DB-F1A6-0BD19B632896}" dt="2022-08-09T07:31:37.570" v="2" actId="1076"/>
          <ac:picMkLst>
            <pc:docMk/>
            <pc:sldMk cId="3070110719" sldId="338"/>
            <ac:picMk id="18" creationId="{0A3D4C98-2E5D-BADF-CEF5-2ABBA9D82512}"/>
          </ac:picMkLst>
        </pc:picChg>
        <pc:picChg chg="del">
          <ac:chgData name="Philippa Hartley" userId="S::phartley@careersandenterprise.co.uk::2a2506f4-19e7-4777-8767-f0efb84bcc1f" providerId="AD" clId="Web-{1975DA4F-8684-F3DB-F1A6-0BD19B632896}" dt="2022-08-09T07:31:32.367" v="0"/>
          <ac:picMkLst>
            <pc:docMk/>
            <pc:sldMk cId="3070110719" sldId="338"/>
            <ac:picMk id="19" creationId="{CACAB530-ECAD-30F6-138B-40EB8C1A03CF}"/>
          </ac:picMkLst>
        </pc:picChg>
      </pc:sldChg>
    </pc:docChg>
  </pc:docChgLst>
  <pc:docChgLst>
    <pc:chgData name="Philippa Hartley" userId="S::phartley@careersandenterprise.co.uk::2a2506f4-19e7-4777-8767-f0efb84bcc1f" providerId="AD" clId="Web-{EAB5244A-6F61-4E9F-1DFF-CFADF0E24C63}"/>
    <pc:docChg chg="modSld">
      <pc:chgData name="Philippa Hartley" userId="S::phartley@careersandenterprise.co.uk::2a2506f4-19e7-4777-8767-f0efb84bcc1f" providerId="AD" clId="Web-{EAB5244A-6F61-4E9F-1DFF-CFADF0E24C63}" dt="2022-08-09T14:05:07.339" v="2"/>
      <pc:docMkLst>
        <pc:docMk/>
      </pc:docMkLst>
      <pc:sldChg chg="addSp delSp modSp">
        <pc:chgData name="Philippa Hartley" userId="S::phartley@careersandenterprise.co.uk::2a2506f4-19e7-4777-8767-f0efb84bcc1f" providerId="AD" clId="Web-{EAB5244A-6F61-4E9F-1DFF-CFADF0E24C63}" dt="2022-08-09T14:05:07.339" v="2"/>
        <pc:sldMkLst>
          <pc:docMk/>
          <pc:sldMk cId="3070110719" sldId="338"/>
        </pc:sldMkLst>
        <pc:spChg chg="add mod">
          <ac:chgData name="Philippa Hartley" userId="S::phartley@careersandenterprise.co.uk::2a2506f4-19e7-4777-8767-f0efb84bcc1f" providerId="AD" clId="Web-{EAB5244A-6F61-4E9F-1DFF-CFADF0E24C63}" dt="2022-08-09T14:05:07.339" v="2"/>
          <ac:spMkLst>
            <pc:docMk/>
            <pc:sldMk cId="3070110719" sldId="338"/>
            <ac:spMk id="6" creationId="{E228E41F-647C-7865-8AB0-63E485A28CC4}"/>
          </ac:spMkLst>
        </pc:spChg>
        <pc:spChg chg="del">
          <ac:chgData name="Philippa Hartley" userId="S::phartley@careersandenterprise.co.uk::2a2506f4-19e7-4777-8767-f0efb84bcc1f" providerId="AD" clId="Web-{EAB5244A-6F61-4E9F-1DFF-CFADF0E24C63}" dt="2022-08-09T14:04:58.620" v="0"/>
          <ac:spMkLst>
            <pc:docMk/>
            <pc:sldMk cId="3070110719" sldId="338"/>
            <ac:spMk id="15" creationId="{DE27FE95-EBC1-5FDF-5850-776404C8403D}"/>
          </ac:spMkLst>
        </pc:spChg>
      </pc:sldChg>
    </pc:docChg>
  </pc:docChgLst>
  <pc:docChgLst>
    <pc:chgData name="Philippa Hartley" userId="S::phartley@careersandenterprise.co.uk::2a2506f4-19e7-4777-8767-f0efb84bcc1f" providerId="AD" clId="Web-{AD5A3088-220C-1C26-C88D-424747688041}"/>
    <pc:docChg chg="modSld">
      <pc:chgData name="Philippa Hartley" userId="S::phartley@careersandenterprise.co.uk::2a2506f4-19e7-4777-8767-f0efb84bcc1f" providerId="AD" clId="Web-{AD5A3088-220C-1C26-C88D-424747688041}" dt="2022-07-26T08:33:43.775" v="1" actId="20577"/>
      <pc:docMkLst>
        <pc:docMk/>
      </pc:docMkLst>
      <pc:sldChg chg="modSp">
        <pc:chgData name="Philippa Hartley" userId="S::phartley@careersandenterprise.co.uk::2a2506f4-19e7-4777-8767-f0efb84bcc1f" providerId="AD" clId="Web-{AD5A3088-220C-1C26-C88D-424747688041}" dt="2022-07-26T08:33:43.775" v="1" actId="20577"/>
        <pc:sldMkLst>
          <pc:docMk/>
          <pc:sldMk cId="3008693748" sldId="292"/>
        </pc:sldMkLst>
        <pc:spChg chg="mod">
          <ac:chgData name="Philippa Hartley" userId="S::phartley@careersandenterprise.co.uk::2a2506f4-19e7-4777-8767-f0efb84bcc1f" providerId="AD" clId="Web-{AD5A3088-220C-1C26-C88D-424747688041}" dt="2022-07-26T08:33:43.775" v="1" actId="20577"/>
          <ac:spMkLst>
            <pc:docMk/>
            <pc:sldMk cId="3008693748" sldId="292"/>
            <ac:spMk id="10" creationId="{C9DF505A-0AEC-402D-AB6C-C234499C8DF8}"/>
          </ac:spMkLst>
        </pc:spChg>
      </pc:sldChg>
    </pc:docChg>
  </pc:docChgLst>
  <pc:docChgLst>
    <pc:chgData name="Philippa Hartley" userId="S::phartley@careersandenterprise.co.uk::2a2506f4-19e7-4777-8767-f0efb84bcc1f" providerId="AD" clId="Web-{4991340D-057F-AA3E-C442-078369F2D618}"/>
    <pc:docChg chg="modSld">
      <pc:chgData name="Philippa Hartley" userId="S::phartley@careersandenterprise.co.uk::2a2506f4-19e7-4777-8767-f0efb84bcc1f" providerId="AD" clId="Web-{4991340D-057F-AA3E-C442-078369F2D618}" dt="2022-07-26T13:29:04.647" v="34"/>
      <pc:docMkLst>
        <pc:docMk/>
      </pc:docMkLst>
      <pc:sldChg chg="modNotes">
        <pc:chgData name="Philippa Hartley" userId="S::phartley@careersandenterprise.co.uk::2a2506f4-19e7-4777-8767-f0efb84bcc1f" providerId="AD" clId="Web-{4991340D-057F-AA3E-C442-078369F2D618}" dt="2022-07-26T13:26:08.188" v="4"/>
        <pc:sldMkLst>
          <pc:docMk/>
          <pc:sldMk cId="2839086809" sldId="262"/>
        </pc:sldMkLst>
      </pc:sldChg>
      <pc:sldChg chg="modNotes">
        <pc:chgData name="Philippa Hartley" userId="S::phartley@careersandenterprise.co.uk::2a2506f4-19e7-4777-8767-f0efb84bcc1f" providerId="AD" clId="Web-{4991340D-057F-AA3E-C442-078369F2D618}" dt="2022-07-26T13:25:36.639" v="2"/>
        <pc:sldMkLst>
          <pc:docMk/>
          <pc:sldMk cId="3532778758" sldId="266"/>
        </pc:sldMkLst>
      </pc:sldChg>
      <pc:sldChg chg="modNotes">
        <pc:chgData name="Philippa Hartley" userId="S::phartley@careersandenterprise.co.uk::2a2506f4-19e7-4777-8767-f0efb84bcc1f" providerId="AD" clId="Web-{4991340D-057F-AA3E-C442-078369F2D618}" dt="2022-07-26T13:28:00.504" v="17"/>
        <pc:sldMkLst>
          <pc:docMk/>
          <pc:sldMk cId="2436114218" sldId="267"/>
        </pc:sldMkLst>
      </pc:sldChg>
      <pc:sldChg chg="modNotes">
        <pc:chgData name="Philippa Hartley" userId="S::phartley@careersandenterprise.co.uk::2a2506f4-19e7-4777-8767-f0efb84bcc1f" providerId="AD" clId="Web-{4991340D-057F-AA3E-C442-078369F2D618}" dt="2022-07-26T13:28:12.786" v="21"/>
        <pc:sldMkLst>
          <pc:docMk/>
          <pc:sldMk cId="4163118919" sldId="268"/>
        </pc:sldMkLst>
      </pc:sldChg>
      <pc:sldChg chg="modNotes">
        <pc:chgData name="Philippa Hartley" userId="S::phartley@careersandenterprise.co.uk::2a2506f4-19e7-4777-8767-f0efb84bcc1f" providerId="AD" clId="Web-{4991340D-057F-AA3E-C442-078369F2D618}" dt="2022-07-26T13:27:19.487" v="15"/>
        <pc:sldMkLst>
          <pc:docMk/>
          <pc:sldMk cId="1295342826" sldId="273"/>
        </pc:sldMkLst>
      </pc:sldChg>
      <pc:sldChg chg="modNotes">
        <pc:chgData name="Philippa Hartley" userId="S::phartley@careersandenterprise.co.uk::2a2506f4-19e7-4777-8767-f0efb84bcc1f" providerId="AD" clId="Web-{4991340D-057F-AA3E-C442-078369F2D618}" dt="2022-07-26T13:29:04.647" v="34"/>
        <pc:sldMkLst>
          <pc:docMk/>
          <pc:sldMk cId="4000180260" sldId="302"/>
        </pc:sldMkLst>
      </pc:sldChg>
      <pc:sldChg chg="modNotes">
        <pc:chgData name="Philippa Hartley" userId="S::phartley@careersandenterprise.co.uk::2a2506f4-19e7-4777-8767-f0efb84bcc1f" providerId="AD" clId="Web-{4991340D-057F-AA3E-C442-078369F2D618}" dt="2022-07-26T13:28:57.882" v="31"/>
        <pc:sldMkLst>
          <pc:docMk/>
          <pc:sldMk cId="4218534797" sldId="304"/>
        </pc:sldMkLst>
      </pc:sldChg>
      <pc:sldChg chg="modNotes">
        <pc:chgData name="Philippa Hartley" userId="S::phartley@careersandenterprise.co.uk::2a2506f4-19e7-4777-8767-f0efb84bcc1f" providerId="AD" clId="Web-{4991340D-057F-AA3E-C442-078369F2D618}" dt="2022-07-26T13:29:01.851" v="33"/>
        <pc:sldMkLst>
          <pc:docMk/>
          <pc:sldMk cId="3340209542" sldId="305"/>
        </pc:sldMkLst>
      </pc:sldChg>
      <pc:sldChg chg="modNotes">
        <pc:chgData name="Philippa Hartley" userId="S::phartley@careersandenterprise.co.uk::2a2506f4-19e7-4777-8767-f0efb84bcc1f" providerId="AD" clId="Web-{4991340D-057F-AA3E-C442-078369F2D618}" dt="2022-07-26T13:27:03.455" v="14"/>
        <pc:sldMkLst>
          <pc:docMk/>
          <pc:sldMk cId="951707955" sldId="333"/>
        </pc:sldMkLst>
      </pc:sldChg>
      <pc:sldChg chg="modNotes">
        <pc:chgData name="Philippa Hartley" userId="S::phartley@careersandenterprise.co.uk::2a2506f4-19e7-4777-8767-f0efb84bcc1f" providerId="AD" clId="Web-{4991340D-057F-AA3E-C442-078369F2D618}" dt="2022-07-26T13:28:53.881" v="29"/>
        <pc:sldMkLst>
          <pc:docMk/>
          <pc:sldMk cId="97608894" sldId="336"/>
        </pc:sldMkLst>
      </pc:sldChg>
    </pc:docChg>
  </pc:docChgLst>
  <pc:docChgLst>
    <pc:chgData name="Philippa Hartley" userId="S::phartley@careersandenterprise.co.uk::2a2506f4-19e7-4777-8767-f0efb84bcc1f" providerId="AD" clId="Web-{DEA3598E-EC64-932B-D4A4-60201E80D348}"/>
    <pc:docChg chg="modSld">
      <pc:chgData name="Philippa Hartley" userId="S::phartley@careersandenterprise.co.uk::2a2506f4-19e7-4777-8767-f0efb84bcc1f" providerId="AD" clId="Web-{DEA3598E-EC64-932B-D4A4-60201E80D348}" dt="2022-08-23T14:31:59.922" v="0" actId="20577"/>
      <pc:docMkLst>
        <pc:docMk/>
      </pc:docMkLst>
      <pc:sldChg chg="modSp">
        <pc:chgData name="Philippa Hartley" userId="S::phartley@careersandenterprise.co.uk::2a2506f4-19e7-4777-8767-f0efb84bcc1f" providerId="AD" clId="Web-{DEA3598E-EC64-932B-D4A4-60201E80D348}" dt="2022-08-23T14:31:59.922" v="0" actId="20577"/>
        <pc:sldMkLst>
          <pc:docMk/>
          <pc:sldMk cId="4169055570" sldId="293"/>
        </pc:sldMkLst>
        <pc:spChg chg="mod">
          <ac:chgData name="Philippa Hartley" userId="S::phartley@careersandenterprise.co.uk::2a2506f4-19e7-4777-8767-f0efb84bcc1f" providerId="AD" clId="Web-{DEA3598E-EC64-932B-D4A4-60201E80D348}" dt="2022-08-23T14:31:59.922" v="0" actId="20577"/>
          <ac:spMkLst>
            <pc:docMk/>
            <pc:sldMk cId="4169055570" sldId="293"/>
            <ac:spMk id="3" creationId="{00000000-0000-0000-0000-000000000000}"/>
          </ac:spMkLst>
        </pc:spChg>
      </pc:sldChg>
    </pc:docChg>
  </pc:docChgLst>
  <pc:docChgLst>
    <pc:chgData name="Ellis Leahy" userId="bbfca896-65c1-45e4-8eeb-b2d44e46af62" providerId="ADAL" clId="{62834334-543A-504E-9860-E79989E5538B}"/>
    <pc:docChg chg="custSel modSld">
      <pc:chgData name="Ellis Leahy" userId="bbfca896-65c1-45e4-8eeb-b2d44e46af62" providerId="ADAL" clId="{62834334-543A-504E-9860-E79989E5538B}" dt="2022-08-09T12:58:19.492" v="51" actId="20577"/>
      <pc:docMkLst>
        <pc:docMk/>
      </pc:docMkLst>
      <pc:sldChg chg="modSp mod">
        <pc:chgData name="Ellis Leahy" userId="bbfca896-65c1-45e4-8eeb-b2d44e46af62" providerId="ADAL" clId="{62834334-543A-504E-9860-E79989E5538B}" dt="2022-08-09T09:18:34.424" v="23" actId="207"/>
        <pc:sldMkLst>
          <pc:docMk/>
          <pc:sldMk cId="2839086809" sldId="262"/>
        </pc:sldMkLst>
        <pc:spChg chg="mod">
          <ac:chgData name="Ellis Leahy" userId="bbfca896-65c1-45e4-8eeb-b2d44e46af62" providerId="ADAL" clId="{62834334-543A-504E-9860-E79989E5538B}" dt="2022-08-09T09:18:34.424" v="23" actId="207"/>
          <ac:spMkLst>
            <pc:docMk/>
            <pc:sldMk cId="2839086809" sldId="262"/>
            <ac:spMk id="5" creationId="{3EF52478-F4E4-674F-83ED-41A1DFBAAF9D}"/>
          </ac:spMkLst>
        </pc:spChg>
        <pc:spChg chg="mod">
          <ac:chgData name="Ellis Leahy" userId="bbfca896-65c1-45e4-8eeb-b2d44e46af62" providerId="ADAL" clId="{62834334-543A-504E-9860-E79989E5538B}" dt="2022-08-09T09:15:16.354" v="7" actId="207"/>
          <ac:spMkLst>
            <pc:docMk/>
            <pc:sldMk cId="2839086809" sldId="262"/>
            <ac:spMk id="8" creationId="{2A463CFE-DA5B-6341-BEAE-A0CCD088C9F2}"/>
          </ac:spMkLst>
        </pc:spChg>
      </pc:sldChg>
      <pc:sldChg chg="modSp mod">
        <pc:chgData name="Ellis Leahy" userId="bbfca896-65c1-45e4-8eeb-b2d44e46af62" providerId="ADAL" clId="{62834334-543A-504E-9860-E79989E5538B}" dt="2022-08-09T09:18:51.814" v="25" actId="207"/>
        <pc:sldMkLst>
          <pc:docMk/>
          <pc:sldMk cId="3279506855" sldId="263"/>
        </pc:sldMkLst>
        <pc:spChg chg="mod">
          <ac:chgData name="Ellis Leahy" userId="bbfca896-65c1-45e4-8eeb-b2d44e46af62" providerId="ADAL" clId="{62834334-543A-504E-9860-E79989E5538B}" dt="2022-08-09T09:18:51.814" v="25" actId="207"/>
          <ac:spMkLst>
            <pc:docMk/>
            <pc:sldMk cId="3279506855" sldId="263"/>
            <ac:spMk id="3" creationId="{15923D76-015E-B22A-31FD-3C6F2C279FD4}"/>
          </ac:spMkLst>
        </pc:spChg>
        <pc:spChg chg="mod">
          <ac:chgData name="Ellis Leahy" userId="bbfca896-65c1-45e4-8eeb-b2d44e46af62" providerId="ADAL" clId="{62834334-543A-504E-9860-E79989E5538B}" dt="2022-08-09T09:18:51.814" v="25" actId="207"/>
          <ac:spMkLst>
            <pc:docMk/>
            <pc:sldMk cId="3279506855" sldId="263"/>
            <ac:spMk id="4" creationId="{A1BA2466-FBF1-E63F-C4F1-19F6AE223967}"/>
          </ac:spMkLst>
        </pc:spChg>
        <pc:spChg chg="mod">
          <ac:chgData name="Ellis Leahy" userId="bbfca896-65c1-45e4-8eeb-b2d44e46af62" providerId="ADAL" clId="{62834334-543A-504E-9860-E79989E5538B}" dt="2022-08-09T09:18:51.814" v="25" actId="207"/>
          <ac:spMkLst>
            <pc:docMk/>
            <pc:sldMk cId="3279506855" sldId="263"/>
            <ac:spMk id="7" creationId="{402A963D-44F6-EE2F-B200-5EDB775033AD}"/>
          </ac:spMkLst>
        </pc:spChg>
        <pc:spChg chg="mod">
          <ac:chgData name="Ellis Leahy" userId="bbfca896-65c1-45e4-8eeb-b2d44e46af62" providerId="ADAL" clId="{62834334-543A-504E-9860-E79989E5538B}" dt="2022-08-09T09:18:51.814" v="25" actId="207"/>
          <ac:spMkLst>
            <pc:docMk/>
            <pc:sldMk cId="3279506855" sldId="263"/>
            <ac:spMk id="26" creationId="{9E0CEECA-0E0B-7194-4AC8-6A5B874E6FB0}"/>
          </ac:spMkLst>
        </pc:spChg>
        <pc:spChg chg="mod">
          <ac:chgData name="Ellis Leahy" userId="bbfca896-65c1-45e4-8eeb-b2d44e46af62" providerId="ADAL" clId="{62834334-543A-504E-9860-E79989E5538B}" dt="2022-08-09T09:18:51.814" v="25" actId="207"/>
          <ac:spMkLst>
            <pc:docMk/>
            <pc:sldMk cId="3279506855" sldId="263"/>
            <ac:spMk id="29" creationId="{789EA8A2-73E0-7A4F-8913-A190CAB87A11}"/>
          </ac:spMkLst>
        </pc:spChg>
        <pc:picChg chg="mod">
          <ac:chgData name="Ellis Leahy" userId="bbfca896-65c1-45e4-8eeb-b2d44e46af62" providerId="ADAL" clId="{62834334-543A-504E-9860-E79989E5538B}" dt="2022-08-09T09:14:43.718" v="3" actId="14826"/>
          <ac:picMkLst>
            <pc:docMk/>
            <pc:sldMk cId="3279506855" sldId="263"/>
            <ac:picMk id="6" creationId="{7B7D204F-FFD1-E14A-A416-FC0F8671D1DD}"/>
          </ac:picMkLst>
        </pc:picChg>
        <pc:picChg chg="mod">
          <ac:chgData name="Ellis Leahy" userId="bbfca896-65c1-45e4-8eeb-b2d44e46af62" providerId="ADAL" clId="{62834334-543A-504E-9860-E79989E5538B}" dt="2022-08-09T09:14:56.894" v="4" actId="14826"/>
          <ac:picMkLst>
            <pc:docMk/>
            <pc:sldMk cId="3279506855" sldId="263"/>
            <ac:picMk id="9" creationId="{EEB9F6F6-0F13-2A45-9B56-9B41C3BF5EC9}"/>
          </ac:picMkLst>
        </pc:picChg>
        <pc:picChg chg="mod">
          <ac:chgData name="Ellis Leahy" userId="bbfca896-65c1-45e4-8eeb-b2d44e46af62" providerId="ADAL" clId="{62834334-543A-504E-9860-E79989E5538B}" dt="2022-08-09T09:15:06.949" v="5" actId="14826"/>
          <ac:picMkLst>
            <pc:docMk/>
            <pc:sldMk cId="3279506855" sldId="263"/>
            <ac:picMk id="11" creationId="{37DFAF30-422B-F340-9CD1-E6D8BC407EBD}"/>
          </ac:picMkLst>
        </pc:picChg>
      </pc:sldChg>
      <pc:sldChg chg="modSp mod">
        <pc:chgData name="Ellis Leahy" userId="bbfca896-65c1-45e4-8eeb-b2d44e46af62" providerId="ADAL" clId="{62834334-543A-504E-9860-E79989E5538B}" dt="2022-08-09T09:19:05.381" v="26" actId="207"/>
        <pc:sldMkLst>
          <pc:docMk/>
          <pc:sldMk cId="1786301906" sldId="285"/>
        </pc:sldMkLst>
        <pc:spChg chg="mod">
          <ac:chgData name="Ellis Leahy" userId="bbfca896-65c1-45e4-8eeb-b2d44e46af62" providerId="ADAL" clId="{62834334-543A-504E-9860-E79989E5538B}" dt="2022-08-09T09:19:05.381" v="26" actId="207"/>
          <ac:spMkLst>
            <pc:docMk/>
            <pc:sldMk cId="1786301906" sldId="285"/>
            <ac:spMk id="10" creationId="{01298FB2-44CA-DDDC-6DFE-9410E530E017}"/>
          </ac:spMkLst>
        </pc:spChg>
        <pc:spChg chg="mod">
          <ac:chgData name="Ellis Leahy" userId="bbfca896-65c1-45e4-8eeb-b2d44e46af62" providerId="ADAL" clId="{62834334-543A-504E-9860-E79989E5538B}" dt="2022-08-09T09:19:05.381" v="26" actId="207"/>
          <ac:spMkLst>
            <pc:docMk/>
            <pc:sldMk cId="1786301906" sldId="285"/>
            <ac:spMk id="18" creationId="{8CB1387A-B77C-6240-9518-8C45A9E66B9E}"/>
          </ac:spMkLst>
        </pc:spChg>
        <pc:picChg chg="mod">
          <ac:chgData name="Ellis Leahy" userId="bbfca896-65c1-45e4-8eeb-b2d44e46af62" providerId="ADAL" clId="{62834334-543A-504E-9860-E79989E5538B}" dt="2022-08-09T09:14:22.099" v="1" actId="14826"/>
          <ac:picMkLst>
            <pc:docMk/>
            <pc:sldMk cId="1786301906" sldId="285"/>
            <ac:picMk id="6" creationId="{53339AB0-AE58-AC5C-BC97-C2030E583E1E}"/>
          </ac:picMkLst>
        </pc:picChg>
        <pc:picChg chg="mod">
          <ac:chgData name="Ellis Leahy" userId="bbfca896-65c1-45e4-8eeb-b2d44e46af62" providerId="ADAL" clId="{62834334-543A-504E-9860-E79989E5538B}" dt="2022-08-09T09:14:13.360" v="0" actId="14826"/>
          <ac:picMkLst>
            <pc:docMk/>
            <pc:sldMk cId="1786301906" sldId="285"/>
            <ac:picMk id="7" creationId="{F9C0F003-586B-8247-843B-AD4972815D09}"/>
          </ac:picMkLst>
        </pc:picChg>
        <pc:picChg chg="mod">
          <ac:chgData name="Ellis Leahy" userId="bbfca896-65c1-45e4-8eeb-b2d44e46af62" providerId="ADAL" clId="{62834334-543A-504E-9860-E79989E5538B}" dt="2022-08-09T09:14:30.940" v="2" actId="14826"/>
          <ac:picMkLst>
            <pc:docMk/>
            <pc:sldMk cId="1786301906" sldId="285"/>
            <ac:picMk id="11" creationId="{636FF23A-42FB-A541-B768-B6E967D1EA5A}"/>
          </ac:picMkLst>
        </pc:picChg>
      </pc:sldChg>
      <pc:sldChg chg="modSp mod">
        <pc:chgData name="Ellis Leahy" userId="bbfca896-65c1-45e4-8eeb-b2d44e46af62" providerId="ADAL" clId="{62834334-543A-504E-9860-E79989E5538B}" dt="2022-08-09T12:58:19.492" v="51" actId="20577"/>
        <pc:sldMkLst>
          <pc:docMk/>
          <pc:sldMk cId="70482638" sldId="291"/>
        </pc:sldMkLst>
        <pc:spChg chg="mod">
          <ac:chgData name="Ellis Leahy" userId="bbfca896-65c1-45e4-8eeb-b2d44e46af62" providerId="ADAL" clId="{62834334-543A-504E-9860-E79989E5538B}" dt="2022-08-09T12:58:19.492" v="51" actId="20577"/>
          <ac:spMkLst>
            <pc:docMk/>
            <pc:sldMk cId="70482638" sldId="291"/>
            <ac:spMk id="11" creationId="{CF2A8DC9-52E8-4C03-93D1-050E17E5294F}"/>
          </ac:spMkLst>
        </pc:spChg>
      </pc:sldChg>
      <pc:sldChg chg="modSp mod">
        <pc:chgData name="Ellis Leahy" userId="bbfca896-65c1-45e4-8eeb-b2d44e46af62" providerId="ADAL" clId="{62834334-543A-504E-9860-E79989E5538B}" dt="2022-08-09T09:15:40.686" v="10" actId="1076"/>
        <pc:sldMkLst>
          <pc:docMk/>
          <pc:sldMk cId="3955990440" sldId="295"/>
        </pc:sldMkLst>
        <pc:spChg chg="mod">
          <ac:chgData name="Ellis Leahy" userId="bbfca896-65c1-45e4-8eeb-b2d44e46af62" providerId="ADAL" clId="{62834334-543A-504E-9860-E79989E5538B}" dt="2022-08-09T09:15:40.686" v="10" actId="1076"/>
          <ac:spMkLst>
            <pc:docMk/>
            <pc:sldMk cId="3955990440" sldId="295"/>
            <ac:spMk id="5" creationId="{FB56896A-FE7E-F96A-4F91-92F89F2C95F4}"/>
          </ac:spMkLst>
        </pc:spChg>
        <pc:spChg chg="mod">
          <ac:chgData name="Ellis Leahy" userId="bbfca896-65c1-45e4-8eeb-b2d44e46af62" providerId="ADAL" clId="{62834334-543A-504E-9860-E79989E5538B}" dt="2022-08-09T09:15:30.439" v="8" actId="1076"/>
          <ac:spMkLst>
            <pc:docMk/>
            <pc:sldMk cId="3955990440" sldId="295"/>
            <ac:spMk id="10" creationId="{57B7221C-7214-BFF1-C29A-51AF9B9A8329}"/>
          </ac:spMkLst>
        </pc:spChg>
        <pc:spChg chg="mod">
          <ac:chgData name="Ellis Leahy" userId="bbfca896-65c1-45e4-8eeb-b2d44e46af62" providerId="ADAL" clId="{62834334-543A-504E-9860-E79989E5538B}" dt="2022-08-09T09:15:33.793" v="9" actId="1076"/>
          <ac:spMkLst>
            <pc:docMk/>
            <pc:sldMk cId="3955990440" sldId="295"/>
            <ac:spMk id="15" creationId="{1BE6018D-2686-3541-AF46-C1090753A159}"/>
          </ac:spMkLst>
        </pc:spChg>
      </pc:sldChg>
      <pc:sldChg chg="modSp mod">
        <pc:chgData name="Ellis Leahy" userId="bbfca896-65c1-45e4-8eeb-b2d44e46af62" providerId="ADAL" clId="{62834334-543A-504E-9860-E79989E5538B}" dt="2022-08-09T09:16:10.476" v="13" actId="1076"/>
        <pc:sldMkLst>
          <pc:docMk/>
          <pc:sldMk cId="951707955" sldId="333"/>
        </pc:sldMkLst>
        <pc:spChg chg="mod">
          <ac:chgData name="Ellis Leahy" userId="bbfca896-65c1-45e4-8eeb-b2d44e46af62" providerId="ADAL" clId="{62834334-543A-504E-9860-E79989E5538B}" dt="2022-08-09T09:15:59.891" v="11" actId="1076"/>
          <ac:spMkLst>
            <pc:docMk/>
            <pc:sldMk cId="951707955" sldId="333"/>
            <ac:spMk id="7" creationId="{A7BD4682-81E3-C22B-A2BA-796F2BA1BAA2}"/>
          </ac:spMkLst>
        </pc:spChg>
        <pc:spChg chg="mod">
          <ac:chgData name="Ellis Leahy" userId="bbfca896-65c1-45e4-8eeb-b2d44e46af62" providerId="ADAL" clId="{62834334-543A-504E-9860-E79989E5538B}" dt="2022-08-09T09:16:10.476" v="13" actId="1076"/>
          <ac:spMkLst>
            <pc:docMk/>
            <pc:sldMk cId="951707955" sldId="333"/>
            <ac:spMk id="12" creationId="{9919C44D-92A7-5D64-9AFB-6F49359AC4BF}"/>
          </ac:spMkLst>
        </pc:spChg>
        <pc:picChg chg="mod">
          <ac:chgData name="Ellis Leahy" userId="bbfca896-65c1-45e4-8eeb-b2d44e46af62" providerId="ADAL" clId="{62834334-543A-504E-9860-E79989E5538B}" dt="2022-08-09T09:16:03.256" v="12" actId="1076"/>
          <ac:picMkLst>
            <pc:docMk/>
            <pc:sldMk cId="951707955" sldId="333"/>
            <ac:picMk id="17" creationId="{723782A5-3B69-B6CB-408B-EE677FB6CE95}"/>
          </ac:picMkLst>
        </pc:picChg>
        <pc:picChg chg="mod">
          <ac:chgData name="Ellis Leahy" userId="bbfca896-65c1-45e4-8eeb-b2d44e46af62" providerId="ADAL" clId="{62834334-543A-504E-9860-E79989E5538B}" dt="2022-08-09T09:15:59.891" v="11" actId="1076"/>
          <ac:picMkLst>
            <pc:docMk/>
            <pc:sldMk cId="951707955" sldId="333"/>
            <ac:picMk id="18" creationId="{8A9645F0-8350-DB06-CC2A-3F0191E2046B}"/>
          </ac:picMkLst>
        </pc:picChg>
        <pc:picChg chg="mod">
          <ac:chgData name="Ellis Leahy" userId="bbfca896-65c1-45e4-8eeb-b2d44e46af62" providerId="ADAL" clId="{62834334-543A-504E-9860-E79989E5538B}" dt="2022-08-09T09:16:10.476" v="13" actId="1076"/>
          <ac:picMkLst>
            <pc:docMk/>
            <pc:sldMk cId="951707955" sldId="333"/>
            <ac:picMk id="19" creationId="{8C112535-5734-C4D3-D91B-C820575A8B99}"/>
          </ac:picMkLst>
        </pc:picChg>
      </pc:sldChg>
      <pc:sldChg chg="modSp mod">
        <pc:chgData name="Ellis Leahy" userId="bbfca896-65c1-45e4-8eeb-b2d44e46af62" providerId="ADAL" clId="{62834334-543A-504E-9860-E79989E5538B}" dt="2022-08-09T09:18:13.126" v="22" actId="207"/>
        <pc:sldMkLst>
          <pc:docMk/>
          <pc:sldMk cId="97608894" sldId="336"/>
        </pc:sldMkLst>
        <pc:graphicFrameChg chg="modGraphic">
          <ac:chgData name="Ellis Leahy" userId="bbfca896-65c1-45e4-8eeb-b2d44e46af62" providerId="ADAL" clId="{62834334-543A-504E-9860-E79989E5538B}" dt="2022-08-09T09:18:13.126" v="22" actId="207"/>
          <ac:graphicFrameMkLst>
            <pc:docMk/>
            <pc:sldMk cId="97608894" sldId="336"/>
            <ac:graphicFrameMk id="6" creationId="{66ABB406-40D2-DB4A-970A-0FF4AE132ACA}"/>
          </ac:graphicFrameMkLst>
        </pc:graphicFrameChg>
      </pc:sldChg>
      <pc:sldChg chg="modSp mod">
        <pc:chgData name="Ellis Leahy" userId="bbfca896-65c1-45e4-8eeb-b2d44e46af62" providerId="ADAL" clId="{62834334-543A-504E-9860-E79989E5538B}" dt="2022-08-09T09:16:20.383" v="14" actId="207"/>
        <pc:sldMkLst>
          <pc:docMk/>
          <pc:sldMk cId="3070110719" sldId="338"/>
        </pc:sldMkLst>
        <pc:spChg chg="mod">
          <ac:chgData name="Ellis Leahy" userId="bbfca896-65c1-45e4-8eeb-b2d44e46af62" providerId="ADAL" clId="{62834334-543A-504E-9860-E79989E5538B}" dt="2022-08-09T09:16:20.383" v="14" actId="207"/>
          <ac:spMkLst>
            <pc:docMk/>
            <pc:sldMk cId="3070110719" sldId="338"/>
            <ac:spMk id="10" creationId="{2AFA5B8E-E349-4901-00D8-0E860F6F4000}"/>
          </ac:spMkLst>
        </pc:spChg>
        <pc:spChg chg="mod">
          <ac:chgData name="Ellis Leahy" userId="bbfca896-65c1-45e4-8eeb-b2d44e46af62" providerId="ADAL" clId="{62834334-543A-504E-9860-E79989E5538B}" dt="2022-08-09T09:16:20.383" v="14" actId="207"/>
          <ac:spMkLst>
            <pc:docMk/>
            <pc:sldMk cId="3070110719" sldId="338"/>
            <ac:spMk id="11" creationId="{C2B48AB9-3CD0-F5E1-F30E-8DF3E8EE1796}"/>
          </ac:spMkLst>
        </pc:spChg>
      </pc:sldChg>
    </pc:docChg>
  </pc:docChgLst>
  <pc:docChgLst>
    <pc:chgData name="Philippa Hartley" userId="S::phartley@careersandenterprise.co.uk::2a2506f4-19e7-4777-8767-f0efb84bcc1f" providerId="AD" clId="Web-{56555793-A566-4752-0805-8988795ED218}"/>
    <pc:docChg chg="modSld">
      <pc:chgData name="Philippa Hartley" userId="S::phartley@careersandenterprise.co.uk::2a2506f4-19e7-4777-8767-f0efb84bcc1f" providerId="AD" clId="Web-{56555793-A566-4752-0805-8988795ED218}" dt="2022-07-26T06:36:57.769" v="15"/>
      <pc:docMkLst>
        <pc:docMk/>
      </pc:docMkLst>
      <pc:sldChg chg="addSp delSp modSp">
        <pc:chgData name="Philippa Hartley" userId="S::phartley@careersandenterprise.co.uk::2a2506f4-19e7-4777-8767-f0efb84bcc1f" providerId="AD" clId="Web-{56555793-A566-4752-0805-8988795ED218}" dt="2022-07-26T06:36:57.769" v="15"/>
        <pc:sldMkLst>
          <pc:docMk/>
          <pc:sldMk cId="3955990440" sldId="295"/>
        </pc:sldMkLst>
        <pc:spChg chg="mod">
          <ac:chgData name="Philippa Hartley" userId="S::phartley@careersandenterprise.co.uk::2a2506f4-19e7-4777-8767-f0efb84bcc1f" providerId="AD" clId="Web-{56555793-A566-4752-0805-8988795ED218}" dt="2022-07-26T06:35:26.611" v="2" actId="1076"/>
          <ac:spMkLst>
            <pc:docMk/>
            <pc:sldMk cId="3955990440" sldId="295"/>
            <ac:spMk id="3" creationId="{57B32E53-C787-808C-3341-B5AFA0F6ECB6}"/>
          </ac:spMkLst>
        </pc:spChg>
        <pc:spChg chg="del">
          <ac:chgData name="Philippa Hartley" userId="S::phartley@careersandenterprise.co.uk::2a2506f4-19e7-4777-8767-f0efb84bcc1f" providerId="AD" clId="Web-{56555793-A566-4752-0805-8988795ED218}" dt="2022-07-26T06:35:18.064" v="0"/>
          <ac:spMkLst>
            <pc:docMk/>
            <pc:sldMk cId="3955990440" sldId="295"/>
            <ac:spMk id="9" creationId="{494F5792-A543-CE8A-4314-E7102A6DA198}"/>
          </ac:spMkLst>
        </pc:spChg>
        <pc:spChg chg="mod">
          <ac:chgData name="Philippa Hartley" userId="S::phartley@careersandenterprise.co.uk::2a2506f4-19e7-4777-8767-f0efb84bcc1f" providerId="AD" clId="Web-{56555793-A566-4752-0805-8988795ED218}" dt="2022-07-26T06:36:50.409" v="13" actId="1076"/>
          <ac:spMkLst>
            <pc:docMk/>
            <pc:sldMk cId="3955990440" sldId="295"/>
            <ac:spMk id="11" creationId="{677DFD7C-DEDF-985D-E611-4265FE7D332D}"/>
          </ac:spMkLst>
        </pc:spChg>
        <pc:spChg chg="add mod">
          <ac:chgData name="Philippa Hartley" userId="S::phartley@careersandenterprise.co.uk::2a2506f4-19e7-4777-8767-f0efb84bcc1f" providerId="AD" clId="Web-{56555793-A566-4752-0805-8988795ED218}" dt="2022-07-26T06:36:38.378" v="10"/>
          <ac:spMkLst>
            <pc:docMk/>
            <pc:sldMk cId="3955990440" sldId="295"/>
            <ac:spMk id="13" creationId="{98E5850F-E09A-7C35-7538-54E246D58F08}"/>
          </ac:spMkLst>
        </pc:spChg>
        <pc:spChg chg="del">
          <ac:chgData name="Philippa Hartley" userId="S::phartley@careersandenterprise.co.uk::2a2506f4-19e7-4777-8767-f0efb84bcc1f" providerId="AD" clId="Web-{56555793-A566-4752-0805-8988795ED218}" dt="2022-07-26T06:35:19.782" v="1"/>
          <ac:spMkLst>
            <pc:docMk/>
            <pc:sldMk cId="3955990440" sldId="295"/>
            <ac:spMk id="17" creationId="{AF96501C-C46E-4B38-5025-5BB16F2FD23F}"/>
          </ac:spMkLst>
        </pc:spChg>
        <pc:spChg chg="add del mod">
          <ac:chgData name="Philippa Hartley" userId="S::phartley@careersandenterprise.co.uk::2a2506f4-19e7-4777-8767-f0efb84bcc1f" providerId="AD" clId="Web-{56555793-A566-4752-0805-8988795ED218}" dt="2022-07-26T06:36:52.378" v="14"/>
          <ac:spMkLst>
            <pc:docMk/>
            <pc:sldMk cId="3955990440" sldId="295"/>
            <ac:spMk id="19" creationId="{B903F4AC-6457-8636-8BE0-DC5BD762F08E}"/>
          </ac:spMkLst>
        </pc:spChg>
        <pc:spChg chg="add mod">
          <ac:chgData name="Philippa Hartley" userId="S::phartley@careersandenterprise.co.uk::2a2506f4-19e7-4777-8767-f0efb84bcc1f" providerId="AD" clId="Web-{56555793-A566-4752-0805-8988795ED218}" dt="2022-07-26T06:36:57.769" v="15"/>
          <ac:spMkLst>
            <pc:docMk/>
            <pc:sldMk cId="3955990440" sldId="295"/>
            <ac:spMk id="21" creationId="{7F619B92-8917-29A6-24D7-49984AFF1E5B}"/>
          </ac:spMkLst>
        </pc:spChg>
      </pc:sldChg>
    </pc:docChg>
  </pc:docChgLst>
  <pc:docChgLst>
    <pc:chgData name="Philippa Hartley" userId="S::phartley@careersandenterprise.co.uk::2a2506f4-19e7-4777-8767-f0efb84bcc1f" providerId="AD" clId="Web-{3E15D345-423B-3D41-4140-24C182FC9E5E}"/>
    <pc:docChg chg="modSld">
      <pc:chgData name="Philippa Hartley" userId="S::phartley@careersandenterprise.co.uk::2a2506f4-19e7-4777-8767-f0efb84bcc1f" providerId="AD" clId="Web-{3E15D345-423B-3D41-4140-24C182FC9E5E}" dt="2022-08-29T14:15:40.729" v="0" actId="20577"/>
      <pc:docMkLst>
        <pc:docMk/>
      </pc:docMkLst>
      <pc:sldChg chg="modSp">
        <pc:chgData name="Philippa Hartley" userId="S::phartley@careersandenterprise.co.uk::2a2506f4-19e7-4777-8767-f0efb84bcc1f" providerId="AD" clId="Web-{3E15D345-423B-3D41-4140-24C182FC9E5E}" dt="2022-08-29T14:15:40.729" v="0" actId="20577"/>
        <pc:sldMkLst>
          <pc:docMk/>
          <pc:sldMk cId="3955990440" sldId="295"/>
        </pc:sldMkLst>
        <pc:spChg chg="mod">
          <ac:chgData name="Philippa Hartley" userId="S::phartley@careersandenterprise.co.uk::2a2506f4-19e7-4777-8767-f0efb84bcc1f" providerId="AD" clId="Web-{3E15D345-423B-3D41-4140-24C182FC9E5E}" dt="2022-08-29T14:15:40.729" v="0" actId="20577"/>
          <ac:spMkLst>
            <pc:docMk/>
            <pc:sldMk cId="3955990440" sldId="295"/>
            <ac:spMk id="10" creationId="{57B7221C-7214-BFF1-C29A-51AF9B9A8329}"/>
          </ac:spMkLst>
        </pc:spChg>
      </pc:sldChg>
    </pc:docChg>
  </pc:docChgLst>
  <pc:docChgLst>
    <pc:chgData name="Philippa Hartley" userId="S::phartley@careersandenterprise.co.uk::2a2506f4-19e7-4777-8767-f0efb84bcc1f" providerId="AD" clId="Web-{DB652552-0BF4-3E01-5462-E91EDFDDEFB0}"/>
    <pc:docChg chg="modSld">
      <pc:chgData name="Philippa Hartley" userId="S::phartley@careersandenterprise.co.uk::2a2506f4-19e7-4777-8767-f0efb84bcc1f" providerId="AD" clId="Web-{DB652552-0BF4-3E01-5462-E91EDFDDEFB0}" dt="2022-07-23T13:17:15.852" v="11"/>
      <pc:docMkLst>
        <pc:docMk/>
      </pc:docMkLst>
      <pc:sldChg chg="addSp delSp modSp modNotes">
        <pc:chgData name="Philippa Hartley" userId="S::phartley@careersandenterprise.co.uk::2a2506f4-19e7-4777-8767-f0efb84bcc1f" providerId="AD" clId="Web-{DB652552-0BF4-3E01-5462-E91EDFDDEFB0}" dt="2022-07-23T13:16:56.945" v="9"/>
        <pc:sldMkLst>
          <pc:docMk/>
          <pc:sldMk cId="1897795324" sldId="299"/>
        </pc:sldMkLst>
        <pc:picChg chg="add mod modCrop">
          <ac:chgData name="Philippa Hartley" userId="S::phartley@careersandenterprise.co.uk::2a2506f4-19e7-4777-8767-f0efb84bcc1f" providerId="AD" clId="Web-{DB652552-0BF4-3E01-5462-E91EDFDDEFB0}" dt="2022-07-23T13:16:27.001" v="6" actId="1076"/>
          <ac:picMkLst>
            <pc:docMk/>
            <pc:sldMk cId="1897795324" sldId="299"/>
            <ac:picMk id="6" creationId="{44339739-5903-B899-F10E-3BEF2446827A}"/>
          </ac:picMkLst>
        </pc:picChg>
        <pc:picChg chg="del">
          <ac:chgData name="Philippa Hartley" userId="S::phartley@careersandenterprise.co.uk::2a2506f4-19e7-4777-8767-f0efb84bcc1f" providerId="AD" clId="Web-{DB652552-0BF4-3E01-5462-E91EDFDDEFB0}" dt="2022-07-23T13:16:06.141" v="1"/>
          <ac:picMkLst>
            <pc:docMk/>
            <pc:sldMk cId="1897795324" sldId="299"/>
            <ac:picMk id="8" creationId="{5F61B1C8-1A92-3423-6278-9B5DFC62F80E}"/>
          </ac:picMkLst>
        </pc:picChg>
      </pc:sldChg>
      <pc:sldChg chg="addSp delSp modNotes">
        <pc:chgData name="Philippa Hartley" userId="S::phartley@careersandenterprise.co.uk::2a2506f4-19e7-4777-8767-f0efb84bcc1f" providerId="AD" clId="Web-{DB652552-0BF4-3E01-5462-E91EDFDDEFB0}" dt="2022-07-23T13:17:15.852" v="11"/>
        <pc:sldMkLst>
          <pc:docMk/>
          <pc:sldMk cId="806518472" sldId="309"/>
        </pc:sldMkLst>
        <pc:picChg chg="del">
          <ac:chgData name="Philippa Hartley" userId="S::phartley@careersandenterprise.co.uk::2a2506f4-19e7-4777-8767-f0efb84bcc1f" providerId="AD" clId="Web-{DB652552-0BF4-3E01-5462-E91EDFDDEFB0}" dt="2022-07-23T13:16:03.563" v="0"/>
          <ac:picMkLst>
            <pc:docMk/>
            <pc:sldMk cId="806518472" sldId="309"/>
            <ac:picMk id="7" creationId="{7A5423A7-A097-F2C2-0428-14D14FF4EFF1}"/>
          </ac:picMkLst>
        </pc:picChg>
        <pc:picChg chg="add">
          <ac:chgData name="Philippa Hartley" userId="S::phartley@careersandenterprise.co.uk::2a2506f4-19e7-4777-8767-f0efb84bcc1f" providerId="AD" clId="Web-{DB652552-0BF4-3E01-5462-E91EDFDDEFB0}" dt="2022-07-23T13:16:33.069" v="7"/>
          <ac:picMkLst>
            <pc:docMk/>
            <pc:sldMk cId="806518472" sldId="309"/>
            <ac:picMk id="9" creationId="{D3F0D0D3-850C-EA66-39FC-84855759EE39}"/>
          </ac:picMkLst>
        </pc:picChg>
      </pc:sldChg>
    </pc:docChg>
  </pc:docChgLst>
  <pc:docChgLst>
    <pc:chgData name="Philippa Hartley" userId="S::phartley@careersandenterprise.co.uk::2a2506f4-19e7-4777-8767-f0efb84bcc1f" providerId="AD" clId="Web-{39DB6855-AE50-76D4-2CAC-48C52A398358}"/>
    <pc:docChg chg="">
      <pc:chgData name="Philippa Hartley" userId="S::phartley@careersandenterprise.co.uk::2a2506f4-19e7-4777-8767-f0efb84bcc1f" providerId="AD" clId="Web-{39DB6855-AE50-76D4-2CAC-48C52A398358}" dt="2022-08-30T11:43:19.123" v="1"/>
      <pc:docMkLst>
        <pc:docMk/>
      </pc:docMkLst>
      <pc:sldChg chg="delCm">
        <pc:chgData name="Philippa Hartley" userId="S::phartley@careersandenterprise.co.uk::2a2506f4-19e7-4777-8767-f0efb84bcc1f" providerId="AD" clId="Web-{39DB6855-AE50-76D4-2CAC-48C52A398358}" dt="2022-08-30T11:43:19.123" v="1"/>
        <pc:sldMkLst>
          <pc:docMk/>
          <pc:sldMk cId="3279506855" sldId="263"/>
        </pc:sldMkLst>
      </pc:sldChg>
      <pc:sldChg chg="delCm">
        <pc:chgData name="Philippa Hartley" userId="S::phartley@careersandenterprise.co.uk::2a2506f4-19e7-4777-8767-f0efb84bcc1f" providerId="AD" clId="Web-{39DB6855-AE50-76D4-2CAC-48C52A398358}" dt="2022-08-30T11:43:15.185" v="0"/>
        <pc:sldMkLst>
          <pc:docMk/>
          <pc:sldMk cId="1786301906" sldId="285"/>
        </pc:sldMkLst>
      </pc:sldChg>
    </pc:docChg>
  </pc:docChgLst>
  <pc:docChgLst>
    <pc:chgData name="Philippa Hartley" userId="S::phartley@careersandenterprise.co.uk::2a2506f4-19e7-4777-8767-f0efb84bcc1f" providerId="AD" clId="Web-{41E53FCF-BE7A-C5D6-FA52-0851D8C1F9C8}"/>
    <pc:docChg chg="modSld">
      <pc:chgData name="Philippa Hartley" userId="S::phartley@careersandenterprise.co.uk::2a2506f4-19e7-4777-8767-f0efb84bcc1f" providerId="AD" clId="Web-{41E53FCF-BE7A-C5D6-FA52-0851D8C1F9C8}" dt="2022-08-23T16:15:28.489" v="3" actId="1076"/>
      <pc:docMkLst>
        <pc:docMk/>
      </pc:docMkLst>
      <pc:sldChg chg="modSp">
        <pc:chgData name="Philippa Hartley" userId="S::phartley@careersandenterprise.co.uk::2a2506f4-19e7-4777-8767-f0efb84bcc1f" providerId="AD" clId="Web-{41E53FCF-BE7A-C5D6-FA52-0851D8C1F9C8}" dt="2022-08-23T16:15:28.489" v="3" actId="1076"/>
        <pc:sldMkLst>
          <pc:docMk/>
          <pc:sldMk cId="0" sldId="335"/>
        </pc:sldMkLst>
        <pc:spChg chg="mod">
          <ac:chgData name="Philippa Hartley" userId="S::phartley@careersandenterprise.co.uk::2a2506f4-19e7-4777-8767-f0efb84bcc1f" providerId="AD" clId="Web-{41E53FCF-BE7A-C5D6-FA52-0851D8C1F9C8}" dt="2022-08-23T16:15:28.489" v="3" actId="1076"/>
          <ac:spMkLst>
            <pc:docMk/>
            <pc:sldMk cId="0" sldId="335"/>
            <ac:spMk id="2" creationId="{FE6D3072-43A2-0E40-9994-A824F09C4EF0}"/>
          </ac:spMkLst>
        </pc:spChg>
        <pc:spChg chg="mod">
          <ac:chgData name="Philippa Hartley" userId="S::phartley@careersandenterprise.co.uk::2a2506f4-19e7-4777-8767-f0efb84bcc1f" providerId="AD" clId="Web-{41E53FCF-BE7A-C5D6-FA52-0851D8C1F9C8}" dt="2022-08-23T16:15:24.504" v="2" actId="1076"/>
          <ac:spMkLst>
            <pc:docMk/>
            <pc:sldMk cId="0" sldId="335"/>
            <ac:spMk id="5" creationId="{5424D0BF-AEFD-10AF-AF2C-D875653EFBB7}"/>
          </ac:spMkLst>
        </pc:spChg>
        <pc:spChg chg="mod">
          <ac:chgData name="Philippa Hartley" userId="S::phartley@careersandenterprise.co.uk::2a2506f4-19e7-4777-8767-f0efb84bcc1f" providerId="AD" clId="Web-{41E53FCF-BE7A-C5D6-FA52-0851D8C1F9C8}" dt="2022-08-23T16:15:20.879" v="1" actId="1076"/>
          <ac:spMkLst>
            <pc:docMk/>
            <pc:sldMk cId="0" sldId="335"/>
            <ac:spMk id="7" creationId="{072EF5D0-BA22-6525-B828-65A4DE2B57F5}"/>
          </ac:spMkLst>
        </pc:spChg>
        <pc:picChg chg="mod">
          <ac:chgData name="Philippa Hartley" userId="S::phartley@careersandenterprise.co.uk::2a2506f4-19e7-4777-8767-f0efb84bcc1f" providerId="AD" clId="Web-{41E53FCF-BE7A-C5D6-FA52-0851D8C1F9C8}" dt="2022-08-23T16:15:16.675" v="0" actId="1076"/>
          <ac:picMkLst>
            <pc:docMk/>
            <pc:sldMk cId="0" sldId="335"/>
            <ac:picMk id="3" creationId="{743C9F8D-0557-7B98-AE69-B606BE3A1B67}"/>
          </ac:picMkLst>
        </pc:picChg>
      </pc:sldChg>
    </pc:docChg>
  </pc:docChgLst>
  <pc:docChgLst>
    <pc:chgData name="Philippa Hartley" userId="S::phartley@careersandenterprise.co.uk::2a2506f4-19e7-4777-8767-f0efb84bcc1f" providerId="AD" clId="Web-{87B20684-3C26-57F3-C5BA-BFFF2A32411C}"/>
    <pc:docChg chg="modSld">
      <pc:chgData name="Philippa Hartley" userId="S::phartley@careersandenterprise.co.uk::2a2506f4-19e7-4777-8767-f0efb84bcc1f" providerId="AD" clId="Web-{87B20684-3C26-57F3-C5BA-BFFF2A32411C}" dt="2022-08-23T16:05:25.244" v="0" actId="20577"/>
      <pc:docMkLst>
        <pc:docMk/>
      </pc:docMkLst>
      <pc:sldChg chg="modSp">
        <pc:chgData name="Philippa Hartley" userId="S::phartley@careersandenterprise.co.uk::2a2506f4-19e7-4777-8767-f0efb84bcc1f" providerId="AD" clId="Web-{87B20684-3C26-57F3-C5BA-BFFF2A32411C}" dt="2022-08-23T16:05:25.244" v="0" actId="20577"/>
        <pc:sldMkLst>
          <pc:docMk/>
          <pc:sldMk cId="0" sldId="335"/>
        </pc:sldMkLst>
        <pc:spChg chg="mod">
          <ac:chgData name="Philippa Hartley" userId="S::phartley@careersandenterprise.co.uk::2a2506f4-19e7-4777-8767-f0efb84bcc1f" providerId="AD" clId="Web-{87B20684-3C26-57F3-C5BA-BFFF2A32411C}" dt="2022-08-23T16:05:25.244" v="0" actId="20577"/>
          <ac:spMkLst>
            <pc:docMk/>
            <pc:sldMk cId="0" sldId="335"/>
            <ac:spMk id="5" creationId="{5424D0BF-AEFD-10AF-AF2C-D875653EFBB7}"/>
          </ac:spMkLst>
        </pc:spChg>
      </pc:sldChg>
    </pc:docChg>
  </pc:docChgLst>
  <pc:docChgLst>
    <pc:chgData name="Philippa Hartley" userId="S::phartley@careersandenterprise.co.uk::2a2506f4-19e7-4777-8767-f0efb84bcc1f" providerId="AD" clId="Web-{678FEFE7-282E-94DC-DA35-68BC66FA4BF5}"/>
    <pc:docChg chg="modSld">
      <pc:chgData name="Philippa Hartley" userId="S::phartley@careersandenterprise.co.uk::2a2506f4-19e7-4777-8767-f0efb84bcc1f" providerId="AD" clId="Web-{678FEFE7-282E-94DC-DA35-68BC66FA4BF5}" dt="2022-08-23T14:24:48.395" v="4" actId="20577"/>
      <pc:docMkLst>
        <pc:docMk/>
      </pc:docMkLst>
      <pc:sldChg chg="modSp">
        <pc:chgData name="Philippa Hartley" userId="S::phartley@careersandenterprise.co.uk::2a2506f4-19e7-4777-8767-f0efb84bcc1f" providerId="AD" clId="Web-{678FEFE7-282E-94DC-DA35-68BC66FA4BF5}" dt="2022-08-23T14:24:41.754" v="2" actId="20577"/>
        <pc:sldMkLst>
          <pc:docMk/>
          <pc:sldMk cId="1750053968" sldId="334"/>
        </pc:sldMkLst>
        <pc:spChg chg="mod">
          <ac:chgData name="Philippa Hartley" userId="S::phartley@careersandenterprise.co.uk::2a2506f4-19e7-4777-8767-f0efb84bcc1f" providerId="AD" clId="Web-{678FEFE7-282E-94DC-DA35-68BC66FA4BF5}" dt="2022-08-23T14:24:41.723" v="0" actId="20577"/>
          <ac:spMkLst>
            <pc:docMk/>
            <pc:sldMk cId="1750053968" sldId="334"/>
            <ac:spMk id="4" creationId="{EB58B553-BA19-0460-CCE4-C93784FF7A5F}"/>
          </ac:spMkLst>
        </pc:spChg>
        <pc:spChg chg="mod">
          <ac:chgData name="Philippa Hartley" userId="S::phartley@careersandenterprise.co.uk::2a2506f4-19e7-4777-8767-f0efb84bcc1f" providerId="AD" clId="Web-{678FEFE7-282E-94DC-DA35-68BC66FA4BF5}" dt="2022-08-23T14:24:41.738" v="1" actId="20577"/>
          <ac:spMkLst>
            <pc:docMk/>
            <pc:sldMk cId="1750053968" sldId="334"/>
            <ac:spMk id="5" creationId="{F0F3F790-B61B-684D-DDCC-17CE1B402ADB}"/>
          </ac:spMkLst>
        </pc:spChg>
        <pc:spChg chg="mod">
          <ac:chgData name="Philippa Hartley" userId="S::phartley@careersandenterprise.co.uk::2a2506f4-19e7-4777-8767-f0efb84bcc1f" providerId="AD" clId="Web-{678FEFE7-282E-94DC-DA35-68BC66FA4BF5}" dt="2022-08-23T14:24:41.754" v="2" actId="20577"/>
          <ac:spMkLst>
            <pc:docMk/>
            <pc:sldMk cId="1750053968" sldId="334"/>
            <ac:spMk id="6" creationId="{1E438C94-8F2C-7792-40D1-3736F3AE8C86}"/>
          </ac:spMkLst>
        </pc:spChg>
      </pc:sldChg>
      <pc:sldChg chg="modSp">
        <pc:chgData name="Philippa Hartley" userId="S::phartley@careersandenterprise.co.uk::2a2506f4-19e7-4777-8767-f0efb84bcc1f" providerId="AD" clId="Web-{678FEFE7-282E-94DC-DA35-68BC66FA4BF5}" dt="2022-08-23T14:24:48.395" v="4" actId="20577"/>
        <pc:sldMkLst>
          <pc:docMk/>
          <pc:sldMk cId="3070110719" sldId="338"/>
        </pc:sldMkLst>
        <pc:spChg chg="mod">
          <ac:chgData name="Philippa Hartley" userId="S::phartley@careersandenterprise.co.uk::2a2506f4-19e7-4777-8767-f0efb84bcc1f" providerId="AD" clId="Web-{678FEFE7-282E-94DC-DA35-68BC66FA4BF5}" dt="2022-08-23T14:24:48.379" v="3" actId="20577"/>
          <ac:spMkLst>
            <pc:docMk/>
            <pc:sldMk cId="3070110719" sldId="338"/>
            <ac:spMk id="10" creationId="{2AFA5B8E-E349-4901-00D8-0E860F6F4000}"/>
          </ac:spMkLst>
        </pc:spChg>
        <pc:spChg chg="mod">
          <ac:chgData name="Philippa Hartley" userId="S::phartley@careersandenterprise.co.uk::2a2506f4-19e7-4777-8767-f0efb84bcc1f" providerId="AD" clId="Web-{678FEFE7-282E-94DC-DA35-68BC66FA4BF5}" dt="2022-08-23T14:24:48.395" v="4" actId="20577"/>
          <ac:spMkLst>
            <pc:docMk/>
            <pc:sldMk cId="3070110719" sldId="338"/>
            <ac:spMk id="11" creationId="{C2B48AB9-3CD0-F5E1-F30E-8DF3E8EE1796}"/>
          </ac:spMkLst>
        </pc:spChg>
      </pc:sldChg>
    </pc:docChg>
  </pc:docChgLst>
  <pc:docChgLst>
    <pc:chgData name="Philippa Hartley" userId="S::phartley@careersandenterprise.co.uk::2a2506f4-19e7-4777-8767-f0efb84bcc1f" providerId="AD" clId="Web-{6A459343-D01C-431C-14DA-FAC743002020}"/>
    <pc:docChg chg="modSld">
      <pc:chgData name="Philippa Hartley" userId="S::phartley@careersandenterprise.co.uk::2a2506f4-19e7-4777-8767-f0efb84bcc1f" providerId="AD" clId="Web-{6A459343-D01C-431C-14DA-FAC743002020}" dt="2022-08-09T07:12:16.642" v="6"/>
      <pc:docMkLst>
        <pc:docMk/>
      </pc:docMkLst>
      <pc:sldChg chg="modNotes">
        <pc:chgData name="Philippa Hartley" userId="S::phartley@careersandenterprise.co.uk::2a2506f4-19e7-4777-8767-f0efb84bcc1f" providerId="AD" clId="Web-{6A459343-D01C-431C-14DA-FAC743002020}" dt="2022-08-09T07:12:12.830" v="3"/>
        <pc:sldMkLst>
          <pc:docMk/>
          <pc:sldMk cId="2598104847" sldId="337"/>
        </pc:sldMkLst>
      </pc:sldChg>
      <pc:sldChg chg="modNotes">
        <pc:chgData name="Philippa Hartley" userId="S::phartley@careersandenterprise.co.uk::2a2506f4-19e7-4777-8767-f0efb84bcc1f" providerId="AD" clId="Web-{6A459343-D01C-431C-14DA-FAC743002020}" dt="2022-08-09T07:12:16.642" v="6"/>
        <pc:sldMkLst>
          <pc:docMk/>
          <pc:sldMk cId="3070110719" sldId="338"/>
        </pc:sldMkLst>
      </pc:sldChg>
    </pc:docChg>
  </pc:docChgLst>
  <pc:docChgLst>
    <pc:chgData name="Philippa Hartley" userId="S::phartley@careersandenterprise.co.uk::2a2506f4-19e7-4777-8767-f0efb84bcc1f" providerId="AD" clId="Web-{026C74C2-2417-E75E-756D-BDFC4C7F2AA4}"/>
    <pc:docChg chg="sldOrd">
      <pc:chgData name="Philippa Hartley" userId="S::phartley@careersandenterprise.co.uk::2a2506f4-19e7-4777-8767-f0efb84bcc1f" providerId="AD" clId="Web-{026C74C2-2417-E75E-756D-BDFC4C7F2AA4}" dt="2022-08-03T08:34:00.860" v="5"/>
      <pc:docMkLst>
        <pc:docMk/>
      </pc:docMkLst>
      <pc:sldChg chg="ord">
        <pc:chgData name="Philippa Hartley" userId="S::phartley@careersandenterprise.co.uk::2a2506f4-19e7-4777-8767-f0efb84bcc1f" providerId="AD" clId="Web-{026C74C2-2417-E75E-756D-BDFC4C7F2AA4}" dt="2022-08-03T08:34:00.860" v="5"/>
        <pc:sldMkLst>
          <pc:docMk/>
          <pc:sldMk cId="3955990440" sldId="295"/>
        </pc:sldMkLst>
      </pc:sldChg>
      <pc:sldChg chg="ord">
        <pc:chgData name="Philippa Hartley" userId="S::phartley@careersandenterprise.co.uk::2a2506f4-19e7-4777-8767-f0efb84bcc1f" providerId="AD" clId="Web-{026C74C2-2417-E75E-756D-BDFC4C7F2AA4}" dt="2022-08-03T08:34:00.860" v="4"/>
        <pc:sldMkLst>
          <pc:docMk/>
          <pc:sldMk cId="764564060" sldId="296"/>
        </pc:sldMkLst>
      </pc:sldChg>
      <pc:sldChg chg="ord">
        <pc:chgData name="Philippa Hartley" userId="S::phartley@careersandenterprise.co.uk::2a2506f4-19e7-4777-8767-f0efb84bcc1f" providerId="AD" clId="Web-{026C74C2-2417-E75E-756D-BDFC4C7F2AA4}" dt="2022-08-03T08:34:00.860" v="3"/>
        <pc:sldMkLst>
          <pc:docMk/>
          <pc:sldMk cId="3701790944" sldId="331"/>
        </pc:sldMkLst>
      </pc:sldChg>
    </pc:docChg>
  </pc:docChgLst>
  <pc:docChgLst>
    <pc:chgData name="Philippa Hartley" userId="S::phartley@careersandenterprise.co.uk::2a2506f4-19e7-4777-8767-f0efb84bcc1f" providerId="AD" clId="Web-{C04F2A1D-EFF1-7ABC-B4C2-0C86A451C166}"/>
    <pc:docChg chg="modSld">
      <pc:chgData name="Philippa Hartley" userId="S::phartley@careersandenterprise.co.uk::2a2506f4-19e7-4777-8767-f0efb84bcc1f" providerId="AD" clId="Web-{C04F2A1D-EFF1-7ABC-B4C2-0C86A451C166}" dt="2022-08-19T11:42:00.567" v="1" actId="1076"/>
      <pc:docMkLst>
        <pc:docMk/>
      </pc:docMkLst>
      <pc:sldChg chg="addSp modSp">
        <pc:chgData name="Philippa Hartley" userId="S::phartley@careersandenterprise.co.uk::2a2506f4-19e7-4777-8767-f0efb84bcc1f" providerId="AD" clId="Web-{C04F2A1D-EFF1-7ABC-B4C2-0C86A451C166}" dt="2022-08-19T11:42:00.567" v="1" actId="1076"/>
        <pc:sldMkLst>
          <pc:docMk/>
          <pc:sldMk cId="4169055570" sldId="293"/>
        </pc:sldMkLst>
        <pc:picChg chg="add mod">
          <ac:chgData name="Philippa Hartley" userId="S::phartley@careersandenterprise.co.uk::2a2506f4-19e7-4777-8767-f0efb84bcc1f" providerId="AD" clId="Web-{C04F2A1D-EFF1-7ABC-B4C2-0C86A451C166}" dt="2022-08-19T11:42:00.567" v="1" actId="1076"/>
          <ac:picMkLst>
            <pc:docMk/>
            <pc:sldMk cId="4169055570" sldId="293"/>
            <ac:picMk id="5" creationId="{2AEB1C0A-2E15-0936-C374-887E61883EA4}"/>
          </ac:picMkLst>
        </pc:picChg>
      </pc:sldChg>
    </pc:docChg>
  </pc:docChgLst>
  <pc:docChgLst>
    <pc:chgData name="Philippa Hartley" userId="S::phartley@careersandenterprise.co.uk::2a2506f4-19e7-4777-8767-f0efb84bcc1f" providerId="AD" clId="Web-{09711C21-D8B9-7770-457A-EEE3C6F17BB8}"/>
    <pc:docChg chg="modSld">
      <pc:chgData name="Philippa Hartley" userId="S::phartley@careersandenterprise.co.uk::2a2506f4-19e7-4777-8767-f0efb84bcc1f" providerId="AD" clId="Web-{09711C21-D8B9-7770-457A-EEE3C6F17BB8}" dt="2022-08-30T09:06:23.378" v="9"/>
      <pc:docMkLst>
        <pc:docMk/>
      </pc:docMkLst>
      <pc:sldChg chg="modSp">
        <pc:chgData name="Philippa Hartley" userId="S::phartley@careersandenterprise.co.uk::2a2506f4-19e7-4777-8767-f0efb84bcc1f" providerId="AD" clId="Web-{09711C21-D8B9-7770-457A-EEE3C6F17BB8}" dt="2022-08-30T09:06:23.378" v="9"/>
        <pc:sldMkLst>
          <pc:docMk/>
          <pc:sldMk cId="97608894" sldId="336"/>
        </pc:sldMkLst>
        <pc:graphicFrameChg chg="mod modGraphic">
          <ac:chgData name="Philippa Hartley" userId="S::phartley@careersandenterprise.co.uk::2a2506f4-19e7-4777-8767-f0efb84bcc1f" providerId="AD" clId="Web-{09711C21-D8B9-7770-457A-EEE3C6F17BB8}" dt="2022-08-30T09:06:23.378" v="9"/>
          <ac:graphicFrameMkLst>
            <pc:docMk/>
            <pc:sldMk cId="97608894" sldId="336"/>
            <ac:graphicFrameMk id="6" creationId="{66ABB406-40D2-DB4A-970A-0FF4AE132ACA}"/>
          </ac:graphicFrameMkLst>
        </pc:graphicFrameChg>
      </pc:sldChg>
    </pc:docChg>
  </pc:docChgLst>
  <pc:docChgLst>
    <pc:chgData name="Philippa Hartley" userId="S::phartley@careersandenterprise.co.uk::2a2506f4-19e7-4777-8767-f0efb84bcc1f" providerId="AD" clId="Web-{5F53C684-A46C-167A-F496-1625DFD88FDE}"/>
    <pc:docChg chg="modSld">
      <pc:chgData name="Philippa Hartley" userId="S::phartley@careersandenterprise.co.uk::2a2506f4-19e7-4777-8767-f0efb84bcc1f" providerId="AD" clId="Web-{5F53C684-A46C-167A-F496-1625DFD88FDE}" dt="2022-08-16T15:15:52.822" v="16" actId="1076"/>
      <pc:docMkLst>
        <pc:docMk/>
      </pc:docMkLst>
      <pc:sldChg chg="addSp delSp modSp">
        <pc:chgData name="Philippa Hartley" userId="S::phartley@careersandenterprise.co.uk::2a2506f4-19e7-4777-8767-f0efb84bcc1f" providerId="AD" clId="Web-{5F53C684-A46C-167A-F496-1625DFD88FDE}" dt="2022-08-16T15:09:13.244" v="3" actId="1076"/>
        <pc:sldMkLst>
          <pc:docMk/>
          <pc:sldMk cId="1295342826" sldId="273"/>
        </pc:sldMkLst>
        <pc:picChg chg="add mod">
          <ac:chgData name="Philippa Hartley" userId="S::phartley@careersandenterprise.co.uk::2a2506f4-19e7-4777-8767-f0efb84bcc1f" providerId="AD" clId="Web-{5F53C684-A46C-167A-F496-1625DFD88FDE}" dt="2022-08-16T15:09:13.244" v="3" actId="1076"/>
          <ac:picMkLst>
            <pc:docMk/>
            <pc:sldMk cId="1295342826" sldId="273"/>
            <ac:picMk id="3" creationId="{15C8CB80-2E6F-760D-37C4-D4A208847E31}"/>
          </ac:picMkLst>
        </pc:picChg>
        <pc:picChg chg="del">
          <ac:chgData name="Philippa Hartley" userId="S::phartley@careersandenterprise.co.uk::2a2506f4-19e7-4777-8767-f0efb84bcc1f" providerId="AD" clId="Web-{5F53C684-A46C-167A-F496-1625DFD88FDE}" dt="2022-08-16T15:09:13.213" v="2"/>
          <ac:picMkLst>
            <pc:docMk/>
            <pc:sldMk cId="1295342826" sldId="273"/>
            <ac:picMk id="17" creationId="{A9C4F4FF-FA43-F787-43CB-F11716D987EC}"/>
          </ac:picMkLst>
        </pc:picChg>
      </pc:sldChg>
      <pc:sldChg chg="addSp delSp modSp modNotes">
        <pc:chgData name="Philippa Hartley" userId="S::phartley@careersandenterprise.co.uk::2a2506f4-19e7-4777-8767-f0efb84bcc1f" providerId="AD" clId="Web-{5F53C684-A46C-167A-F496-1625DFD88FDE}" dt="2022-08-16T15:15:52.822" v="16" actId="1076"/>
        <pc:sldMkLst>
          <pc:docMk/>
          <pc:sldMk cId="70482638" sldId="291"/>
        </pc:sldMkLst>
        <pc:spChg chg="del">
          <ac:chgData name="Philippa Hartley" userId="S::phartley@careersandenterprise.co.uk::2a2506f4-19e7-4777-8767-f0efb84bcc1f" providerId="AD" clId="Web-{5F53C684-A46C-167A-F496-1625DFD88FDE}" dt="2022-08-16T15:15:21.227" v="10"/>
          <ac:spMkLst>
            <pc:docMk/>
            <pc:sldMk cId="70482638" sldId="291"/>
            <ac:spMk id="10" creationId="{F287694A-2180-4710-8FDF-701DEEE29479}"/>
          </ac:spMkLst>
        </pc:spChg>
        <pc:spChg chg="mod">
          <ac:chgData name="Philippa Hartley" userId="S::phartley@careersandenterprise.co.uk::2a2506f4-19e7-4777-8767-f0efb84bcc1f" providerId="AD" clId="Web-{5F53C684-A46C-167A-F496-1625DFD88FDE}" dt="2022-08-16T15:15:39.915" v="13" actId="1076"/>
          <ac:spMkLst>
            <pc:docMk/>
            <pc:sldMk cId="70482638" sldId="291"/>
            <ac:spMk id="11" creationId="{CF2A8DC9-52E8-4C03-93D1-050E17E5294F}"/>
          </ac:spMkLst>
        </pc:spChg>
        <pc:spChg chg="mod">
          <ac:chgData name="Philippa Hartley" userId="S::phartley@careersandenterprise.co.uk::2a2506f4-19e7-4777-8767-f0efb84bcc1f" providerId="AD" clId="Web-{5F53C684-A46C-167A-F496-1625DFD88FDE}" dt="2022-08-16T15:15:43.572" v="14" actId="1076"/>
          <ac:spMkLst>
            <pc:docMk/>
            <pc:sldMk cId="70482638" sldId="291"/>
            <ac:spMk id="12" creationId="{1F68304F-6F55-4556-B558-F20E0C05F3A1}"/>
          </ac:spMkLst>
        </pc:spChg>
        <pc:spChg chg="mod">
          <ac:chgData name="Philippa Hartley" userId="S::phartley@careersandenterprise.co.uk::2a2506f4-19e7-4777-8767-f0efb84bcc1f" providerId="AD" clId="Web-{5F53C684-A46C-167A-F496-1625DFD88FDE}" dt="2022-08-16T15:15:52.822" v="16" actId="1076"/>
          <ac:spMkLst>
            <pc:docMk/>
            <pc:sldMk cId="70482638" sldId="291"/>
            <ac:spMk id="13" creationId="{16D514C5-A860-668F-3248-7F0C9E7ACA81}"/>
          </ac:spMkLst>
        </pc:spChg>
        <pc:grpChg chg="mod">
          <ac:chgData name="Philippa Hartley" userId="S::phartley@careersandenterprise.co.uk::2a2506f4-19e7-4777-8767-f0efb84bcc1f" providerId="AD" clId="Web-{5F53C684-A46C-167A-F496-1625DFD88FDE}" dt="2022-08-16T15:15:45.759" v="15" actId="1076"/>
          <ac:grpSpMkLst>
            <pc:docMk/>
            <pc:sldMk cId="70482638" sldId="291"/>
            <ac:grpSpMk id="22" creationId="{08947E54-54D3-1D7C-1D06-FF631455B5C9}"/>
          </ac:grpSpMkLst>
        </pc:grpChg>
        <pc:picChg chg="del">
          <ac:chgData name="Philippa Hartley" userId="S::phartley@careersandenterprise.co.uk::2a2506f4-19e7-4777-8767-f0efb84bcc1f" providerId="AD" clId="Web-{5F53C684-A46C-167A-F496-1625DFD88FDE}" dt="2022-08-16T15:09:18.713" v="4"/>
          <ac:picMkLst>
            <pc:docMk/>
            <pc:sldMk cId="70482638" sldId="291"/>
            <ac:picMk id="9" creationId="{E0E86091-4CEC-5107-6560-395EFD6BDAE9}"/>
          </ac:picMkLst>
        </pc:picChg>
        <pc:picChg chg="add">
          <ac:chgData name="Philippa Hartley" userId="S::phartley@careersandenterprise.co.uk::2a2506f4-19e7-4777-8767-f0efb84bcc1f" providerId="AD" clId="Web-{5F53C684-A46C-167A-F496-1625DFD88FDE}" dt="2022-08-16T15:09:20.166" v="5"/>
          <ac:picMkLst>
            <pc:docMk/>
            <pc:sldMk cId="70482638" sldId="291"/>
            <ac:picMk id="24" creationId="{0591F7DD-1CF6-A57E-E6D4-2A3240A387C0}"/>
          </ac:picMkLst>
        </pc:picChg>
      </pc:sldChg>
      <pc:sldChg chg="addSp delSp">
        <pc:chgData name="Philippa Hartley" userId="S::phartley@careersandenterprise.co.uk::2a2506f4-19e7-4777-8767-f0efb84bcc1f" providerId="AD" clId="Web-{5F53C684-A46C-167A-F496-1625DFD88FDE}" dt="2022-08-16T15:09:25.995" v="7"/>
        <pc:sldMkLst>
          <pc:docMk/>
          <pc:sldMk cId="3008693748" sldId="292"/>
        </pc:sldMkLst>
        <pc:picChg chg="del">
          <ac:chgData name="Philippa Hartley" userId="S::phartley@careersandenterprise.co.uk::2a2506f4-19e7-4777-8767-f0efb84bcc1f" providerId="AD" clId="Web-{5F53C684-A46C-167A-F496-1625DFD88FDE}" dt="2022-08-16T15:09:22.760" v="6"/>
          <ac:picMkLst>
            <pc:docMk/>
            <pc:sldMk cId="3008693748" sldId="292"/>
            <ac:picMk id="13" creationId="{4815CCDA-3905-F5CB-7328-8FF3EE7C65EF}"/>
          </ac:picMkLst>
        </pc:picChg>
        <pc:picChg chg="add">
          <ac:chgData name="Philippa Hartley" userId="S::phartley@careersandenterprise.co.uk::2a2506f4-19e7-4777-8767-f0efb84bcc1f" providerId="AD" clId="Web-{5F53C684-A46C-167A-F496-1625DFD88FDE}" dt="2022-08-16T15:09:25.995" v="7"/>
          <ac:picMkLst>
            <pc:docMk/>
            <pc:sldMk cId="3008693748" sldId="292"/>
            <ac:picMk id="14" creationId="{EAC207C4-09CF-6519-FEDF-2B06389A3187}"/>
          </ac:picMkLst>
        </pc:picChg>
      </pc:sldChg>
      <pc:sldChg chg="addSp delSp">
        <pc:chgData name="Philippa Hartley" userId="S::phartley@careersandenterprise.co.uk::2a2506f4-19e7-4777-8767-f0efb84bcc1f" providerId="AD" clId="Web-{5F53C684-A46C-167A-F496-1625DFD88FDE}" dt="2022-08-16T15:09:30.432" v="9"/>
        <pc:sldMkLst>
          <pc:docMk/>
          <pc:sldMk cId="1458964949" sldId="332"/>
        </pc:sldMkLst>
        <pc:picChg chg="del">
          <ac:chgData name="Philippa Hartley" userId="S::phartley@careersandenterprise.co.uk::2a2506f4-19e7-4777-8767-f0efb84bcc1f" providerId="AD" clId="Web-{5F53C684-A46C-167A-F496-1625DFD88FDE}" dt="2022-08-16T15:09:27.432" v="8"/>
          <ac:picMkLst>
            <pc:docMk/>
            <pc:sldMk cId="1458964949" sldId="332"/>
            <ac:picMk id="5" creationId="{2A12E994-2A83-76D6-0614-FB32FAF41010}"/>
          </ac:picMkLst>
        </pc:picChg>
        <pc:picChg chg="add">
          <ac:chgData name="Philippa Hartley" userId="S::phartley@careersandenterprise.co.uk::2a2506f4-19e7-4777-8767-f0efb84bcc1f" providerId="AD" clId="Web-{5F53C684-A46C-167A-F496-1625DFD88FDE}" dt="2022-08-16T15:09:30.432" v="9"/>
          <ac:picMkLst>
            <pc:docMk/>
            <pc:sldMk cId="1458964949" sldId="332"/>
            <ac:picMk id="6" creationId="{FFF61262-9F93-071A-6AE6-76FA43B8D1CB}"/>
          </ac:picMkLst>
        </pc:picChg>
      </pc:sldChg>
    </pc:docChg>
  </pc:docChgLst>
  <pc:docChgLst>
    <pc:chgData name="Philippa Hartley" userId="S::phartley@careersandenterprise.co.uk::2a2506f4-19e7-4777-8767-f0efb84bcc1f" providerId="AD" clId="Web-{5642C4C4-7D02-5BD8-466D-A53785333130}"/>
    <pc:docChg chg="modSld">
      <pc:chgData name="Philippa Hartley" userId="S::phartley@careersandenterprise.co.uk::2a2506f4-19e7-4777-8767-f0efb84bcc1f" providerId="AD" clId="Web-{5642C4C4-7D02-5BD8-466D-A53785333130}" dt="2022-08-05T10:35:21.662" v="0" actId="20577"/>
      <pc:docMkLst>
        <pc:docMk/>
      </pc:docMkLst>
      <pc:sldChg chg="modSp">
        <pc:chgData name="Philippa Hartley" userId="S::phartley@careersandenterprise.co.uk::2a2506f4-19e7-4777-8767-f0efb84bcc1f" providerId="AD" clId="Web-{5642C4C4-7D02-5BD8-466D-A53785333130}" dt="2022-08-05T10:35:21.662" v="0" actId="20577"/>
        <pc:sldMkLst>
          <pc:docMk/>
          <pc:sldMk cId="2839086809" sldId="262"/>
        </pc:sldMkLst>
        <pc:spChg chg="mod">
          <ac:chgData name="Philippa Hartley" userId="S::phartley@careersandenterprise.co.uk::2a2506f4-19e7-4777-8767-f0efb84bcc1f" providerId="AD" clId="Web-{5642C4C4-7D02-5BD8-466D-A53785333130}" dt="2022-08-05T10:35:21.662" v="0" actId="20577"/>
          <ac:spMkLst>
            <pc:docMk/>
            <pc:sldMk cId="2839086809" sldId="262"/>
            <ac:spMk id="8" creationId="{2A463CFE-DA5B-6341-BEAE-A0CCD088C9F2}"/>
          </ac:spMkLst>
        </pc:spChg>
      </pc:sldChg>
    </pc:docChg>
  </pc:docChgLst>
  <pc:docChgLst>
    <pc:chgData name="Philippa Hartley" userId="S::phartley@careersandenterprise.co.uk::2a2506f4-19e7-4777-8767-f0efb84bcc1f" providerId="AD" clId="Web-{E1D099AD-3D1F-E865-6D38-0931B9B1E14B}"/>
    <pc:docChg chg="modSld">
      <pc:chgData name="Philippa Hartley" userId="S::phartley@careersandenterprise.co.uk::2a2506f4-19e7-4777-8767-f0efb84bcc1f" providerId="AD" clId="Web-{E1D099AD-3D1F-E865-6D38-0931B9B1E14B}" dt="2022-08-19T15:04:31.002" v="1" actId="20577"/>
      <pc:docMkLst>
        <pc:docMk/>
      </pc:docMkLst>
      <pc:sldChg chg="modSp">
        <pc:chgData name="Philippa Hartley" userId="S::phartley@careersandenterprise.co.uk::2a2506f4-19e7-4777-8767-f0efb84bcc1f" providerId="AD" clId="Web-{E1D099AD-3D1F-E865-6D38-0931B9B1E14B}" dt="2022-08-19T15:04:31.002" v="1" actId="20577"/>
        <pc:sldMkLst>
          <pc:docMk/>
          <pc:sldMk cId="1897795324" sldId="299"/>
        </pc:sldMkLst>
        <pc:spChg chg="mod">
          <ac:chgData name="Philippa Hartley" userId="S::phartley@careersandenterprise.co.uk::2a2506f4-19e7-4777-8767-f0efb84bcc1f" providerId="AD" clId="Web-{E1D099AD-3D1F-E865-6D38-0931B9B1E14B}" dt="2022-08-19T15:04:31.002" v="1"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E1D099AD-3D1F-E865-6D38-0931B9B1E14B}" dt="2022-08-19T15:04:26.705" v="0" actId="20577"/>
        <pc:sldMkLst>
          <pc:docMk/>
          <pc:sldMk cId="806518472" sldId="309"/>
        </pc:sldMkLst>
        <pc:spChg chg="mod">
          <ac:chgData name="Philippa Hartley" userId="S::phartley@careersandenterprise.co.uk::2a2506f4-19e7-4777-8767-f0efb84bcc1f" providerId="AD" clId="Web-{E1D099AD-3D1F-E865-6D38-0931B9B1E14B}" dt="2022-08-19T15:04:26.705" v="0"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90C83F2C-A75C-B233-7523-2A1613CE1A8E}"/>
    <pc:docChg chg="modSld">
      <pc:chgData name="Philippa Hartley" userId="S::phartley@careersandenterprise.co.uk::2a2506f4-19e7-4777-8767-f0efb84bcc1f" providerId="AD" clId="Web-{90C83F2C-A75C-B233-7523-2A1613CE1A8E}" dt="2022-08-27T06:31:35.879" v="1"/>
      <pc:docMkLst>
        <pc:docMk/>
      </pc:docMkLst>
      <pc:sldChg chg="modSp modNotes">
        <pc:chgData name="Philippa Hartley" userId="S::phartley@careersandenterprise.co.uk::2a2506f4-19e7-4777-8767-f0efb84bcc1f" providerId="AD" clId="Web-{90C83F2C-A75C-B233-7523-2A1613CE1A8E}" dt="2022-08-27T06:31:35.879" v="1"/>
        <pc:sldMkLst>
          <pc:docMk/>
          <pc:sldMk cId="0" sldId="335"/>
        </pc:sldMkLst>
        <pc:spChg chg="mod">
          <ac:chgData name="Philippa Hartley" userId="S::phartley@careersandenterprise.co.uk::2a2506f4-19e7-4777-8767-f0efb84bcc1f" providerId="AD" clId="Web-{90C83F2C-A75C-B233-7523-2A1613CE1A8E}" dt="2022-08-27T06:31:18.550" v="0" actId="20577"/>
          <ac:spMkLst>
            <pc:docMk/>
            <pc:sldMk cId="0" sldId="335"/>
            <ac:spMk id="7" creationId="{072EF5D0-BA22-6525-B828-65A4DE2B57F5}"/>
          </ac:spMkLst>
        </pc:spChg>
      </pc:sldChg>
    </pc:docChg>
  </pc:docChgLst>
  <pc:docChgLst>
    <pc:chgData name="Philippa Hartley" userId="S::phartley@careersandenterprise.co.uk::2a2506f4-19e7-4777-8767-f0efb84bcc1f" providerId="AD" clId="Web-{563C419F-A77C-E655-8E4E-2F39A0B567B1}"/>
    <pc:docChg chg="modSld">
      <pc:chgData name="Philippa Hartley" userId="S::phartley@careersandenterprise.co.uk::2a2506f4-19e7-4777-8767-f0efb84bcc1f" providerId="AD" clId="Web-{563C419F-A77C-E655-8E4E-2F39A0B567B1}" dt="2022-08-23T15:41:18.558" v="2" actId="20577"/>
      <pc:docMkLst>
        <pc:docMk/>
      </pc:docMkLst>
      <pc:sldChg chg="modSp">
        <pc:chgData name="Philippa Hartley" userId="S::phartley@careersandenterprise.co.uk::2a2506f4-19e7-4777-8767-f0efb84bcc1f" providerId="AD" clId="Web-{563C419F-A77C-E655-8E4E-2F39A0B567B1}" dt="2022-08-23T15:41:18.558" v="2" actId="20577"/>
        <pc:sldMkLst>
          <pc:docMk/>
          <pc:sldMk cId="4000180260" sldId="302"/>
        </pc:sldMkLst>
        <pc:spChg chg="mod">
          <ac:chgData name="Philippa Hartley" userId="S::phartley@careersandenterprise.co.uk::2a2506f4-19e7-4777-8767-f0efb84bcc1f" providerId="AD" clId="Web-{563C419F-A77C-E655-8E4E-2F39A0B567B1}" dt="2022-08-23T15:41:18.558" v="2" actId="20577"/>
          <ac:spMkLst>
            <pc:docMk/>
            <pc:sldMk cId="4000180260" sldId="302"/>
            <ac:spMk id="15" creationId="{5C53F317-7725-06A8-4909-660A3AFC82DC}"/>
          </ac:spMkLst>
        </pc:spChg>
      </pc:sldChg>
      <pc:sldChg chg="modSp">
        <pc:chgData name="Philippa Hartley" userId="S::phartley@careersandenterprise.co.uk::2a2506f4-19e7-4777-8767-f0efb84bcc1f" providerId="AD" clId="Web-{563C419F-A77C-E655-8E4E-2F39A0B567B1}" dt="2022-08-23T15:41:10.073" v="0" actId="20577"/>
        <pc:sldMkLst>
          <pc:docMk/>
          <pc:sldMk cId="4218534797" sldId="304"/>
        </pc:sldMkLst>
        <pc:spChg chg="mod">
          <ac:chgData name="Philippa Hartley" userId="S::phartley@careersandenterprise.co.uk::2a2506f4-19e7-4777-8767-f0efb84bcc1f" providerId="AD" clId="Web-{563C419F-A77C-E655-8E4E-2F39A0B567B1}" dt="2022-08-23T15:41:10.073" v="0" actId="20577"/>
          <ac:spMkLst>
            <pc:docMk/>
            <pc:sldMk cId="4218534797" sldId="304"/>
            <ac:spMk id="15" creationId="{5C53F317-7725-06A8-4909-660A3AFC82DC}"/>
          </ac:spMkLst>
        </pc:spChg>
      </pc:sldChg>
      <pc:sldChg chg="modSp">
        <pc:chgData name="Philippa Hartley" userId="S::phartley@careersandenterprise.co.uk::2a2506f4-19e7-4777-8767-f0efb84bcc1f" providerId="AD" clId="Web-{563C419F-A77C-E655-8E4E-2F39A0B567B1}" dt="2022-08-23T15:41:14.152" v="1" actId="20577"/>
        <pc:sldMkLst>
          <pc:docMk/>
          <pc:sldMk cId="3340209542" sldId="305"/>
        </pc:sldMkLst>
        <pc:spChg chg="mod">
          <ac:chgData name="Philippa Hartley" userId="S::phartley@careersandenterprise.co.uk::2a2506f4-19e7-4777-8767-f0efb84bcc1f" providerId="AD" clId="Web-{563C419F-A77C-E655-8E4E-2F39A0B567B1}" dt="2022-08-23T15:41:14.152" v="1" actId="20577"/>
          <ac:spMkLst>
            <pc:docMk/>
            <pc:sldMk cId="3340209542" sldId="305"/>
            <ac:spMk id="15" creationId="{5C53F317-7725-06A8-4909-660A3AFC82DC}"/>
          </ac:spMkLst>
        </pc:spChg>
      </pc:sldChg>
    </pc:docChg>
  </pc:docChgLst>
  <pc:docChgLst>
    <pc:chgData name="Diana Scutelnicu" userId="S::dscutelnicu@careersandenterprise.co.uk::72c4b835-fb81-47fd-b993-4582ae31168e" providerId="AD" clId="Web-{9D22076C-99FA-DC1F-BF88-4BF2F992C6D9}"/>
    <pc:docChg chg="modSld">
      <pc:chgData name="Diana Scutelnicu" userId="S::dscutelnicu@careersandenterprise.co.uk::72c4b835-fb81-47fd-b993-4582ae31168e" providerId="AD" clId="Web-{9D22076C-99FA-DC1F-BF88-4BF2F992C6D9}" dt="2022-08-26T16:56:13.719" v="277" actId="1076"/>
      <pc:docMkLst>
        <pc:docMk/>
      </pc:docMkLst>
      <pc:sldChg chg="modSp">
        <pc:chgData name="Diana Scutelnicu" userId="S::dscutelnicu@careersandenterprise.co.uk::72c4b835-fb81-47fd-b993-4582ae31168e" providerId="AD" clId="Web-{9D22076C-99FA-DC1F-BF88-4BF2F992C6D9}" dt="2022-08-26T15:14:22.908" v="33" actId="1076"/>
        <pc:sldMkLst>
          <pc:docMk/>
          <pc:sldMk cId="2839086809" sldId="262"/>
        </pc:sldMkLst>
        <pc:spChg chg="mod">
          <ac:chgData name="Diana Scutelnicu" userId="S::dscutelnicu@careersandenterprise.co.uk::72c4b835-fb81-47fd-b993-4582ae31168e" providerId="AD" clId="Web-{9D22076C-99FA-DC1F-BF88-4BF2F992C6D9}" dt="2022-08-26T15:14:06.329" v="27" actId="20577"/>
          <ac:spMkLst>
            <pc:docMk/>
            <pc:sldMk cId="2839086809" sldId="262"/>
            <ac:spMk id="3" creationId="{73F7930A-B75A-ED47-B671-F64D82EA86D6}"/>
          </ac:spMkLst>
        </pc:spChg>
        <pc:spChg chg="mod">
          <ac:chgData name="Diana Scutelnicu" userId="S::dscutelnicu@careersandenterprise.co.uk::72c4b835-fb81-47fd-b993-4582ae31168e" providerId="AD" clId="Web-{9D22076C-99FA-DC1F-BF88-4BF2F992C6D9}" dt="2022-08-26T15:14:10.095" v="29" actId="20577"/>
          <ac:spMkLst>
            <pc:docMk/>
            <pc:sldMk cId="2839086809" sldId="262"/>
            <ac:spMk id="4" creationId="{E6085741-4222-1949-B149-FF751E1EE3B7}"/>
          </ac:spMkLst>
        </pc:spChg>
        <pc:spChg chg="mod">
          <ac:chgData name="Diana Scutelnicu" userId="S::dscutelnicu@careersandenterprise.co.uk::72c4b835-fb81-47fd-b993-4582ae31168e" providerId="AD" clId="Web-{9D22076C-99FA-DC1F-BF88-4BF2F992C6D9}" dt="2022-08-26T15:14:15.486" v="30" actId="20577"/>
          <ac:spMkLst>
            <pc:docMk/>
            <pc:sldMk cId="2839086809" sldId="262"/>
            <ac:spMk id="5" creationId="{3EF52478-F4E4-674F-83ED-41A1DFBAAF9D}"/>
          </ac:spMkLst>
        </pc:spChg>
        <pc:spChg chg="mod">
          <ac:chgData name="Diana Scutelnicu" userId="S::dscutelnicu@careersandenterprise.co.uk::72c4b835-fb81-47fd-b993-4582ae31168e" providerId="AD" clId="Web-{9D22076C-99FA-DC1F-BF88-4BF2F992C6D9}" dt="2022-08-26T15:14:22.908" v="33" actId="1076"/>
          <ac:spMkLst>
            <pc:docMk/>
            <pc:sldMk cId="2839086809" sldId="262"/>
            <ac:spMk id="8" creationId="{2A463CFE-DA5B-6341-BEAE-A0CCD088C9F2}"/>
          </ac:spMkLst>
        </pc:spChg>
      </pc:sldChg>
      <pc:sldChg chg="addSp delSp">
        <pc:chgData name="Diana Scutelnicu" userId="S::dscutelnicu@careersandenterprise.co.uk::72c4b835-fb81-47fd-b993-4582ae31168e" providerId="AD" clId="Web-{9D22076C-99FA-DC1F-BF88-4BF2F992C6D9}" dt="2022-08-26T15:12:43.669" v="25"/>
        <pc:sldMkLst>
          <pc:docMk/>
          <pc:sldMk cId="3279506855" sldId="263"/>
        </pc:sldMkLst>
        <pc:spChg chg="del">
          <ac:chgData name="Diana Scutelnicu" userId="S::dscutelnicu@careersandenterprise.co.uk::72c4b835-fb81-47fd-b993-4582ae31168e" providerId="AD" clId="Web-{9D22076C-99FA-DC1F-BF88-4BF2F992C6D9}" dt="2022-08-26T15:12:43.154" v="23"/>
          <ac:spMkLst>
            <pc:docMk/>
            <pc:sldMk cId="3279506855" sldId="263"/>
            <ac:spMk id="2" creationId="{3E9BBF76-F44C-8548-A670-F8CD7AEC63DB}"/>
          </ac:spMkLst>
        </pc:spChg>
        <pc:spChg chg="del">
          <ac:chgData name="Diana Scutelnicu" userId="S::dscutelnicu@careersandenterprise.co.uk::72c4b835-fb81-47fd-b993-4582ae31168e" providerId="AD" clId="Web-{9D22076C-99FA-DC1F-BF88-4BF2F992C6D9}" dt="2022-08-26T15:12:41.888" v="22"/>
          <ac:spMkLst>
            <pc:docMk/>
            <pc:sldMk cId="3279506855" sldId="263"/>
            <ac:spMk id="5" creationId="{8703E9B0-22FC-0F5D-5C89-F14729F86BEC}"/>
          </ac:spMkLst>
        </pc:spChg>
        <pc:spChg chg="add">
          <ac:chgData name="Diana Scutelnicu" userId="S::dscutelnicu@careersandenterprise.co.uk::72c4b835-fb81-47fd-b993-4582ae31168e" providerId="AD" clId="Web-{9D22076C-99FA-DC1F-BF88-4BF2F992C6D9}" dt="2022-08-26T15:12:43.638" v="24"/>
          <ac:spMkLst>
            <pc:docMk/>
            <pc:sldMk cId="3279506855" sldId="263"/>
            <ac:spMk id="10" creationId="{A406ADB6-EC1D-2B41-113E-294E8E9B4FD1}"/>
          </ac:spMkLst>
        </pc:spChg>
        <pc:spChg chg="add">
          <ac:chgData name="Diana Scutelnicu" userId="S::dscutelnicu@careersandenterprise.co.uk::72c4b835-fb81-47fd-b993-4582ae31168e" providerId="AD" clId="Web-{9D22076C-99FA-DC1F-BF88-4BF2F992C6D9}" dt="2022-08-26T15:12:43.669" v="25"/>
          <ac:spMkLst>
            <pc:docMk/>
            <pc:sldMk cId="3279506855" sldId="263"/>
            <ac:spMk id="13" creationId="{17819C5C-12A8-A6C4-4266-13D8AE81F684}"/>
          </ac:spMkLst>
        </pc:spChg>
      </pc:sldChg>
      <pc:sldChg chg="modSp">
        <pc:chgData name="Diana Scutelnicu" userId="S::dscutelnicu@careersandenterprise.co.uk::72c4b835-fb81-47fd-b993-4582ae31168e" providerId="AD" clId="Web-{9D22076C-99FA-DC1F-BF88-4BF2F992C6D9}" dt="2022-08-26T14:54:19.719" v="9" actId="1076"/>
        <pc:sldMkLst>
          <pc:docMk/>
          <pc:sldMk cId="2908774329" sldId="265"/>
        </pc:sldMkLst>
        <pc:spChg chg="mod">
          <ac:chgData name="Diana Scutelnicu" userId="S::dscutelnicu@careersandenterprise.co.uk::72c4b835-fb81-47fd-b993-4582ae31168e" providerId="AD" clId="Web-{9D22076C-99FA-DC1F-BF88-4BF2F992C6D9}" dt="2022-08-26T14:54:19.719" v="8" actId="1076"/>
          <ac:spMkLst>
            <pc:docMk/>
            <pc:sldMk cId="2908774329" sldId="265"/>
            <ac:spMk id="2" creationId="{CF8D53C1-6EFB-2D4E-BA80-9A9F2FCD68BC}"/>
          </ac:spMkLst>
        </pc:spChg>
        <pc:spChg chg="mod">
          <ac:chgData name="Diana Scutelnicu" userId="S::dscutelnicu@careersandenterprise.co.uk::72c4b835-fb81-47fd-b993-4582ae31168e" providerId="AD" clId="Web-{9D22076C-99FA-DC1F-BF88-4BF2F992C6D9}" dt="2022-08-26T14:54:19.719" v="9" actId="1076"/>
          <ac:spMkLst>
            <pc:docMk/>
            <pc:sldMk cId="2908774329" sldId="265"/>
            <ac:spMk id="4" creationId="{5B18C8AE-AB4D-044D-99D4-7328ABAFD045}"/>
          </ac:spMkLst>
        </pc:spChg>
      </pc:sldChg>
      <pc:sldChg chg="modSp">
        <pc:chgData name="Diana Scutelnicu" userId="S::dscutelnicu@careersandenterprise.co.uk::72c4b835-fb81-47fd-b993-4582ae31168e" providerId="AD" clId="Web-{9D22076C-99FA-DC1F-BF88-4BF2F992C6D9}" dt="2022-08-26T14:53:17.779" v="0" actId="20577"/>
        <pc:sldMkLst>
          <pc:docMk/>
          <pc:sldMk cId="3532778758" sldId="266"/>
        </pc:sldMkLst>
        <pc:spChg chg="mod">
          <ac:chgData name="Diana Scutelnicu" userId="S::dscutelnicu@careersandenterprise.co.uk::72c4b835-fb81-47fd-b993-4582ae31168e" providerId="AD" clId="Web-{9D22076C-99FA-DC1F-BF88-4BF2F992C6D9}" dt="2022-08-26T14:53:17.779" v="0" actId="20577"/>
          <ac:spMkLst>
            <pc:docMk/>
            <pc:sldMk cId="3532778758" sldId="266"/>
            <ac:spMk id="3" creationId="{C6F052F0-9CD1-4F50-A5FF-01F325B78F99}"/>
          </ac:spMkLst>
        </pc:spChg>
      </pc:sldChg>
      <pc:sldChg chg="modSp">
        <pc:chgData name="Diana Scutelnicu" userId="S::dscutelnicu@careersandenterprise.co.uk::72c4b835-fb81-47fd-b993-4582ae31168e" providerId="AD" clId="Web-{9D22076C-99FA-DC1F-BF88-4BF2F992C6D9}" dt="2022-08-26T16:33:08.197" v="210" actId="20577"/>
        <pc:sldMkLst>
          <pc:docMk/>
          <pc:sldMk cId="2436114218" sldId="267"/>
        </pc:sldMkLst>
        <pc:spChg chg="mod">
          <ac:chgData name="Diana Scutelnicu" userId="S::dscutelnicu@careersandenterprise.co.uk::72c4b835-fb81-47fd-b993-4582ae31168e" providerId="AD" clId="Web-{9D22076C-99FA-DC1F-BF88-4BF2F992C6D9}" dt="2022-08-26T16:32:58.900" v="209" actId="20577"/>
          <ac:spMkLst>
            <pc:docMk/>
            <pc:sldMk cId="2436114218" sldId="267"/>
            <ac:spMk id="8" creationId="{DB136319-AAEC-8954-A545-D9A08F78C57E}"/>
          </ac:spMkLst>
        </pc:spChg>
        <pc:spChg chg="mod">
          <ac:chgData name="Diana Scutelnicu" userId="S::dscutelnicu@careersandenterprise.co.uk::72c4b835-fb81-47fd-b993-4582ae31168e" providerId="AD" clId="Web-{9D22076C-99FA-DC1F-BF88-4BF2F992C6D9}" dt="2022-08-26T16:33:08.197" v="210" actId="20577"/>
          <ac:spMkLst>
            <pc:docMk/>
            <pc:sldMk cId="2436114218" sldId="267"/>
            <ac:spMk id="10" creationId="{9F09C5DA-6B3D-C028-359E-8752894AA54B}"/>
          </ac:spMkLst>
        </pc:spChg>
        <pc:spChg chg="mod">
          <ac:chgData name="Diana Scutelnicu" userId="S::dscutelnicu@careersandenterprise.co.uk::72c4b835-fb81-47fd-b993-4582ae31168e" providerId="AD" clId="Web-{9D22076C-99FA-DC1F-BF88-4BF2F992C6D9}" dt="2022-08-26T16:32:53.759" v="208" actId="20577"/>
          <ac:spMkLst>
            <pc:docMk/>
            <pc:sldMk cId="2436114218" sldId="267"/>
            <ac:spMk id="15" creationId="{623A0D49-CB9F-469D-9F86-D26B3C93E847}"/>
          </ac:spMkLst>
        </pc:spChg>
        <pc:spChg chg="mod">
          <ac:chgData name="Diana Scutelnicu" userId="S::dscutelnicu@careersandenterprise.co.uk::72c4b835-fb81-47fd-b993-4582ae31168e" providerId="AD" clId="Web-{9D22076C-99FA-DC1F-BF88-4BF2F992C6D9}" dt="2022-08-26T16:32:43.712" v="204" actId="1076"/>
          <ac:spMkLst>
            <pc:docMk/>
            <pc:sldMk cId="2436114218" sldId="267"/>
            <ac:spMk id="20" creationId="{05D427F4-5B08-787F-895E-745DF78C18F4}"/>
          </ac:spMkLst>
        </pc:spChg>
        <pc:picChg chg="mod">
          <ac:chgData name="Diana Scutelnicu" userId="S::dscutelnicu@careersandenterprise.co.uk::72c4b835-fb81-47fd-b993-4582ae31168e" providerId="AD" clId="Web-{9D22076C-99FA-DC1F-BF88-4BF2F992C6D9}" dt="2022-08-26T16:32:43.712" v="205"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9D22076C-99FA-DC1F-BF88-4BF2F992C6D9}" dt="2022-08-26T16:34:34.424" v="224" actId="20577"/>
        <pc:sldMkLst>
          <pc:docMk/>
          <pc:sldMk cId="4163118919" sldId="268"/>
        </pc:sldMkLst>
        <pc:spChg chg="mod">
          <ac:chgData name="Diana Scutelnicu" userId="S::dscutelnicu@careersandenterprise.co.uk::72c4b835-fb81-47fd-b993-4582ae31168e" providerId="AD" clId="Web-{9D22076C-99FA-DC1F-BF88-4BF2F992C6D9}" dt="2022-08-26T16:34:30.065" v="222" actId="20577"/>
          <ac:spMkLst>
            <pc:docMk/>
            <pc:sldMk cId="4163118919" sldId="268"/>
            <ac:spMk id="9" creationId="{6CA704B9-7D18-7327-EF1C-91665B577820}"/>
          </ac:spMkLst>
        </pc:spChg>
        <pc:spChg chg="mod">
          <ac:chgData name="Diana Scutelnicu" userId="S::dscutelnicu@careersandenterprise.co.uk::72c4b835-fb81-47fd-b993-4582ae31168e" providerId="AD" clId="Web-{9D22076C-99FA-DC1F-BF88-4BF2F992C6D9}" dt="2022-08-26T16:34:26.486" v="221" actId="20577"/>
          <ac:spMkLst>
            <pc:docMk/>
            <pc:sldMk cId="4163118919" sldId="268"/>
            <ac:spMk id="24" creationId="{B1538A2C-32A9-486E-8DD7-FA156F627C4C}"/>
          </ac:spMkLst>
        </pc:spChg>
        <pc:spChg chg="mod">
          <ac:chgData name="Diana Scutelnicu" userId="S::dscutelnicu@careersandenterprise.co.uk::72c4b835-fb81-47fd-b993-4582ae31168e" providerId="AD" clId="Web-{9D22076C-99FA-DC1F-BF88-4BF2F992C6D9}" dt="2022-08-26T16:34:34.424" v="224" actId="20577"/>
          <ac:spMkLst>
            <pc:docMk/>
            <pc:sldMk cId="4163118919" sldId="268"/>
            <ac:spMk id="25" creationId="{4B6D184D-8007-48CE-9BC8-722113CB79EE}"/>
          </ac:spMkLst>
        </pc:spChg>
        <pc:spChg chg="mod">
          <ac:chgData name="Diana Scutelnicu" userId="S::dscutelnicu@careersandenterprise.co.uk::72c4b835-fb81-47fd-b993-4582ae31168e" providerId="AD" clId="Web-{9D22076C-99FA-DC1F-BF88-4BF2F992C6D9}" dt="2022-08-26T16:33:17.338" v="211" actId="1076"/>
          <ac:spMkLst>
            <pc:docMk/>
            <pc:sldMk cId="4163118919" sldId="268"/>
            <ac:spMk id="26" creationId="{A67D3EFD-8284-DE9B-4191-EAA50223F72B}"/>
          </ac:spMkLst>
        </pc:spChg>
        <pc:spChg chg="mod">
          <ac:chgData name="Diana Scutelnicu" userId="S::dscutelnicu@careersandenterprise.co.uk::72c4b835-fb81-47fd-b993-4582ae31168e" providerId="AD" clId="Web-{9D22076C-99FA-DC1F-BF88-4BF2F992C6D9}" dt="2022-08-26T16:34:15.861" v="220" actId="20577"/>
          <ac:spMkLst>
            <pc:docMk/>
            <pc:sldMk cId="4163118919" sldId="268"/>
            <ac:spMk id="31" creationId="{B0370A88-BBCA-4232-8C08-3DEE75CF56CC}"/>
          </ac:spMkLst>
        </pc:spChg>
        <pc:picChg chg="mod">
          <ac:chgData name="Diana Scutelnicu" userId="S::dscutelnicu@careersandenterprise.co.uk::72c4b835-fb81-47fd-b993-4582ae31168e" providerId="AD" clId="Web-{9D22076C-99FA-DC1F-BF88-4BF2F992C6D9}" dt="2022-08-26T16:33:17.353" v="212"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9D22076C-99FA-DC1F-BF88-4BF2F992C6D9}" dt="2022-08-26T16:48:31.412" v="234" actId="1076"/>
        <pc:sldMkLst>
          <pc:docMk/>
          <pc:sldMk cId="3631857509" sldId="269"/>
        </pc:sldMkLst>
        <pc:spChg chg="mod">
          <ac:chgData name="Diana Scutelnicu" userId="S::dscutelnicu@careersandenterprise.co.uk::72c4b835-fb81-47fd-b993-4582ae31168e" providerId="AD" clId="Web-{9D22076C-99FA-DC1F-BF88-4BF2F992C6D9}" dt="2022-08-26T16:48:31.412" v="234" actId="1076"/>
          <ac:spMkLst>
            <pc:docMk/>
            <pc:sldMk cId="3631857509" sldId="269"/>
            <ac:spMk id="3" creationId="{00000000-0000-0000-0000-000000000000}"/>
          </ac:spMkLst>
        </pc:spChg>
        <pc:spChg chg="mod">
          <ac:chgData name="Diana Scutelnicu" userId="S::dscutelnicu@careersandenterprise.co.uk::72c4b835-fb81-47fd-b993-4582ae31168e" providerId="AD" clId="Web-{9D22076C-99FA-DC1F-BF88-4BF2F992C6D9}" dt="2022-08-26T16:47:25.754" v="225" actId="1076"/>
          <ac:spMkLst>
            <pc:docMk/>
            <pc:sldMk cId="3631857509" sldId="269"/>
            <ac:spMk id="16" creationId="{1DF3EEEC-B576-6DDB-26D1-346C8EAE7412}"/>
          </ac:spMkLst>
        </pc:spChg>
        <pc:picChg chg="mod">
          <ac:chgData name="Diana Scutelnicu" userId="S::dscutelnicu@careersandenterprise.co.uk::72c4b835-fb81-47fd-b993-4582ae31168e" providerId="AD" clId="Web-{9D22076C-99FA-DC1F-BF88-4BF2F992C6D9}" dt="2022-08-26T16:47:25.754" v="226"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9D22076C-99FA-DC1F-BF88-4BF2F992C6D9}" dt="2022-08-26T16:50:23.899" v="238" actId="20577"/>
        <pc:sldMkLst>
          <pc:docMk/>
          <pc:sldMk cId="557860855" sldId="270"/>
        </pc:sldMkLst>
        <pc:spChg chg="mod">
          <ac:chgData name="Diana Scutelnicu" userId="S::dscutelnicu@careersandenterprise.co.uk::72c4b835-fb81-47fd-b993-4582ae31168e" providerId="AD" clId="Web-{9D22076C-99FA-DC1F-BF88-4BF2F992C6D9}" dt="2022-08-26T16:50:23.899" v="238" actId="20577"/>
          <ac:spMkLst>
            <pc:docMk/>
            <pc:sldMk cId="557860855" sldId="270"/>
            <ac:spMk id="3" creationId="{00000000-0000-0000-0000-000000000000}"/>
          </ac:spMkLst>
        </pc:spChg>
        <pc:spChg chg="mod">
          <ac:chgData name="Diana Scutelnicu" userId="S::dscutelnicu@careersandenterprise.co.uk::72c4b835-fb81-47fd-b993-4582ae31168e" providerId="AD" clId="Web-{9D22076C-99FA-DC1F-BF88-4BF2F992C6D9}" dt="2022-08-26T16:50:16.274" v="235" actId="1076"/>
          <ac:spMkLst>
            <pc:docMk/>
            <pc:sldMk cId="557860855" sldId="270"/>
            <ac:spMk id="5" creationId="{55D17DE7-A9BA-34A0-65AA-17803B8AC30C}"/>
          </ac:spMkLst>
        </pc:spChg>
        <pc:picChg chg="mod">
          <ac:chgData name="Diana Scutelnicu" userId="S::dscutelnicu@careersandenterprise.co.uk::72c4b835-fb81-47fd-b993-4582ae31168e" providerId="AD" clId="Web-{9D22076C-99FA-DC1F-BF88-4BF2F992C6D9}" dt="2022-08-26T16:50:16.289" v="236"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9D22076C-99FA-DC1F-BF88-4BF2F992C6D9}" dt="2022-08-26T15:38:00.214" v="105" actId="20577"/>
        <pc:sldMkLst>
          <pc:docMk/>
          <pc:sldMk cId="1295342826" sldId="273"/>
        </pc:sldMkLst>
        <pc:spChg chg="mod">
          <ac:chgData name="Diana Scutelnicu" userId="S::dscutelnicu@careersandenterprise.co.uk::72c4b835-fb81-47fd-b993-4582ae31168e" providerId="AD" clId="Web-{9D22076C-99FA-DC1F-BF88-4BF2F992C6D9}" dt="2022-08-26T15:37:47.183" v="102" actId="20577"/>
          <ac:spMkLst>
            <pc:docMk/>
            <pc:sldMk cId="1295342826" sldId="273"/>
            <ac:spMk id="2" creationId="{00000000-0000-0000-0000-000000000000}"/>
          </ac:spMkLst>
        </pc:spChg>
        <pc:spChg chg="mod">
          <ac:chgData name="Diana Scutelnicu" userId="S::dscutelnicu@careersandenterprise.co.uk::72c4b835-fb81-47fd-b993-4582ae31168e" providerId="AD" clId="Web-{9D22076C-99FA-DC1F-BF88-4BF2F992C6D9}" dt="2022-08-26T15:37:51.698" v="103" actId="20577"/>
          <ac:spMkLst>
            <pc:docMk/>
            <pc:sldMk cId="1295342826" sldId="273"/>
            <ac:spMk id="14" creationId="{A573CAC7-911E-734A-8EBA-E421169048A3}"/>
          </ac:spMkLst>
        </pc:spChg>
        <pc:spChg chg="mod">
          <ac:chgData name="Diana Scutelnicu" userId="S::dscutelnicu@careersandenterprise.co.uk::72c4b835-fb81-47fd-b993-4582ae31168e" providerId="AD" clId="Web-{9D22076C-99FA-DC1F-BF88-4BF2F992C6D9}" dt="2022-08-26T15:37:55.761" v="104" actId="20577"/>
          <ac:spMkLst>
            <pc:docMk/>
            <pc:sldMk cId="1295342826" sldId="273"/>
            <ac:spMk id="15" creationId="{ACE53D00-33D1-AD4B-92BE-C5FEE54FE9D2}"/>
          </ac:spMkLst>
        </pc:spChg>
        <pc:spChg chg="mod">
          <ac:chgData name="Diana Scutelnicu" userId="S::dscutelnicu@careersandenterprise.co.uk::72c4b835-fb81-47fd-b993-4582ae31168e" providerId="AD" clId="Web-{9D22076C-99FA-DC1F-BF88-4BF2F992C6D9}" dt="2022-08-26T15:38:00.214" v="105"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9D22076C-99FA-DC1F-BF88-4BF2F992C6D9}" dt="2022-08-26T14:58:32.713" v="21" actId="1076"/>
        <pc:sldMkLst>
          <pc:docMk/>
          <pc:sldMk cId="1786301906" sldId="285"/>
        </pc:sldMkLst>
        <pc:spChg chg="mod">
          <ac:chgData name="Diana Scutelnicu" userId="S::dscutelnicu@careersandenterprise.co.uk::72c4b835-fb81-47fd-b993-4582ae31168e" providerId="AD" clId="Web-{9D22076C-99FA-DC1F-BF88-4BF2F992C6D9}" dt="2022-08-26T14:58:32.698" v="20" actId="1076"/>
          <ac:spMkLst>
            <pc:docMk/>
            <pc:sldMk cId="1786301906" sldId="285"/>
            <ac:spMk id="2" creationId="{3E9BBF76-F44C-8548-A670-F8CD7AEC63DB}"/>
          </ac:spMkLst>
        </pc:spChg>
        <pc:spChg chg="mod">
          <ac:chgData name="Diana Scutelnicu" userId="S::dscutelnicu@careersandenterprise.co.uk::72c4b835-fb81-47fd-b993-4582ae31168e" providerId="AD" clId="Web-{9D22076C-99FA-DC1F-BF88-4BF2F992C6D9}" dt="2022-08-26T14:58:32.713" v="21" actId="1076"/>
          <ac:spMkLst>
            <pc:docMk/>
            <pc:sldMk cId="1786301906" sldId="285"/>
            <ac:spMk id="3" creationId="{E58D066B-A5D4-5640-87D3-A10DB6059739}"/>
          </ac:spMkLst>
        </pc:spChg>
      </pc:sldChg>
      <pc:sldChg chg="modSp">
        <pc:chgData name="Diana Scutelnicu" userId="S::dscutelnicu@careersandenterprise.co.uk::72c4b835-fb81-47fd-b993-4582ae31168e" providerId="AD" clId="Web-{9D22076C-99FA-DC1F-BF88-4BF2F992C6D9}" dt="2022-08-26T15:41:34.364" v="118" actId="20577"/>
        <pc:sldMkLst>
          <pc:docMk/>
          <pc:sldMk cId="70482638" sldId="291"/>
        </pc:sldMkLst>
        <pc:spChg chg="mod">
          <ac:chgData name="Diana Scutelnicu" userId="S::dscutelnicu@careersandenterprise.co.uk::72c4b835-fb81-47fd-b993-4582ae31168e" providerId="AD" clId="Web-{9D22076C-99FA-DC1F-BF88-4BF2F992C6D9}" dt="2022-08-26T15:39:44.531" v="107" actId="20577"/>
          <ac:spMkLst>
            <pc:docMk/>
            <pc:sldMk cId="70482638" sldId="291"/>
            <ac:spMk id="3" creationId="{00000000-0000-0000-0000-000000000000}"/>
          </ac:spMkLst>
        </pc:spChg>
        <pc:spChg chg="mod">
          <ac:chgData name="Diana Scutelnicu" userId="S::dscutelnicu@careersandenterprise.co.uk::72c4b835-fb81-47fd-b993-4582ae31168e" providerId="AD" clId="Web-{9D22076C-99FA-DC1F-BF88-4BF2F992C6D9}" dt="2022-08-26T15:40:17.845" v="113" actId="1076"/>
          <ac:spMkLst>
            <pc:docMk/>
            <pc:sldMk cId="70482638" sldId="291"/>
            <ac:spMk id="8" creationId="{E2A648DC-9CA7-4A02-2A2F-103522444CDA}"/>
          </ac:spMkLst>
        </pc:spChg>
        <pc:spChg chg="mod">
          <ac:chgData name="Diana Scutelnicu" userId="S::dscutelnicu@careersandenterprise.co.uk::72c4b835-fb81-47fd-b993-4582ae31168e" providerId="AD" clId="Web-{9D22076C-99FA-DC1F-BF88-4BF2F992C6D9}" dt="2022-08-26T15:41:34.364" v="118" actId="20577"/>
          <ac:spMkLst>
            <pc:docMk/>
            <pc:sldMk cId="70482638" sldId="291"/>
            <ac:spMk id="11" creationId="{CF2A8DC9-52E8-4C03-93D1-050E17E5294F}"/>
          </ac:spMkLst>
        </pc:spChg>
        <pc:spChg chg="mod">
          <ac:chgData name="Diana Scutelnicu" userId="S::dscutelnicu@careersandenterprise.co.uk::72c4b835-fb81-47fd-b993-4582ae31168e" providerId="AD" clId="Web-{9D22076C-99FA-DC1F-BF88-4BF2F992C6D9}" dt="2022-08-26T15:40:13.892" v="112" actId="20577"/>
          <ac:spMkLst>
            <pc:docMk/>
            <pc:sldMk cId="70482638" sldId="291"/>
            <ac:spMk id="12" creationId="{1F68304F-6F55-4556-B558-F20E0C05F3A1}"/>
          </ac:spMkLst>
        </pc:spChg>
        <pc:spChg chg="mod">
          <ac:chgData name="Diana Scutelnicu" userId="S::dscutelnicu@careersandenterprise.co.uk::72c4b835-fb81-47fd-b993-4582ae31168e" providerId="AD" clId="Web-{9D22076C-99FA-DC1F-BF88-4BF2F992C6D9}" dt="2022-08-26T15:40:30.189" v="115" actId="1076"/>
          <ac:spMkLst>
            <pc:docMk/>
            <pc:sldMk cId="70482638" sldId="291"/>
            <ac:spMk id="13" creationId="{16D514C5-A860-668F-3248-7F0C9E7ACA81}"/>
          </ac:spMkLst>
        </pc:spChg>
        <pc:spChg chg="mod">
          <ac:chgData name="Diana Scutelnicu" userId="S::dscutelnicu@careersandenterprise.co.uk::72c4b835-fb81-47fd-b993-4582ae31168e" providerId="AD" clId="Web-{9D22076C-99FA-DC1F-BF88-4BF2F992C6D9}" dt="2022-08-26T15:40:26.376" v="114" actId="1076"/>
          <ac:spMkLst>
            <pc:docMk/>
            <pc:sldMk cId="70482638" sldId="291"/>
            <ac:spMk id="14" creationId="{0D7AB2A7-1438-06EF-10CB-76F14D8431C8}"/>
          </ac:spMkLst>
        </pc:spChg>
        <pc:spChg chg="mod">
          <ac:chgData name="Diana Scutelnicu" userId="S::dscutelnicu@careersandenterprise.co.uk::72c4b835-fb81-47fd-b993-4582ae31168e" providerId="AD" clId="Web-{9D22076C-99FA-DC1F-BF88-4BF2F992C6D9}" dt="2022-08-26T15:40:34.424" v="116" actId="1076"/>
          <ac:spMkLst>
            <pc:docMk/>
            <pc:sldMk cId="70482638" sldId="291"/>
            <ac:spMk id="15" creationId="{5D40F8DF-2ACE-3810-E173-54E8D3B462E3}"/>
          </ac:spMkLst>
        </pc:spChg>
        <pc:spChg chg="mod">
          <ac:chgData name="Diana Scutelnicu" userId="S::dscutelnicu@careersandenterprise.co.uk::72c4b835-fb81-47fd-b993-4582ae31168e" providerId="AD" clId="Web-{9D22076C-99FA-DC1F-BF88-4BF2F992C6D9}" dt="2022-08-26T15:40:39.455" v="117" actId="1076"/>
          <ac:spMkLst>
            <pc:docMk/>
            <pc:sldMk cId="70482638" sldId="291"/>
            <ac:spMk id="17" creationId="{B555BD78-403E-1DAB-D44F-5A5775B49366}"/>
          </ac:spMkLst>
        </pc:spChg>
      </pc:sldChg>
      <pc:sldChg chg="modSp">
        <pc:chgData name="Diana Scutelnicu" userId="S::dscutelnicu@careersandenterprise.co.uk::72c4b835-fb81-47fd-b993-4582ae31168e" providerId="AD" clId="Web-{9D22076C-99FA-DC1F-BF88-4BF2F992C6D9}" dt="2022-08-26T15:47:22.518" v="131" actId="20577"/>
        <pc:sldMkLst>
          <pc:docMk/>
          <pc:sldMk cId="3008693748" sldId="292"/>
        </pc:sldMkLst>
        <pc:spChg chg="mod">
          <ac:chgData name="Diana Scutelnicu" userId="S::dscutelnicu@careersandenterprise.co.uk::72c4b835-fb81-47fd-b993-4582ae31168e" providerId="AD" clId="Web-{9D22076C-99FA-DC1F-BF88-4BF2F992C6D9}" dt="2022-08-26T15:46:32.532" v="124" actId="20577"/>
          <ac:spMkLst>
            <pc:docMk/>
            <pc:sldMk cId="3008693748" sldId="292"/>
            <ac:spMk id="2" creationId="{00000000-0000-0000-0000-000000000000}"/>
          </ac:spMkLst>
        </pc:spChg>
        <pc:spChg chg="mod">
          <ac:chgData name="Diana Scutelnicu" userId="S::dscutelnicu@careersandenterprise.co.uk::72c4b835-fb81-47fd-b993-4582ae31168e" providerId="AD" clId="Web-{9D22076C-99FA-DC1F-BF88-4BF2F992C6D9}" dt="2022-08-26T15:46:45.689" v="126" actId="20577"/>
          <ac:spMkLst>
            <pc:docMk/>
            <pc:sldMk cId="3008693748" sldId="292"/>
            <ac:spMk id="3" creationId="{00000000-0000-0000-0000-000000000000}"/>
          </ac:spMkLst>
        </pc:spChg>
        <pc:spChg chg="mod">
          <ac:chgData name="Diana Scutelnicu" userId="S::dscutelnicu@careersandenterprise.co.uk::72c4b835-fb81-47fd-b993-4582ae31168e" providerId="AD" clId="Web-{9D22076C-99FA-DC1F-BF88-4BF2F992C6D9}" dt="2022-08-26T15:46:56.626" v="127" actId="1076"/>
          <ac:spMkLst>
            <pc:docMk/>
            <pc:sldMk cId="3008693748" sldId="292"/>
            <ac:spMk id="4" creationId="{ECBEA40D-CB47-A181-4868-FF7C6A0E30D6}"/>
          </ac:spMkLst>
        </pc:spChg>
        <pc:spChg chg="mod">
          <ac:chgData name="Diana Scutelnicu" userId="S::dscutelnicu@careersandenterprise.co.uk::72c4b835-fb81-47fd-b993-4582ae31168e" providerId="AD" clId="Web-{9D22076C-99FA-DC1F-BF88-4BF2F992C6D9}" dt="2022-08-26T15:46:14.297" v="119" actId="1076"/>
          <ac:spMkLst>
            <pc:docMk/>
            <pc:sldMk cId="3008693748" sldId="292"/>
            <ac:spMk id="5" creationId="{A946CEBD-73F1-DFEB-5354-4C635DEFFD35}"/>
          </ac:spMkLst>
        </pc:spChg>
        <pc:spChg chg="mod">
          <ac:chgData name="Diana Scutelnicu" userId="S::dscutelnicu@careersandenterprise.co.uk::72c4b835-fb81-47fd-b993-4582ae31168e" providerId="AD" clId="Web-{9D22076C-99FA-DC1F-BF88-4BF2F992C6D9}" dt="2022-08-26T15:47:07.861" v="129" actId="20577"/>
          <ac:spMkLst>
            <pc:docMk/>
            <pc:sldMk cId="3008693748" sldId="292"/>
            <ac:spMk id="9" creationId="{432BFE7C-B10D-4004-9F0F-738A10E146C5}"/>
          </ac:spMkLst>
        </pc:spChg>
        <pc:spChg chg="mod">
          <ac:chgData name="Diana Scutelnicu" userId="S::dscutelnicu@careersandenterprise.co.uk::72c4b835-fb81-47fd-b993-4582ae31168e" providerId="AD" clId="Web-{9D22076C-99FA-DC1F-BF88-4BF2F992C6D9}" dt="2022-08-26T15:47:22.518" v="131" actId="20577"/>
          <ac:spMkLst>
            <pc:docMk/>
            <pc:sldMk cId="3008693748" sldId="292"/>
            <ac:spMk id="10" creationId="{C9DF505A-0AEC-402D-AB6C-C234499C8DF8}"/>
          </ac:spMkLst>
        </pc:spChg>
        <pc:picChg chg="mod">
          <ac:chgData name="Diana Scutelnicu" userId="S::dscutelnicu@careersandenterprise.co.uk::72c4b835-fb81-47fd-b993-4582ae31168e" providerId="AD" clId="Web-{9D22076C-99FA-DC1F-BF88-4BF2F992C6D9}" dt="2022-08-26T15:46:24.156" v="122" actId="14100"/>
          <ac:picMkLst>
            <pc:docMk/>
            <pc:sldMk cId="3008693748" sldId="292"/>
            <ac:picMk id="8" creationId="{92828724-9514-564B-BA94-850A7545C271}"/>
          </ac:picMkLst>
        </pc:picChg>
      </pc:sldChg>
      <pc:sldChg chg="modSp">
        <pc:chgData name="Diana Scutelnicu" userId="S::dscutelnicu@careersandenterprise.co.uk::72c4b835-fb81-47fd-b993-4582ae31168e" providerId="AD" clId="Web-{9D22076C-99FA-DC1F-BF88-4BF2F992C6D9}" dt="2022-08-26T16:17:37.894" v="160" actId="20577"/>
        <pc:sldMkLst>
          <pc:docMk/>
          <pc:sldMk cId="4169055570" sldId="293"/>
        </pc:sldMkLst>
        <pc:spChg chg="mod">
          <ac:chgData name="Diana Scutelnicu" userId="S::dscutelnicu@careersandenterprise.co.uk::72c4b835-fb81-47fd-b993-4582ae31168e" providerId="AD" clId="Web-{9D22076C-99FA-DC1F-BF88-4BF2F992C6D9}" dt="2022-08-26T16:17:28.113" v="157" actId="20577"/>
          <ac:spMkLst>
            <pc:docMk/>
            <pc:sldMk cId="4169055570" sldId="293"/>
            <ac:spMk id="2" creationId="{00000000-0000-0000-0000-000000000000}"/>
          </ac:spMkLst>
        </pc:spChg>
        <pc:spChg chg="mod">
          <ac:chgData name="Diana Scutelnicu" userId="S::dscutelnicu@careersandenterprise.co.uk::72c4b835-fb81-47fd-b993-4582ae31168e" providerId="AD" clId="Web-{9D22076C-99FA-DC1F-BF88-4BF2F992C6D9}" dt="2022-08-26T16:17:37.894" v="160" actId="20577"/>
          <ac:spMkLst>
            <pc:docMk/>
            <pc:sldMk cId="4169055570" sldId="293"/>
            <ac:spMk id="3" creationId="{00000000-0000-0000-0000-000000000000}"/>
          </ac:spMkLst>
        </pc:spChg>
        <pc:spChg chg="mod">
          <ac:chgData name="Diana Scutelnicu" userId="S::dscutelnicu@careersandenterprise.co.uk::72c4b835-fb81-47fd-b993-4582ae31168e" providerId="AD" clId="Web-{9D22076C-99FA-DC1F-BF88-4BF2F992C6D9}" dt="2022-08-26T16:17:18.722" v="154" actId="1076"/>
          <ac:spMkLst>
            <pc:docMk/>
            <pc:sldMk cId="4169055570" sldId="293"/>
            <ac:spMk id="4" creationId="{01BC8F47-42E9-4CA8-379D-8BAC911DD3BE}"/>
          </ac:spMkLst>
        </pc:spChg>
      </pc:sldChg>
      <pc:sldChg chg="modSp">
        <pc:chgData name="Diana Scutelnicu" userId="S::dscutelnicu@careersandenterprise.co.uk::72c4b835-fb81-47fd-b993-4582ae31168e" providerId="AD" clId="Web-{9D22076C-99FA-DC1F-BF88-4BF2F992C6D9}" dt="2022-08-26T15:18:09.370" v="51" actId="1076"/>
        <pc:sldMkLst>
          <pc:docMk/>
          <pc:sldMk cId="3955990440" sldId="295"/>
        </pc:sldMkLst>
        <pc:spChg chg="mod">
          <ac:chgData name="Diana Scutelnicu" userId="S::dscutelnicu@careersandenterprise.co.uk::72c4b835-fb81-47fd-b993-4582ae31168e" providerId="AD" clId="Web-{9D22076C-99FA-DC1F-BF88-4BF2F992C6D9}" dt="2022-08-26T15:17:19.993" v="39" actId="20577"/>
          <ac:spMkLst>
            <pc:docMk/>
            <pc:sldMk cId="3955990440" sldId="295"/>
            <ac:spMk id="3" creationId="{57B32E53-C787-808C-3341-B5AFA0F6ECB6}"/>
          </ac:spMkLst>
        </pc:spChg>
        <pc:spChg chg="mod">
          <ac:chgData name="Diana Scutelnicu" userId="S::dscutelnicu@careersandenterprise.co.uk::72c4b835-fb81-47fd-b993-4582ae31168e" providerId="AD" clId="Web-{9D22076C-99FA-DC1F-BF88-4BF2F992C6D9}" dt="2022-08-26T15:17:12.133" v="35" actId="20577"/>
          <ac:spMkLst>
            <pc:docMk/>
            <pc:sldMk cId="3955990440" sldId="295"/>
            <ac:spMk id="4" creationId="{68780DCA-37B5-1DD4-149A-AFAAB219B181}"/>
          </ac:spMkLst>
        </pc:spChg>
        <pc:spChg chg="mod">
          <ac:chgData name="Diana Scutelnicu" userId="S::dscutelnicu@careersandenterprise.co.uk::72c4b835-fb81-47fd-b993-4582ae31168e" providerId="AD" clId="Web-{9D22076C-99FA-DC1F-BF88-4BF2F992C6D9}" dt="2022-08-26T15:17:59.885" v="49" actId="20577"/>
          <ac:spMkLst>
            <pc:docMk/>
            <pc:sldMk cId="3955990440" sldId="295"/>
            <ac:spMk id="5" creationId="{FB56896A-FE7E-F96A-4F91-92F89F2C95F4}"/>
          </ac:spMkLst>
        </pc:spChg>
        <pc:spChg chg="mod">
          <ac:chgData name="Diana Scutelnicu" userId="S::dscutelnicu@careersandenterprise.co.uk::72c4b835-fb81-47fd-b993-4582ae31168e" providerId="AD" clId="Web-{9D22076C-99FA-DC1F-BF88-4BF2F992C6D9}" dt="2022-08-26T15:17:46.088" v="45" actId="1076"/>
          <ac:spMkLst>
            <pc:docMk/>
            <pc:sldMk cId="3955990440" sldId="295"/>
            <ac:spMk id="6" creationId="{947ECAB2-1811-6A6E-2206-69DE2E24DA0C}"/>
          </ac:spMkLst>
        </pc:spChg>
        <pc:spChg chg="mod">
          <ac:chgData name="Diana Scutelnicu" userId="S::dscutelnicu@careersandenterprise.co.uk::72c4b835-fb81-47fd-b993-4582ae31168e" providerId="AD" clId="Web-{9D22076C-99FA-DC1F-BF88-4BF2F992C6D9}" dt="2022-08-26T15:17:15.555" v="37" actId="20577"/>
          <ac:spMkLst>
            <pc:docMk/>
            <pc:sldMk cId="3955990440" sldId="295"/>
            <ac:spMk id="7" creationId="{996DAA7E-031C-ED48-A81C-44194EB80094}"/>
          </ac:spMkLst>
        </pc:spChg>
        <pc:spChg chg="mod">
          <ac:chgData name="Diana Scutelnicu" userId="S::dscutelnicu@careersandenterprise.co.uk::72c4b835-fb81-47fd-b993-4582ae31168e" providerId="AD" clId="Web-{9D22076C-99FA-DC1F-BF88-4BF2F992C6D9}" dt="2022-08-26T15:17:51.932" v="47" actId="20577"/>
          <ac:spMkLst>
            <pc:docMk/>
            <pc:sldMk cId="3955990440" sldId="295"/>
            <ac:spMk id="10" creationId="{57B7221C-7214-BFF1-C29A-51AF9B9A8329}"/>
          </ac:spMkLst>
        </pc:spChg>
        <pc:spChg chg="mod">
          <ac:chgData name="Diana Scutelnicu" userId="S::dscutelnicu@careersandenterprise.co.uk::72c4b835-fb81-47fd-b993-4582ae31168e" providerId="AD" clId="Web-{9D22076C-99FA-DC1F-BF88-4BF2F992C6D9}" dt="2022-08-26T15:17:36.540" v="43" actId="20577"/>
          <ac:spMkLst>
            <pc:docMk/>
            <pc:sldMk cId="3955990440" sldId="295"/>
            <ac:spMk id="11" creationId="{677DFD7C-DEDF-985D-E611-4265FE7D332D}"/>
          </ac:spMkLst>
        </pc:spChg>
        <pc:spChg chg="mod">
          <ac:chgData name="Diana Scutelnicu" userId="S::dscutelnicu@careersandenterprise.co.uk::72c4b835-fb81-47fd-b993-4582ae31168e" providerId="AD" clId="Web-{9D22076C-99FA-DC1F-BF88-4BF2F992C6D9}" dt="2022-08-26T15:17:30.400" v="42" actId="20577"/>
          <ac:spMkLst>
            <pc:docMk/>
            <pc:sldMk cId="3955990440" sldId="295"/>
            <ac:spMk id="13" creationId="{98E5850F-E09A-7C35-7538-54E246D58F08}"/>
          </ac:spMkLst>
        </pc:spChg>
        <pc:spChg chg="mod">
          <ac:chgData name="Diana Scutelnicu" userId="S::dscutelnicu@careersandenterprise.co.uk::72c4b835-fb81-47fd-b993-4582ae31168e" providerId="AD" clId="Web-{9D22076C-99FA-DC1F-BF88-4BF2F992C6D9}" dt="2022-08-26T15:17:56.307" v="48" actId="20577"/>
          <ac:spMkLst>
            <pc:docMk/>
            <pc:sldMk cId="3955990440" sldId="295"/>
            <ac:spMk id="15" creationId="{1BE6018D-2686-3541-AF46-C1090753A159}"/>
          </ac:spMkLst>
        </pc:spChg>
        <pc:spChg chg="mod">
          <ac:chgData name="Diana Scutelnicu" userId="S::dscutelnicu@careersandenterprise.co.uk::72c4b835-fb81-47fd-b993-4582ae31168e" providerId="AD" clId="Web-{9D22076C-99FA-DC1F-BF88-4BF2F992C6D9}" dt="2022-08-26T15:18:09.370" v="51" actId="1076"/>
          <ac:spMkLst>
            <pc:docMk/>
            <pc:sldMk cId="3955990440" sldId="295"/>
            <ac:spMk id="18" creationId="{13E3761F-3FB5-4C70-9039-67944E24693B}"/>
          </ac:spMkLst>
        </pc:spChg>
        <pc:spChg chg="mod">
          <ac:chgData name="Diana Scutelnicu" userId="S::dscutelnicu@careersandenterprise.co.uk::72c4b835-fb81-47fd-b993-4582ae31168e" providerId="AD" clId="Web-{9D22076C-99FA-DC1F-BF88-4BF2F992C6D9}" dt="2022-08-26T15:17:40.681" v="44" actId="20577"/>
          <ac:spMkLst>
            <pc:docMk/>
            <pc:sldMk cId="3955990440" sldId="295"/>
            <ac:spMk id="21" creationId="{7F619B92-8917-29A6-24D7-49984AFF1E5B}"/>
          </ac:spMkLst>
        </pc:spChg>
      </pc:sldChg>
      <pc:sldChg chg="addSp delSp modSp">
        <pc:chgData name="Diana Scutelnicu" userId="S::dscutelnicu@careersandenterprise.co.uk::72c4b835-fb81-47fd-b993-4582ae31168e" providerId="AD" clId="Web-{9D22076C-99FA-DC1F-BF88-4BF2F992C6D9}" dt="2022-08-26T16:23:41.278" v="203"/>
        <pc:sldMkLst>
          <pc:docMk/>
          <pc:sldMk cId="1897795324" sldId="299"/>
        </pc:sldMkLst>
        <pc:spChg chg="del">
          <ac:chgData name="Diana Scutelnicu" userId="S::dscutelnicu@careersandenterprise.co.uk::72c4b835-fb81-47fd-b993-4582ae31168e" providerId="AD" clId="Web-{9D22076C-99FA-DC1F-BF88-4BF2F992C6D9}" dt="2022-08-26T16:22:34.870" v="182"/>
          <ac:spMkLst>
            <pc:docMk/>
            <pc:sldMk cId="1897795324" sldId="299"/>
            <ac:spMk id="2" creationId="{CF8D53C1-6EFB-2D4E-BA80-9A9F2FCD68BC}"/>
          </ac:spMkLst>
        </pc:spChg>
        <pc:spChg chg="del">
          <ac:chgData name="Diana Scutelnicu" userId="S::dscutelnicu@careersandenterprise.co.uk::72c4b835-fb81-47fd-b993-4582ae31168e" providerId="AD" clId="Web-{9D22076C-99FA-DC1F-BF88-4BF2F992C6D9}" dt="2022-08-26T16:23:41.278" v="203"/>
          <ac:spMkLst>
            <pc:docMk/>
            <pc:sldMk cId="1897795324" sldId="299"/>
            <ac:spMk id="3" creationId="{038325A1-CE09-1A94-BB67-C5DD764ADE3B}"/>
          </ac:spMkLst>
        </pc:spChg>
        <pc:spChg chg="del">
          <ac:chgData name="Diana Scutelnicu" userId="S::dscutelnicu@careersandenterprise.co.uk::72c4b835-fb81-47fd-b993-4582ae31168e" providerId="AD" clId="Web-{9D22076C-99FA-DC1F-BF88-4BF2F992C6D9}" dt="2022-08-26T16:22:36.573" v="183"/>
          <ac:spMkLst>
            <pc:docMk/>
            <pc:sldMk cId="1897795324" sldId="299"/>
            <ac:spMk id="4" creationId="{5B18C8AE-AB4D-044D-99D4-7328ABAFD045}"/>
          </ac:spMkLst>
        </pc:spChg>
        <pc:spChg chg="mod">
          <ac:chgData name="Diana Scutelnicu" userId="S::dscutelnicu@careersandenterprise.co.uk::72c4b835-fb81-47fd-b993-4582ae31168e" providerId="AD" clId="Web-{9D22076C-99FA-DC1F-BF88-4BF2F992C6D9}" dt="2022-08-26T16:23:37.059" v="202" actId="1076"/>
          <ac:spMkLst>
            <pc:docMk/>
            <pc:sldMk cId="1897795324" sldId="299"/>
            <ac:spMk id="5" creationId="{01A7FF13-D878-83C7-888F-45D8F4BDD425}"/>
          </ac:spMkLst>
        </pc:spChg>
        <pc:spChg chg="del">
          <ac:chgData name="Diana Scutelnicu" userId="S::dscutelnicu@careersandenterprise.co.uk::72c4b835-fb81-47fd-b993-4582ae31168e" providerId="AD" clId="Web-{9D22076C-99FA-DC1F-BF88-4BF2F992C6D9}" dt="2022-08-26T16:22:38.698" v="184"/>
          <ac:spMkLst>
            <pc:docMk/>
            <pc:sldMk cId="1897795324" sldId="299"/>
            <ac:spMk id="7" creationId="{4AB8FC8B-CF82-BC71-562F-EA818CCC678C}"/>
          </ac:spMkLst>
        </pc:spChg>
        <pc:spChg chg="add">
          <ac:chgData name="Diana Scutelnicu" userId="S::dscutelnicu@careersandenterprise.co.uk::72c4b835-fb81-47fd-b993-4582ae31168e" providerId="AD" clId="Web-{9D22076C-99FA-DC1F-BF88-4BF2F992C6D9}" dt="2022-08-26T16:22:39.667" v="185"/>
          <ac:spMkLst>
            <pc:docMk/>
            <pc:sldMk cId="1897795324" sldId="299"/>
            <ac:spMk id="9" creationId="{23340D1B-87A7-4027-603B-862D8608053F}"/>
          </ac:spMkLst>
        </pc:spChg>
        <pc:spChg chg="add">
          <ac:chgData name="Diana Scutelnicu" userId="S::dscutelnicu@careersandenterprise.co.uk::72c4b835-fb81-47fd-b993-4582ae31168e" providerId="AD" clId="Web-{9D22076C-99FA-DC1F-BF88-4BF2F992C6D9}" dt="2022-08-26T16:22:39.682" v="186"/>
          <ac:spMkLst>
            <pc:docMk/>
            <pc:sldMk cId="1897795324" sldId="299"/>
            <ac:spMk id="11" creationId="{42BB77D0-DF3B-084B-2465-5BA2DFD46B6A}"/>
          </ac:spMkLst>
        </pc:spChg>
        <pc:spChg chg="add">
          <ac:chgData name="Diana Scutelnicu" userId="S::dscutelnicu@careersandenterprise.co.uk::72c4b835-fb81-47fd-b993-4582ae31168e" providerId="AD" clId="Web-{9D22076C-99FA-DC1F-BF88-4BF2F992C6D9}" dt="2022-08-26T16:22:39.682" v="187"/>
          <ac:spMkLst>
            <pc:docMk/>
            <pc:sldMk cId="1897795324" sldId="299"/>
            <ac:spMk id="13" creationId="{C823FA8B-BACF-54C0-5DB6-759EF461E0F6}"/>
          </ac:spMkLst>
        </pc:spChg>
      </pc:sldChg>
      <pc:sldChg chg="addSp delSp modSp">
        <pc:chgData name="Diana Scutelnicu" userId="S::dscutelnicu@careersandenterprise.co.uk::72c4b835-fb81-47fd-b993-4582ae31168e" providerId="AD" clId="Web-{9D22076C-99FA-DC1F-BF88-4BF2F992C6D9}" dt="2022-08-26T16:56:13.719" v="277" actId="1076"/>
        <pc:sldMkLst>
          <pc:docMk/>
          <pc:sldMk cId="4000180260" sldId="302"/>
        </pc:sldMkLst>
        <pc:spChg chg="add">
          <ac:chgData name="Diana Scutelnicu" userId="S::dscutelnicu@careersandenterprise.co.uk::72c4b835-fb81-47fd-b993-4582ae31168e" providerId="AD" clId="Web-{9D22076C-99FA-DC1F-BF88-4BF2F992C6D9}" dt="2022-08-26T16:55:33.359" v="267"/>
          <ac:spMkLst>
            <pc:docMk/>
            <pc:sldMk cId="4000180260" sldId="302"/>
            <ac:spMk id="4" creationId="{352BA643-A7F0-E276-DA33-A39B4C4FCD2E}"/>
          </ac:spMkLst>
        </pc:spChg>
        <pc:spChg chg="del">
          <ac:chgData name="Diana Scutelnicu" userId="S::dscutelnicu@careersandenterprise.co.uk::72c4b835-fb81-47fd-b993-4582ae31168e" providerId="AD" clId="Web-{9D22076C-99FA-DC1F-BF88-4BF2F992C6D9}" dt="2022-08-26T16:55:31.546" v="265"/>
          <ac:spMkLst>
            <pc:docMk/>
            <pc:sldMk cId="4000180260" sldId="302"/>
            <ac:spMk id="5" creationId="{3E4BA21C-38F4-7C2C-D486-66A34597B45E}"/>
          </ac:spMkLst>
        </pc:spChg>
        <pc:picChg chg="mod">
          <ac:chgData name="Diana Scutelnicu" userId="S::dscutelnicu@careersandenterprise.co.uk::72c4b835-fb81-47fd-b993-4582ae31168e" providerId="AD" clId="Web-{9D22076C-99FA-DC1F-BF88-4BF2F992C6D9}" dt="2022-08-26T16:56:13.719" v="277" actId="1076"/>
          <ac:picMkLst>
            <pc:docMk/>
            <pc:sldMk cId="4000180260" sldId="302"/>
            <ac:picMk id="2" creationId="{FD51D67B-FA33-B3DC-0CC6-C40D94ED20EB}"/>
          </ac:picMkLst>
        </pc:picChg>
        <pc:picChg chg="del">
          <ac:chgData name="Diana Scutelnicu" userId="S::dscutelnicu@careersandenterprise.co.uk::72c4b835-fb81-47fd-b993-4582ae31168e" providerId="AD" clId="Web-{9D22076C-99FA-DC1F-BF88-4BF2F992C6D9}" dt="2022-08-26T16:55:32.453" v="266"/>
          <ac:picMkLst>
            <pc:docMk/>
            <pc:sldMk cId="4000180260" sldId="302"/>
            <ac:picMk id="7" creationId="{3C53AA86-F9D0-FD03-50E9-0AA3A7AFAC7A}"/>
          </ac:picMkLst>
        </pc:picChg>
        <pc:picChg chg="add">
          <ac:chgData name="Diana Scutelnicu" userId="S::dscutelnicu@careersandenterprise.co.uk::72c4b835-fb81-47fd-b993-4582ae31168e" providerId="AD" clId="Web-{9D22076C-99FA-DC1F-BF88-4BF2F992C6D9}" dt="2022-08-26T16:55:33.375" v="268"/>
          <ac:picMkLst>
            <pc:docMk/>
            <pc:sldMk cId="4000180260" sldId="302"/>
            <ac:picMk id="8" creationId="{0C88465C-0D22-0AC0-ADE0-485477D3FFAD}"/>
          </ac:picMkLst>
        </pc:picChg>
        <pc:picChg chg="add">
          <ac:chgData name="Diana Scutelnicu" userId="S::dscutelnicu@careersandenterprise.co.uk::72c4b835-fb81-47fd-b993-4582ae31168e" providerId="AD" clId="Web-{9D22076C-99FA-DC1F-BF88-4BF2F992C6D9}" dt="2022-08-26T16:55:48.734" v="274"/>
          <ac:picMkLst>
            <pc:docMk/>
            <pc:sldMk cId="4000180260" sldId="302"/>
            <ac:picMk id="11" creationId="{280B6FBB-DC7F-F4C4-0A18-29EB89F46E69}"/>
          </ac:picMkLst>
        </pc:picChg>
        <pc:picChg chg="del">
          <ac:chgData name="Diana Scutelnicu" userId="S::dscutelnicu@careersandenterprise.co.uk::72c4b835-fb81-47fd-b993-4582ae31168e" providerId="AD" clId="Web-{9D22076C-99FA-DC1F-BF88-4BF2F992C6D9}" dt="2022-08-26T16:55:47.906" v="273"/>
          <ac:picMkLst>
            <pc:docMk/>
            <pc:sldMk cId="4000180260" sldId="302"/>
            <ac:picMk id="12" creationId="{501F9FFF-E609-AC9D-D7B7-EC511AF87342}"/>
          </ac:picMkLst>
        </pc:picChg>
      </pc:sldChg>
      <pc:sldChg chg="addSp delSp modSp">
        <pc:chgData name="Diana Scutelnicu" userId="S::dscutelnicu@careersandenterprise.co.uk::72c4b835-fb81-47fd-b993-4582ae31168e" providerId="AD" clId="Web-{9D22076C-99FA-DC1F-BF88-4BF2F992C6D9}" dt="2022-08-26T16:55:53.234" v="275" actId="1076"/>
        <pc:sldMkLst>
          <pc:docMk/>
          <pc:sldMk cId="4218534797" sldId="304"/>
        </pc:sldMkLst>
        <pc:spChg chg="add">
          <ac:chgData name="Diana Scutelnicu" userId="S::dscutelnicu@careersandenterprise.co.uk::72c4b835-fb81-47fd-b993-4582ae31168e" providerId="AD" clId="Web-{9D22076C-99FA-DC1F-BF88-4BF2F992C6D9}" dt="2022-08-26T16:55:23.202" v="259"/>
          <ac:spMkLst>
            <pc:docMk/>
            <pc:sldMk cId="4218534797" sldId="304"/>
            <ac:spMk id="4" creationId="{C6FEF711-A052-04DD-7FB7-CA541BD6DF98}"/>
          </ac:spMkLst>
        </pc:spChg>
        <pc:spChg chg="del">
          <ac:chgData name="Diana Scutelnicu" userId="S::dscutelnicu@careersandenterprise.co.uk::72c4b835-fb81-47fd-b993-4582ae31168e" providerId="AD" clId="Web-{9D22076C-99FA-DC1F-BF88-4BF2F992C6D9}" dt="2022-08-26T16:55:21.234" v="257"/>
          <ac:spMkLst>
            <pc:docMk/>
            <pc:sldMk cId="4218534797" sldId="304"/>
            <ac:spMk id="5" creationId="{3E4BA21C-38F4-7C2C-D486-66A34597B45E}"/>
          </ac:spMkLst>
        </pc:spChg>
        <pc:picChg chg="mod">
          <ac:chgData name="Diana Scutelnicu" userId="S::dscutelnicu@careersandenterprise.co.uk::72c4b835-fb81-47fd-b993-4582ae31168e" providerId="AD" clId="Web-{9D22076C-99FA-DC1F-BF88-4BF2F992C6D9}" dt="2022-08-26T16:55:53.234" v="275" actId="1076"/>
          <ac:picMkLst>
            <pc:docMk/>
            <pc:sldMk cId="4218534797" sldId="304"/>
            <ac:picMk id="2" creationId="{3DEF1A58-7B41-BF1A-3096-239983786014}"/>
          </ac:picMkLst>
        </pc:picChg>
        <pc:picChg chg="del">
          <ac:chgData name="Diana Scutelnicu" userId="S::dscutelnicu@careersandenterprise.co.uk::72c4b835-fb81-47fd-b993-4582ae31168e" providerId="AD" clId="Web-{9D22076C-99FA-DC1F-BF88-4BF2F992C6D9}" dt="2022-08-26T16:55:22.218" v="258"/>
          <ac:picMkLst>
            <pc:docMk/>
            <pc:sldMk cId="4218534797" sldId="304"/>
            <ac:picMk id="7" creationId="{3C53AA86-F9D0-FD03-50E9-0AA3A7AFAC7A}"/>
          </ac:picMkLst>
        </pc:picChg>
        <pc:picChg chg="add">
          <ac:chgData name="Diana Scutelnicu" userId="S::dscutelnicu@careersandenterprise.co.uk::72c4b835-fb81-47fd-b993-4582ae31168e" providerId="AD" clId="Web-{9D22076C-99FA-DC1F-BF88-4BF2F992C6D9}" dt="2022-08-26T16:55:23.218" v="260"/>
          <ac:picMkLst>
            <pc:docMk/>
            <pc:sldMk cId="4218534797" sldId="304"/>
            <ac:picMk id="8" creationId="{A6639DAE-67B3-C746-ABA2-04B220A9E769}"/>
          </ac:picMkLst>
        </pc:picChg>
        <pc:picChg chg="add">
          <ac:chgData name="Diana Scutelnicu" userId="S::dscutelnicu@careersandenterprise.co.uk::72c4b835-fb81-47fd-b993-4582ae31168e" providerId="AD" clId="Web-{9D22076C-99FA-DC1F-BF88-4BF2F992C6D9}" dt="2022-08-26T16:55:41.922" v="270"/>
          <ac:picMkLst>
            <pc:docMk/>
            <pc:sldMk cId="4218534797" sldId="304"/>
            <ac:picMk id="11" creationId="{4767B926-43B5-5425-95C6-2F19BE6DBECC}"/>
          </ac:picMkLst>
        </pc:picChg>
        <pc:picChg chg="del">
          <ac:chgData name="Diana Scutelnicu" userId="S::dscutelnicu@careersandenterprise.co.uk::72c4b835-fb81-47fd-b993-4582ae31168e" providerId="AD" clId="Web-{9D22076C-99FA-DC1F-BF88-4BF2F992C6D9}" dt="2022-08-26T16:55:41.093" v="269"/>
          <ac:picMkLst>
            <pc:docMk/>
            <pc:sldMk cId="4218534797" sldId="304"/>
            <ac:picMk id="12" creationId="{501F9FFF-E609-AC9D-D7B7-EC511AF87342}"/>
          </ac:picMkLst>
        </pc:picChg>
      </pc:sldChg>
      <pc:sldChg chg="addSp delSp modSp">
        <pc:chgData name="Diana Scutelnicu" userId="S::dscutelnicu@careersandenterprise.co.uk::72c4b835-fb81-47fd-b993-4582ae31168e" providerId="AD" clId="Web-{9D22076C-99FA-DC1F-BF88-4BF2F992C6D9}" dt="2022-08-26T16:55:56.094" v="276" actId="1076"/>
        <pc:sldMkLst>
          <pc:docMk/>
          <pc:sldMk cId="3340209542" sldId="305"/>
        </pc:sldMkLst>
        <pc:spChg chg="add">
          <ac:chgData name="Diana Scutelnicu" userId="S::dscutelnicu@careersandenterprise.co.uk::72c4b835-fb81-47fd-b993-4582ae31168e" providerId="AD" clId="Web-{9D22076C-99FA-DC1F-BF88-4BF2F992C6D9}" dt="2022-08-26T16:55:28.203" v="263"/>
          <ac:spMkLst>
            <pc:docMk/>
            <pc:sldMk cId="3340209542" sldId="305"/>
            <ac:spMk id="3" creationId="{7700B6F9-56D5-6551-E89A-ECB615D56C7E}"/>
          </ac:spMkLst>
        </pc:spChg>
        <pc:spChg chg="del">
          <ac:chgData name="Diana Scutelnicu" userId="S::dscutelnicu@careersandenterprise.co.uk::72c4b835-fb81-47fd-b993-4582ae31168e" providerId="AD" clId="Web-{9D22076C-99FA-DC1F-BF88-4BF2F992C6D9}" dt="2022-08-26T16:55:26.374" v="261"/>
          <ac:spMkLst>
            <pc:docMk/>
            <pc:sldMk cId="3340209542" sldId="305"/>
            <ac:spMk id="5" creationId="{3E4BA21C-38F4-7C2C-D486-66A34597B45E}"/>
          </ac:spMkLst>
        </pc:spChg>
        <pc:picChg chg="mod">
          <ac:chgData name="Diana Scutelnicu" userId="S::dscutelnicu@careersandenterprise.co.uk::72c4b835-fb81-47fd-b993-4582ae31168e" providerId="AD" clId="Web-{9D22076C-99FA-DC1F-BF88-4BF2F992C6D9}" dt="2022-08-26T16:55:56.094" v="276" actId="1076"/>
          <ac:picMkLst>
            <pc:docMk/>
            <pc:sldMk cId="3340209542" sldId="305"/>
            <ac:picMk id="4" creationId="{9159D7CB-353E-55BE-40E6-48B14486A6AC}"/>
          </ac:picMkLst>
        </pc:picChg>
        <pc:picChg chg="del">
          <ac:chgData name="Diana Scutelnicu" userId="S::dscutelnicu@careersandenterprise.co.uk::72c4b835-fb81-47fd-b993-4582ae31168e" providerId="AD" clId="Web-{9D22076C-99FA-DC1F-BF88-4BF2F992C6D9}" dt="2022-08-26T16:55:27.453" v="262"/>
          <ac:picMkLst>
            <pc:docMk/>
            <pc:sldMk cId="3340209542" sldId="305"/>
            <ac:picMk id="7" creationId="{3C53AA86-F9D0-FD03-50E9-0AA3A7AFAC7A}"/>
          </ac:picMkLst>
        </pc:picChg>
        <pc:picChg chg="add">
          <ac:chgData name="Diana Scutelnicu" userId="S::dscutelnicu@careersandenterprise.co.uk::72c4b835-fb81-47fd-b993-4582ae31168e" providerId="AD" clId="Web-{9D22076C-99FA-DC1F-BF88-4BF2F992C6D9}" dt="2022-08-26T16:55:28.218" v="264"/>
          <ac:picMkLst>
            <pc:docMk/>
            <pc:sldMk cId="3340209542" sldId="305"/>
            <ac:picMk id="8" creationId="{03C283D3-FF97-039F-BD08-88A8BC3A725A}"/>
          </ac:picMkLst>
        </pc:picChg>
        <pc:picChg chg="add">
          <ac:chgData name="Diana Scutelnicu" userId="S::dscutelnicu@careersandenterprise.co.uk::72c4b835-fb81-47fd-b993-4582ae31168e" providerId="AD" clId="Web-{9D22076C-99FA-DC1F-BF88-4BF2F992C6D9}" dt="2022-08-26T16:55:44.844" v="272"/>
          <ac:picMkLst>
            <pc:docMk/>
            <pc:sldMk cId="3340209542" sldId="305"/>
            <ac:picMk id="11" creationId="{601542A3-FDC9-F566-661A-D60C45675DC5}"/>
          </ac:picMkLst>
        </pc:picChg>
        <pc:picChg chg="del">
          <ac:chgData name="Diana Scutelnicu" userId="S::dscutelnicu@careersandenterprise.co.uk::72c4b835-fb81-47fd-b993-4582ae31168e" providerId="AD" clId="Web-{9D22076C-99FA-DC1F-BF88-4BF2F992C6D9}" dt="2022-08-26T16:55:44.109" v="271"/>
          <ac:picMkLst>
            <pc:docMk/>
            <pc:sldMk cId="3340209542" sldId="305"/>
            <ac:picMk id="12" creationId="{501F9FFF-E609-AC9D-D7B7-EC511AF87342}"/>
          </ac:picMkLst>
        </pc:picChg>
      </pc:sldChg>
      <pc:sldChg chg="modSp">
        <pc:chgData name="Diana Scutelnicu" userId="S::dscutelnicu@careersandenterprise.co.uk::72c4b835-fb81-47fd-b993-4582ae31168e" providerId="AD" clId="Web-{9D22076C-99FA-DC1F-BF88-4BF2F992C6D9}" dt="2022-08-26T16:22:20.698" v="181" actId="1076"/>
        <pc:sldMkLst>
          <pc:docMk/>
          <pc:sldMk cId="806518472" sldId="309"/>
        </pc:sldMkLst>
        <pc:spChg chg="mod">
          <ac:chgData name="Diana Scutelnicu" userId="S::dscutelnicu@careersandenterprise.co.uk::72c4b835-fb81-47fd-b993-4582ae31168e" providerId="AD" clId="Web-{9D22076C-99FA-DC1F-BF88-4BF2F992C6D9}" dt="2022-08-26T16:21:32.322" v="165" actId="1076"/>
          <ac:spMkLst>
            <pc:docMk/>
            <pc:sldMk cId="806518472" sldId="309"/>
            <ac:spMk id="2" creationId="{CF8D53C1-6EFB-2D4E-BA80-9A9F2FCD68BC}"/>
          </ac:spMkLst>
        </pc:spChg>
        <pc:spChg chg="mod">
          <ac:chgData name="Diana Scutelnicu" userId="S::dscutelnicu@careersandenterprise.co.uk::72c4b835-fb81-47fd-b993-4582ae31168e" providerId="AD" clId="Web-{9D22076C-99FA-DC1F-BF88-4BF2F992C6D9}" dt="2022-08-26T16:21:35.462" v="166" actId="1076"/>
          <ac:spMkLst>
            <pc:docMk/>
            <pc:sldMk cId="806518472" sldId="309"/>
            <ac:spMk id="4" creationId="{5B18C8AE-AB4D-044D-99D4-7328ABAFD045}"/>
          </ac:spMkLst>
        </pc:spChg>
        <pc:spChg chg="mod">
          <ac:chgData name="Diana Scutelnicu" userId="S::dscutelnicu@careersandenterprise.co.uk::72c4b835-fb81-47fd-b993-4582ae31168e" providerId="AD" clId="Web-{9D22076C-99FA-DC1F-BF88-4BF2F992C6D9}" dt="2022-08-26T16:22:20.698" v="181" actId="1076"/>
          <ac:spMkLst>
            <pc:docMk/>
            <pc:sldMk cId="806518472" sldId="309"/>
            <ac:spMk id="5" creationId="{01A7FF13-D878-83C7-888F-45D8F4BDD425}"/>
          </ac:spMkLst>
        </pc:spChg>
        <pc:spChg chg="mod">
          <ac:chgData name="Diana Scutelnicu" userId="S::dscutelnicu@careersandenterprise.co.uk::72c4b835-fb81-47fd-b993-4582ae31168e" providerId="AD" clId="Web-{9D22076C-99FA-DC1F-BF88-4BF2F992C6D9}" dt="2022-08-26T16:21:38.447" v="167"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9D22076C-99FA-DC1F-BF88-4BF2F992C6D9}" dt="2022-08-26T15:21:55.441" v="60" actId="20577"/>
        <pc:sldMkLst>
          <pc:docMk/>
          <pc:sldMk cId="3701790944" sldId="331"/>
        </pc:sldMkLst>
        <pc:spChg chg="mod">
          <ac:chgData name="Diana Scutelnicu" userId="S::dscutelnicu@careersandenterprise.co.uk::72c4b835-fb81-47fd-b993-4582ae31168e" providerId="AD" clId="Web-{9D22076C-99FA-DC1F-BF88-4BF2F992C6D9}" dt="2022-08-26T15:21:48.316" v="57" actId="20577"/>
          <ac:spMkLst>
            <pc:docMk/>
            <pc:sldMk cId="3701790944" sldId="331"/>
            <ac:spMk id="3" creationId="{119EF74F-8D98-05EB-1174-4C8CB625DACC}"/>
          </ac:spMkLst>
        </pc:spChg>
        <pc:spChg chg="mod">
          <ac:chgData name="Diana Scutelnicu" userId="S::dscutelnicu@careersandenterprise.co.uk::72c4b835-fb81-47fd-b993-4582ae31168e" providerId="AD" clId="Web-{9D22076C-99FA-DC1F-BF88-4BF2F992C6D9}" dt="2022-08-26T15:21:44.644" v="55" actId="20577"/>
          <ac:spMkLst>
            <pc:docMk/>
            <pc:sldMk cId="3701790944" sldId="331"/>
            <ac:spMk id="4" creationId="{68780DCA-37B5-1DD4-149A-AFAAB219B181}"/>
          </ac:spMkLst>
        </pc:spChg>
        <pc:spChg chg="mod">
          <ac:chgData name="Diana Scutelnicu" userId="S::dscutelnicu@careersandenterprise.co.uk::72c4b835-fb81-47fd-b993-4582ae31168e" providerId="AD" clId="Web-{9D22076C-99FA-DC1F-BF88-4BF2F992C6D9}" dt="2022-08-26T15:21:55.441" v="60" actId="20577"/>
          <ac:spMkLst>
            <pc:docMk/>
            <pc:sldMk cId="3701790944" sldId="331"/>
            <ac:spMk id="5" creationId="{0DDBF870-C90D-AF2D-F169-6B8B2C72A767}"/>
          </ac:spMkLst>
        </pc:spChg>
      </pc:sldChg>
      <pc:sldChg chg="modSp">
        <pc:chgData name="Diana Scutelnicu" userId="S::dscutelnicu@careersandenterprise.co.uk::72c4b835-fb81-47fd-b993-4582ae31168e" providerId="AD" clId="Web-{9D22076C-99FA-DC1F-BF88-4BF2F992C6D9}" dt="2022-08-26T15:55:10.912" v="153" actId="20577"/>
        <pc:sldMkLst>
          <pc:docMk/>
          <pc:sldMk cId="1458964949" sldId="332"/>
        </pc:sldMkLst>
        <pc:spChg chg="mod">
          <ac:chgData name="Diana Scutelnicu" userId="S::dscutelnicu@careersandenterprise.co.uk::72c4b835-fb81-47fd-b993-4582ae31168e" providerId="AD" clId="Web-{9D22076C-99FA-DC1F-BF88-4BF2F992C6D9}" dt="2022-08-26T15:54:27.269" v="138" actId="20577"/>
          <ac:spMkLst>
            <pc:docMk/>
            <pc:sldMk cId="1458964949" sldId="332"/>
            <ac:spMk id="2" creationId="{00000000-0000-0000-0000-000000000000}"/>
          </ac:spMkLst>
        </pc:spChg>
        <pc:spChg chg="mod">
          <ac:chgData name="Diana Scutelnicu" userId="S::dscutelnicu@careersandenterprise.co.uk::72c4b835-fb81-47fd-b993-4582ae31168e" providerId="AD" clId="Web-{9D22076C-99FA-DC1F-BF88-4BF2F992C6D9}" dt="2022-08-26T15:53:56.674" v="132" actId="1076"/>
          <ac:spMkLst>
            <pc:docMk/>
            <pc:sldMk cId="1458964949" sldId="332"/>
            <ac:spMk id="7" creationId="{3519F261-F83E-5C73-FB6A-D3D5ED4582EB}"/>
          </ac:spMkLst>
        </pc:spChg>
        <pc:spChg chg="mod">
          <ac:chgData name="Diana Scutelnicu" userId="S::dscutelnicu@careersandenterprise.co.uk::72c4b835-fb81-47fd-b993-4582ae31168e" providerId="AD" clId="Web-{9D22076C-99FA-DC1F-BF88-4BF2F992C6D9}" dt="2022-08-26T15:54:49.880" v="146" actId="20577"/>
          <ac:spMkLst>
            <pc:docMk/>
            <pc:sldMk cId="1458964949" sldId="332"/>
            <ac:spMk id="10" creationId="{0A98D770-D1CA-48AC-9D51-BB02ECF9332F}"/>
          </ac:spMkLst>
        </pc:spChg>
        <pc:spChg chg="mod">
          <ac:chgData name="Diana Scutelnicu" userId="S::dscutelnicu@careersandenterprise.co.uk::72c4b835-fb81-47fd-b993-4582ae31168e" providerId="AD" clId="Web-{9D22076C-99FA-DC1F-BF88-4BF2F992C6D9}" dt="2022-08-26T15:55:10.912" v="153" actId="20577"/>
          <ac:spMkLst>
            <pc:docMk/>
            <pc:sldMk cId="1458964949" sldId="332"/>
            <ac:spMk id="11" creationId="{D758C71C-9382-4417-BE83-6DAAA59A10F9}"/>
          </ac:spMkLst>
        </pc:spChg>
        <pc:picChg chg="mod">
          <ac:chgData name="Diana Scutelnicu" userId="S::dscutelnicu@careersandenterprise.co.uk::72c4b835-fb81-47fd-b993-4582ae31168e" providerId="AD" clId="Web-{9D22076C-99FA-DC1F-BF88-4BF2F992C6D9}" dt="2022-08-26T15:54:01.628" v="134" actId="1076"/>
          <ac:picMkLst>
            <pc:docMk/>
            <pc:sldMk cId="1458964949" sldId="332"/>
            <ac:picMk id="8" creationId="{6E012938-07A9-504B-BBF9-3CDCD6DBF511}"/>
          </ac:picMkLst>
        </pc:picChg>
      </pc:sldChg>
      <pc:sldChg chg="modSp">
        <pc:chgData name="Diana Scutelnicu" userId="S::dscutelnicu@careersandenterprise.co.uk::72c4b835-fb81-47fd-b993-4582ae31168e" providerId="AD" clId="Web-{9D22076C-99FA-DC1F-BF88-4BF2F992C6D9}" dt="2022-08-26T15:27:28.439" v="93" actId="1076"/>
        <pc:sldMkLst>
          <pc:docMk/>
          <pc:sldMk cId="951707955" sldId="333"/>
        </pc:sldMkLst>
        <pc:spChg chg="mod">
          <ac:chgData name="Diana Scutelnicu" userId="S::dscutelnicu@careersandenterprise.co.uk::72c4b835-fb81-47fd-b993-4582ae31168e" providerId="AD" clId="Web-{9D22076C-99FA-DC1F-BF88-4BF2F992C6D9}" dt="2022-08-26T15:26:24.437" v="67" actId="1076"/>
          <ac:spMkLst>
            <pc:docMk/>
            <pc:sldMk cId="951707955" sldId="333"/>
            <ac:spMk id="2" creationId="{60D1E94C-6654-0EF0-35AC-EF3E7BFB26F7}"/>
          </ac:spMkLst>
        </pc:spChg>
        <pc:spChg chg="mod">
          <ac:chgData name="Diana Scutelnicu" userId="S::dscutelnicu@careersandenterprise.co.uk::72c4b835-fb81-47fd-b993-4582ae31168e" providerId="AD" clId="Web-{9D22076C-99FA-DC1F-BF88-4BF2F992C6D9}" dt="2022-08-26T15:26:06.764" v="66" actId="1076"/>
          <ac:spMkLst>
            <pc:docMk/>
            <pc:sldMk cId="951707955" sldId="333"/>
            <ac:spMk id="3" creationId="{00000000-0000-0000-0000-000000000000}"/>
          </ac:spMkLst>
        </pc:spChg>
        <pc:spChg chg="mod">
          <ac:chgData name="Diana Scutelnicu" userId="S::dscutelnicu@careersandenterprise.co.uk::72c4b835-fb81-47fd-b993-4582ae31168e" providerId="AD" clId="Web-{9D22076C-99FA-DC1F-BF88-4BF2F992C6D9}" dt="2022-08-26T15:27:18.079" v="91" actId="1076"/>
          <ac:spMkLst>
            <pc:docMk/>
            <pc:sldMk cId="951707955" sldId="333"/>
            <ac:spMk id="4" creationId="{E8984C58-143E-29AD-BA62-FEFE7F2FF37D}"/>
          </ac:spMkLst>
        </pc:spChg>
        <pc:spChg chg="mod">
          <ac:chgData name="Diana Scutelnicu" userId="S::dscutelnicu@careersandenterprise.co.uk::72c4b835-fb81-47fd-b993-4582ae31168e" providerId="AD" clId="Web-{9D22076C-99FA-DC1F-BF88-4BF2F992C6D9}" dt="2022-08-26T15:26:24.452" v="68" actId="1076"/>
          <ac:spMkLst>
            <pc:docMk/>
            <pc:sldMk cId="951707955" sldId="333"/>
            <ac:spMk id="5" creationId="{76078B30-E631-4F33-7034-D30F60E6E88A}"/>
          </ac:spMkLst>
        </pc:spChg>
        <pc:spChg chg="mod">
          <ac:chgData name="Diana Scutelnicu" userId="S::dscutelnicu@careersandenterprise.co.uk::72c4b835-fb81-47fd-b993-4582ae31168e" providerId="AD" clId="Web-{9D22076C-99FA-DC1F-BF88-4BF2F992C6D9}" dt="2022-08-26T15:26:24.468" v="69" actId="1076"/>
          <ac:spMkLst>
            <pc:docMk/>
            <pc:sldMk cId="951707955" sldId="333"/>
            <ac:spMk id="6" creationId="{B4E8E9BF-2281-E879-78E2-23075624E7D6}"/>
          </ac:spMkLst>
        </pc:spChg>
        <pc:spChg chg="mod">
          <ac:chgData name="Diana Scutelnicu" userId="S::dscutelnicu@careersandenterprise.co.uk::72c4b835-fb81-47fd-b993-4582ae31168e" providerId="AD" clId="Web-{9D22076C-99FA-DC1F-BF88-4BF2F992C6D9}" dt="2022-08-26T15:26:47.297" v="77" actId="1076"/>
          <ac:spMkLst>
            <pc:docMk/>
            <pc:sldMk cId="951707955" sldId="333"/>
            <ac:spMk id="7" creationId="{A7BD4682-81E3-C22B-A2BA-796F2BA1BAA2}"/>
          </ac:spMkLst>
        </pc:spChg>
        <pc:spChg chg="mod">
          <ac:chgData name="Diana Scutelnicu" userId="S::dscutelnicu@careersandenterprise.co.uk::72c4b835-fb81-47fd-b993-4582ae31168e" providerId="AD" clId="Web-{9D22076C-99FA-DC1F-BF88-4BF2F992C6D9}" dt="2022-08-26T15:27:14.798" v="85" actId="1076"/>
          <ac:spMkLst>
            <pc:docMk/>
            <pc:sldMk cId="951707955" sldId="333"/>
            <ac:spMk id="8" creationId="{CEFD9583-A4C1-14E1-164D-238401EC11F6}"/>
          </ac:spMkLst>
        </pc:spChg>
        <pc:spChg chg="mod">
          <ac:chgData name="Diana Scutelnicu" userId="S::dscutelnicu@careersandenterprise.co.uk::72c4b835-fb81-47fd-b993-4582ae31168e" providerId="AD" clId="Web-{9D22076C-99FA-DC1F-BF88-4BF2F992C6D9}" dt="2022-08-26T15:27:14.814" v="86" actId="1076"/>
          <ac:spMkLst>
            <pc:docMk/>
            <pc:sldMk cId="951707955" sldId="333"/>
            <ac:spMk id="11" creationId="{966D3E90-9745-52ED-1CF3-4862981BA9DA}"/>
          </ac:spMkLst>
        </pc:spChg>
        <pc:spChg chg="mod">
          <ac:chgData name="Diana Scutelnicu" userId="S::dscutelnicu@careersandenterprise.co.uk::72c4b835-fb81-47fd-b993-4582ae31168e" providerId="AD" clId="Web-{9D22076C-99FA-DC1F-BF88-4BF2F992C6D9}" dt="2022-08-26T15:27:28.439" v="93" actId="1076"/>
          <ac:spMkLst>
            <pc:docMk/>
            <pc:sldMk cId="951707955" sldId="333"/>
            <ac:spMk id="12" creationId="{9919C44D-92A7-5D64-9AFB-6F49359AC4BF}"/>
          </ac:spMkLst>
        </pc:spChg>
        <pc:spChg chg="mod">
          <ac:chgData name="Diana Scutelnicu" userId="S::dscutelnicu@careersandenterprise.co.uk::72c4b835-fb81-47fd-b993-4582ae31168e" providerId="AD" clId="Web-{9D22076C-99FA-DC1F-BF88-4BF2F992C6D9}" dt="2022-08-26T15:27:14.829" v="87" actId="1076"/>
          <ac:spMkLst>
            <pc:docMk/>
            <pc:sldMk cId="951707955" sldId="333"/>
            <ac:spMk id="13" creationId="{CE0FAC40-8F06-2719-E2E0-A7CEAE634E2B}"/>
          </ac:spMkLst>
        </pc:spChg>
        <pc:spChg chg="mod">
          <ac:chgData name="Diana Scutelnicu" userId="S::dscutelnicu@careersandenterprise.co.uk::72c4b835-fb81-47fd-b993-4582ae31168e" providerId="AD" clId="Web-{9D22076C-99FA-DC1F-BF88-4BF2F992C6D9}" dt="2022-08-26T15:26:53.860" v="79" actId="1076"/>
          <ac:spMkLst>
            <pc:docMk/>
            <pc:sldMk cId="951707955" sldId="333"/>
            <ac:spMk id="15" creationId="{D8CA26B4-C8EB-74FE-BA93-9ECDB3A5FF2B}"/>
          </ac:spMkLst>
        </pc:spChg>
        <pc:spChg chg="mod">
          <ac:chgData name="Diana Scutelnicu" userId="S::dscutelnicu@careersandenterprise.co.uk::72c4b835-fb81-47fd-b993-4582ae31168e" providerId="AD" clId="Web-{9D22076C-99FA-DC1F-BF88-4BF2F992C6D9}" dt="2022-08-26T15:25:59.748" v="63" actId="1076"/>
          <ac:spMkLst>
            <pc:docMk/>
            <pc:sldMk cId="951707955" sldId="333"/>
            <ac:spMk id="25" creationId="{FCE88697-1E5B-FA38-A4F9-ABD70ACBE772}"/>
          </ac:spMkLst>
        </pc:spChg>
        <pc:picChg chg="mod">
          <ac:chgData name="Diana Scutelnicu" userId="S::dscutelnicu@careersandenterprise.co.uk::72c4b835-fb81-47fd-b993-4582ae31168e" providerId="AD" clId="Web-{9D22076C-99FA-DC1F-BF88-4BF2F992C6D9}" dt="2022-08-26T15:25:59.764" v="64" actId="1076"/>
          <ac:picMkLst>
            <pc:docMk/>
            <pc:sldMk cId="951707955" sldId="333"/>
            <ac:picMk id="9" creationId="{749EAB42-23E9-3E4B-CEE9-4CFEF8F95743}"/>
          </ac:picMkLst>
        </pc:picChg>
        <pc:picChg chg="mod">
          <ac:chgData name="Diana Scutelnicu" userId="S::dscutelnicu@careersandenterprise.co.uk::72c4b835-fb81-47fd-b993-4582ae31168e" providerId="AD" clId="Web-{9D22076C-99FA-DC1F-BF88-4BF2F992C6D9}" dt="2022-08-26T15:26:58.907" v="82" actId="1076"/>
          <ac:picMkLst>
            <pc:docMk/>
            <pc:sldMk cId="951707955" sldId="333"/>
            <ac:picMk id="17" creationId="{723782A5-3B69-B6CB-408B-EE677FB6CE95}"/>
          </ac:picMkLst>
        </pc:picChg>
        <pc:picChg chg="mod">
          <ac:chgData name="Diana Scutelnicu" userId="S::dscutelnicu@careersandenterprise.co.uk::72c4b835-fb81-47fd-b993-4582ae31168e" providerId="AD" clId="Web-{9D22076C-99FA-DC1F-BF88-4BF2F992C6D9}" dt="2022-08-26T15:26:42.375" v="76" actId="14100"/>
          <ac:picMkLst>
            <pc:docMk/>
            <pc:sldMk cId="951707955" sldId="333"/>
            <ac:picMk id="18" creationId="{8A9645F0-8350-DB06-CC2A-3F0191E2046B}"/>
          </ac:picMkLst>
        </pc:picChg>
        <pc:picChg chg="mod">
          <ac:chgData name="Diana Scutelnicu" userId="S::dscutelnicu@careersandenterprise.co.uk::72c4b835-fb81-47fd-b993-4582ae31168e" providerId="AD" clId="Web-{9D22076C-99FA-DC1F-BF88-4BF2F992C6D9}" dt="2022-08-26T15:27:22.751" v="92" actId="1076"/>
          <ac:picMkLst>
            <pc:docMk/>
            <pc:sldMk cId="951707955" sldId="333"/>
            <ac:picMk id="19" creationId="{8C112535-5734-C4D3-D91B-C820575A8B99}"/>
          </ac:picMkLst>
        </pc:picChg>
        <pc:picChg chg="mod">
          <ac:chgData name="Diana Scutelnicu" userId="S::dscutelnicu@careersandenterprise.co.uk::72c4b835-fb81-47fd-b993-4582ae31168e" providerId="AD" clId="Web-{9D22076C-99FA-DC1F-BF88-4BF2F992C6D9}" dt="2022-08-26T15:26:24.483" v="70" actId="1076"/>
          <ac:picMkLst>
            <pc:docMk/>
            <pc:sldMk cId="951707955" sldId="333"/>
            <ac:picMk id="26" creationId="{3C269935-92AA-2A9A-FE7E-46DAE5F08103}"/>
          </ac:picMkLst>
        </pc:picChg>
        <pc:picChg chg="mod">
          <ac:chgData name="Diana Scutelnicu" userId="S::dscutelnicu@careersandenterprise.co.uk::72c4b835-fb81-47fd-b993-4582ae31168e" providerId="AD" clId="Web-{9D22076C-99FA-DC1F-BF88-4BF2F992C6D9}" dt="2022-08-26T15:26:24.499" v="71" actId="1076"/>
          <ac:picMkLst>
            <pc:docMk/>
            <pc:sldMk cId="951707955" sldId="333"/>
            <ac:picMk id="27" creationId="{08BFDCEE-B0FE-26F3-BAB6-D65AD97C6D2D}"/>
          </ac:picMkLst>
        </pc:picChg>
        <pc:picChg chg="mod">
          <ac:chgData name="Diana Scutelnicu" userId="S::dscutelnicu@careersandenterprise.co.uk::72c4b835-fb81-47fd-b993-4582ae31168e" providerId="AD" clId="Web-{9D22076C-99FA-DC1F-BF88-4BF2F992C6D9}" dt="2022-08-26T15:26:24.499" v="72" actId="1076"/>
          <ac:picMkLst>
            <pc:docMk/>
            <pc:sldMk cId="951707955" sldId="333"/>
            <ac:picMk id="28" creationId="{D72045A3-FEE7-66DD-7F6F-534A1695DA10}"/>
          </ac:picMkLst>
        </pc:picChg>
        <pc:picChg chg="mod">
          <ac:chgData name="Diana Scutelnicu" userId="S::dscutelnicu@careersandenterprise.co.uk::72c4b835-fb81-47fd-b993-4582ae31168e" providerId="AD" clId="Web-{9D22076C-99FA-DC1F-BF88-4BF2F992C6D9}" dt="2022-08-26T15:26:53.875" v="80" actId="1076"/>
          <ac:picMkLst>
            <pc:docMk/>
            <pc:sldMk cId="951707955" sldId="333"/>
            <ac:picMk id="29" creationId="{05A69F5F-31EE-3396-7EAC-DAA468F3698B}"/>
          </ac:picMkLst>
        </pc:picChg>
        <pc:picChg chg="mod">
          <ac:chgData name="Diana Scutelnicu" userId="S::dscutelnicu@careersandenterprise.co.uk::72c4b835-fb81-47fd-b993-4582ae31168e" providerId="AD" clId="Web-{9D22076C-99FA-DC1F-BF88-4BF2F992C6D9}" dt="2022-08-26T15:27:14.829" v="88" actId="1076"/>
          <ac:picMkLst>
            <pc:docMk/>
            <pc:sldMk cId="951707955" sldId="333"/>
            <ac:picMk id="30" creationId="{B5150F1D-877C-5603-728C-3C6321C6CF90}"/>
          </ac:picMkLst>
        </pc:picChg>
        <pc:picChg chg="mod">
          <ac:chgData name="Diana Scutelnicu" userId="S::dscutelnicu@careersandenterprise.co.uk::72c4b835-fb81-47fd-b993-4582ae31168e" providerId="AD" clId="Web-{9D22076C-99FA-DC1F-BF88-4BF2F992C6D9}" dt="2022-08-26T15:27:14.845" v="89" actId="1076"/>
          <ac:picMkLst>
            <pc:docMk/>
            <pc:sldMk cId="951707955" sldId="333"/>
            <ac:picMk id="31" creationId="{1A606283-2BD3-F90F-BA26-8AC68811B12D}"/>
          </ac:picMkLst>
        </pc:picChg>
        <pc:picChg chg="mod">
          <ac:chgData name="Diana Scutelnicu" userId="S::dscutelnicu@careersandenterprise.co.uk::72c4b835-fb81-47fd-b993-4582ae31168e" providerId="AD" clId="Web-{9D22076C-99FA-DC1F-BF88-4BF2F992C6D9}" dt="2022-08-26T15:27:14.845" v="90" actId="1076"/>
          <ac:picMkLst>
            <pc:docMk/>
            <pc:sldMk cId="951707955" sldId="333"/>
            <ac:picMk id="32" creationId="{A4D8DB05-5483-BFAF-8F97-EBA63DC2CC84}"/>
          </ac:picMkLst>
        </pc:picChg>
      </pc:sldChg>
      <pc:sldChg chg="modSp">
        <pc:chgData name="Diana Scutelnicu" userId="S::dscutelnicu@careersandenterprise.co.uk::72c4b835-fb81-47fd-b993-4582ae31168e" providerId="AD" clId="Web-{9D22076C-99FA-DC1F-BF88-4BF2F992C6D9}" dt="2022-08-26T15:31:18.526" v="94" actId="20577"/>
        <pc:sldMkLst>
          <pc:docMk/>
          <pc:sldMk cId="1750053968" sldId="334"/>
        </pc:sldMkLst>
        <pc:spChg chg="mod">
          <ac:chgData name="Diana Scutelnicu" userId="S::dscutelnicu@careersandenterprise.co.uk::72c4b835-fb81-47fd-b993-4582ae31168e" providerId="AD" clId="Web-{9D22076C-99FA-DC1F-BF88-4BF2F992C6D9}" dt="2022-08-26T15:31:18.526" v="94" actId="20577"/>
          <ac:spMkLst>
            <pc:docMk/>
            <pc:sldMk cId="1750053968" sldId="334"/>
            <ac:spMk id="2" creationId="{00000000-0000-0000-0000-000000000000}"/>
          </ac:spMkLst>
        </pc:spChg>
      </pc:sldChg>
      <pc:sldChg chg="modSp">
        <pc:chgData name="Diana Scutelnicu" userId="S::dscutelnicu@careersandenterprise.co.uk::72c4b835-fb81-47fd-b993-4582ae31168e" providerId="AD" clId="Web-{9D22076C-99FA-DC1F-BF88-4BF2F992C6D9}" dt="2022-08-26T15:33:46.095" v="101" actId="20577"/>
        <pc:sldMkLst>
          <pc:docMk/>
          <pc:sldMk cId="0" sldId="335"/>
        </pc:sldMkLst>
        <pc:spChg chg="mod">
          <ac:chgData name="Diana Scutelnicu" userId="S::dscutelnicu@careersandenterprise.co.uk::72c4b835-fb81-47fd-b993-4582ae31168e" providerId="AD" clId="Web-{9D22076C-99FA-DC1F-BF88-4BF2F992C6D9}" dt="2022-08-26T15:33:40.985" v="100" actId="20577"/>
          <ac:spMkLst>
            <pc:docMk/>
            <pc:sldMk cId="0" sldId="335"/>
            <ac:spMk id="5" creationId="{5424D0BF-AEFD-10AF-AF2C-D875653EFBB7}"/>
          </ac:spMkLst>
        </pc:spChg>
        <pc:spChg chg="mod">
          <ac:chgData name="Diana Scutelnicu" userId="S::dscutelnicu@careersandenterprise.co.uk::72c4b835-fb81-47fd-b993-4582ae31168e" providerId="AD" clId="Web-{9D22076C-99FA-DC1F-BF88-4BF2F992C6D9}" dt="2022-08-26T15:33:46.095" v="101" actId="20577"/>
          <ac:spMkLst>
            <pc:docMk/>
            <pc:sldMk cId="0" sldId="335"/>
            <ac:spMk id="7" creationId="{072EF5D0-BA22-6525-B828-65A4DE2B57F5}"/>
          </ac:spMkLst>
        </pc:spChg>
        <pc:spChg chg="mod">
          <ac:chgData name="Diana Scutelnicu" userId="S::dscutelnicu@careersandenterprise.co.uk::72c4b835-fb81-47fd-b993-4582ae31168e" providerId="AD" clId="Web-{9D22076C-99FA-DC1F-BF88-4BF2F992C6D9}" dt="2022-08-26T15:33:31.219" v="99" actId="20577"/>
          <ac:spMkLst>
            <pc:docMk/>
            <pc:sldMk cId="0" sldId="335"/>
            <ac:spMk id="307" creationId="{00000000-0000-0000-0000-000000000000}"/>
          </ac:spMkLst>
        </pc:spChg>
      </pc:sldChg>
      <pc:sldChg chg="delSp modSp">
        <pc:chgData name="Diana Scutelnicu" userId="S::dscutelnicu@careersandenterprise.co.uk::72c4b835-fb81-47fd-b993-4582ae31168e" providerId="AD" clId="Web-{9D22076C-99FA-DC1F-BF88-4BF2F992C6D9}" dt="2022-08-26T16:55:14.280" v="256" actId="1076"/>
        <pc:sldMkLst>
          <pc:docMk/>
          <pc:sldMk cId="97608894" sldId="336"/>
        </pc:sldMkLst>
        <pc:spChg chg="mod">
          <ac:chgData name="Diana Scutelnicu" userId="S::dscutelnicu@careersandenterprise.co.uk::72c4b835-fb81-47fd-b993-4582ae31168e" providerId="AD" clId="Web-{9D22076C-99FA-DC1F-BF88-4BF2F992C6D9}" dt="2022-08-26T16:54:30.061" v="244" actId="1076"/>
          <ac:spMkLst>
            <pc:docMk/>
            <pc:sldMk cId="97608894" sldId="336"/>
            <ac:spMk id="2" creationId="{E2D56303-53B6-3D46-865A-C5131DC13F97}"/>
          </ac:spMkLst>
        </pc:spChg>
        <pc:spChg chg="mod">
          <ac:chgData name="Diana Scutelnicu" userId="S::dscutelnicu@careersandenterprise.co.uk::72c4b835-fb81-47fd-b993-4582ae31168e" providerId="AD" clId="Web-{9D22076C-99FA-DC1F-BF88-4BF2F992C6D9}" dt="2022-08-26T16:55:03.014" v="253" actId="14100"/>
          <ac:spMkLst>
            <pc:docMk/>
            <pc:sldMk cId="97608894" sldId="336"/>
            <ac:spMk id="3" creationId="{CD16DF6B-C82C-C340-B2F7-D0AB6F7AE267}"/>
          </ac:spMkLst>
        </pc:spChg>
        <pc:spChg chg="del">
          <ac:chgData name="Diana Scutelnicu" userId="S::dscutelnicu@careersandenterprise.co.uk::72c4b835-fb81-47fd-b993-4582ae31168e" providerId="AD" clId="Web-{9D22076C-99FA-DC1F-BF88-4BF2F992C6D9}" dt="2022-08-26T16:54:19.560" v="239"/>
          <ac:spMkLst>
            <pc:docMk/>
            <pc:sldMk cId="97608894" sldId="336"/>
            <ac:spMk id="4" creationId="{013B00EC-95FC-7164-6AC2-692C4C932076}"/>
          </ac:spMkLst>
        </pc:spChg>
        <pc:spChg chg="mod">
          <ac:chgData name="Diana Scutelnicu" userId="S::dscutelnicu@careersandenterprise.co.uk::72c4b835-fb81-47fd-b993-4582ae31168e" providerId="AD" clId="Web-{9D22076C-99FA-DC1F-BF88-4BF2F992C6D9}" dt="2022-08-26T16:54:23.279" v="240" actId="1076"/>
          <ac:spMkLst>
            <pc:docMk/>
            <pc:sldMk cId="97608894" sldId="336"/>
            <ac:spMk id="18" creationId="{B1C4DB62-7DF2-169B-3FB4-7C347338F1D6}"/>
          </ac:spMkLst>
        </pc:spChg>
        <pc:picChg chg="mod">
          <ac:chgData name="Diana Scutelnicu" userId="S::dscutelnicu@careersandenterprise.co.uk::72c4b835-fb81-47fd-b993-4582ae31168e" providerId="AD" clId="Web-{9D22076C-99FA-DC1F-BF88-4BF2F992C6D9}" dt="2022-08-26T16:54:23.310" v="241" actId="1076"/>
          <ac:picMkLst>
            <pc:docMk/>
            <pc:sldMk cId="97608894" sldId="336"/>
            <ac:picMk id="5" creationId="{A8EDC03A-E145-14DE-A34A-E5A0EE3CF2C1}"/>
          </ac:picMkLst>
        </pc:picChg>
        <pc:picChg chg="mod">
          <ac:chgData name="Diana Scutelnicu" userId="S::dscutelnicu@careersandenterprise.co.uk::72c4b835-fb81-47fd-b993-4582ae31168e" providerId="AD" clId="Web-{9D22076C-99FA-DC1F-BF88-4BF2F992C6D9}" dt="2022-08-26T16:55:07.858" v="254" actId="1076"/>
          <ac:picMkLst>
            <pc:docMk/>
            <pc:sldMk cId="97608894" sldId="336"/>
            <ac:picMk id="9" creationId="{BD3BC2C1-4216-804D-0ABD-078362909EAA}"/>
          </ac:picMkLst>
        </pc:picChg>
        <pc:picChg chg="mod">
          <ac:chgData name="Diana Scutelnicu" userId="S::dscutelnicu@careersandenterprise.co.uk::72c4b835-fb81-47fd-b993-4582ae31168e" providerId="AD" clId="Web-{9D22076C-99FA-DC1F-BF88-4BF2F992C6D9}" dt="2022-08-26T16:55:14.280" v="256" actId="1076"/>
          <ac:picMkLst>
            <pc:docMk/>
            <pc:sldMk cId="97608894" sldId="336"/>
            <ac:picMk id="11" creationId="{71B9CCC4-2939-BD73-F21F-6FAD1DF414AC}"/>
          </ac:picMkLst>
        </pc:picChg>
      </pc:sldChg>
      <pc:sldChg chg="modSp">
        <pc:chgData name="Diana Scutelnicu" userId="S::dscutelnicu@careersandenterprise.co.uk::72c4b835-fb81-47fd-b993-4582ae31168e" providerId="AD" clId="Web-{9D22076C-99FA-DC1F-BF88-4BF2F992C6D9}" dt="2022-08-26T15:32:34.873" v="96" actId="20577"/>
        <pc:sldMkLst>
          <pc:docMk/>
          <pc:sldMk cId="2598104847" sldId="337"/>
        </pc:sldMkLst>
        <pc:spChg chg="mod">
          <ac:chgData name="Diana Scutelnicu" userId="S::dscutelnicu@careersandenterprise.co.uk::72c4b835-fb81-47fd-b993-4582ae31168e" providerId="AD" clId="Web-{9D22076C-99FA-DC1F-BF88-4BF2F992C6D9}" dt="2022-08-26T15:32:34.873" v="96" actId="20577"/>
          <ac:spMkLst>
            <pc:docMk/>
            <pc:sldMk cId="2598104847" sldId="337"/>
            <ac:spMk id="6" creationId="{4BECA783-E491-52FA-3C2F-3181BBBBAA36}"/>
          </ac:spMkLst>
        </pc:spChg>
      </pc:sldChg>
      <pc:sldChg chg="modSp">
        <pc:chgData name="Diana Scutelnicu" userId="S::dscutelnicu@careersandenterprise.co.uk::72c4b835-fb81-47fd-b993-4582ae31168e" providerId="AD" clId="Web-{9D22076C-99FA-DC1F-BF88-4BF2F992C6D9}" dt="2022-08-26T15:32:42.092" v="98" actId="20577"/>
        <pc:sldMkLst>
          <pc:docMk/>
          <pc:sldMk cId="3070110719" sldId="338"/>
        </pc:sldMkLst>
        <pc:spChg chg="mod">
          <ac:chgData name="Diana Scutelnicu" userId="S::dscutelnicu@careersandenterprise.co.uk::72c4b835-fb81-47fd-b993-4582ae31168e" providerId="AD" clId="Web-{9D22076C-99FA-DC1F-BF88-4BF2F992C6D9}" dt="2022-08-26T15:32:42.092" v="98" actId="20577"/>
          <ac:spMkLst>
            <pc:docMk/>
            <pc:sldMk cId="3070110719" sldId="338"/>
            <ac:spMk id="5" creationId="{DBBD7949-3C21-566F-3D25-DFA014734FBD}"/>
          </ac:spMkLst>
        </pc:spChg>
      </pc:sldChg>
    </pc:docChg>
  </pc:docChgLst>
  <pc:docChgLst>
    <pc:chgData name="Philippa Hartley" userId="S::phartley@careersandenterprise.co.uk::2a2506f4-19e7-4777-8767-f0efb84bcc1f" providerId="AD" clId="Web-{902334A4-088F-5EC4-E45A-2EAE44AEFF5A}"/>
    <pc:docChg chg="modSld">
      <pc:chgData name="Philippa Hartley" userId="S::phartley@careersandenterprise.co.uk::2a2506f4-19e7-4777-8767-f0efb84bcc1f" providerId="AD" clId="Web-{902334A4-088F-5EC4-E45A-2EAE44AEFF5A}" dt="2022-08-09T13:26:30.270" v="13"/>
      <pc:docMkLst>
        <pc:docMk/>
      </pc:docMkLst>
      <pc:sldChg chg="modNotes">
        <pc:chgData name="Philippa Hartley" userId="S::phartley@careersandenterprise.co.uk::2a2506f4-19e7-4777-8767-f0efb84bcc1f" providerId="AD" clId="Web-{902334A4-088F-5EC4-E45A-2EAE44AEFF5A}" dt="2022-08-09T13:26:30.270" v="13"/>
        <pc:sldMkLst>
          <pc:docMk/>
          <pc:sldMk cId="2598104847" sldId="337"/>
        </pc:sldMkLst>
      </pc:sldChg>
      <pc:sldChg chg="modNotes">
        <pc:chgData name="Philippa Hartley" userId="S::phartley@careersandenterprise.co.uk::2a2506f4-19e7-4777-8767-f0efb84bcc1f" providerId="AD" clId="Web-{902334A4-088F-5EC4-E45A-2EAE44AEFF5A}" dt="2022-08-09T13:26:02.159" v="12"/>
        <pc:sldMkLst>
          <pc:docMk/>
          <pc:sldMk cId="3070110719" sldId="338"/>
        </pc:sldMkLst>
      </pc:sldChg>
    </pc:docChg>
  </pc:docChgLst>
  <pc:docChgLst>
    <pc:chgData name="Philippa Hartley" userId="S::phartley@careersandenterprise.co.uk::2a2506f4-19e7-4777-8767-f0efb84bcc1f" providerId="AD" clId="Web-{A9112DAD-6212-340A-83F3-3657C773B51F}"/>
    <pc:docChg chg="modSld">
      <pc:chgData name="Philippa Hartley" userId="S::phartley@careersandenterprise.co.uk::2a2506f4-19e7-4777-8767-f0efb84bcc1f" providerId="AD" clId="Web-{A9112DAD-6212-340A-83F3-3657C773B51F}" dt="2022-08-30T13:04:09.209" v="6" actId="20577"/>
      <pc:docMkLst>
        <pc:docMk/>
      </pc:docMkLst>
      <pc:sldChg chg="modSp">
        <pc:chgData name="Philippa Hartley" userId="S::phartley@careersandenterprise.co.uk::2a2506f4-19e7-4777-8767-f0efb84bcc1f" providerId="AD" clId="Web-{A9112DAD-6212-340A-83F3-3657C773B51F}" dt="2022-08-30T13:04:09.209" v="6" actId="20577"/>
        <pc:sldMkLst>
          <pc:docMk/>
          <pc:sldMk cId="1750053968" sldId="334"/>
        </pc:sldMkLst>
        <pc:spChg chg="mod">
          <ac:chgData name="Philippa Hartley" userId="S::phartley@careersandenterprise.co.uk::2a2506f4-19e7-4777-8767-f0efb84bcc1f" providerId="AD" clId="Web-{A9112DAD-6212-340A-83F3-3657C773B51F}" dt="2022-08-30T13:04:09.209" v="6" actId="20577"/>
          <ac:spMkLst>
            <pc:docMk/>
            <pc:sldMk cId="1750053968" sldId="334"/>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killsbuilderpartnership.wistia.com/medias/dzwf6mz7k4"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folu9nyiog"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1ailu2bpod"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nap68tblh1"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wtx0nr7ju7"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www.skillsbuilder.org/benchma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fmnwty/jobs-that-use-english-and-drama/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fmnwty/jobs-that-use-english-and-drama/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fmnwty/jobs-that-use-english-and-drama/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pPr marL="0" indent="0">
              <a:buNone/>
            </a:pPr>
            <a:endParaRPr lang="en-GB"/>
          </a:p>
          <a:p>
            <a:pPr marL="0" indent="0">
              <a:buFontTx/>
              <a:buNone/>
            </a:pPr>
            <a:endParaRPr lang="en-GB" b="1">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413279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dirty="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dirty="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dirty="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Considering the importance of sustainability for the future of businesses can help us make career decisions that are good for us and for the planet.</a:t>
            </a:r>
            <a:endParaRPr lang="en-GB"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dirty="0">
                <a:latin typeface="+mn-lt"/>
              </a:rPr>
              <a:t>What is the role of business in bringing sustainability? </a:t>
            </a:r>
            <a:endParaRPr lang="en-US" dirty="0">
              <a:latin typeface="+mn-lt"/>
            </a:endParaRPr>
          </a:p>
          <a:p>
            <a:r>
              <a:rPr lang="en-GB" i="1" dirty="0">
                <a:latin typeface="+mn-lt"/>
              </a:rPr>
              <a:t>Short version of Our Planet: Our Business </a:t>
            </a:r>
            <a:r>
              <a:rPr lang="en-GB" u="sng" dirty="0">
                <a:latin typeface="+mn-lt"/>
                <a:hlinkClick r:id="rId3"/>
              </a:rPr>
              <a:t>https://www.youtube.com/watch?v=YAkIsbrRKWU</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US" b="1"/>
          </a:p>
          <a:p>
            <a:r>
              <a:rPr lang="en-US" b="1"/>
              <a:t>  </a:t>
            </a:r>
            <a:endParaRPr lang="en-GB"/>
          </a:p>
          <a:p>
            <a:endParaRPr lang="en-GB" i="1"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dirty="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dirty="0"/>
              <a:t> </a:t>
            </a:r>
            <a:endParaRPr lang="en-US"/>
          </a:p>
          <a:p>
            <a:pPr>
              <a:defRPr/>
            </a:pPr>
            <a:r>
              <a:rPr lang="en-GB" dirty="0"/>
              <a:t>  </a:t>
            </a:r>
            <a:endParaRPr lang="en-GB" dirty="0">
              <a:cs typeface="Calibri"/>
            </a:endParaRPr>
          </a:p>
          <a:p>
            <a:pPr>
              <a:defRPr/>
            </a:pPr>
            <a:r>
              <a:rPr lang="en-GB" b="0" i="0" dirty="0">
                <a:effectLst/>
              </a:rPr>
              <a:t>Already new jobs are emerging that are based on the need for sustainable thinking in </a:t>
            </a:r>
            <a:r>
              <a:rPr lang="en-GB" dirty="0"/>
              <a:t>Drama </a:t>
            </a:r>
            <a:r>
              <a:rPr lang="en-GB" b="0" i="0" dirty="0" err="1">
                <a:effectLst/>
              </a:rPr>
              <a:t>eg</a:t>
            </a:r>
            <a:r>
              <a:rPr lang="en-GB" b="0" i="0" dirty="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dirty="0"/>
              <a:t> </a:t>
            </a:r>
            <a:endParaRPr lang="en-GB" dirty="0">
              <a:cs typeface="Calibri"/>
            </a:endParaRPr>
          </a:p>
          <a:p>
            <a:pPr>
              <a:defRPr/>
            </a:pPr>
            <a:r>
              <a:rPr lang="en-GB" dirty="0"/>
              <a:t>  </a:t>
            </a:r>
            <a:endParaRPr lang="en-US"/>
          </a:p>
          <a:p>
            <a:pPr>
              <a:defRPr/>
            </a:pPr>
            <a:r>
              <a:rPr lang="en-US" dirty="0"/>
              <a:t>For more resources and information on sustainable careers visit </a:t>
            </a:r>
            <a:r>
              <a:rPr lang="en-US" b="1" dirty="0">
                <a:hlinkClick r:id="rId3"/>
              </a:rPr>
              <a:t>www.sustainable-futures.co.uk</a:t>
            </a:r>
            <a:r>
              <a:rPr lang="en-US" b="1" dirty="0"/>
              <a:t> </a:t>
            </a:r>
            <a:endParaRPr lang="en-US"/>
          </a:p>
          <a:p>
            <a:r>
              <a:rPr lang="en-US" b="1" dirty="0"/>
              <a:t>  </a:t>
            </a:r>
            <a:endParaRPr lang="en-GB"/>
          </a:p>
          <a:p>
            <a:r>
              <a:rPr lang="en-US" b="1" i="1" dirty="0">
                <a:hlinkClick r:id="rId4"/>
              </a:rPr>
              <a:t>Sustainable Futures</a:t>
            </a:r>
            <a:r>
              <a:rPr lang="en-US" b="1" i="1" dirty="0"/>
              <a:t> is a free sustainable careers </a:t>
            </a:r>
            <a:r>
              <a:rPr lang="en-US" b="1" i="1" dirty="0" err="1"/>
              <a:t>programme</a:t>
            </a:r>
            <a:r>
              <a:rPr lang="en-US" b="1" i="1" dirty="0"/>
              <a:t> available to all schools across the UK. The </a:t>
            </a:r>
            <a:r>
              <a:rPr lang="en-US" b="1" i="1" dirty="0" err="1"/>
              <a:t>programme</a:t>
            </a:r>
            <a:r>
              <a:rPr lang="en-US" b="1" i="1" dirty="0"/>
              <a:t> is delivered in partnership by WWF-UK, Villiers Park Educational Trust and Founders4Schools. The Sustainable Futures </a:t>
            </a:r>
            <a:r>
              <a:rPr lang="en-US" b="1" i="1" dirty="0" err="1"/>
              <a:t>Programme</a:t>
            </a:r>
            <a:r>
              <a:rPr lang="en-US" b="1" i="1" dirty="0"/>
              <a:t> has been made possible by the generous support of the Evolution Education Trust. </a:t>
            </a:r>
            <a:endParaRPr lang="en-GB" dirty="0">
              <a:cs typeface="Calibri"/>
            </a:endParaRPr>
          </a:p>
          <a:p>
            <a:r>
              <a:rPr lang="en-US" b="1" dirty="0"/>
              <a:t>  </a:t>
            </a:r>
            <a:endParaRPr lang="en-GB"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dirty="0"/>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dirty="0"/>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dirty="0"/>
          </a:p>
          <a:p>
            <a:pPr marL="0" lvl="0" indent="0" algn="l">
              <a:spcBef>
                <a:spcPts val="0"/>
              </a:spcBef>
              <a:spcAft>
                <a:spcPts val="0"/>
              </a:spcAft>
              <a:buNone/>
            </a:pPr>
            <a:r>
              <a:rPr lang="en-GB">
                <a:sym typeface="Calibri"/>
              </a:rPr>
              <a:t>Each link will take you to a role and a case study</a:t>
            </a:r>
            <a:endParaRPr lang="en-US" dirty="0"/>
          </a:p>
          <a:p>
            <a:pPr marL="0" lvl="0" indent="0" algn="l">
              <a:spcBef>
                <a:spcPts val="0"/>
              </a:spcBef>
              <a:spcAft>
                <a:spcPts val="0"/>
              </a:spcAft>
              <a:buNone/>
            </a:pPr>
            <a:endParaRPr lang="en-US" dirty="0"/>
          </a:p>
          <a:p>
            <a:r>
              <a:rPr lang="en-GB">
                <a:sym typeface="Calibri"/>
              </a:rPr>
              <a:t>Find further resources here </a:t>
            </a:r>
            <a:r>
              <a:rPr lang="en-GB" dirty="0">
                <a:sym typeface="Calibri"/>
                <a:hlinkClick r:id="rId3"/>
              </a:rPr>
              <a:t>http://www.twmtd.org.uk/resources</a:t>
            </a:r>
            <a:r>
              <a:rPr lang="en-GB">
                <a:sym typeface="Calibri"/>
              </a:rPr>
              <a:t> search for resources which you can share with students, or guide them towards</a:t>
            </a:r>
            <a:endParaRPr lang="en-US" dirty="0"/>
          </a:p>
          <a:p>
            <a:pPr marL="0" lvl="0" indent="0" algn="l">
              <a:spcBef>
                <a:spcPts val="0"/>
              </a:spcBef>
              <a:spcAft>
                <a:spcPts val="0"/>
              </a:spcAft>
              <a:buNone/>
            </a:pPr>
            <a:endParaRPr lang="en-US" dirty="0"/>
          </a:p>
          <a:p>
            <a:r>
              <a:rPr lang="en-GB">
                <a:sym typeface="Calibri"/>
              </a:rPr>
              <a:t>Visit the Gallery </a:t>
            </a:r>
            <a:r>
              <a:rPr lang="en-GB" dirty="0">
                <a:sym typeface="Calibri"/>
                <a:hlinkClick r:id="rId4"/>
              </a:rPr>
              <a:t>https://www.sciencemuseum.org.uk/see-and-do/technicians-david-sainsbury-gallery</a:t>
            </a:r>
            <a:endParaRPr lang="en-GB" dirty="0">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dirty="0">
              <a:sym typeface="Calibri"/>
            </a:endParaRPr>
          </a:p>
          <a:p>
            <a:pPr marL="0" lvl="0" indent="0" algn="l">
              <a:spcBef>
                <a:spcPts val="0"/>
              </a:spcBef>
              <a:spcAft>
                <a:spcPts val="0"/>
              </a:spcAft>
              <a:buNone/>
            </a:pPr>
            <a:endParaRPr lang="en-GB" dirty="0">
              <a:solidFill>
                <a:srgbClr val="565A5C"/>
              </a:solidFill>
              <a:ea typeface="Calibri"/>
              <a:cs typeface="Calibri"/>
            </a:endParaRPr>
          </a:p>
        </p:txBody>
      </p:sp>
      <p:sp>
        <p:nvSpPr>
          <p:cNvPr id="300" name="Google Shape;30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11143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Apprenticeships can take between 1 and 5 years to complete, depending on the level. To</a:t>
            </a:r>
            <a:r>
              <a:rPr lang="en-GB" baseline="0" dirty="0"/>
              <a:t> start an apprenticeship you must be :</a:t>
            </a:r>
          </a:p>
          <a:p>
            <a:r>
              <a:rPr lang="en-GB" baseline="0" dirty="0"/>
              <a:t>16 or over; Live in England; Not be in full-time education.</a:t>
            </a:r>
            <a:r>
              <a:rPr lang="en-GB" dirty="0"/>
              <a:t> </a:t>
            </a:r>
            <a:endParaRPr lang="en-GB" baseline="0" dirty="0">
              <a:ea typeface="Calibri"/>
              <a:cs typeface="Calibri"/>
            </a:endParaRPr>
          </a:p>
          <a:p>
            <a:r>
              <a:rPr lang="en-GB" baseline="0" dirty="0"/>
              <a:t>You can apply whilst you are still at school</a:t>
            </a:r>
            <a:endParaRPr lang="en-GB" baseline="0" dirty="0">
              <a:ea typeface="Calibri"/>
              <a:cs typeface="Calibri"/>
            </a:endParaRPr>
          </a:p>
          <a:p>
            <a:endParaRPr lang="en-GB" baseline="0"/>
          </a:p>
          <a:p>
            <a:r>
              <a:rPr lang="en-GB" baseline="0" dirty="0"/>
              <a:t>T Levels are nationally recognised qualifications for 16-19 year olds that last for two years and an alternative to doing A levels</a:t>
            </a:r>
            <a:endParaRPr lang="en-GB" baseline="0" dirty="0">
              <a:ea typeface="Calibri"/>
              <a:cs typeface="Calibri"/>
            </a:endParaRPr>
          </a:p>
          <a:p>
            <a:endParaRPr lang="en-GB" baseline="0"/>
          </a:p>
          <a:p>
            <a:r>
              <a:rPr lang="en-GB" baseline="0" dirty="0"/>
              <a:t>VTQs (Vocational technical qualifications) are practical qualifications for over 16s. They are designed to help students gets the skills they need to start a career or go on to higher levels of education. There are different types, including</a:t>
            </a:r>
            <a:endParaRPr lang="en-GB" baseline="0" dirty="0">
              <a:ea typeface="Calibri"/>
              <a:cs typeface="Calibri"/>
            </a:endParaRPr>
          </a:p>
          <a:p>
            <a:r>
              <a:rPr lang="en-GB" baseline="0" dirty="0"/>
              <a:t>BTECs </a:t>
            </a:r>
            <a:r>
              <a:rPr lang="en-GB" dirty="0">
                <a:hlinkClick r:id="rId3"/>
              </a:rPr>
              <a:t>What is a BTEC diploma? - Nationals, Firsts &amp; Apprenticeships (ucas.com)</a:t>
            </a:r>
            <a:r>
              <a:rPr lang="en-GB" baseline="0" dirty="0"/>
              <a:t>;</a:t>
            </a:r>
            <a:r>
              <a:rPr lang="en-GB" dirty="0"/>
              <a:t> </a:t>
            </a:r>
            <a:endParaRPr lang="en-GB" baseline="0" dirty="0">
              <a:ea typeface="Calibri"/>
              <a:cs typeface="Calibri"/>
            </a:endParaRPr>
          </a:p>
          <a:p>
            <a:r>
              <a:rPr lang="en-GB" baseline="0" dirty="0"/>
              <a:t>Cambridge Nationals </a:t>
            </a:r>
            <a:r>
              <a:rPr lang="en-GB" dirty="0">
                <a:hlinkClick r:id="rId4"/>
              </a:rPr>
              <a:t>Cambridge Nationals (ocr.org.uk)</a:t>
            </a:r>
            <a:endParaRPr lang="en-GB" baseline="0" dirty="0"/>
          </a:p>
          <a:p>
            <a:r>
              <a:rPr lang="en-GB" baseline="0" dirty="0"/>
              <a:t>Cambridge </a:t>
            </a:r>
            <a:r>
              <a:rPr lang="en-GB" baseline="0" dirty="0" err="1"/>
              <a:t>Technicals</a:t>
            </a:r>
            <a:r>
              <a:rPr lang="en-GB" baseline="0" dirty="0"/>
              <a:t> </a:t>
            </a:r>
            <a:r>
              <a:rPr lang="en-GB" dirty="0">
                <a:hlinkClick r:id="rId5"/>
              </a:rPr>
              <a:t>Cambridge Technicals (ocr.org.uk)</a:t>
            </a:r>
            <a:endParaRPr lang="en-GB" baseline="0" dirty="0"/>
          </a:p>
          <a:p>
            <a:r>
              <a:rPr lang="en-GB" baseline="0" dirty="0"/>
              <a:t>T Levels </a:t>
            </a:r>
            <a:r>
              <a:rPr lang="en-GB" dirty="0">
                <a:hlinkClick r:id="rId6"/>
              </a:rPr>
              <a:t>T Levels | National Careers Service</a:t>
            </a:r>
            <a:endParaRPr lang="en-GB" dirty="0"/>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favourite course and explain why you chose this course over the others? </a:t>
            </a:r>
          </a:p>
          <a:p>
            <a:r>
              <a:rPr lang="en-US"/>
              <a:t>  </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Drama should be included in the curriculum from P5 of your subject guide:</a:t>
            </a:r>
          </a:p>
          <a:p>
            <a:pPr marL="171450" indent="-171450">
              <a:buFont typeface="Arial"/>
              <a:buChar char="•"/>
            </a:pPr>
            <a:r>
              <a:rPr lang="en-GB"/>
              <a:t>Learn the skills of communication, listening and empathy and expand your memory and vocabulary</a:t>
            </a:r>
            <a:endParaRPr lang="en-GB">
              <a:cs typeface="Calibri"/>
            </a:endParaRPr>
          </a:p>
          <a:p>
            <a:pPr marL="171450" indent="-171450">
              <a:buFont typeface="Arial"/>
              <a:buChar char="•"/>
            </a:pPr>
            <a:r>
              <a:rPr lang="en-GB"/>
              <a:t>Gives you a deep understanding of yourself – your voice, body and emotions and think in terms of an audience</a:t>
            </a:r>
            <a:endParaRPr lang="en-GB">
              <a:cs typeface="Calibri"/>
            </a:endParaRPr>
          </a:p>
          <a:p>
            <a:pPr marL="171450" indent="-171450">
              <a:buFont typeface="Arial"/>
              <a:buChar char="•"/>
            </a:pPr>
            <a:r>
              <a:rPr lang="en-GB"/>
              <a:t>Drama helps you express your creativity in a variety of ways and interact confidently in front of others </a:t>
            </a:r>
            <a:endParaRPr lang="en-GB">
              <a:cs typeface="Calibri"/>
            </a:endParaRPr>
          </a:p>
          <a:p>
            <a:pPr marL="171450" indent="-171450">
              <a:buFont typeface="Arial"/>
              <a:buChar char="•"/>
            </a:pPr>
            <a:r>
              <a:rPr lang="en-GB"/>
              <a:t>Drama supports a range of careers in theatre, advertising, the film industry, events planning</a:t>
            </a:r>
            <a:endParaRPr lang="en-GB">
              <a:cs typeface="Calibri"/>
            </a:endParaRPr>
          </a:p>
          <a:p>
            <a:pPr marL="171450" indent="-171450">
              <a:buFont typeface="Arial"/>
              <a:buChar char="•"/>
            </a:pPr>
            <a:r>
              <a:rPr lang="en-GB"/>
              <a:t>Drama helps you expand your cultural awareness, knowledge of traditions and cultures</a:t>
            </a:r>
            <a:endParaRPr lang="en-GB">
              <a:cs typeface="Calibri"/>
            </a:endParaRP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GB"/>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Speaking</a:t>
            </a:r>
            <a:r>
              <a:rPr lang="en-GB"/>
              <a:t> </a:t>
            </a:r>
            <a:endParaRPr lang="en-GB">
              <a:cs typeface="Calibri"/>
            </a:endParaRPr>
          </a:p>
          <a:p>
            <a:r>
              <a:rPr lang="en-GB" b="1" u="sng">
                <a:hlinkClick r:id="rId4"/>
              </a:rPr>
              <a:t>https://skillsbuilderpartnership.wistia.com/medias/wtx0nr7ju7</a:t>
            </a:r>
            <a:r>
              <a:rPr lang="en-GB"/>
              <a:t> </a:t>
            </a:r>
            <a:endParaRPr lang="en-GB">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5"/>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Creativity</a:t>
            </a:r>
            <a:r>
              <a:rPr lang="en-GB"/>
              <a:t> </a:t>
            </a:r>
            <a:endParaRPr lang="en-GB">
              <a:cs typeface="Calibri"/>
            </a:endParaRPr>
          </a:p>
          <a:p>
            <a:r>
              <a:rPr lang="en-GB" b="1" u="sng">
                <a:hlinkClick r:id="rId6"/>
              </a:rPr>
              <a:t>https://skillsbuilderpartnership.wistia.com/medias/1ailu2bpod</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Problem Solving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https://skillsbuilderpartnership.wistia.com/medias/folu9nyiog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Staying Positive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https://skillsbuilderpartnership.wistia.com/medias/dzwf6mz7k4</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Aiming High</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https://skillsbuilderpartnership.wistia.com/medias/67f4qr5jod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39792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183289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311072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Jobs that use </a:t>
            </a:r>
            <a:r>
              <a:rPr lang="en-GB" u="sng">
                <a:solidFill>
                  <a:schemeClr val="tx2"/>
                </a:solidFill>
                <a:latin typeface="Calibri"/>
                <a:ea typeface="Calibri" panose="020F0502020204030204" pitchFamily="34" charset="0"/>
                <a:cs typeface="Calibri"/>
              </a:rPr>
              <a:t>English</a:t>
            </a:r>
            <a:r>
              <a:rPr lang="en-GB" sz="1200" u="sng">
                <a:solidFill>
                  <a:schemeClr val="tx2"/>
                </a:solidFill>
                <a:effectLst/>
                <a:latin typeface="Calibri"/>
                <a:ea typeface="Calibri" panose="020F0502020204030204" pitchFamily="34" charset="0"/>
                <a:cs typeface="Calibri"/>
              </a:rPr>
              <a:t> &amp; </a:t>
            </a:r>
            <a:r>
              <a:rPr lang="en-GB" u="sng">
                <a:solidFill>
                  <a:schemeClr val="tx2"/>
                </a:solidFill>
                <a:latin typeface="Calibri"/>
                <a:ea typeface="Calibri" panose="020F0502020204030204" pitchFamily="34" charset="0"/>
                <a:cs typeface="Calibri"/>
              </a:rPr>
              <a:t>Drama</a:t>
            </a:r>
            <a:r>
              <a:rPr lang="en-GB" sz="1200" u="sng">
                <a:solidFill>
                  <a:srgbClr val="0563C1"/>
                </a:solidFill>
                <a:effectLst/>
                <a:latin typeface="Calibri"/>
                <a:ea typeface="Calibri" panose="020F0502020204030204" pitchFamily="34" charset="0"/>
                <a:cs typeface="Calibri"/>
              </a:rPr>
              <a:t> </a:t>
            </a:r>
            <a:r>
              <a:rPr lang="en-GB" sz="1200">
                <a:effectLst/>
                <a:latin typeface="Calibri"/>
                <a:ea typeface="Calibri" panose="020F0502020204030204" pitchFamily="34" charset="0"/>
                <a:cs typeface="Calibri"/>
              </a:rPr>
              <a:t>BBC Bitesize Careers: </a:t>
            </a:r>
            <a:r>
              <a:rPr lang="en-GB">
                <a:effectLst/>
                <a:hlinkClick r:id="rId4"/>
              </a:rPr>
              <a:t>https://www.bbc.co.uk/bitesize/tags/</a:t>
            </a:r>
            <a:r>
              <a:rPr lang="en-GB">
                <a:hlinkClick r:id="rId4"/>
              </a:rPr>
              <a:t>zfmnwty</a:t>
            </a:r>
            <a:r>
              <a:rPr lang="en-GB">
                <a:effectLst/>
                <a:hlinkClick r:id="rId4"/>
              </a:rPr>
              <a:t>/</a:t>
            </a:r>
            <a:r>
              <a:rPr lang="en-GB">
                <a:hlinkClick r:id="rId4"/>
              </a:rPr>
              <a:t>jobs-that-use-english-and-drama</a:t>
            </a:r>
            <a:r>
              <a:rPr lang="en-GB">
                <a:effectLst/>
                <a:hlinkClick r:id="rId4"/>
              </a:rPr>
              <a:t>/1</a:t>
            </a: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effectLst/>
                <a:hlinkClick r:id="rId3">
                  <a:extLst>
                    <a:ext uri="{A12FA001-AC4F-418D-AE19-62706E023703}">
                      <ahyp:hlinkClr xmlns:ahyp="http://schemas.microsoft.com/office/drawing/2018/hyperlinkcolor" val="tx"/>
                    </a:ext>
                  </a:extLst>
                </a:hlinkClick>
              </a:rPr>
              <a:t>Jobs that use</a:t>
            </a:r>
            <a:r>
              <a:rPr lang="en-GB" u="sng">
                <a:hlinkClick r:id="rId3">
                  <a:extLst>
                    <a:ext uri="{A12FA001-AC4F-418D-AE19-62706E023703}">
                      <ahyp:hlinkClr xmlns:ahyp="http://schemas.microsoft.com/office/drawing/2018/hyperlinkcolor" val="tx"/>
                    </a:ext>
                  </a:extLst>
                </a:hlinkClick>
              </a:rPr>
              <a:t> </a:t>
            </a:r>
            <a:r>
              <a:rPr lang="en-GB" u="sng"/>
              <a:t>English &amp; Drama </a:t>
            </a:r>
            <a:r>
              <a:rPr lang="en-GB"/>
              <a:t>BBC Bitesize Careers: </a:t>
            </a:r>
            <a:r>
              <a:rPr lang="en-GB">
                <a:hlinkClick r:id="rId4"/>
              </a:rPr>
              <a:t>https://www.bbc.co.uk/bitesize/tags/zfmnwty/jobs-that-use-english-and-drama/1</a:t>
            </a:r>
            <a:endParaRPr lang="en-GB"/>
          </a:p>
          <a:p>
            <a:pPr marL="0" lvl="0" indent="0">
              <a:lnSpc>
                <a:spcPct val="107000"/>
              </a:lnSpc>
              <a:spcAft>
                <a:spcPts val="800"/>
              </a:spcAft>
              <a:buNone/>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a typeface="+mn-ea"/>
              <a:cs typeface="+mn-cs"/>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cs typeface="Calibri" panose="020F0502020204030204"/>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cs typeface="Calibri" panose="020F0502020204030204"/>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cs typeface="Calibri" panose="020F0502020204030204"/>
            </a:endParaRPr>
          </a:p>
          <a:p>
            <a:pPr>
              <a:defRPr/>
            </a:pPr>
            <a:r>
              <a:rPr kumimoji="0" lang="en-GB" b="0" i="0" u="none" strike="noStrike" kern="1200" cap="none" spc="0" normalizeH="0" baseline="0" noProof="0">
                <a:ln>
                  <a:noFill/>
                </a:ln>
                <a:effectLst/>
                <a:uLnTx/>
                <a:uFillTx/>
                <a:hlinkClick r:id="rId4"/>
              </a:rPr>
              <a:t>https://icould.com/buzz-embed/</a:t>
            </a:r>
            <a:endParaRPr lang="en-GB"/>
          </a:p>
          <a:p>
            <a:pPr>
              <a:defRPr/>
            </a:pPr>
            <a:endParaRPr lang="en-GB"/>
          </a:p>
          <a:p>
            <a:pPr marL="0" marR="0" lvl="0" indent="0" algn="l" defTabSz="914400">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endParaRPr lang="en-GB"/>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a:t>
            </a:r>
            <a:endParaRPr lang="en-US"/>
          </a:p>
          <a:p>
            <a:r>
              <a:rPr lang="en-GB"/>
              <a:t>Bring through the reasons cited in your guide P5:</a:t>
            </a:r>
          </a:p>
          <a:p>
            <a:r>
              <a:rPr lang="en-GB"/>
              <a:t>Re teaching: </a:t>
            </a:r>
            <a:endParaRPr lang="en-US"/>
          </a:p>
          <a:p>
            <a:r>
              <a:rPr lang="en-GB"/>
              <a:t>2. Turn your passion into a career</a:t>
            </a:r>
          </a:p>
          <a:p>
            <a:r>
              <a:rPr lang="en-GB"/>
              <a:t>3. The reward is always worth the challenge</a:t>
            </a:r>
          </a:p>
          <a:p>
            <a:r>
              <a:rPr lang="en-GB"/>
              <a:t>4. More time for what you love</a:t>
            </a:r>
          </a:p>
          <a:p>
            <a:r>
              <a:rPr lang="en-GB"/>
              <a:t>5. Start on at least £25k (£32k inner London)</a:t>
            </a:r>
          </a:p>
          <a:p>
            <a:r>
              <a:rPr lang="en-GB"/>
              <a:t> </a:t>
            </a:r>
          </a:p>
          <a:p>
            <a:r>
              <a:rPr lang="en-GB"/>
              <a:t>‘Explore teaching’ is a great introduction for your students to consider what it is really like to be on the other side of the desk (you choose the best fit video for your students).</a:t>
            </a:r>
            <a:endParaRPr lang="en-US"/>
          </a:p>
          <a:p>
            <a:r>
              <a:rPr lang="en-GB"/>
              <a:t> </a:t>
            </a:r>
            <a:endParaRPr lang="en-US"/>
          </a:p>
          <a:p>
            <a:r>
              <a:rPr lang="en-GB"/>
              <a:t>·Daniel is the early stages of his teaching career as a primary teacher and shares his journey, belief, and pride that great teachers make all the difference </a:t>
            </a:r>
            <a:endParaRPr lang="en-US"/>
          </a:p>
          <a:p>
            <a:r>
              <a:rPr lang="en-GB"/>
              <a:t>·Jem who always wanted to be a teacher from his time at university, teaches history and politics in an 11-18 secondary school. Filmed in his school, he shares his career progression, along with pupils sharing why they enjoy his lessons.</a:t>
            </a:r>
          </a:p>
          <a:p>
            <a:r>
              <a:rPr lang="en-GB"/>
              <a:t>·Shaniqua is a primary teacher who shares her inspiring and personal journey from having to retake her GCSEs, to working as a Teaching Assistant, alongside studying for a degree. Filmed in her school, which she used to attend, Shaniqua shares her message that there are ‘other ways to become a teacher than doing A Levels and straight to university’. </a:t>
            </a:r>
          </a:p>
          <a:p>
            <a:r>
              <a:rPr lang="en-GB"/>
              <a:t> </a:t>
            </a:r>
          </a:p>
          <a:p>
            <a:r>
              <a:rPr lang="en-GB"/>
              <a:t>The right skills to teach?</a:t>
            </a:r>
          </a:p>
          <a:p>
            <a:r>
              <a:rPr lang="en-GB"/>
              <a:t>These three very short films show students those skills they have already gained like teamwork, imagination or a love of learning - could they be more of teacher than they think?</a:t>
            </a:r>
          </a:p>
          <a:p>
            <a:r>
              <a:rPr lang="en-GB"/>
              <a:t> </a:t>
            </a:r>
          </a:p>
          <a:p>
            <a:r>
              <a:rPr lang="en-GB"/>
              <a:t>What makes a great teacher</a:t>
            </a:r>
          </a:p>
          <a:p>
            <a:r>
              <a:rPr lang="en-GB"/>
              <a:t>A short video where secondary pupils share their responses to this question. Try asking your students first and then comparing their answers with the students on film.</a:t>
            </a:r>
          </a:p>
          <a:p>
            <a:endParaRPr lang="en-GB"/>
          </a:p>
          <a:p>
            <a:endParaRPr lang="en-GB">
              <a:cs typeface="Calibri"/>
              <a:hlinkClick r:id="rId3" invalidUrl="http://"/>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https://www.bbc.co.uk/bitesize/tags/zfmnwty/jobs-that-use-english-and-drama/1</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cs typeface="Calibri" panose="020F0502020204030204"/>
            </a:endParaRPr>
          </a:p>
          <a:p>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96361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9955" y="205945"/>
            <a:ext cx="3227534" cy="1245784"/>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j1lpdGR3CE"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dO_EWa9Cflw" TargetMode="External"/><Relationship Id="rId4" Type="http://schemas.openxmlformats.org/officeDocument/2006/relationships/hyperlink" Target="https://www.youtube.com/watch?v=XiKt5LoQtR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aGsQ4M0esIA&amp;t=43s" TargetMode="External"/><Relationship Id="rId5" Type="http://schemas.openxmlformats.org/officeDocument/2006/relationships/hyperlink" Target="https://www.youtube.com/watch?v=2tMmz_7lTMg"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75CEC" TargetMode="External"/><Relationship Id="rId13" Type="http://schemas.openxmlformats.org/officeDocument/2006/relationships/hyperlink" Target="https://www.technicians.org.uk/useful-tools-websites/" TargetMode="External"/><Relationship Id="rId3" Type="http://schemas.openxmlformats.org/officeDocument/2006/relationships/image" Target="../media/image9.png"/><Relationship Id="rId7" Type="http://schemas.openxmlformats.org/officeDocument/2006/relationships/hyperlink" Target="http://www.twmtd.org/R061CEC" TargetMode="External"/><Relationship Id="rId12" Type="http://schemas.openxmlformats.org/officeDocument/2006/relationships/hyperlink" Target="https://www.sciencemuseum.org.uk/see-and-do/technicians-david-sainsbury-gallery"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89CEC" TargetMode="External"/><Relationship Id="rId11" Type="http://schemas.openxmlformats.org/officeDocument/2006/relationships/image" Target="../media/image27.jpeg"/><Relationship Id="rId5" Type="http://schemas.openxmlformats.org/officeDocument/2006/relationships/hyperlink" Target="http://www.twmtd.org/R029CEC" TargetMode="External"/><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www.twmtd.org/R087CE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vocational-technical-qualifications-vtqs"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media-broadcast-production" TargetMode="External"/><Relationship Id="rId5" Type="http://schemas.openxmlformats.org/officeDocument/2006/relationships/hyperlink" Target="https://www.tlevels.gov.uk/students/subjects/education"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earch?query=Drama"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drama-dance-and-cinematic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vitBBwxMn34"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6.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hub.skillsbuilder.org/resources/browse/short-lesson/listening/step-6/step-7/step-8/" TargetMode="External"/><Relationship Id="rId13" Type="http://schemas.openxmlformats.org/officeDocument/2006/relationships/hyperlink" Target="https://hub.skillsbuilder.org/resources/browse/short-lesson/creativity/step-8/step-9/step-10/" TargetMode="External"/><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hyperlink" Target="https://skillsbuilderpartnership.wistia.com/medias/wtx0nr7ju7" TargetMode="External"/><Relationship Id="rId21" Type="http://schemas.openxmlformats.org/officeDocument/2006/relationships/image" Target="../media/image47.png"/><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resources/browse/short-lesson/creativity/step-6/step-7/step-8/" TargetMode="External"/><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25.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peaking/step-10/step-11/step-12/" TargetMode="External"/><Relationship Id="rId11" Type="http://schemas.openxmlformats.org/officeDocument/2006/relationships/hyperlink" Target="https://skillsbuilderpartnership.wistia.com/medias/1ailu2bpod" TargetMode="External"/><Relationship Id="rId24" Type="http://schemas.openxmlformats.org/officeDocument/2006/relationships/image" Target="../media/image50.png"/><Relationship Id="rId5" Type="http://schemas.openxmlformats.org/officeDocument/2006/relationships/hyperlink" Target="https://hub.skillsbuilder.org/resources/browse/short-lesson/speaking/step-8/step-9/step-10/" TargetMode="External"/><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hyperlink" Target="https://hub.skillsbuilder.org/resources/browse/short-lesson/listening/step-10/step-11/step-12/" TargetMode="External"/><Relationship Id="rId19" Type="http://schemas.openxmlformats.org/officeDocument/2006/relationships/image" Target="../media/image45.png"/><Relationship Id="rId4" Type="http://schemas.openxmlformats.org/officeDocument/2006/relationships/hyperlink" Target="https://hub.skillsbuilder.org/resources/browse/short-lesson/speaking/step-6/step-7/step-8/" TargetMode="External"/><Relationship Id="rId9" Type="http://schemas.openxmlformats.org/officeDocument/2006/relationships/hyperlink" Target="https://hub.skillsbuilder.org/resources/browse/short-lesson/listening/step-8/step-9/step-10/" TargetMode="External"/><Relationship Id="rId14" Type="http://schemas.openxmlformats.org/officeDocument/2006/relationships/hyperlink" Target="https://hub.skillsbuilder.org/resources/browse/short-lesson/creativity/step-10/step-11/step-12/" TargetMode="External"/><Relationship Id="rId22"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bbc.co.uk/bitesize/articles/zxv4g7h" TargetMode="External"/><Relationship Id="rId3" Type="http://schemas.openxmlformats.org/officeDocument/2006/relationships/image" Target="../media/image9.png"/><Relationship Id="rId7" Type="http://schemas.openxmlformats.org/officeDocument/2006/relationships/image" Target="../media/image10.jpg"/><Relationship Id="rId12" Type="http://schemas.openxmlformats.org/officeDocument/2006/relationships/hyperlink" Target="https://www.bbc.co.uk/bitesize/articles/zn64bdm"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bbc.co.uk/bitesize/articles/z4wfwty" TargetMode="External"/><Relationship Id="rId11" Type="http://schemas.openxmlformats.org/officeDocument/2006/relationships/hyperlink" Target="https://www.healthcareers.nhs.uk/explore-roles/allied-health-professionals/roles-allied-health-professions/dramatherapist" TargetMode="External"/><Relationship Id="rId5" Type="http://schemas.openxmlformats.org/officeDocument/2006/relationships/hyperlink" Target="https://www.bbc.co.uk/bitesize/articles/zv7hxbk" TargetMode="External"/><Relationship Id="rId10" Type="http://schemas.openxmlformats.org/officeDocument/2006/relationships/hyperlink" Target="https://www.bbc.co.uk/bitesize/articles/z47rxyc" TargetMode="External"/><Relationship Id="rId4" Type="http://schemas.openxmlformats.org/officeDocument/2006/relationships/hyperlink" Target="https://www.bbc.co.uk/bitesize/tags/zfmnwty/jobs-that-use-english-and-drama/1" TargetMode="Externa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6yg2sg" TargetMode="External"/><Relationship Id="rId13" Type="http://schemas.openxmlformats.org/officeDocument/2006/relationships/hyperlink" Target="https://www.bbc.co.uk/bitesize/tags/zfmnwty/jobs-that-use-english-and-drama/1" TargetMode="External"/><Relationship Id="rId3" Type="http://schemas.openxmlformats.org/officeDocument/2006/relationships/image" Target="../media/image9.png"/><Relationship Id="rId7" Type="http://schemas.openxmlformats.org/officeDocument/2006/relationships/image" Target="../media/image15.jpg"/><Relationship Id="rId12" Type="http://schemas.openxmlformats.org/officeDocument/2006/relationships/hyperlink" Target="https://www.bbc.co.uk/bitesize/articles/z4sm8x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hyperlink" Target="https://www.bbc.co.uk/bitesize/articles/zk6p2sg" TargetMode="External"/><Relationship Id="rId5" Type="http://schemas.openxmlformats.org/officeDocument/2006/relationships/image" Target="../media/image13.jpg"/><Relationship Id="rId10" Type="http://schemas.openxmlformats.org/officeDocument/2006/relationships/hyperlink" Target="https://www.bbc.co.uk/bitesize/articles/zr4np4j" TargetMode="External"/><Relationship Id="rId4" Type="http://schemas.openxmlformats.org/officeDocument/2006/relationships/hyperlink" Target="https://www.bbc.co.uk/bitesize/articles/zjmb2sg" TargetMode="External"/><Relationship Id="rId9" Type="http://schemas.openxmlformats.org/officeDocument/2006/relationships/hyperlink" Target="https://www.bbc.co.uk/bitesize/articles/zjwh8x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acto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lighting-technician"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dramatherapist" TargetMode="External"/><Relationship Id="rId5" Type="http://schemas.openxmlformats.org/officeDocument/2006/relationships/hyperlink" Target="https://nationalcareers.service.gov.uk/job-profiles/entertainer" TargetMode="External"/><Relationship Id="rId10" Type="http://schemas.openxmlformats.org/officeDocument/2006/relationships/hyperlink" Target="https://nationalcareers.service.gov.uk/job-profiles/tv-or-film-production-assistant" TargetMode="External"/><Relationship Id="rId4" Type="http://schemas.openxmlformats.org/officeDocument/2006/relationships/image" Target="../media/image16.png"/><Relationship Id="rId9" Type="http://schemas.openxmlformats.org/officeDocument/2006/relationships/hyperlink" Target="https://nationalcareers.service.gov.uk/job-profiles/stage-manag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oTi_LyNpUqk" TargetMode="External"/><Relationship Id="rId13" Type="http://schemas.openxmlformats.org/officeDocument/2006/relationships/hyperlink" Target="https://www.youtube.com/watch?v=fn1S75ppWuU&amp;feature=youtu.be" TargetMode="External"/><Relationship Id="rId3" Type="http://schemas.openxmlformats.org/officeDocument/2006/relationships/hyperlink" Target="https://youtu.be/MS5oga97jLI" TargetMode="External"/><Relationship Id="rId7" Type="http://schemas.openxmlformats.org/officeDocument/2006/relationships/hyperlink" Target="https://youtu.be/oTi_LyNpUqk%20&#8203;" TargetMode="External"/><Relationship Id="rId12" Type="http://schemas.openxmlformats.org/officeDocument/2006/relationships/hyperlink" Target="https://youtu.be/fn1S75ppWuU"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DFUqsm4tqsY" TargetMode="External"/><Relationship Id="rId11" Type="http://schemas.openxmlformats.org/officeDocument/2006/relationships/hyperlink" Target="https://www.youtube.com/watch?v=XiO4j5AuDXc" TargetMode="External"/><Relationship Id="rId5" Type="http://schemas.openxmlformats.org/officeDocument/2006/relationships/image" Target="../media/image17.jpeg"/><Relationship Id="rId10" Type="http://schemas.openxmlformats.org/officeDocument/2006/relationships/hyperlink" Target="https://www.youtube.com/watch?v=2tdtB1gTUkc" TargetMode="External"/><Relationship Id="rId4" Type="http://schemas.openxmlformats.org/officeDocument/2006/relationships/hyperlink" Target="https://www.youtube.com/watch?v=MS5oga97jLI" TargetMode="External"/><Relationship Id="rId9" Type="http://schemas.openxmlformats.org/officeDocument/2006/relationships/hyperlink" Target="https://www.youtube.com/watch?v=XaN-7sxSTG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entertainer" TargetMode="External"/><Relationship Id="rId13" Type="http://schemas.openxmlformats.org/officeDocument/2006/relationships/hyperlink" Target="https://www.youtube.com/watch?v=tTtjETjGDFY" TargetMode="External"/><Relationship Id="rId3" Type="http://schemas.openxmlformats.org/officeDocument/2006/relationships/hyperlink" Target="https://www.bbc.co.uk/bitesize/articles/zn64bdm" TargetMode="External"/><Relationship Id="rId7" Type="http://schemas.openxmlformats.org/officeDocument/2006/relationships/hyperlink" Target="https://nationalcareers.service.gov.uk/job-profiles/advertising-copywriter" TargetMode="External"/><Relationship Id="rId12" Type="http://schemas.openxmlformats.org/officeDocument/2006/relationships/image" Target="../media/image21.png"/><Relationship Id="rId17" Type="http://schemas.openxmlformats.org/officeDocument/2006/relationships/image" Target="../media/image9.png"/><Relationship Id="rId2" Type="http://schemas.openxmlformats.org/officeDocument/2006/relationships/notesSlide" Target="../notesSlides/notesSlide9.xml"/><Relationship Id="rId16" Type="http://schemas.openxmlformats.org/officeDocument/2006/relationships/hyperlink" Target="https://nationalcareers.service.gov.uk/explore-careers" TargetMode="External"/><Relationship Id="rId1" Type="http://schemas.openxmlformats.org/officeDocument/2006/relationships/slideLayout" Target="../slideLayouts/slideLayout14.xml"/><Relationship Id="rId6" Type="http://schemas.openxmlformats.org/officeDocument/2006/relationships/hyperlink" Target="https://nationalcareers.service.gov.uk/job-profiles/audio-visual-technician" TargetMode="External"/><Relationship Id="rId11" Type="http://schemas.openxmlformats.org/officeDocument/2006/relationships/image" Target="../media/image20.png"/><Relationship Id="rId5" Type="http://schemas.openxmlformats.org/officeDocument/2006/relationships/hyperlink" Target="https://www.bbc.co.uk/bitesize/articles/zfnct39" TargetMode="External"/><Relationship Id="rId15" Type="http://schemas.openxmlformats.org/officeDocument/2006/relationships/hyperlink" Target="https://www.bbc.co.uk/bitesize/articles/zhst2sg" TargetMode="External"/><Relationship Id="rId10" Type="http://schemas.openxmlformats.org/officeDocument/2006/relationships/image" Target="../media/image19.png"/><Relationship Id="rId4" Type="http://schemas.openxmlformats.org/officeDocument/2006/relationships/hyperlink" Target="https://www.bbc.co.uk/bitesize/articles/zhb4vk7" TargetMode="External"/><Relationship Id="rId9" Type="http://schemas.openxmlformats.org/officeDocument/2006/relationships/hyperlink" Target="https://icould.com/explore/categories/subject/drama-and-theatre-studies" TargetMode="Externa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731498" y="5112328"/>
            <a:ext cx="6366118" cy="1349086"/>
          </a:xfrm>
          <a:prstGeom prst="rect">
            <a:avLst/>
          </a:prstGeom>
        </p:spPr>
        <p:txBody>
          <a:bodyPr vert="horz" lIns="91440" tIns="45720" rIns="91440" bIns="45720" rtlCol="0" anchor="t">
            <a:normAutofit/>
          </a:bodyPr>
          <a:lstStyle/>
          <a:p>
            <a:pPr marL="0" indent="0">
              <a:buNone/>
            </a:pPr>
            <a:r>
              <a:rPr lang="en-GB" sz="2500" b="1" dirty="0">
                <a:solidFill>
                  <a:srgbClr val="E8B462"/>
                </a:solidFill>
              </a:rPr>
              <a:t>Where can studying Drama take you?</a:t>
            </a:r>
          </a:p>
          <a:p>
            <a:pPr marL="0" indent="0">
              <a:buNone/>
            </a:pPr>
            <a:r>
              <a:rPr lang="en-GB" sz="1800" dirty="0">
                <a:solidFill>
                  <a:srgbClr val="00A8A6"/>
                </a:solidFill>
              </a:rPr>
              <a:t>Highlighting the relevance of Drama to future careers and opportunities</a:t>
            </a:r>
            <a:endParaRPr lang="en-GB" sz="1800" dirty="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E8B462">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2" y="1497181"/>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(Drama)</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ea typeface="+mn-lt"/>
                <a:cs typeface="+mn-lt"/>
                <a:hlinkClick r:id="rId3">
                  <a:extLst>
                    <a:ext uri="{A12FA001-AC4F-418D-AE19-62706E023703}">
                      <ahyp:hlinkClr xmlns:ahyp="http://schemas.microsoft.com/office/drawing/2018/hyperlinkcolor" val="tx"/>
                    </a:ext>
                  </a:extLst>
                </a:hlinkClick>
              </a:rPr>
              <a:t>Drama Therapist</a:t>
            </a:r>
            <a:r>
              <a:rPr lang="en-GB" sz="2000" b="1" dirty="0">
                <a:solidFill>
                  <a:schemeClr val="tx2"/>
                </a:solidFill>
                <a:ea typeface="+mn-lt"/>
                <a:cs typeface="+mn-lt"/>
              </a:rPr>
              <a:t> </a:t>
            </a:r>
            <a:endParaRPr lang="en-GB" sz="2000">
              <a:solidFill>
                <a:schemeClr val="tx2"/>
              </a:solidFill>
              <a:latin typeface="Calibri"/>
              <a:ea typeface="+mn-lt"/>
              <a:cs typeface="Segoe UI"/>
            </a:endParaRPr>
          </a:p>
          <a:p>
            <a:endParaRPr lang="en-GB" sz="2000" u="sng" dirty="0">
              <a:solidFill>
                <a:schemeClr val="bg1"/>
              </a:solidFill>
              <a:latin typeface="Calibri"/>
              <a:ea typeface="Source Sans Pro"/>
              <a:cs typeface="Segoe U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ea typeface="Calibri"/>
                <a:cs typeface="Segoe UI"/>
                <a:hlinkClick r:id="rId4">
                  <a:extLst>
                    <a:ext uri="{A12FA001-AC4F-418D-AE19-62706E023703}">
                      <ahyp:hlinkClr xmlns:ahyp="http://schemas.microsoft.com/office/drawing/2018/hyperlinkcolor" val="tx"/>
                    </a:ext>
                  </a:extLst>
                </a:hlinkClick>
              </a:rPr>
              <a:t>Youth Worker</a:t>
            </a:r>
            <a:r>
              <a:rPr lang="en-GB" sz="2000" b="1" dirty="0">
                <a:solidFill>
                  <a:schemeClr val="tx2"/>
                </a:solidFill>
                <a:latin typeface="Calibri"/>
                <a:ea typeface="Calibri"/>
                <a:cs typeface="Segoe UI"/>
              </a:rPr>
              <a:t> </a:t>
            </a:r>
            <a:endParaRPr lang="en-GB" sz="2000" u="sng">
              <a:solidFill>
                <a:schemeClr val="tx2"/>
              </a:solidFill>
              <a:latin typeface="Calibri"/>
              <a:ea typeface="Calibri"/>
              <a:cs typeface="+mn-lt"/>
            </a:endParaRPr>
          </a:p>
          <a:p>
            <a:endParaRPr lang="en-GB" sz="2000" u="sng" dirty="0">
              <a:solidFill>
                <a:srgbClr val="05A8A7"/>
              </a:solidFill>
              <a:latin typeface="Calibri"/>
              <a:ea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ea typeface="Calibri"/>
                <a:cs typeface="Segoe UI"/>
                <a:hlinkClick r:id="rId5">
                  <a:extLst>
                    <a:ext uri="{A12FA001-AC4F-418D-AE19-62706E023703}">
                      <ahyp:hlinkClr xmlns:ahyp="http://schemas.microsoft.com/office/drawing/2018/hyperlinkcolor" val="tx"/>
                    </a:ext>
                  </a:extLst>
                </a:hlinkClick>
              </a:rPr>
              <a:t>Air Cabin Crew</a:t>
            </a:r>
            <a:r>
              <a:rPr lang="en-GB" sz="2000" b="1" dirty="0">
                <a:solidFill>
                  <a:schemeClr val="tx2"/>
                </a:solidFill>
                <a:latin typeface="Calibri"/>
                <a:ea typeface="Calibri"/>
                <a:cs typeface="Segoe UI"/>
              </a:rPr>
              <a:t> </a:t>
            </a:r>
            <a:endParaRPr lang="en-GB" sz="2000" u="sng">
              <a:solidFill>
                <a:schemeClr val="tx2"/>
              </a:solidFill>
              <a:latin typeface="Calibri"/>
              <a:ea typeface="Calibri"/>
              <a:cs typeface="+mn-lt"/>
            </a:endParaRPr>
          </a:p>
          <a:p>
            <a:endParaRPr lang="en-GB" sz="2000" u="sng" dirty="0">
              <a:solidFill>
                <a:srgbClr val="05A8A7"/>
              </a:solidFill>
              <a:ea typeface="Calibri"/>
              <a:cs typeface="Calibri"/>
            </a:endParaRPr>
          </a:p>
        </p:txBody>
      </p:sp>
      <p:pic>
        <p:nvPicPr>
          <p:cNvPr id="11" name="Picture 10">
            <a:extLst>
              <a:ext uri="{FF2B5EF4-FFF2-40B4-BE49-F238E27FC236}">
                <a16:creationId xmlns:a16="http://schemas.microsoft.com/office/drawing/2014/main" id="{6EBE8CBB-7112-2831-4A73-B84ADE24B024}"/>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pic>
        <p:nvPicPr>
          <p:cNvPr id="12" name="Picture 11">
            <a:extLst>
              <a:ext uri="{FF2B5EF4-FFF2-40B4-BE49-F238E27FC236}">
                <a16:creationId xmlns:a16="http://schemas.microsoft.com/office/drawing/2014/main" id="{8B382282-CCED-1BDB-BAAB-325F78B06C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6EF21235-5266-9078-0B98-1D15FEBA956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4350B4AF-8433-7461-9154-68D5703FF4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175005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rtlCol="0">
            <a:spAutoFit/>
          </a:bodyPr>
          <a:lstStyle/>
          <a:p>
            <a:r>
              <a:rPr lang="en-US" sz="3600" b="1">
                <a:solidFill>
                  <a:schemeClr val="tx2"/>
                </a:solidFill>
              </a:rPr>
              <a:t>Drama careers in a changing world:</a:t>
            </a:r>
          </a:p>
          <a:p>
            <a:r>
              <a:rPr lang="en-US" sz="36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075712"/>
            <a:ext cx="7767590" cy="1323439"/>
          </a:xfrm>
          <a:prstGeom prst="rect">
            <a:avLst/>
          </a:prstGeom>
          <a:noFill/>
        </p:spPr>
        <p:txBody>
          <a:bodyPr wrap="square" lIns="91440" tIns="45720" rIns="91440" bIns="45720" rtlCol="0" anchor="t">
            <a:spAutoFit/>
          </a:bodyPr>
          <a:lstStyle/>
          <a:p>
            <a:r>
              <a:rPr lang="en-GB" sz="2000" b="1" dirty="0">
                <a:solidFill>
                  <a:srgbClr val="E8B462"/>
                </a:solidFill>
              </a:rPr>
              <a:t>The world will be changing drastically in the next few years to cope with the impacts of climate change and nature loss, and the need to lower greenhouse gas emissions and unsustainable practices. How might this steer your choice of career path using your Drama skills?</a:t>
            </a:r>
            <a:endParaRPr lang="en-GB" sz="2000" b="1" u="sng" dirty="0">
              <a:solidFill>
                <a:srgbClr val="E8B462"/>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9" name="Picture 8">
            <a:extLst>
              <a:ext uri="{FF2B5EF4-FFF2-40B4-BE49-F238E27FC236}">
                <a16:creationId xmlns:a16="http://schemas.microsoft.com/office/drawing/2014/main" id="{1B2BCE71-1888-2481-E1F6-74656234D9C9}"/>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612464"/>
            <a:ext cx="8333981" cy="646331"/>
          </a:xfrm>
          <a:prstGeom prst="rect">
            <a:avLst/>
          </a:prstGeom>
          <a:noFill/>
        </p:spPr>
        <p:txBody>
          <a:bodyPr wrap="square" lIns="91440" tIns="45720" rIns="91440" bIns="45720" rtlCol="0" anchor="t">
            <a:spAutoFit/>
          </a:bodyPr>
          <a:lstStyle/>
          <a:p>
            <a:r>
              <a:rPr lang="en-US" sz="3600" b="1" dirty="0">
                <a:solidFill>
                  <a:schemeClr val="tx2"/>
                </a:solidFill>
              </a:rPr>
              <a:t>Drama careers in a changing world</a:t>
            </a:r>
          </a:p>
        </p:txBody>
      </p:sp>
      <p:sp>
        <p:nvSpPr>
          <p:cNvPr id="10" name="TextBox 9">
            <a:extLst>
              <a:ext uri="{FF2B5EF4-FFF2-40B4-BE49-F238E27FC236}">
                <a16:creationId xmlns:a16="http://schemas.microsoft.com/office/drawing/2014/main" id="{2AFA5B8E-E349-4901-00D8-0E860F6F4000}"/>
              </a:ext>
            </a:extLst>
          </p:cNvPr>
          <p:cNvSpPr txBox="1"/>
          <p:nvPr/>
        </p:nvSpPr>
        <p:spPr>
          <a:xfrm>
            <a:off x="1033818" y="2896504"/>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lumMod val="50000"/>
                  </a:schemeClr>
                </a:solidFill>
                <a:latin typeface="Calibri"/>
                <a:ea typeface="Calibri"/>
                <a:cs typeface="Segoe UI"/>
                <a:hlinkClick r:id="rId5">
                  <a:extLst>
                    <a:ext uri="{A12FA001-AC4F-418D-AE19-62706E023703}">
                      <ahyp:hlinkClr xmlns:ahyp="http://schemas.microsoft.com/office/drawing/2018/hyperlinkcolor" val="tx"/>
                    </a:ext>
                  </a:extLst>
                </a:hlinkClick>
              </a:rPr>
              <a:t>Drama Artist</a:t>
            </a:r>
            <a:r>
              <a:rPr lang="en-GB" sz="2000" b="1" dirty="0">
                <a:solidFill>
                  <a:schemeClr val="tx2">
                    <a:lumMod val="50000"/>
                  </a:schemeClr>
                </a:solidFill>
                <a:latin typeface="Calibri"/>
                <a:ea typeface="Calibri"/>
                <a:cs typeface="Segoe UI"/>
              </a:rPr>
              <a:t> </a:t>
            </a:r>
            <a:endParaRPr lang="en-GB" sz="2000" u="sng">
              <a:solidFill>
                <a:schemeClr val="tx2">
                  <a:lumMod val="50000"/>
                </a:schemeClr>
              </a:solidFill>
              <a:latin typeface="Calibri"/>
              <a:ea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1033817" y="4262577"/>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dirty="0">
                <a:solidFill>
                  <a:schemeClr val="tx2">
                    <a:lumMod val="50000"/>
                  </a:schemeClr>
                </a:solidFill>
                <a:latin typeface="Calibri"/>
                <a:ea typeface="Calibri"/>
                <a:cs typeface="Segoe UI"/>
                <a:hlinkClick r:id="rId6">
                  <a:extLst>
                    <a:ext uri="{A12FA001-AC4F-418D-AE19-62706E023703}">
                      <ahyp:hlinkClr xmlns:ahyp="http://schemas.microsoft.com/office/drawing/2018/hyperlinkcolor" val="tx"/>
                    </a:ext>
                  </a:extLst>
                </a:hlinkClick>
              </a:rPr>
              <a:t>Eco Manager (Film)</a:t>
            </a:r>
            <a:endParaRPr lang="en-GB" sz="2000" b="1" u="sng">
              <a:solidFill>
                <a:schemeClr val="tx2">
                  <a:lumMod val="50000"/>
                </a:schemeClr>
              </a:solidFill>
              <a:latin typeface="Calibri"/>
              <a:ea typeface="Calibri"/>
              <a:cs typeface="Segoe UI"/>
            </a:endParaRPr>
          </a:p>
        </p:txBody>
      </p:sp>
      <p:pic>
        <p:nvPicPr>
          <p:cNvPr id="16" name="Picture 15">
            <a:extLst>
              <a:ext uri="{FF2B5EF4-FFF2-40B4-BE49-F238E27FC236}">
                <a16:creationId xmlns:a16="http://schemas.microsoft.com/office/drawing/2014/main" id="{A368DFC1-8B19-E534-5447-E1046194B4CB}"/>
              </a:ext>
            </a:extLst>
          </p:cNvPr>
          <p:cNvPicPr>
            <a:picLocks noChangeAspect="1"/>
          </p:cNvPicPr>
          <p:nvPr/>
        </p:nvPicPr>
        <p:blipFill>
          <a:blip r:embed="rId7">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pic>
        <p:nvPicPr>
          <p:cNvPr id="17" name="Picture 16">
            <a:extLst>
              <a:ext uri="{FF2B5EF4-FFF2-40B4-BE49-F238E27FC236}">
                <a16:creationId xmlns:a16="http://schemas.microsoft.com/office/drawing/2014/main" id="{B89D0087-80BC-7E05-E4C2-C3B64B72FD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6833" y="2900119"/>
            <a:ext cx="571384" cy="536605"/>
          </a:xfrm>
          <a:prstGeom prst="rect">
            <a:avLst/>
          </a:prstGeom>
        </p:spPr>
      </p:pic>
      <p:pic>
        <p:nvPicPr>
          <p:cNvPr id="18" name="Picture 17">
            <a:extLst>
              <a:ext uri="{FF2B5EF4-FFF2-40B4-BE49-F238E27FC236}">
                <a16:creationId xmlns:a16="http://schemas.microsoft.com/office/drawing/2014/main" id="{0A3D4C98-2E5D-BADF-CEF5-2ABBA9D8251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2888" y="4263856"/>
            <a:ext cx="571384" cy="536605"/>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F7B232"/>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solidFill>
                  <a:schemeClr val="tx2"/>
                </a:solidFill>
              </a:rPr>
              <a:t>Every career</a:t>
            </a:r>
          </a:p>
          <a:p>
            <a:pPr algn="ctr"/>
            <a:r>
              <a:rPr lang="en-GB" sz="1600" b="1" dirty="0">
                <a:solidFill>
                  <a:schemeClr val="tx2"/>
                </a:solidFill>
                <a:effectLst/>
              </a:rPr>
              <a:t>can be sustainable</a:t>
            </a:r>
          </a:p>
          <a:p>
            <a:pPr algn="ctr"/>
            <a:r>
              <a:rPr lang="en-GB" sz="1600" dirty="0">
                <a:solidFill>
                  <a:schemeClr val="tx2"/>
                </a:solidFill>
              </a:rPr>
              <a:t>1. Use your skills and passion for sustainability to help businesses adapt</a:t>
            </a:r>
            <a:endParaRPr lang="en-GB" sz="1600" dirty="0">
              <a:solidFill>
                <a:schemeClr val="tx2"/>
              </a:solidFill>
              <a:cs typeface="Calibri"/>
            </a:endParaRPr>
          </a:p>
          <a:p>
            <a:pPr algn="ctr"/>
            <a:r>
              <a:rPr lang="en-GB" sz="1600" dirty="0">
                <a:solidFill>
                  <a:schemeClr val="tx2"/>
                </a:solidFill>
              </a:rPr>
              <a:t>2. Work for a company with sustainable values</a:t>
            </a:r>
          </a:p>
          <a:p>
            <a:pPr algn="ctr"/>
            <a:r>
              <a:rPr lang="en-GB" sz="1600" b="0" dirty="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24" name="Picture 23">
            <a:extLst>
              <a:ext uri="{FF2B5EF4-FFF2-40B4-BE49-F238E27FC236}">
                <a16:creationId xmlns:a16="http://schemas.microsoft.com/office/drawing/2014/main" id="{B866925E-6634-3F97-A890-40C87459023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34008" y="2288609"/>
            <a:ext cx="2883980" cy="2988297"/>
          </a:xfrm>
          <a:prstGeom prst="rect">
            <a:avLst/>
          </a:prstGeom>
        </p:spPr>
      </p:pic>
      <p:pic>
        <p:nvPicPr>
          <p:cNvPr id="23" name="Picture 22">
            <a:extLst>
              <a:ext uri="{FF2B5EF4-FFF2-40B4-BE49-F238E27FC236}">
                <a16:creationId xmlns:a16="http://schemas.microsoft.com/office/drawing/2014/main" id="{2441BBC9-CEE2-2781-F09C-0D19FBACDCD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946776" y="2288609"/>
            <a:ext cx="2883980" cy="2988297"/>
          </a:xfrm>
          <a:prstGeom prst="rect">
            <a:avLst/>
          </a:prstGeom>
        </p:spPr>
      </p:pic>
      <p:pic>
        <p:nvPicPr>
          <p:cNvPr id="22" name="Picture 21">
            <a:extLst>
              <a:ext uri="{FF2B5EF4-FFF2-40B4-BE49-F238E27FC236}">
                <a16:creationId xmlns:a16="http://schemas.microsoft.com/office/drawing/2014/main" id="{912D9B33-6954-D354-2A47-413F636A3B92}"/>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475686" y="2268094"/>
            <a:ext cx="2883980" cy="2988297"/>
          </a:xfrm>
          <a:prstGeom prst="rect">
            <a:avLst/>
          </a:prstGeom>
        </p:spPr>
      </p:pic>
      <p:pic>
        <p:nvPicPr>
          <p:cNvPr id="21" name="Picture 20">
            <a:extLst>
              <a:ext uri="{FF2B5EF4-FFF2-40B4-BE49-F238E27FC236}">
                <a16:creationId xmlns:a16="http://schemas.microsoft.com/office/drawing/2014/main" id="{01A194CE-775B-4C68-95CD-AA33B00F1C8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06035" y="2313156"/>
            <a:ext cx="2883980" cy="2988297"/>
          </a:xfrm>
          <a:prstGeom prst="rect">
            <a:avLst/>
          </a:prstGeom>
        </p:spPr>
      </p:pic>
      <p:pic>
        <p:nvPicPr>
          <p:cNvPr id="20" name="Picture 19">
            <a:extLst>
              <a:ext uri="{FF2B5EF4-FFF2-40B4-BE49-F238E27FC236}">
                <a16:creationId xmlns:a16="http://schemas.microsoft.com/office/drawing/2014/main" id="{E939E217-8BD7-952E-0F88-05CAD683C0E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69024" y="2347274"/>
            <a:ext cx="2883980" cy="2988297"/>
          </a:xfrm>
          <a:prstGeom prst="rect">
            <a:avLst/>
          </a:prstGeom>
        </p:spPr>
      </p:pic>
      <p:sp>
        <p:nvSpPr>
          <p:cNvPr id="307" name="Google Shape;307;p24"/>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dirty="0">
                <a:solidFill>
                  <a:schemeClr val="dk2"/>
                </a:solidFill>
                <a:latin typeface="Calibri"/>
                <a:ea typeface="Calibri"/>
                <a:cs typeface="Calibri"/>
                <a:sym typeface="Calibri"/>
              </a:rPr>
              <a:t>A spotlight on Technicians using Drama</a:t>
            </a:r>
            <a:endParaRPr sz="4000" b="1" i="0" u="none" strike="noStrike" cap="none" dirty="0">
              <a:solidFill>
                <a:schemeClr val="dk2"/>
              </a:solidFill>
              <a:latin typeface="Calibri"/>
              <a:ea typeface="Calibri"/>
              <a:cs typeface="Calibri"/>
              <a:sym typeface="Calibri"/>
            </a:endParaRPr>
          </a:p>
        </p:txBody>
      </p:sp>
      <p:pic>
        <p:nvPicPr>
          <p:cNvPr id="308" name="Google Shape;308;p24"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309" name="Google Shape;309;p24"/>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Drama keep industries moving </a:t>
            </a:r>
            <a:r>
              <a:rPr lang="en-GB" sz="2000" dirty="0">
                <a:solidFill>
                  <a:schemeClr val="dk1"/>
                </a:solidFill>
                <a:latin typeface="Calibri"/>
                <a:ea typeface="Calibri"/>
                <a:cs typeface="Calibri"/>
                <a:sym typeface="Calibri"/>
              </a:rPr>
              <a:t>and the real difference technicians make in our lives.  </a:t>
            </a:r>
            <a:endParaRPr/>
          </a:p>
        </p:txBody>
      </p:sp>
      <p:sp>
        <p:nvSpPr>
          <p:cNvPr id="311" name="Google Shape;311;p24"/>
          <p:cNvSpPr/>
          <p:nvPr/>
        </p:nvSpPr>
        <p:spPr>
          <a:xfrm>
            <a:off x="767704"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R029 Creative Venue Technician</a:t>
            </a:r>
            <a:endParaRPr sz="1800">
              <a:solidFill>
                <a:schemeClr val="dk2"/>
              </a:solidFill>
              <a:latin typeface="Calibri"/>
              <a:ea typeface="Calibri"/>
              <a:cs typeface="Calibri"/>
              <a:sym typeface="Calibri"/>
            </a:endParaRPr>
          </a:p>
        </p:txBody>
      </p:sp>
      <p:sp>
        <p:nvSpPr>
          <p:cNvPr id="312" name="Google Shape;312;p24"/>
          <p:cNvSpPr/>
          <p:nvPr/>
        </p:nvSpPr>
        <p:spPr>
          <a:xfrm>
            <a:off x="2808922" y="3529930"/>
            <a:ext cx="1609200" cy="1609200"/>
          </a:xfrm>
          <a:prstGeom prst="ellipse">
            <a:avLst/>
          </a:prstGeom>
          <a:solidFill>
            <a:schemeClr val="lt2"/>
          </a:solidFill>
          <a:ln w="57150" cap="flat" cmpd="sng">
            <a:solidFill>
              <a:srgbClr val="E8B4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R089 Special Effects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dirty="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a:t>
            </a:r>
            <a:endParaRPr sz="1800">
              <a:solidFill>
                <a:schemeClr val="dk2"/>
              </a:solidFill>
              <a:latin typeface="Calibri"/>
              <a:ea typeface="Calibri"/>
              <a:cs typeface="Calibri"/>
              <a:sym typeface="Calibri"/>
            </a:endParaRPr>
          </a:p>
        </p:txBody>
      </p:sp>
      <p:sp>
        <p:nvSpPr>
          <p:cNvPr id="313" name="Google Shape;313;p24"/>
          <p:cNvSpPr/>
          <p:nvPr/>
        </p:nvSpPr>
        <p:spPr>
          <a:xfrm>
            <a:off x="5173990" y="298635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R061 Lighting Technician</a:t>
            </a:r>
            <a:endParaRPr sz="1800">
              <a:solidFill>
                <a:schemeClr val="dk2"/>
              </a:solidFill>
              <a:latin typeface="Calibri"/>
              <a:ea typeface="Calibri"/>
              <a:cs typeface="Calibri"/>
              <a:sym typeface="Calibri"/>
            </a:endParaRPr>
          </a:p>
        </p:txBody>
      </p:sp>
      <p:sp>
        <p:nvSpPr>
          <p:cNvPr id="314" name="Google Shape;314;p24"/>
          <p:cNvSpPr/>
          <p:nvPr/>
        </p:nvSpPr>
        <p:spPr>
          <a:xfrm>
            <a:off x="7824808" y="3594589"/>
            <a:ext cx="1609200" cy="1609200"/>
          </a:xfrm>
          <a:prstGeom prst="ellipse">
            <a:avLst/>
          </a:prstGeom>
          <a:solidFill>
            <a:schemeClr val="lt2"/>
          </a:solidFill>
          <a:ln w="57150" cap="flat" cmpd="sng">
            <a:solidFill>
              <a:srgbClr val="E8B4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R075 </a:t>
            </a:r>
            <a:endParaRPr/>
          </a:p>
          <a:p>
            <a:pPr marL="0" marR="0" lvl="0" indent="0" algn="ctr" rtl="0">
              <a:spcBef>
                <a:spcPts val="0"/>
              </a:spcBef>
              <a:spcAft>
                <a:spcPts val="0"/>
              </a:spcAft>
              <a:buNone/>
            </a:pPr>
            <a:r>
              <a:rPr lang="en-GB" sz="1400" dirty="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Post Production Technician </a:t>
            </a:r>
            <a:endParaRPr sz="1400">
              <a:solidFill>
                <a:schemeClr val="dk2"/>
              </a:solidFill>
              <a:latin typeface="Calibri"/>
              <a:ea typeface="Calibri"/>
              <a:cs typeface="Calibri"/>
              <a:sym typeface="Calibri"/>
            </a:endParaRPr>
          </a:p>
        </p:txBody>
      </p:sp>
      <p:sp>
        <p:nvSpPr>
          <p:cNvPr id="315" name="Google Shape;315;p24"/>
          <p:cNvSpPr/>
          <p:nvPr/>
        </p:nvSpPr>
        <p:spPr>
          <a:xfrm>
            <a:off x="10066051" y="249104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a:solidFill>
                  <a:schemeClr val="dk2"/>
                </a:solidFill>
                <a:latin typeface="Calibri"/>
                <a:ea typeface="Calibri"/>
                <a:cs typeface="Calibri"/>
                <a:sym typeface="Calibri"/>
                <a:hlinkClick r:id="rId9"/>
              </a:rPr>
              <a:t>R087 Sound Technician</a:t>
            </a:r>
            <a:r>
              <a:rPr lang="en-GB" sz="1400" dirty="0">
                <a:solidFill>
                  <a:schemeClr val="dk2"/>
                </a:solidFill>
                <a:latin typeface="Calibri"/>
                <a:ea typeface="Calibri"/>
                <a:cs typeface="Calibri"/>
                <a:sym typeface="Calibri"/>
              </a:rPr>
              <a:t> </a:t>
            </a:r>
            <a:endParaRPr sz="1400" dirty="0">
              <a:solidFill>
                <a:schemeClr val="dk2"/>
              </a:solidFill>
              <a:latin typeface="Calibri"/>
              <a:ea typeface="Calibri"/>
              <a:cs typeface="Calibri"/>
              <a:sym typeface="Calibri"/>
            </a:endParaRPr>
          </a:p>
        </p:txBody>
      </p:sp>
      <p:sp>
        <p:nvSpPr>
          <p:cNvPr id="318" name="Google Shape;318;p24"/>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319" name="Google Shape;319;p24" descr="Icon&#10;&#10;Description automatically generated"/>
          <p:cNvPicPr preferRelativeResize="0"/>
          <p:nvPr/>
        </p:nvPicPr>
        <p:blipFill rotWithShape="1">
          <a:blip r:embed="rId10">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743C9F8D-0557-7B98-AE69-B606BE3A1B67}"/>
              </a:ext>
            </a:extLst>
          </p:cNvPr>
          <p:cNvPicPr>
            <a:picLocks noChangeAspect="1"/>
          </p:cNvPicPr>
          <p:nvPr/>
        </p:nvPicPr>
        <p:blipFill>
          <a:blip r:embed="rId11"/>
          <a:stretch>
            <a:fillRect/>
          </a:stretch>
        </p:blipFill>
        <p:spPr>
          <a:xfrm>
            <a:off x="1382228" y="5731108"/>
            <a:ext cx="2743200" cy="1028700"/>
          </a:xfrm>
          <a:prstGeom prst="rect">
            <a:avLst/>
          </a:prstGeom>
        </p:spPr>
      </p:pic>
      <p:sp>
        <p:nvSpPr>
          <p:cNvPr id="5" name="Google Shape;80;p13">
            <a:extLst>
              <a:ext uri="{FF2B5EF4-FFF2-40B4-BE49-F238E27FC236}">
                <a16:creationId xmlns:a16="http://schemas.microsoft.com/office/drawing/2014/main" id="{5424D0BF-AEFD-10AF-AF2C-D875653EFBB7}"/>
              </a:ext>
            </a:extLst>
          </p:cNvPr>
          <p:cNvSpPr/>
          <p:nvPr/>
        </p:nvSpPr>
        <p:spPr>
          <a:xfrm>
            <a:off x="7821773"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072EF5D0-BA22-6525-B828-65A4DE2B57F5}"/>
              </a:ext>
            </a:extLst>
          </p:cNvPr>
          <p:cNvSpPr/>
          <p:nvPr/>
        </p:nvSpPr>
        <p:spPr>
          <a:xfrm>
            <a:off x="10035495"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BCB7518-4719-1F43-9416-BD8EDBE5700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500"/>
          <a:stretch/>
        </p:blipFill>
        <p:spPr>
          <a:xfrm>
            <a:off x="-1" y="2586888"/>
            <a:ext cx="2552333" cy="2708434"/>
          </a:xfrm>
          <a:prstGeom prst="rect">
            <a:avLst/>
          </a:prstGeom>
        </p:spPr>
      </p:pic>
      <p:pic>
        <p:nvPicPr>
          <p:cNvPr id="36" name="Picture 35">
            <a:extLst>
              <a:ext uri="{FF2B5EF4-FFF2-40B4-BE49-F238E27FC236}">
                <a16:creationId xmlns:a16="http://schemas.microsoft.com/office/drawing/2014/main" id="{B284E49E-A4F2-B167-E75A-987DBF88E5E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95785" y="2586007"/>
            <a:ext cx="2883980" cy="2708434"/>
          </a:xfrm>
          <a:prstGeom prst="rect">
            <a:avLst/>
          </a:prstGeom>
        </p:spPr>
      </p:pic>
      <p:pic>
        <p:nvPicPr>
          <p:cNvPr id="37" name="Picture 36">
            <a:extLst>
              <a:ext uri="{FF2B5EF4-FFF2-40B4-BE49-F238E27FC236}">
                <a16:creationId xmlns:a16="http://schemas.microsoft.com/office/drawing/2014/main" id="{6DBBE4B9-56A4-885A-D0C7-870246C5632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50869" y="2570044"/>
            <a:ext cx="2883980" cy="2708434"/>
          </a:xfrm>
          <a:prstGeom prst="rect">
            <a:avLst/>
          </a:prstGeom>
        </p:spPr>
      </p:pic>
      <p:pic>
        <p:nvPicPr>
          <p:cNvPr id="38" name="Picture 37">
            <a:extLst>
              <a:ext uri="{FF2B5EF4-FFF2-40B4-BE49-F238E27FC236}">
                <a16:creationId xmlns:a16="http://schemas.microsoft.com/office/drawing/2014/main" id="{429EDC19-523C-EC63-C62E-2AE439A9ADE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161"/>
          <a:stretch/>
        </p:blipFill>
        <p:spPr>
          <a:xfrm>
            <a:off x="10495096" y="2579471"/>
            <a:ext cx="1696904" cy="2708434"/>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dirty="0">
                <a:solidFill>
                  <a:schemeClr val="tx2"/>
                </a:solidFill>
                <a:latin typeface="Calibri"/>
                <a:cs typeface="Calibri"/>
              </a:rPr>
              <a:t>Drama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ea typeface="Calibri"/>
                <a:cs typeface="Calibri"/>
              </a:rPr>
              <a:t>Combine Study </a:t>
            </a:r>
            <a:br>
              <a:rPr lang="en-GB" sz="2500" b="1" dirty="0">
                <a:latin typeface="Calibri" panose="020F0502020204030204" pitchFamily="34" charset="0"/>
                <a:cs typeface="Calibri" panose="020F0502020204030204" pitchFamily="34" charset="0"/>
              </a:rPr>
            </a:br>
            <a:r>
              <a:rPr lang="en-GB" sz="2500" b="1" dirty="0">
                <a:latin typeface="Calibri"/>
                <a:ea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ea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ea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15C8CB80-2E6F-760D-37C4-D4A208847E31}"/>
              </a:ext>
            </a:extLst>
          </p:cNvPr>
          <p:cNvPicPr>
            <a:picLocks noChangeAspect="1"/>
          </p:cNvPicPr>
          <p:nvPr/>
        </p:nvPicPr>
        <p:blipFill>
          <a:blip r:embed="rId7"/>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BA464FE-A59A-E805-53F1-3EF29E45FC9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246"/>
          <a:stretch/>
        </p:blipFill>
        <p:spPr>
          <a:xfrm>
            <a:off x="401000" y="4941664"/>
            <a:ext cx="2883980" cy="1916336"/>
          </a:xfrm>
          <a:prstGeom prst="rect">
            <a:avLst/>
          </a:prstGeom>
        </p:spPr>
      </p:pic>
      <p:pic>
        <p:nvPicPr>
          <p:cNvPr id="21" name="Picture 20">
            <a:extLst>
              <a:ext uri="{FF2B5EF4-FFF2-40B4-BE49-F238E27FC236}">
                <a16:creationId xmlns:a16="http://schemas.microsoft.com/office/drawing/2014/main" id="{FD6A7AF2-34AD-733A-80B9-31227022DA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246"/>
          <a:stretch/>
        </p:blipFill>
        <p:spPr>
          <a:xfrm>
            <a:off x="2821183" y="4941664"/>
            <a:ext cx="2883980" cy="1916336"/>
          </a:xfrm>
          <a:prstGeom prst="rect">
            <a:avLst/>
          </a:prstGeom>
        </p:spPr>
      </p:pic>
      <p:sp>
        <p:nvSpPr>
          <p:cNvPr id="2" name="Title 1"/>
          <p:cNvSpPr>
            <a:spLocks noGrp="1"/>
          </p:cNvSpPr>
          <p:nvPr>
            <p:ph type="ctrTitle" idx="4294967295"/>
          </p:nvPr>
        </p:nvSpPr>
        <p:spPr>
          <a:xfrm>
            <a:off x="1108979" y="1607923"/>
            <a:ext cx="6023207" cy="534148"/>
          </a:xfrm>
          <a:prstGeom prst="rect">
            <a:avLst/>
          </a:prstGeom>
        </p:spPr>
        <p:txBody>
          <a:bodyPr lIns="91440" tIns="45720" rIns="91440" bIns="45720" anchor="t">
            <a:noAutofit/>
          </a:bodyPr>
          <a:lstStyle/>
          <a:p>
            <a:r>
              <a:rPr lang="en-GB" sz="3600" b="1" dirty="0">
                <a:solidFill>
                  <a:schemeClr val="tx2"/>
                </a:solidFill>
                <a:latin typeface="Calibri"/>
                <a:ea typeface="Calibri"/>
                <a:cs typeface="Calibri"/>
              </a:rPr>
              <a:t>Combine Study and Work</a:t>
            </a:r>
            <a:endParaRPr lang="en-GB" sz="3600" b="1" dirty="0">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328324"/>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dirty="0">
                <a:cs typeface="Calibri"/>
              </a:rPr>
              <a:t>Apprenticeships</a:t>
            </a:r>
            <a:r>
              <a:rPr lang="en-GB" sz="2500" dirty="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dirty="0">
                <a:solidFill>
                  <a:schemeClr val="tx2"/>
                </a:solidFill>
              </a:rPr>
              <a:t>• Events Assistant</a:t>
            </a:r>
            <a:br>
              <a:rPr lang="en-GB" sz="1400" dirty="0"/>
            </a:br>
            <a:r>
              <a:rPr lang="en-GB" sz="1400" dirty="0">
                <a:solidFill>
                  <a:schemeClr val="tx2"/>
                </a:solidFill>
              </a:rPr>
              <a:t>• Puppet Master                                        </a:t>
            </a:r>
            <a:endParaRPr lang="en-GB" sz="1400" dirty="0">
              <a:solidFill>
                <a:schemeClr val="tx2"/>
              </a:solidFill>
              <a:cs typeface="Calibri"/>
            </a:endParaRPr>
          </a:p>
          <a:p>
            <a:pPr marL="0" indent="0">
              <a:lnSpc>
                <a:spcPct val="100000"/>
              </a:lnSpc>
              <a:spcBef>
                <a:spcPts val="0"/>
              </a:spcBef>
              <a:buNone/>
            </a:pPr>
            <a:r>
              <a:rPr lang="en-GB" sz="1400" dirty="0">
                <a:solidFill>
                  <a:schemeClr val="tx2"/>
                </a:solidFill>
              </a:rPr>
              <a:t>• Cultural Learning officer </a:t>
            </a:r>
            <a:br>
              <a:rPr lang="en-GB" sz="1400" dirty="0"/>
            </a:br>
            <a:r>
              <a:rPr lang="en-GB" sz="1400" dirty="0">
                <a:solidFill>
                  <a:schemeClr val="tx2"/>
                </a:solidFill>
              </a:rPr>
              <a:t>• Visual Effects Artist</a:t>
            </a:r>
            <a:endParaRPr lang="en-GB" sz="1400" dirty="0">
              <a:solidFill>
                <a:schemeClr val="tx2"/>
              </a:solidFill>
              <a:cs typeface="Calibri"/>
            </a:endParaRPr>
          </a:p>
          <a:p>
            <a:pPr marL="0" indent="0">
              <a:lnSpc>
                <a:spcPct val="100000"/>
              </a:lnSpc>
              <a:spcBef>
                <a:spcPts val="0"/>
              </a:spcBef>
              <a:buNone/>
            </a:pPr>
            <a:r>
              <a:rPr lang="en-GB" sz="1400" dirty="0">
                <a:solidFill>
                  <a:schemeClr val="tx2"/>
                </a:solidFill>
              </a:rPr>
              <a:t>• Acoustics Technician </a:t>
            </a:r>
            <a:br>
              <a:rPr lang="en-GB" sz="1400" dirty="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80834" y="2387449"/>
            <a:ext cx="6004622" cy="20945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dirty="0">
                <a:cs typeface="Calibri"/>
              </a:rPr>
              <a:t>T Levels </a:t>
            </a:r>
            <a:br>
              <a:rPr lang="en-GB" b="1" dirty="0">
                <a:cs typeface="Calibri"/>
              </a:rPr>
            </a:br>
            <a:r>
              <a:rPr lang="en-GB" sz="1400" dirty="0">
                <a:hlinkClick r:id="rId4"/>
              </a:rPr>
              <a:t>T Levels | National Careers Service</a:t>
            </a:r>
            <a:br>
              <a:rPr lang="en-GB" sz="1400" b="1" dirty="0">
                <a:cs typeface="Calibri"/>
              </a:rPr>
            </a:br>
            <a:r>
              <a:rPr lang="en-GB" sz="1400" dirty="0">
                <a:hlinkClick r:id="rId4"/>
              </a:rPr>
              <a:t>T Levels | </a:t>
            </a:r>
            <a:r>
              <a:rPr lang="en-GB" sz="1400" dirty="0">
                <a:hlinkClick r:id="rId5"/>
              </a:rPr>
              <a:t>Education and Childcare</a:t>
            </a:r>
            <a:br>
              <a:rPr lang="en-GB" sz="1400" dirty="0"/>
            </a:br>
            <a:r>
              <a:rPr lang="en-GB" sz="1400" dirty="0">
                <a:hlinkClick r:id="rId4"/>
              </a:rPr>
              <a:t>T Levels | </a:t>
            </a:r>
            <a:r>
              <a:rPr lang="en-GB" sz="1400" dirty="0">
                <a:hlinkClick r:id="rId6"/>
              </a:rPr>
              <a:t>Media, Broadcast and production</a:t>
            </a:r>
            <a:br>
              <a:rPr lang="en-GB" sz="1600" dirty="0">
                <a:ea typeface="+mn-lt"/>
                <a:cs typeface="+mn-lt"/>
              </a:rPr>
            </a:br>
            <a:endParaRPr lang="en-GB" sz="1600" dirty="0">
              <a:solidFill>
                <a:srgbClr val="05A8A7"/>
              </a:solidFill>
              <a:cs typeface="Calibri"/>
            </a:endParaRPr>
          </a:p>
          <a:p>
            <a:pPr>
              <a:lnSpc>
                <a:spcPct val="100000"/>
              </a:lnSpc>
            </a:pPr>
            <a:endParaRPr lang="en-GB" dirty="0">
              <a:solidFill>
                <a:schemeClr val="tx2"/>
              </a:solidFill>
              <a:cs typeface="Calibri"/>
            </a:endParaRPr>
          </a:p>
          <a:p>
            <a:pPr>
              <a:lnSpc>
                <a:spcPct val="100000"/>
              </a:lnSpc>
            </a:pPr>
            <a:endParaRPr lang="en-GB" dirty="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05918" y="6110603"/>
            <a:ext cx="1615941" cy="369332"/>
          </a:xfrm>
          <a:prstGeom prst="rect">
            <a:avLst/>
          </a:prstGeom>
          <a:solidFill>
            <a:schemeClr val="accent5"/>
          </a:solidFill>
          <a:ln w="63500">
            <a:noFill/>
          </a:ln>
        </p:spPr>
        <p:txBody>
          <a:bodyPr wrap="square" lIns="144000" tIns="45720" rIns="180000" bIns="45720" rtlCol="0" anchor="t">
            <a:spAutoFit/>
          </a:bodyPr>
          <a:lstStyle/>
          <a:p>
            <a:r>
              <a:rPr lang="en-US">
                <a:solidFill>
                  <a:schemeClr val="bg2"/>
                </a:solidFill>
                <a:hlinkClick r:id="rId7"/>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488193"/>
            <a:ext cx="2995863" cy="707886"/>
          </a:xfrm>
          <a:prstGeom prst="rect">
            <a:avLst/>
          </a:prstGeom>
          <a:noFill/>
        </p:spPr>
        <p:txBody>
          <a:bodyPr wrap="square" rtlCol="0">
            <a:spAutoFit/>
          </a:bodyPr>
          <a:lstStyle/>
          <a:p>
            <a:r>
              <a:rPr lang="en-US" sz="4000">
                <a:solidFill>
                  <a:schemeClr val="bg1"/>
                </a:solidFill>
              </a:rPr>
              <a:t>7|</a:t>
            </a:r>
          </a:p>
        </p:txBody>
      </p:sp>
      <p:grpSp>
        <p:nvGrpSpPr>
          <p:cNvPr id="7" name="Group 6">
            <a:extLst>
              <a:ext uri="{FF2B5EF4-FFF2-40B4-BE49-F238E27FC236}">
                <a16:creationId xmlns:a16="http://schemas.microsoft.com/office/drawing/2014/main" id="{5E0D83B0-3A52-E105-AD22-E8E4E40E8A0B}"/>
              </a:ext>
            </a:extLst>
          </p:cNvPr>
          <p:cNvGrpSpPr/>
          <p:nvPr/>
        </p:nvGrpSpPr>
        <p:grpSpPr>
          <a:xfrm>
            <a:off x="2991756" y="2944541"/>
            <a:ext cx="2800350" cy="1412227"/>
            <a:chOff x="3009074" y="3230291"/>
            <a:chExt cx="2800350" cy="1412227"/>
          </a:xfrm>
        </p:grpSpPr>
        <p:sp>
          <p:nvSpPr>
            <p:cNvPr id="5" name="Rectangle 4">
              <a:extLst>
                <a:ext uri="{FF2B5EF4-FFF2-40B4-BE49-F238E27FC236}">
                  <a16:creationId xmlns:a16="http://schemas.microsoft.com/office/drawing/2014/main" id="{AE48124F-777D-7642-8D0F-7030616821AF}"/>
                </a:ext>
              </a:extLst>
            </p:cNvPr>
            <p:cNvSpPr/>
            <p:nvPr/>
          </p:nvSpPr>
          <p:spPr>
            <a:xfrm>
              <a:off x="3009074" y="3230291"/>
              <a:ext cx="2800350" cy="1384995"/>
            </a:xfrm>
            <a:prstGeom prst="rect">
              <a:avLst/>
            </a:prstGeom>
          </p:spPr>
          <p:txBody>
            <a:bodyPr wrap="square" lIns="91440" tIns="45720" rIns="91440" bIns="45720" anchor="t">
              <a:spAutoFit/>
            </a:bodyPr>
            <a:lstStyle/>
            <a:p>
              <a:r>
                <a:rPr lang="en-GB" sz="1400">
                  <a:solidFill>
                    <a:schemeClr val="tx2"/>
                  </a:solidFill>
                </a:rPr>
                <a:t>• Camera Prep Technician</a:t>
              </a:r>
              <a:endParaRPr lang="en-US" sz="1400">
                <a:solidFill>
                  <a:schemeClr val="tx2"/>
                </a:solidFill>
              </a:endParaRPr>
            </a:p>
            <a:p>
              <a:r>
                <a:rPr lang="en-GB" sz="1400">
                  <a:solidFill>
                    <a:schemeClr val="tx2"/>
                  </a:solidFill>
                </a:rPr>
                <a:t>• Props Technician</a:t>
              </a:r>
              <a:br>
                <a:rPr lang="en-GB" sz="1400"/>
              </a:br>
              <a:r>
                <a:rPr lang="en-GB" sz="1400">
                  <a:solidFill>
                    <a:schemeClr val="tx2"/>
                  </a:solidFill>
                </a:rPr>
                <a:t>• Live Event Rigger </a:t>
              </a:r>
              <a:endParaRPr lang="en-US" sz="1400">
                <a:solidFill>
                  <a:schemeClr val="tx2"/>
                </a:solidFill>
              </a:endParaRPr>
            </a:p>
            <a:p>
              <a:r>
                <a:rPr lang="en-GB" sz="1400">
                  <a:solidFill>
                    <a:schemeClr val="tx2"/>
                  </a:solidFill>
                </a:rPr>
                <a:t>• Costume Performance Technician</a:t>
              </a:r>
              <a:br>
                <a:rPr lang="en-GB" sz="1400"/>
              </a:br>
              <a:r>
                <a:rPr lang="en-GB" sz="1400">
                  <a:solidFill>
                    <a:schemeClr val="tx2"/>
                  </a:solidFill>
                </a:rPr>
                <a:t>• Creative Venue Technician</a:t>
              </a:r>
              <a:endParaRPr lang="en-US" sz="1400">
                <a:solidFill>
                  <a:schemeClr val="tx2"/>
                </a:solidFill>
              </a:endParaRPr>
            </a:p>
            <a:p>
              <a:endParaRPr lang="en-GB" sz="1400">
                <a:solidFill>
                  <a:schemeClr val="tx2"/>
                </a:solidFill>
                <a:cs typeface="Calibri"/>
              </a:endParaRPr>
            </a:p>
          </p:txBody>
        </p:sp>
        <p:sp>
          <p:nvSpPr>
            <p:cNvPr id="6" name="TextBox 5">
              <a:extLst>
                <a:ext uri="{FF2B5EF4-FFF2-40B4-BE49-F238E27FC236}">
                  <a16:creationId xmlns:a16="http://schemas.microsoft.com/office/drawing/2014/main" id="{0FE395DB-E664-C654-BC81-863CACD793EB}"/>
                </a:ext>
              </a:extLst>
            </p:cNvPr>
            <p:cNvSpPr txBox="1"/>
            <p:nvPr/>
          </p:nvSpPr>
          <p:spPr>
            <a:xfrm>
              <a:off x="3009900" y="433474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Broadcast Production Assistant</a:t>
              </a:r>
              <a:endParaRPr lang="en-GB" sz="1400">
                <a:solidFill>
                  <a:srgbClr val="000000"/>
                </a:solidFill>
                <a:cs typeface="Calibri"/>
              </a:endParaRPr>
            </a:p>
          </p:txBody>
        </p:sp>
      </p:grpSp>
      <p:sp>
        <p:nvSpPr>
          <p:cNvPr id="13" name="TextBox 12">
            <a:extLst>
              <a:ext uri="{FF2B5EF4-FFF2-40B4-BE49-F238E27FC236}">
                <a16:creationId xmlns:a16="http://schemas.microsoft.com/office/drawing/2014/main" id="{16D514C5-A860-668F-3248-7F0C9E7ACA81}"/>
              </a:ext>
            </a:extLst>
          </p:cNvPr>
          <p:cNvSpPr txBox="1"/>
          <p:nvPr/>
        </p:nvSpPr>
        <p:spPr>
          <a:xfrm>
            <a:off x="8144740" y="542254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Film</a:t>
            </a:r>
            <a:r>
              <a:rPr lang="en-GB" sz="1400">
                <a:solidFill>
                  <a:srgbClr val="484A47"/>
                </a:solidFill>
                <a:cs typeface="Calibri"/>
              </a:rPr>
              <a:t> Studies</a:t>
            </a:r>
            <a:r>
              <a:rPr lang="en-GB" sz="1400">
                <a:solidFill>
                  <a:srgbClr val="000000"/>
                </a:solidFill>
                <a:cs typeface="Calibri"/>
              </a:rPr>
              <a:t>​</a:t>
            </a:r>
            <a:br>
              <a:rPr lang="en-GB" sz="1400">
                <a:cs typeface="Calibri"/>
              </a:rPr>
            </a:br>
            <a:r>
              <a:rPr lang="en-GB" sz="1400">
                <a:solidFill>
                  <a:srgbClr val="484A47"/>
                </a:solidFill>
              </a:rPr>
              <a:t>• Theatre &amp; media Make Up</a:t>
            </a:r>
            <a:r>
              <a:rPr lang="en-GB" sz="1400">
                <a:solidFill>
                  <a:srgbClr val="000000"/>
                </a:solidFill>
                <a:cs typeface="Calibri"/>
              </a:rPr>
              <a:t>​</a:t>
            </a:r>
            <a:endParaRPr lang="en-GB" sz="1400">
              <a:cs typeface="Calibri"/>
            </a:endParaRPr>
          </a:p>
        </p:txBody>
      </p:sp>
      <p:grpSp>
        <p:nvGrpSpPr>
          <p:cNvPr id="22" name="Group 21">
            <a:extLst>
              <a:ext uri="{FF2B5EF4-FFF2-40B4-BE49-F238E27FC236}">
                <a16:creationId xmlns:a16="http://schemas.microsoft.com/office/drawing/2014/main" id="{08947E54-54D3-1D7C-1D06-FF631455B5C9}"/>
              </a:ext>
            </a:extLst>
          </p:cNvPr>
          <p:cNvGrpSpPr/>
          <p:nvPr/>
        </p:nvGrpSpPr>
        <p:grpSpPr>
          <a:xfrm>
            <a:off x="6178912" y="4223502"/>
            <a:ext cx="6825740" cy="2150577"/>
            <a:chOff x="6174871" y="4901797"/>
            <a:chExt cx="6825740" cy="2150577"/>
          </a:xfrm>
        </p:grpSpPr>
        <p:grpSp>
          <p:nvGrpSpPr>
            <p:cNvPr id="18" name="Group 17">
              <a:extLst>
                <a:ext uri="{FF2B5EF4-FFF2-40B4-BE49-F238E27FC236}">
                  <a16:creationId xmlns:a16="http://schemas.microsoft.com/office/drawing/2014/main" id="{75C642CF-F026-39E6-4272-E9D3774B77C6}"/>
                </a:ext>
              </a:extLst>
            </p:cNvPr>
            <p:cNvGrpSpPr/>
            <p:nvPr/>
          </p:nvGrpSpPr>
          <p:grpSpPr>
            <a:xfrm>
              <a:off x="6174871" y="4901797"/>
              <a:ext cx="6007121" cy="1722836"/>
              <a:chOff x="6174871" y="4901797"/>
              <a:chExt cx="6007121" cy="1722836"/>
            </a:xfrm>
          </p:grpSpPr>
          <p:sp>
            <p:nvSpPr>
              <p:cNvPr id="12" name="Subtitle 2">
                <a:extLst>
                  <a:ext uri="{FF2B5EF4-FFF2-40B4-BE49-F238E27FC236}">
                    <a16:creationId xmlns:a16="http://schemas.microsoft.com/office/drawing/2014/main" id="{1F68304F-6F55-4556-B558-F20E0C05F3A1}"/>
                  </a:ext>
                </a:extLst>
              </p:cNvPr>
              <p:cNvSpPr txBox="1">
                <a:spLocks/>
              </p:cNvSpPr>
              <p:nvPr/>
            </p:nvSpPr>
            <p:spPr>
              <a:xfrm>
                <a:off x="6177370" y="4901797"/>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dirty="0">
                    <a:cs typeface="Calibri"/>
                  </a:rPr>
                  <a:t>VTQs</a:t>
                </a:r>
                <a:r>
                  <a:rPr lang="en-GB" sz="2500" dirty="0">
                    <a:solidFill>
                      <a:schemeClr val="tx2"/>
                    </a:solidFill>
                    <a:cs typeface="Calibri"/>
                  </a:rPr>
                  <a:t> </a:t>
                </a:r>
                <a:br>
                  <a:rPr lang="en-GB" dirty="0">
                    <a:cs typeface="Calibri"/>
                  </a:rPr>
                </a:br>
                <a:r>
                  <a:rPr lang="en-GB" sz="1400" dirty="0">
                    <a:hlinkClick r:id="rId8"/>
                  </a:rPr>
                  <a:t>Vocational Technical Qualifications (VTQs) | National Careers Service</a:t>
                </a:r>
                <a:endParaRPr lang="en-GB" sz="1400" dirty="0"/>
              </a:p>
              <a:p>
                <a:pPr marL="0" indent="0">
                  <a:lnSpc>
                    <a:spcPct val="100000"/>
                  </a:lnSpc>
                  <a:buNone/>
                </a:pPr>
                <a:r>
                  <a:rPr lang="en-GB" sz="1400" dirty="0">
                    <a:solidFill>
                      <a:schemeClr val="tx2"/>
                    </a:solidFill>
                    <a:cs typeface="Calibri"/>
                  </a:rPr>
                  <a:t>• Performing Arts</a:t>
                </a:r>
                <a:br>
                  <a:rPr lang="en-GB" sz="1400" dirty="0">
                    <a:cs typeface="Calibri"/>
                  </a:rPr>
                </a:br>
                <a:r>
                  <a:rPr lang="en-GB" sz="1400" dirty="0">
                    <a:solidFill>
                      <a:schemeClr val="tx2"/>
                    </a:solidFill>
                    <a:cs typeface="Calibri"/>
                  </a:rPr>
                  <a:t>• Production Arts</a:t>
                </a:r>
                <a:endParaRPr lang="en-GB" dirty="0">
                  <a:solidFill>
                    <a:schemeClr val="tx2"/>
                  </a:solidFill>
                  <a:cs typeface="Calibri"/>
                </a:endParaRPr>
              </a:p>
            </p:txBody>
          </p:sp>
          <p:sp>
            <p:nvSpPr>
              <p:cNvPr id="8" name="TextBox 7">
                <a:extLst>
                  <a:ext uri="{FF2B5EF4-FFF2-40B4-BE49-F238E27FC236}">
                    <a16:creationId xmlns:a16="http://schemas.microsoft.com/office/drawing/2014/main" id="{E2A648DC-9CA7-4A02-2A2F-103522444CDA}"/>
                  </a:ext>
                </a:extLst>
              </p:cNvPr>
              <p:cNvSpPr txBox="1"/>
              <p:nvPr/>
            </p:nvSpPr>
            <p:spPr>
              <a:xfrm>
                <a:off x="6174871" y="606289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Performing Arts Practice</a:t>
                </a:r>
                <a:r>
                  <a:rPr lang="en-GB" sz="1400">
                    <a:solidFill>
                      <a:srgbClr val="000000"/>
                    </a:solidFill>
                    <a:cs typeface="Calibri"/>
                  </a:rPr>
                  <a:t>​</a:t>
                </a:r>
                <a:br>
                  <a:rPr lang="en-GB" sz="1400">
                    <a:cs typeface="Calibri"/>
                  </a:rPr>
                </a:br>
                <a:r>
                  <a:rPr lang="en-GB" sz="1400">
                    <a:solidFill>
                      <a:srgbClr val="484A47"/>
                    </a:solidFill>
                  </a:rPr>
                  <a:t>• Drama</a:t>
                </a:r>
                <a:endParaRPr lang="en-GB" sz="1400">
                  <a:solidFill>
                    <a:srgbClr val="000000"/>
                  </a:solidFill>
                  <a:cs typeface="Calibri"/>
                </a:endParaRPr>
              </a:p>
            </p:txBody>
          </p:sp>
        </p:grpSp>
        <p:grpSp>
          <p:nvGrpSpPr>
            <p:cNvPr id="19" name="Group 18">
              <a:extLst>
                <a:ext uri="{FF2B5EF4-FFF2-40B4-BE49-F238E27FC236}">
                  <a16:creationId xmlns:a16="http://schemas.microsoft.com/office/drawing/2014/main" id="{201FC3C5-21AF-4662-3FA3-094FF2BE6867}"/>
                </a:ext>
              </a:extLst>
            </p:cNvPr>
            <p:cNvGrpSpPr/>
            <p:nvPr/>
          </p:nvGrpSpPr>
          <p:grpSpPr>
            <a:xfrm>
              <a:off x="8140484" y="5625385"/>
              <a:ext cx="4860127" cy="1426989"/>
              <a:chOff x="8140484" y="5625385"/>
              <a:chExt cx="4860127" cy="1426989"/>
            </a:xfrm>
          </p:grpSpPr>
          <p:sp>
            <p:nvSpPr>
              <p:cNvPr id="14" name="TextBox 13">
                <a:extLst>
                  <a:ext uri="{FF2B5EF4-FFF2-40B4-BE49-F238E27FC236}">
                    <a16:creationId xmlns:a16="http://schemas.microsoft.com/office/drawing/2014/main" id="{0D7AB2A7-1438-06EF-10CB-76F14D8431C8}"/>
                  </a:ext>
                </a:extLst>
              </p:cNvPr>
              <p:cNvSpPr txBox="1"/>
              <p:nvPr/>
            </p:nvSpPr>
            <p:spPr>
              <a:xfrm>
                <a:off x="8140484" y="562538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Creative Arts Production</a:t>
                </a:r>
                <a:r>
                  <a:rPr lang="en-GB" sz="1400">
                    <a:solidFill>
                      <a:srgbClr val="000000"/>
                    </a:solidFill>
                    <a:cs typeface="Calibri"/>
                  </a:rPr>
                  <a:t>​</a:t>
                </a:r>
                <a:br>
                  <a:rPr lang="en-GB" sz="1400">
                    <a:cs typeface="Calibri"/>
                  </a:rPr>
                </a:br>
                <a:r>
                  <a:rPr lang="en-GB" sz="1400">
                    <a:solidFill>
                      <a:srgbClr val="484A47"/>
                    </a:solidFill>
                  </a:rPr>
                  <a:t>• Drama</a:t>
                </a:r>
                <a:r>
                  <a:rPr lang="en-GB" sz="1400">
                    <a:solidFill>
                      <a:srgbClr val="484A47"/>
                    </a:solidFill>
                    <a:cs typeface="Calibri"/>
                  </a:rPr>
                  <a:t> and Music</a:t>
                </a:r>
                <a:r>
                  <a:rPr lang="en-GB" sz="1400">
                    <a:solidFill>
                      <a:srgbClr val="000000"/>
                    </a:solidFill>
                    <a:cs typeface="Calibri"/>
                  </a:rPr>
                  <a:t>​</a:t>
                </a:r>
                <a:endParaRPr lang="en-GB" sz="1400">
                  <a:cs typeface="Calibri"/>
                </a:endParaRPr>
              </a:p>
            </p:txBody>
          </p:sp>
          <p:sp>
            <p:nvSpPr>
              <p:cNvPr id="15" name="TextBox 14">
                <a:extLst>
                  <a:ext uri="{FF2B5EF4-FFF2-40B4-BE49-F238E27FC236}">
                    <a16:creationId xmlns:a16="http://schemas.microsoft.com/office/drawing/2014/main" id="{5D40F8DF-2ACE-3810-E173-54E8D3B462E3}"/>
                  </a:ext>
                </a:extLst>
              </p:cNvPr>
              <p:cNvSpPr txBox="1"/>
              <p:nvPr/>
            </p:nvSpPr>
            <p:spPr>
              <a:xfrm>
                <a:off x="10244496" y="5638447"/>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Creative Arts Therapies</a:t>
                </a:r>
                <a:r>
                  <a:rPr lang="en-GB" sz="1400">
                    <a:solidFill>
                      <a:srgbClr val="000000"/>
                    </a:solidFill>
                    <a:cs typeface="Calibri"/>
                  </a:rPr>
                  <a:t>​</a:t>
                </a:r>
                <a:br>
                  <a:rPr lang="en-GB" sz="1400">
                    <a:cs typeface="Calibri"/>
                  </a:rPr>
                </a:br>
                <a:r>
                  <a:rPr lang="en-GB" sz="1400">
                    <a:solidFill>
                      <a:srgbClr val="484A47"/>
                    </a:solidFill>
                  </a:rPr>
                  <a:t>• Applied Theatre and </a:t>
                </a:r>
                <a:endParaRPr lang="en-GB" sz="1400">
                  <a:solidFill>
                    <a:srgbClr val="05A8A7"/>
                  </a:solidFill>
                </a:endParaRPr>
              </a:p>
              <a:p>
                <a:r>
                  <a:rPr lang="en-GB" sz="1400">
                    <a:solidFill>
                      <a:srgbClr val="484A47"/>
                    </a:solidFill>
                  </a:rPr>
                  <a:t>   Community</a:t>
                </a:r>
                <a:r>
                  <a:rPr lang="en-GB" sz="1400">
                    <a:solidFill>
                      <a:srgbClr val="484A47"/>
                    </a:solidFill>
                    <a:cs typeface="Calibri"/>
                  </a:rPr>
                  <a:t> Drama</a:t>
                </a:r>
                <a:r>
                  <a:rPr lang="en-GB" sz="1400">
                    <a:solidFill>
                      <a:srgbClr val="000000"/>
                    </a:solidFill>
                    <a:cs typeface="Calibri"/>
                  </a:rPr>
                  <a:t>​</a:t>
                </a:r>
                <a:endParaRPr lang="en-GB" sz="1400">
                  <a:cs typeface="Calibri"/>
                </a:endParaRPr>
              </a:p>
            </p:txBody>
          </p:sp>
          <p:sp>
            <p:nvSpPr>
              <p:cNvPr id="17" name="TextBox 16">
                <a:extLst>
                  <a:ext uri="{FF2B5EF4-FFF2-40B4-BE49-F238E27FC236}">
                    <a16:creationId xmlns:a16="http://schemas.microsoft.com/office/drawing/2014/main" id="{B555BD78-403E-1DAB-D44F-5A5775B49366}"/>
                  </a:ext>
                </a:extLst>
              </p:cNvPr>
              <p:cNvSpPr txBox="1"/>
              <p:nvPr/>
            </p:nvSpPr>
            <p:spPr>
              <a:xfrm>
                <a:off x="10257411" y="6313710"/>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Digital Film &amp; TV </a:t>
                </a:r>
                <a:endParaRPr lang="en-GB" sz="1400">
                  <a:solidFill>
                    <a:srgbClr val="000000"/>
                  </a:solidFill>
                </a:endParaRPr>
              </a:p>
              <a:p>
                <a:r>
                  <a:rPr lang="en-GB" sz="1400">
                    <a:solidFill>
                      <a:srgbClr val="484A47"/>
                    </a:solidFill>
                  </a:rPr>
                  <a:t>   Production</a:t>
                </a:r>
                <a:br>
                  <a:rPr lang="en-GB" sz="1400">
                    <a:cs typeface="Calibri"/>
                  </a:rPr>
                </a:br>
                <a:endParaRPr lang="en-GB" sz="1400">
                  <a:solidFill>
                    <a:srgbClr val="000000"/>
                  </a:solidFill>
                  <a:cs typeface="Calibri"/>
                </a:endParaRPr>
              </a:p>
            </p:txBody>
          </p:sp>
        </p:grpSp>
      </p:grpSp>
      <p:pic>
        <p:nvPicPr>
          <p:cNvPr id="24" name="Picture 3" descr="Text&#10;&#10;Description automatically generated">
            <a:extLst>
              <a:ext uri="{FF2B5EF4-FFF2-40B4-BE49-F238E27FC236}">
                <a16:creationId xmlns:a16="http://schemas.microsoft.com/office/drawing/2014/main" id="{0591F7DD-1CF6-A57E-E6D4-2A3240A387C0}"/>
              </a:ext>
            </a:extLst>
          </p:cNvPr>
          <p:cNvPicPr>
            <a:picLocks noChangeAspect="1"/>
          </p:cNvPicPr>
          <p:nvPr/>
        </p:nvPicPr>
        <p:blipFill>
          <a:blip r:embed="rId9"/>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33FE8B-EF8C-4F1B-071A-F233311D548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623"/>
          <a:stretch/>
        </p:blipFill>
        <p:spPr>
          <a:xfrm>
            <a:off x="453849" y="4653967"/>
            <a:ext cx="2883980" cy="2204033"/>
          </a:xfrm>
          <a:prstGeom prst="rect">
            <a:avLst/>
          </a:prstGeom>
        </p:spPr>
      </p:pic>
      <p:pic>
        <p:nvPicPr>
          <p:cNvPr id="18" name="Picture 17">
            <a:extLst>
              <a:ext uri="{FF2B5EF4-FFF2-40B4-BE49-F238E27FC236}">
                <a16:creationId xmlns:a16="http://schemas.microsoft.com/office/drawing/2014/main" id="{927E6139-808F-BE5A-E205-EB83539ECCB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623"/>
          <a:stretch/>
        </p:blipFill>
        <p:spPr>
          <a:xfrm>
            <a:off x="2874032" y="4653967"/>
            <a:ext cx="2883980" cy="2204033"/>
          </a:xfrm>
          <a:prstGeom prst="rect">
            <a:avLst/>
          </a:prstGeom>
        </p:spPr>
      </p:pic>
      <p:sp>
        <p:nvSpPr>
          <p:cNvPr id="2" name="Title 1"/>
          <p:cNvSpPr>
            <a:spLocks noGrp="1"/>
          </p:cNvSpPr>
          <p:nvPr>
            <p:ph type="ctrTitle" idx="4294967295"/>
          </p:nvPr>
        </p:nvSpPr>
        <p:spPr>
          <a:xfrm>
            <a:off x="1649284" y="1718905"/>
            <a:ext cx="3576833" cy="584200"/>
          </a:xfrm>
          <a:prstGeom prst="rect">
            <a:avLst/>
          </a:prstGeom>
        </p:spPr>
        <p:txBody>
          <a:bodyPr lIns="91440" tIns="45720" rIns="91440" bIns="45720" anchor="t">
            <a:noAutofit/>
          </a:bodyPr>
          <a:lstStyle/>
          <a:p>
            <a:r>
              <a:rPr lang="en-GB" sz="3600" b="1" dirty="0">
                <a:solidFill>
                  <a:schemeClr val="tx2"/>
                </a:solidFill>
                <a:latin typeface="Calibri"/>
                <a:ea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dirty="0">
                <a:cs typeface="Calibri"/>
              </a:rPr>
              <a:t>HTQs (Higher Technical Qualifications) </a:t>
            </a:r>
            <a:br>
              <a:rPr lang="en-GB" sz="2000" dirty="0">
                <a:cs typeface="Calibri"/>
              </a:rPr>
            </a:br>
            <a:r>
              <a:rPr lang="en-GB" sz="1400" dirty="0">
                <a:hlinkClick r:id="rId4"/>
              </a:rPr>
              <a:t>Higher technical qualifications (HTQs) | National Careers Service</a:t>
            </a:r>
            <a:r>
              <a:rPr lang="en-GB" sz="1400" dirty="0">
                <a:solidFill>
                  <a:schemeClr val="tx2"/>
                </a:solidFill>
                <a:cs typeface="Calibri"/>
              </a:rPr>
              <a:t> </a:t>
            </a:r>
            <a:endParaRPr lang="en-GB" sz="1400" dirty="0">
              <a:solidFill>
                <a:schemeClr val="tx2"/>
              </a:solidFill>
              <a:ea typeface="Calibri"/>
              <a:cs typeface="Calibri"/>
            </a:endParaRPr>
          </a:p>
          <a:p>
            <a:pPr marL="0" indent="0" algn="l">
              <a:buNone/>
            </a:pPr>
            <a:r>
              <a:rPr lang="en-GB" sz="1400" b="1" dirty="0">
                <a:solidFill>
                  <a:schemeClr val="tx2"/>
                </a:solidFill>
                <a:cs typeface="Calibri"/>
              </a:rPr>
              <a:t>You might find courses in:</a:t>
            </a:r>
            <a:endParaRPr lang="en-GB" sz="1400" b="1" dirty="0">
              <a:solidFill>
                <a:schemeClr val="tx2"/>
              </a:solidFill>
              <a:ea typeface="Calibri"/>
              <a:cs typeface="Calibri"/>
            </a:endParaRPr>
          </a:p>
          <a:p>
            <a:pPr marL="0" indent="0">
              <a:lnSpc>
                <a:spcPct val="100000"/>
              </a:lnSpc>
              <a:buNone/>
            </a:pPr>
            <a:r>
              <a:rPr lang="en-GB" sz="1400" dirty="0">
                <a:solidFill>
                  <a:schemeClr val="tx2"/>
                </a:solidFill>
                <a:cs typeface="Calibri"/>
              </a:rPr>
              <a:t>• Creative Media (Film and Television)</a:t>
            </a:r>
            <a:br>
              <a:rPr lang="en-GB" sz="1400" dirty="0">
                <a:cs typeface="Calibri"/>
              </a:rPr>
            </a:br>
            <a:r>
              <a:rPr lang="en-GB" sz="1400" dirty="0">
                <a:solidFill>
                  <a:schemeClr val="tx2"/>
                </a:solidFill>
                <a:cs typeface="Calibri"/>
              </a:rPr>
              <a:t>• Performing Arts (Media, Hair and make Up)</a:t>
            </a:r>
            <a:br>
              <a:rPr lang="en-GB" sz="1400" dirty="0">
                <a:cs typeface="Calibri"/>
              </a:rPr>
            </a:br>
            <a:r>
              <a:rPr lang="en-GB" sz="1400" dirty="0">
                <a:solidFill>
                  <a:schemeClr val="tx2"/>
                </a:solidFill>
                <a:cs typeface="Calibri"/>
              </a:rPr>
              <a:t>• Performing Arts (Dance Pathway)</a:t>
            </a:r>
            <a:br>
              <a:rPr lang="en-GB" sz="1400" dirty="0">
                <a:cs typeface="Calibri"/>
              </a:rPr>
            </a:br>
            <a:r>
              <a:rPr lang="en-GB" sz="1400" dirty="0">
                <a:solidFill>
                  <a:schemeClr val="tx2"/>
                </a:solidFill>
                <a:cs typeface="Calibri"/>
              </a:rPr>
              <a:t>• Performing Arts (Acting pathway)</a:t>
            </a:r>
            <a:endParaRPr lang="en-GB" sz="1400" dirty="0">
              <a:solidFill>
                <a:schemeClr val="tx2"/>
              </a:solidFill>
              <a:ea typeface="Calibri"/>
              <a:cs typeface="Calibri"/>
            </a:endParaRPr>
          </a:p>
          <a:p>
            <a:pPr marL="0" indent="0" algn="l">
              <a:buNone/>
            </a:pPr>
            <a:endParaRPr lang="en-GB" sz="1400" dirty="0">
              <a:solidFill>
                <a:schemeClr val="tx2"/>
              </a:solidFill>
              <a:ea typeface="Calibri"/>
              <a:cs typeface="Calibri"/>
            </a:endParaRPr>
          </a:p>
          <a:p>
            <a:pPr algn="l"/>
            <a:endParaRPr lang="en-GB" sz="1400" dirty="0">
              <a:solidFill>
                <a:schemeClr val="tx2"/>
              </a:solidFill>
              <a:ea typeface="Calibri"/>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32" y="1569746"/>
            <a:ext cx="772319" cy="772319"/>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A levels </a:t>
            </a:r>
            <a:br>
              <a:rPr lang="en-GB" dirty="0">
                <a:cs typeface="Calibri"/>
              </a:rPr>
            </a:br>
            <a:r>
              <a:rPr lang="en-GB" sz="1400" dirty="0">
                <a:hlinkClick r:id="rId6"/>
              </a:rPr>
              <a:t>A levels | National Careers Service</a:t>
            </a:r>
            <a:endParaRPr lang="en-GB" sz="1400" dirty="0">
              <a:solidFill>
                <a:schemeClr val="tx2"/>
              </a:solidFill>
              <a:cs typeface="Calibri"/>
            </a:endParaRPr>
          </a:p>
          <a:p>
            <a:pPr marL="0" indent="0" algn="l">
              <a:buNone/>
            </a:pPr>
            <a:r>
              <a:rPr lang="en-GB" sz="1400" b="1" dirty="0">
                <a:solidFill>
                  <a:schemeClr val="tx2"/>
                </a:solidFill>
                <a:cs typeface="Calibri"/>
              </a:rPr>
              <a:t>You might find courses in:</a:t>
            </a:r>
            <a:endParaRPr lang="en-GB" sz="1400" b="1" dirty="0">
              <a:solidFill>
                <a:schemeClr val="tx2"/>
              </a:solidFill>
              <a:ea typeface="Calibri"/>
              <a:cs typeface="Calibri"/>
            </a:endParaRPr>
          </a:p>
          <a:p>
            <a:pPr marL="0" indent="0">
              <a:spcBef>
                <a:spcPts val="0"/>
              </a:spcBef>
              <a:buNone/>
            </a:pPr>
            <a:r>
              <a:rPr lang="en-GB" sz="1400" dirty="0">
                <a:solidFill>
                  <a:schemeClr val="tx2"/>
                </a:solidFill>
                <a:cs typeface="Calibri"/>
              </a:rPr>
              <a:t>• Drama and Theatre</a:t>
            </a:r>
            <a:endParaRPr lang="en-GB" sz="1400" dirty="0">
              <a:solidFill>
                <a:schemeClr val="tx2"/>
              </a:solidFill>
              <a:ea typeface="Calibri"/>
              <a:cs typeface="Calibri"/>
            </a:endParaRPr>
          </a:p>
          <a:p>
            <a:pPr marL="0" indent="0" algn="l">
              <a:spcBef>
                <a:spcPts val="0"/>
              </a:spcBef>
              <a:buNone/>
            </a:pPr>
            <a:r>
              <a:rPr lang="en-GB" sz="1400" dirty="0">
                <a:solidFill>
                  <a:schemeClr val="tx2"/>
                </a:solidFill>
                <a:cs typeface="Calibri"/>
              </a:rPr>
              <a:t>• Dance</a:t>
            </a:r>
            <a:endParaRPr lang="en-GB" sz="1400" dirty="0">
              <a:solidFill>
                <a:schemeClr val="tx2"/>
              </a:solidFill>
              <a:ea typeface="Calibri"/>
              <a:cs typeface="Calibri"/>
            </a:endParaRPr>
          </a:p>
          <a:p>
            <a:pPr marL="0" indent="0">
              <a:spcBef>
                <a:spcPts val="0"/>
              </a:spcBef>
              <a:buNone/>
            </a:pPr>
            <a:r>
              <a:rPr lang="en-GB" sz="1400" dirty="0">
                <a:solidFill>
                  <a:schemeClr val="tx2"/>
                </a:solidFill>
                <a:cs typeface="Calibri"/>
              </a:rPr>
              <a:t>• Film Studies</a:t>
            </a:r>
            <a:endParaRPr lang="en-GB" sz="1400" dirty="0">
              <a:solidFill>
                <a:schemeClr val="tx2"/>
              </a:solidFill>
              <a:ea typeface="Calibri"/>
              <a:cs typeface="Calibri"/>
            </a:endParaRPr>
          </a:p>
          <a:p>
            <a:pPr marL="0" indent="0">
              <a:spcBef>
                <a:spcPts val="0"/>
              </a:spcBef>
              <a:buNone/>
            </a:pPr>
            <a:r>
              <a:rPr lang="en-GB" sz="1400" dirty="0">
                <a:solidFill>
                  <a:schemeClr val="tx2"/>
                </a:solidFill>
                <a:cs typeface="Calibri"/>
              </a:rPr>
              <a:t>• Media Studies</a:t>
            </a:r>
            <a:endParaRPr lang="en-GB" sz="1400" dirty="0">
              <a:solidFill>
                <a:schemeClr val="tx2"/>
              </a:solidFill>
              <a:ea typeface="Calibri"/>
              <a:cs typeface="Calibri"/>
            </a:endParaRPr>
          </a:p>
          <a:p>
            <a:pPr marL="0" indent="0" algn="l">
              <a:spcBef>
                <a:spcPts val="0"/>
              </a:spcBef>
              <a:buNone/>
            </a:pPr>
            <a:r>
              <a:rPr lang="en-GB" sz="1400" dirty="0">
                <a:solidFill>
                  <a:schemeClr val="tx2"/>
                </a:solidFill>
                <a:cs typeface="Calibri"/>
              </a:rPr>
              <a:t>• Dance</a:t>
            </a:r>
            <a:endParaRPr lang="en-GB" sz="1400" dirty="0">
              <a:solidFill>
                <a:schemeClr val="tx2"/>
              </a:solidFill>
              <a:ea typeface="Calibri"/>
              <a:cs typeface="Calibri"/>
            </a:endParaRPr>
          </a:p>
          <a:p>
            <a:pPr marL="0" indent="0" algn="l">
              <a:spcBef>
                <a:spcPts val="0"/>
              </a:spcBef>
              <a:buNone/>
            </a:pPr>
            <a:r>
              <a:rPr lang="en-GB" sz="1400" dirty="0">
                <a:solidFill>
                  <a:schemeClr val="tx2"/>
                </a:solidFill>
                <a:cs typeface="Calibri"/>
              </a:rPr>
              <a:t>• Music</a:t>
            </a:r>
            <a:endParaRPr lang="en-GB" sz="1400" dirty="0">
              <a:solidFill>
                <a:schemeClr val="tx2"/>
              </a:solidFill>
              <a:ea typeface="Calibri"/>
              <a:cs typeface="Calibri"/>
            </a:endParaRPr>
          </a:p>
          <a:p>
            <a:pPr marL="0" indent="0" algn="l">
              <a:spcBef>
                <a:spcPts val="0"/>
              </a:spcBef>
              <a:buNone/>
            </a:pPr>
            <a:endParaRPr lang="en-GB" sz="1400">
              <a:solidFill>
                <a:schemeClr val="tx2"/>
              </a:solidFill>
              <a:cs typeface="Calibri"/>
            </a:endParaRP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161916" y="1657412"/>
            <a:ext cx="2995863"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ECBEA40D-CB47-A181-4868-FF7C6A0E30D6}"/>
              </a:ext>
            </a:extLst>
          </p:cNvPr>
          <p:cNvSpPr txBox="1"/>
          <p:nvPr/>
        </p:nvSpPr>
        <p:spPr>
          <a:xfrm>
            <a:off x="282286" y="440885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Theatre</a:t>
            </a:r>
            <a:r>
              <a:rPr lang="en-GB" sz="1400">
                <a:solidFill>
                  <a:srgbClr val="484A47"/>
                </a:solidFill>
                <a:cs typeface="Calibri"/>
              </a:rPr>
              <a:t> Arts</a:t>
            </a:r>
            <a:r>
              <a:rPr lang="en-GB" sz="1400">
                <a:solidFill>
                  <a:srgbClr val="000000"/>
                </a:solidFill>
                <a:cs typeface="Calibri"/>
              </a:rPr>
              <a:t>​</a:t>
            </a:r>
            <a:endParaRPr lang="en-GB" sz="1400"/>
          </a:p>
        </p:txBody>
      </p:sp>
      <p:sp>
        <p:nvSpPr>
          <p:cNvPr id="6" name="TextBox 5">
            <a:extLst>
              <a:ext uri="{FF2B5EF4-FFF2-40B4-BE49-F238E27FC236}">
                <a16:creationId xmlns:a16="http://schemas.microsoft.com/office/drawing/2014/main" id="{A37B1848-21F7-F3D7-DAA2-309661E082F4}"/>
              </a:ext>
            </a:extLst>
          </p:cNvPr>
          <p:cNvSpPr txBox="1"/>
          <p:nvPr/>
        </p:nvSpPr>
        <p:spPr>
          <a:xfrm>
            <a:off x="9374332" y="5114059"/>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Arial"/>
              </a:rPr>
              <a:t>• Creative Arts Therapies Studies</a:t>
            </a:r>
            <a:r>
              <a:rPr lang="en-GB" sz="1400">
                <a:cs typeface="Arial"/>
              </a:rPr>
              <a:t>​</a:t>
            </a:r>
            <a:br>
              <a:rPr lang="en-GB" sz="1400">
                <a:cs typeface="Arial"/>
              </a:rPr>
            </a:br>
            <a:r>
              <a:rPr lang="en-GB" sz="1400">
                <a:solidFill>
                  <a:srgbClr val="484A47"/>
                </a:solidFill>
                <a:cs typeface="Arial"/>
              </a:rPr>
              <a:t>• Drama Foundation Musical </a:t>
            </a:r>
            <a:endParaRPr lang="en-US"/>
          </a:p>
          <a:p>
            <a:r>
              <a:rPr lang="en-GB" sz="1400">
                <a:solidFill>
                  <a:srgbClr val="484A47"/>
                </a:solidFill>
                <a:cs typeface="Arial"/>
              </a:rPr>
              <a:t>   Theatre </a:t>
            </a:r>
            <a:r>
              <a:rPr lang="en-GB" sz="1400">
                <a:cs typeface="Arial"/>
              </a:rPr>
              <a:t>​</a:t>
            </a:r>
            <a:br>
              <a:rPr lang="en-GB" sz="1400">
                <a:cs typeface="Arial"/>
              </a:rPr>
            </a:br>
            <a:r>
              <a:rPr lang="en-GB" sz="1400">
                <a:solidFill>
                  <a:srgbClr val="484A47"/>
                </a:solidFill>
                <a:cs typeface="Arial"/>
              </a:rPr>
              <a:t>• Drama Foundation (Classical &amp; </a:t>
            </a:r>
            <a:endParaRPr lang="en-GB">
              <a:solidFill>
                <a:srgbClr val="05A8A7"/>
              </a:solidFill>
              <a:cs typeface="Calibri" panose="020F0502020204030204"/>
            </a:endParaRPr>
          </a:p>
          <a:p>
            <a:r>
              <a:rPr lang="en-GB" sz="1400">
                <a:solidFill>
                  <a:srgbClr val="484A47"/>
                </a:solidFill>
                <a:cs typeface="Arial"/>
              </a:rPr>
              <a:t>   Contemporary Acting) </a:t>
            </a:r>
            <a:r>
              <a:rPr lang="en-GB" sz="1400">
                <a:cs typeface="Arial"/>
              </a:rPr>
              <a:t>​</a:t>
            </a:r>
            <a:br>
              <a:rPr lang="en-GB" sz="1400">
                <a:cs typeface="Arial"/>
              </a:rPr>
            </a:br>
            <a:r>
              <a:rPr lang="en-GB" sz="1400">
                <a:solidFill>
                  <a:srgbClr val="484A47"/>
                </a:solidFill>
                <a:cs typeface="Arial"/>
              </a:rPr>
              <a:t>• Screenwriting</a:t>
            </a:r>
            <a:r>
              <a:rPr lang="en-GB" sz="1400">
                <a:cs typeface="Arial"/>
              </a:rPr>
              <a:t>​</a:t>
            </a:r>
            <a:br>
              <a:rPr lang="en-GB" sz="1400">
                <a:cs typeface="Arial"/>
              </a:rPr>
            </a:br>
            <a:r>
              <a:rPr lang="en-GB" sz="1400">
                <a:solidFill>
                  <a:srgbClr val="484A47"/>
                </a:solidFill>
                <a:cs typeface="Arial"/>
              </a:rPr>
              <a:t>• Practical Film Making</a:t>
            </a:r>
            <a:r>
              <a:rPr lang="en-GB" sz="1400">
                <a:cs typeface="Arial"/>
              </a:rPr>
              <a:t>​</a:t>
            </a:r>
            <a:endParaRPr lang="en-GB">
              <a:cs typeface="Calibri"/>
            </a:endParaRPr>
          </a:p>
        </p:txBody>
      </p:sp>
      <p:grpSp>
        <p:nvGrpSpPr>
          <p:cNvPr id="12" name="Group 11">
            <a:extLst>
              <a:ext uri="{FF2B5EF4-FFF2-40B4-BE49-F238E27FC236}">
                <a16:creationId xmlns:a16="http://schemas.microsoft.com/office/drawing/2014/main" id="{2D8190B7-D8C9-2E0B-B50F-9A608D1554B0}"/>
              </a:ext>
            </a:extLst>
          </p:cNvPr>
          <p:cNvGrpSpPr/>
          <p:nvPr/>
        </p:nvGrpSpPr>
        <p:grpSpPr>
          <a:xfrm>
            <a:off x="6279522" y="3888296"/>
            <a:ext cx="5514870" cy="2849722"/>
            <a:chOff x="6279522" y="3888296"/>
            <a:chExt cx="5514870" cy="2849722"/>
          </a:xfrm>
        </p:grpSpPr>
        <p:sp>
          <p:nvSpPr>
            <p:cNvPr id="10" name="Subtitle 2">
              <a:extLst>
                <a:ext uri="{FF2B5EF4-FFF2-40B4-BE49-F238E27FC236}">
                  <a16:creationId xmlns:a16="http://schemas.microsoft.com/office/drawing/2014/main" id="{C9DF505A-0AEC-402D-AB6C-C234499C8DF8}"/>
                </a:ext>
              </a:extLst>
            </p:cNvPr>
            <p:cNvSpPr txBox="1">
              <a:spLocks/>
            </p:cNvSpPr>
            <p:nvPr/>
          </p:nvSpPr>
          <p:spPr>
            <a:xfrm>
              <a:off x="6279522" y="3888296"/>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Higher education </a:t>
              </a:r>
              <a:br>
                <a:rPr lang="en-GB" dirty="0">
                  <a:cs typeface="Calibri"/>
                </a:rPr>
              </a:br>
              <a:r>
                <a:rPr lang="en-GB" sz="1400" dirty="0">
                  <a:hlinkClick r:id="rId7"/>
                </a:rPr>
                <a:t>Higher education | National Careers Service</a:t>
              </a:r>
              <a:br>
                <a:rPr lang="en-GB" sz="1400" dirty="0"/>
              </a:br>
              <a:r>
                <a:rPr lang="en-GB" sz="1400" dirty="0">
                  <a:hlinkClick r:id="rId8"/>
                </a:rPr>
                <a:t>You can explore undergraduate courses in Drama</a:t>
              </a:r>
              <a:r>
                <a:rPr lang="en-GB" sz="1400" dirty="0"/>
                <a:t> </a:t>
              </a:r>
              <a:br>
                <a:rPr lang="en-GB" sz="1400" dirty="0"/>
              </a:br>
              <a:endParaRPr lang="en-GB" sz="1400"/>
            </a:p>
            <a:p>
              <a:pPr marL="0" indent="0">
                <a:buNone/>
              </a:pPr>
              <a:r>
                <a:rPr lang="en-GB" sz="1400" b="1" dirty="0">
                  <a:solidFill>
                    <a:schemeClr val="tx2"/>
                  </a:solidFill>
                  <a:cs typeface="Calibri"/>
                </a:rPr>
                <a:t>You might find courses in:</a:t>
              </a:r>
              <a:endParaRPr lang="en-GB" sz="1400" b="1" dirty="0">
                <a:solidFill>
                  <a:schemeClr val="tx2"/>
                </a:solidFill>
                <a:ea typeface="Calibri"/>
                <a:cs typeface="Calibri"/>
              </a:endParaRPr>
            </a:p>
            <a:p>
              <a:pPr marL="0" indent="0">
                <a:lnSpc>
                  <a:spcPct val="100000"/>
                </a:lnSpc>
                <a:buNone/>
              </a:pPr>
              <a:r>
                <a:rPr lang="en-GB" sz="1400" dirty="0">
                  <a:solidFill>
                    <a:schemeClr val="tx2"/>
                  </a:solidFill>
                  <a:cs typeface="Calibri"/>
                </a:rPr>
                <a:t>• Live Events Production</a:t>
              </a:r>
              <a:br>
                <a:rPr lang="en-GB" sz="1400" dirty="0">
                  <a:cs typeface="Calibri"/>
                </a:rPr>
              </a:br>
              <a:r>
                <a:rPr lang="en-GB" sz="1400" dirty="0">
                  <a:solidFill>
                    <a:schemeClr val="tx2"/>
                  </a:solidFill>
                  <a:cs typeface="Calibri"/>
                </a:rPr>
                <a:t>• Acting </a:t>
              </a:r>
              <a:br>
                <a:rPr lang="en-GB" sz="1400" dirty="0">
                  <a:cs typeface="Calibri"/>
                </a:rPr>
              </a:br>
              <a:r>
                <a:rPr lang="en-GB" sz="1400" dirty="0">
                  <a:solidFill>
                    <a:schemeClr val="tx2"/>
                  </a:solidFill>
                  <a:cs typeface="Calibri"/>
                </a:rPr>
                <a:t>• Acting for Screen </a:t>
              </a:r>
              <a:br>
                <a:rPr lang="en-GB" sz="1400" dirty="0">
                  <a:cs typeface="Calibri"/>
                </a:rPr>
              </a:br>
              <a:r>
                <a:rPr lang="en-GB" sz="1400" dirty="0">
                  <a:solidFill>
                    <a:schemeClr val="tx2"/>
                  </a:solidFill>
                  <a:cs typeface="Calibri"/>
                </a:rPr>
                <a:t>• Performing Arts</a:t>
              </a:r>
              <a:br>
                <a:rPr lang="en-GB" sz="1400" dirty="0">
                  <a:cs typeface="Calibri"/>
                </a:rPr>
              </a:br>
              <a:r>
                <a:rPr lang="en-GB" sz="1400" dirty="0">
                  <a:solidFill>
                    <a:schemeClr val="tx2"/>
                  </a:solidFill>
                  <a:cs typeface="Calibri"/>
                </a:rPr>
                <a:t>• Performing Arts (Stage and Screen)</a:t>
              </a:r>
              <a:endParaRPr lang="en-GB" sz="1400" dirty="0">
                <a:solidFill>
                  <a:schemeClr val="tx2"/>
                </a:solidFill>
                <a:ea typeface="Calibri"/>
                <a:cs typeface="Calibri"/>
              </a:endParaRPr>
            </a:p>
            <a:p>
              <a:endParaRPr lang="en-GB" sz="1400" dirty="0">
                <a:solidFill>
                  <a:schemeClr val="tx2"/>
                </a:solidFill>
                <a:ea typeface="Calibri"/>
                <a:cs typeface="Calibri"/>
              </a:endParaRPr>
            </a:p>
          </p:txBody>
        </p:sp>
        <p:sp>
          <p:nvSpPr>
            <p:cNvPr id="7" name="TextBox 6">
              <a:extLst>
                <a:ext uri="{FF2B5EF4-FFF2-40B4-BE49-F238E27FC236}">
                  <a16:creationId xmlns:a16="http://schemas.microsoft.com/office/drawing/2014/main" id="{CA3F665B-B508-0B38-220B-DAC2243983CB}"/>
                </a:ext>
              </a:extLst>
            </p:cNvPr>
            <p:cNvSpPr txBox="1"/>
            <p:nvPr/>
          </p:nvSpPr>
          <p:spPr>
            <a:xfrm>
              <a:off x="6283037" y="643024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Acting and Performance</a:t>
              </a:r>
              <a:endParaRPr lang="en-GB" sz="1400"/>
            </a:p>
          </p:txBody>
        </p:sp>
      </p:grpSp>
      <p:pic>
        <p:nvPicPr>
          <p:cNvPr id="14" name="Picture 3" descr="Text&#10;&#10;Description automatically generated">
            <a:extLst>
              <a:ext uri="{FF2B5EF4-FFF2-40B4-BE49-F238E27FC236}">
                <a16:creationId xmlns:a16="http://schemas.microsoft.com/office/drawing/2014/main" id="{EAC207C4-09CF-6519-FEDF-2B06389A3187}"/>
              </a:ext>
            </a:extLst>
          </p:cNvPr>
          <p:cNvPicPr>
            <a:picLocks noChangeAspect="1"/>
          </p:cNvPicPr>
          <p:nvPr/>
        </p:nvPicPr>
        <p:blipFill>
          <a:blip r:embed="rId9"/>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32494" y="1680588"/>
            <a:ext cx="3790043" cy="706437"/>
          </a:xfrm>
          <a:prstGeom prst="rect">
            <a:avLst/>
          </a:prstGeom>
        </p:spPr>
        <p:txBody>
          <a:bodyPr lIns="91440" tIns="45720" rIns="91440" bIns="45720" anchor="t">
            <a:normAutofit/>
          </a:bodyPr>
          <a:lstStyle/>
          <a:p>
            <a:r>
              <a:rPr lang="en-GB" sz="3600" b="1" dirty="0">
                <a:solidFill>
                  <a:schemeClr val="tx2"/>
                </a:solidFill>
                <a:latin typeface="Calibri"/>
                <a:ea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491" y="1572356"/>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Supported internships </a:t>
            </a:r>
            <a:br>
              <a:rPr lang="en-GB" sz="2500" b="1" dirty="0">
                <a:cs typeface="Calibri"/>
              </a:rPr>
            </a:br>
            <a:r>
              <a:rPr lang="en-GB" sz="2500" b="1" dirty="0">
                <a:cs typeface="Calibri"/>
              </a:rPr>
              <a:t>with an education, health and care plan </a:t>
            </a:r>
          </a:p>
          <a:p>
            <a:pPr marL="0" indent="0">
              <a:buFont typeface="Arial" panose="020B0604020202020204" pitchFamily="34" charset="0"/>
              <a:buNone/>
            </a:pPr>
            <a:br>
              <a:rPr lang="en-GB" sz="100" dirty="0">
                <a:cs typeface="Calibri"/>
              </a:rPr>
            </a:br>
            <a:r>
              <a:rPr lang="en-GB" sz="1400" dirty="0">
                <a:hlinkClick r:id="rId4"/>
              </a:rPr>
              <a:t>Supported internships | National Careers Service</a:t>
            </a:r>
            <a:endParaRPr lang="en-GB" sz="1400" dirty="0">
              <a:solidFill>
                <a:schemeClr val="tx2"/>
              </a:solidFill>
              <a:cs typeface="Calibri"/>
            </a:endParaRPr>
          </a:p>
          <a:p>
            <a:pPr marL="0" indent="0">
              <a:buNone/>
            </a:pPr>
            <a:r>
              <a:rPr lang="en-GB" sz="1400" b="1" dirty="0">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dirty="0">
                <a:cs typeface="Calibri"/>
              </a:rPr>
            </a:br>
            <a:r>
              <a:rPr lang="en-GB" sz="1400" b="1" dirty="0">
                <a:solidFill>
                  <a:schemeClr val="tx2"/>
                </a:solidFill>
                <a:cs typeface="Calibri"/>
              </a:rPr>
              <a:t> </a:t>
            </a:r>
            <a:endParaRPr lang="en-GB" sz="1400">
              <a:solidFill>
                <a:schemeClr val="tx2"/>
              </a:solidFill>
              <a:ea typeface="Calibri"/>
              <a:cs typeface="Calibri"/>
            </a:endParaRPr>
          </a:p>
          <a:p>
            <a:pPr marL="0" indent="0">
              <a:buNone/>
            </a:pPr>
            <a:r>
              <a:rPr lang="en-GB" sz="1400" b="1" dirty="0">
                <a:solidFill>
                  <a:schemeClr val="tx2"/>
                </a:solidFill>
                <a:cs typeface="Calibri"/>
              </a:rPr>
              <a:t>You might read about:</a:t>
            </a:r>
            <a:endParaRPr lang="en-GB" sz="1400" dirty="0">
              <a:solidFill>
                <a:schemeClr val="tx2"/>
              </a:solidFill>
              <a:ea typeface="Calibri"/>
              <a:cs typeface="Calibri"/>
            </a:endParaRPr>
          </a:p>
          <a:p>
            <a:pPr marL="0" indent="0">
              <a:lnSpc>
                <a:spcPct val="100000"/>
              </a:lnSpc>
              <a:buNone/>
            </a:pPr>
            <a:r>
              <a:rPr lang="en-GB" sz="1400" dirty="0">
                <a:solidFill>
                  <a:schemeClr val="tx2"/>
                </a:solidFill>
                <a:cs typeface="Calibri"/>
              </a:rPr>
              <a:t>• </a:t>
            </a:r>
            <a:r>
              <a:rPr lang="en-GB" sz="1400" dirty="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dirty="0">
                <a:solidFill>
                  <a:schemeClr val="tx2"/>
                </a:solidFill>
                <a:cs typeface="Calibri"/>
              </a:rPr>
              <a:t> (if you have a disability or health condition)</a:t>
            </a:r>
            <a:endParaRPr lang="en-GB" sz="1400">
              <a:solidFill>
                <a:schemeClr val="tx2"/>
              </a:solidFill>
              <a:ea typeface="Calibri"/>
              <a:cs typeface="Calibri" panose="020F0502020204030204"/>
            </a:endParaRPr>
          </a:p>
          <a:p>
            <a:pPr marL="0" indent="0">
              <a:lnSpc>
                <a:spcPct val="100000"/>
              </a:lnSpc>
              <a:buNone/>
            </a:pPr>
            <a:r>
              <a:rPr lang="en-GB" sz="1400" dirty="0">
                <a:solidFill>
                  <a:schemeClr val="tx2"/>
                </a:solidFill>
                <a:cs typeface="Calibri"/>
              </a:rPr>
              <a:t>• </a:t>
            </a:r>
            <a:r>
              <a:rPr lang="en-GB" sz="1400" dirty="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dirty="0">
                <a:solidFill>
                  <a:schemeClr val="tx2"/>
                </a:solidFill>
                <a:cs typeface="Calibri"/>
              </a:rPr>
              <a:t> </a:t>
            </a:r>
            <a:endParaRPr lang="en-GB" sz="1400" dirty="0">
              <a:solidFill>
                <a:schemeClr val="tx2"/>
              </a:solidFill>
              <a:ea typeface="Calibri"/>
              <a:cs typeface="Calibri"/>
            </a:endParaRPr>
          </a:p>
          <a:p>
            <a:pPr marL="0" indent="0">
              <a:lnSpc>
                <a:spcPct val="100000"/>
              </a:lnSpc>
              <a:buNone/>
            </a:pPr>
            <a:r>
              <a:rPr lang="en-GB" sz="1400" dirty="0">
                <a:solidFill>
                  <a:schemeClr val="tx2"/>
                </a:solidFill>
                <a:cs typeface="Calibri"/>
              </a:rPr>
              <a:t>• </a:t>
            </a:r>
            <a:r>
              <a:rPr lang="en-GB" sz="1400" dirty="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dirty="0">
                <a:solidFill>
                  <a:schemeClr val="tx2"/>
                </a:solidFill>
                <a:cs typeface="Calibri"/>
              </a:rPr>
              <a:t> </a:t>
            </a:r>
            <a:r>
              <a:rPr lang="en-GB" sz="1400" dirty="0">
                <a:solidFill>
                  <a:schemeClr val="tx2"/>
                </a:solidFill>
              </a:rPr>
              <a:t>(A parents' toolkit for career conversations)</a:t>
            </a:r>
            <a:r>
              <a:rPr lang="en-GB" sz="1400" dirty="0"/>
              <a:t> </a:t>
            </a:r>
            <a:endParaRPr lang="en-GB" sz="1400" dirty="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School leaver schemes </a:t>
            </a:r>
          </a:p>
          <a:p>
            <a:pPr marL="0" indent="0">
              <a:buFont typeface="Arial" panose="020B0604020202020204" pitchFamily="34" charset="0"/>
              <a:buNone/>
            </a:pPr>
            <a:r>
              <a:rPr lang="en-GB" sz="1400" dirty="0">
                <a:hlinkClick r:id="rId8"/>
              </a:rPr>
              <a:t>School leaver schemes | National Careers Service</a:t>
            </a:r>
            <a:endParaRPr lang="en-GB" sz="1400" dirty="0">
              <a:solidFill>
                <a:schemeClr val="tx2"/>
              </a:solidFill>
              <a:ea typeface="Calibri"/>
              <a:cs typeface="Calibri"/>
            </a:endParaRPr>
          </a:p>
          <a:p>
            <a:pPr marL="0" indent="0">
              <a:buNone/>
            </a:pPr>
            <a:endParaRPr lang="en-GB" sz="1400" b="1">
              <a:solidFill>
                <a:schemeClr val="tx2"/>
              </a:solidFill>
              <a:cs typeface="Calibri"/>
            </a:endParaRPr>
          </a:p>
          <a:p>
            <a:pPr marL="0" indent="0" algn="l">
              <a:buNone/>
            </a:pPr>
            <a:r>
              <a:rPr lang="en-GB" sz="1400" b="1" dirty="0">
                <a:solidFill>
                  <a:schemeClr val="tx2"/>
                </a:solidFill>
                <a:cs typeface="Calibri"/>
              </a:rPr>
              <a:t>You might read about:</a:t>
            </a:r>
            <a:endParaRPr lang="en-GB" sz="1400" dirty="0">
              <a:solidFill>
                <a:schemeClr val="tx2"/>
              </a:solidFill>
              <a:ea typeface="Calibri"/>
              <a:cs typeface="Calibri"/>
            </a:endParaRPr>
          </a:p>
          <a:p>
            <a:pPr marL="0" indent="0">
              <a:buNone/>
            </a:pPr>
            <a:r>
              <a:rPr lang="en-GB" sz="1400" dirty="0">
                <a:solidFill>
                  <a:schemeClr val="tx2"/>
                </a:solidFill>
                <a:cs typeface="Calibri"/>
              </a:rPr>
              <a:t>• </a:t>
            </a:r>
            <a:r>
              <a:rPr lang="en-GB" sz="1400" dirty="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dirty="0">
              <a:solidFill>
                <a:schemeClr val="tx2"/>
              </a:solidFill>
              <a:cs typeface="Calibri"/>
            </a:endParaRPr>
          </a:p>
          <a:p>
            <a:pPr marL="0" indent="0">
              <a:buNone/>
            </a:pPr>
            <a:r>
              <a:rPr lang="en-GB" sz="1400" dirty="0">
                <a:solidFill>
                  <a:schemeClr val="tx2"/>
                </a:solidFill>
                <a:cs typeface="Calibri"/>
              </a:rPr>
              <a:t>• </a:t>
            </a:r>
            <a:r>
              <a:rPr lang="en-GB" sz="1400" dirty="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dirty="0">
              <a:solidFill>
                <a:schemeClr val="tx2"/>
              </a:solidFill>
              <a:cs typeface="Calibri"/>
            </a:endParaRPr>
          </a:p>
          <a:p>
            <a:pPr marL="0" indent="0">
              <a:buNone/>
            </a:pPr>
            <a:r>
              <a:rPr lang="en-GB" sz="1400" dirty="0">
                <a:solidFill>
                  <a:schemeClr val="tx2"/>
                </a:solidFill>
                <a:cs typeface="Calibri"/>
              </a:rPr>
              <a:t>• </a:t>
            </a:r>
            <a:r>
              <a:rPr lang="en-GB" sz="1400" dirty="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dirty="0">
              <a:solidFill>
                <a:schemeClr val="tx2"/>
              </a:solidFill>
              <a:cs typeface="Calibri"/>
            </a:endParaRPr>
          </a:p>
          <a:p>
            <a:pPr marL="0" indent="0">
              <a:buNone/>
            </a:pPr>
            <a:r>
              <a:rPr lang="en-GB" sz="1400" dirty="0">
                <a:solidFill>
                  <a:schemeClr val="tx2"/>
                </a:solidFill>
              </a:rPr>
              <a:t>• </a:t>
            </a:r>
            <a:r>
              <a:rPr lang="en-GB" sz="1400" dirty="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dirty="0">
                <a:solidFill>
                  <a:schemeClr val="tx2"/>
                </a:solidFill>
              </a:rPr>
              <a:t> (Careers Advice from NCS)</a:t>
            </a:r>
            <a:endParaRPr lang="en-GB" sz="1200" dirty="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131829"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descr="A picture containing text, comb&#10;&#10;Description automatically generated">
            <a:extLst>
              <a:ext uri="{FF2B5EF4-FFF2-40B4-BE49-F238E27FC236}">
                <a16:creationId xmlns:a16="http://schemas.microsoft.com/office/drawing/2014/main" id="{87BFCA5B-BE69-9E2E-656B-FF7EF234F0FA}"/>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FFF61262-9F93-071A-6AE6-76FA43B8D1CB}"/>
              </a:ext>
            </a:extLst>
          </p:cNvPr>
          <p:cNvPicPr>
            <a:picLocks noChangeAspect="1"/>
          </p:cNvPicPr>
          <p:nvPr/>
        </p:nvPicPr>
        <p:blipFill>
          <a:blip r:embed="rId14"/>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4C0FACA-6E64-1940-6ECB-A0F8DD3ADFB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0986"/>
          <a:stretch/>
        </p:blipFill>
        <p:spPr>
          <a:xfrm>
            <a:off x="3428999" y="4988798"/>
            <a:ext cx="2883980" cy="1869202"/>
          </a:xfrm>
          <a:prstGeom prst="rect">
            <a:avLst/>
          </a:prstGeom>
        </p:spPr>
      </p:pic>
      <p:pic>
        <p:nvPicPr>
          <p:cNvPr id="16" name="Picture 15">
            <a:extLst>
              <a:ext uri="{FF2B5EF4-FFF2-40B4-BE49-F238E27FC236}">
                <a16:creationId xmlns:a16="http://schemas.microsoft.com/office/drawing/2014/main" id="{C4AC3C27-6CE7-DB1B-DC74-88B44241907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0986"/>
          <a:stretch/>
        </p:blipFill>
        <p:spPr>
          <a:xfrm>
            <a:off x="5868036" y="4988798"/>
            <a:ext cx="2883980" cy="1869202"/>
          </a:xfrm>
          <a:prstGeom prst="rect">
            <a:avLst/>
          </a:prstGeom>
        </p:spPr>
      </p:pic>
      <p:pic>
        <p:nvPicPr>
          <p:cNvPr id="18" name="Picture 17">
            <a:extLst>
              <a:ext uri="{FF2B5EF4-FFF2-40B4-BE49-F238E27FC236}">
                <a16:creationId xmlns:a16="http://schemas.microsoft.com/office/drawing/2014/main" id="{097208B0-E380-1F52-511F-BA6AB1926BC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2281"/>
          <a:stretch/>
        </p:blipFill>
        <p:spPr>
          <a:xfrm>
            <a:off x="10527405" y="2610719"/>
            <a:ext cx="1664595" cy="2708434"/>
          </a:xfrm>
          <a:prstGeom prst="rect">
            <a:avLst/>
          </a:prstGeom>
        </p:spPr>
      </p:pic>
      <p:sp>
        <p:nvSpPr>
          <p:cNvPr id="2" name="Title 1"/>
          <p:cNvSpPr>
            <a:spLocks noGrp="1"/>
          </p:cNvSpPr>
          <p:nvPr>
            <p:ph type="ctrTitle" idx="4294967295"/>
          </p:nvPr>
        </p:nvSpPr>
        <p:spPr>
          <a:xfrm>
            <a:off x="846348" y="1774179"/>
            <a:ext cx="5651500" cy="749980"/>
          </a:xfrm>
          <a:prstGeom prst="rect">
            <a:avLst/>
          </a:prstGeom>
        </p:spPr>
        <p:txBody>
          <a:bodyPr lIns="91440" tIns="45720" rIns="91440" bIns="45720" anchor="t">
            <a:normAutofit/>
          </a:bodyPr>
          <a:lstStyle/>
          <a:p>
            <a:r>
              <a:rPr lang="en-GB" sz="3600" b="1" dirty="0">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10145667" cy="3059681"/>
          </a:xfrm>
          <a:prstGeom prst="rect">
            <a:avLst/>
          </a:prstGeom>
        </p:spPr>
        <p:txBody>
          <a:bodyPr vert="horz" lIns="91440" tIns="45720" rIns="91440" bIns="45720" rtlCol="0" anchor="t">
            <a:normAutofit/>
          </a:bodyPr>
          <a:lstStyle/>
          <a:p>
            <a:pPr marL="0" indent="0">
              <a:buNone/>
            </a:pPr>
            <a:r>
              <a:rPr lang="en-GB" sz="2500" dirty="0">
                <a:cs typeface="Calibri"/>
              </a:rPr>
              <a:t>See at a glance the university ranking for Drama, Dance and Cinematics</a:t>
            </a:r>
          </a:p>
          <a:p>
            <a:pPr>
              <a:buNone/>
            </a:pPr>
            <a:r>
              <a:rPr lang="en-GB" sz="1500" dirty="0">
                <a:ea typeface="+mn-lt"/>
                <a:cs typeface="+mn-lt"/>
                <a:hlinkClick r:id="rId4"/>
              </a:rPr>
              <a:t>https://www.thecompleteuniversityguide.co.uk/league-tables/rankings/drama-dance-and-cinematics</a:t>
            </a:r>
            <a:endParaRPr lang="en-GB" sz="1500" dirty="0">
              <a:cs typeface="Calibri"/>
            </a:endParaRPr>
          </a:p>
          <a:p>
            <a:pPr marL="0" indent="0">
              <a:buNone/>
            </a:pPr>
            <a:endParaRPr lang="en-GB" sz="1500" dirty="0">
              <a:cs typeface="Calibri"/>
            </a:endParaRPr>
          </a:p>
          <a:p>
            <a:pPr marL="0" indent="0" algn="l">
              <a:buNone/>
            </a:pPr>
            <a:r>
              <a:rPr lang="en-GB" sz="1500" b="1" dirty="0">
                <a:solidFill>
                  <a:schemeClr val="tx2"/>
                </a:solidFill>
                <a:cs typeface="Calibri"/>
              </a:rPr>
              <a:t>Filter by:</a:t>
            </a:r>
          </a:p>
          <a:p>
            <a:pPr marL="0" indent="0" algn="l">
              <a:buNone/>
            </a:pPr>
            <a:r>
              <a:rPr lang="en-GB" sz="1500" dirty="0">
                <a:solidFill>
                  <a:schemeClr val="tx2"/>
                </a:solidFill>
                <a:cs typeface="Calibri"/>
              </a:rPr>
              <a:t>• Overall score</a:t>
            </a:r>
            <a:br>
              <a:rPr lang="en-GB" sz="1500" dirty="0">
                <a:cs typeface="Calibri"/>
              </a:rPr>
            </a:br>
            <a:r>
              <a:rPr lang="en-GB" sz="1500" dirty="0">
                <a:solidFill>
                  <a:schemeClr val="tx2"/>
                </a:solidFill>
                <a:cs typeface="Calibri"/>
              </a:rPr>
              <a:t>• Entry standards</a:t>
            </a:r>
            <a:br>
              <a:rPr lang="en-GB" sz="1500" dirty="0">
                <a:cs typeface="Calibri"/>
              </a:rPr>
            </a:br>
            <a:r>
              <a:rPr lang="en-GB" sz="1500" dirty="0">
                <a:solidFill>
                  <a:schemeClr val="tx2"/>
                </a:solidFill>
                <a:cs typeface="Calibri"/>
              </a:rPr>
              <a:t>• Student satisfaction</a:t>
            </a:r>
            <a:br>
              <a:rPr lang="en-GB" sz="1500" dirty="0">
                <a:cs typeface="Calibri"/>
              </a:rPr>
            </a:br>
            <a:r>
              <a:rPr lang="en-GB" sz="1500" dirty="0">
                <a:solidFill>
                  <a:schemeClr val="tx2"/>
                </a:solidFill>
                <a:cs typeface="Calibri"/>
              </a:rPr>
              <a:t>• Research quality</a:t>
            </a:r>
            <a:br>
              <a:rPr lang="en-GB" sz="1500" dirty="0">
                <a:cs typeface="Calibri"/>
              </a:rPr>
            </a:br>
            <a:r>
              <a:rPr lang="en-GB" sz="1500" dirty="0">
                <a:solidFill>
                  <a:schemeClr val="tx2"/>
                </a:solidFill>
                <a:cs typeface="Calibri"/>
              </a:rPr>
              <a:t>• Research intensity</a:t>
            </a:r>
            <a:br>
              <a:rPr lang="en-GB" sz="1500" dirty="0">
                <a:cs typeface="Calibri"/>
              </a:rPr>
            </a:br>
            <a:r>
              <a:rPr lang="en-GB" sz="1500" dirty="0">
                <a:solidFill>
                  <a:schemeClr val="tx2"/>
                </a:solidFill>
                <a:cs typeface="Calibri"/>
              </a:rPr>
              <a:t>• Graduate prospects</a:t>
            </a: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09073"/>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2AEB1C0A-2E15-0936-C374-887E61883EA4}"/>
              </a:ext>
            </a:extLst>
          </p:cNvPr>
          <p:cNvPicPr>
            <a:picLocks noChangeAspect="1"/>
          </p:cNvPicPr>
          <p:nvPr/>
        </p:nvPicPr>
        <p:blipFill>
          <a:blip r:embed="rId5"/>
          <a:stretch>
            <a:fillRect/>
          </a:stretch>
        </p:blipFill>
        <p:spPr>
          <a:xfrm>
            <a:off x="8118398" y="273757"/>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36086" y="1896096"/>
            <a:ext cx="5229726" cy="646331"/>
          </a:xfrm>
          <a:prstGeom prst="rect">
            <a:avLst/>
          </a:prstGeom>
          <a:noFill/>
        </p:spPr>
        <p:txBody>
          <a:bodyPr wrap="square" lIns="91440" tIns="45720" rIns="91440" bIns="45720" rtlCol="0" anchor="t">
            <a:spAutoFit/>
          </a:bodyPr>
          <a:lstStyle/>
          <a:p>
            <a:r>
              <a:rPr lang="en-US" sz="3600" b="1" dirty="0">
                <a:solidFill>
                  <a:schemeClr val="tx2">
                    <a:lumMod val="50000"/>
                  </a:schemeClr>
                </a:solidFill>
              </a:rPr>
              <a:t>Discover</a:t>
            </a:r>
            <a:r>
              <a:rPr lang="en-US" sz="3600" b="1" dirty="0">
                <a:solidFill>
                  <a:schemeClr val="bg1"/>
                </a:solidFill>
              </a:rPr>
              <a:t> </a:t>
            </a:r>
            <a:r>
              <a:rPr lang="en-US" sz="3600" b="1" dirty="0">
                <a:solidFill>
                  <a:schemeClr val="tx2">
                    <a:lumMod val="50000"/>
                  </a:schemeClr>
                </a:solidFill>
              </a:rPr>
              <a:t>Uni</a:t>
            </a:r>
            <a:endParaRPr lang="en-US" sz="3600" dirty="0">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36087" y="2823005"/>
            <a:ext cx="2900023" cy="1908215"/>
          </a:xfrm>
          <a:prstGeom prst="rect">
            <a:avLst/>
          </a:prstGeom>
          <a:noFill/>
          <a:ln>
            <a:noFill/>
          </a:ln>
        </p:spPr>
        <p:txBody>
          <a:bodyPr wrap="square" lIns="91440" tIns="45720" rIns="91440" bIns="45720" rtlCol="0" anchor="t">
            <a:spAutoFit/>
          </a:bodyPr>
          <a:lstStyle/>
          <a:p>
            <a:r>
              <a:rPr lang="en-GB" sz="2500" b="1" dirty="0">
                <a:solidFill>
                  <a:srgbClr val="E8B462"/>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49983" y="1319301"/>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dirty="0"/>
              <a:t>Go to</a:t>
            </a:r>
            <a:r>
              <a:rPr lang="en-US" sz="1500" dirty="0">
                <a:solidFill>
                  <a:schemeClr val="tx2"/>
                </a:solidFill>
              </a:rPr>
              <a:t> </a:t>
            </a:r>
            <a:r>
              <a:rPr lang="en-US" sz="1500" dirty="0">
                <a:solidFill>
                  <a:schemeClr val="tx2"/>
                </a:solidFill>
                <a:hlinkClick r:id="rId3">
                  <a:extLst>
                    <a:ext uri="{A12FA001-AC4F-418D-AE19-62706E023703}">
                      <ahyp:hlinkClr xmlns:ahyp="http://schemas.microsoft.com/office/drawing/2018/hyperlinkcolor" val="tx"/>
                    </a:ext>
                  </a:extLst>
                </a:hlinkClick>
              </a:rPr>
              <a:t>https://discoveruni.gov.uk/</a:t>
            </a:r>
            <a:r>
              <a:rPr lang="en-US" sz="1500" dirty="0">
                <a:solidFill>
                  <a:schemeClr val="tx2"/>
                </a:solidFill>
              </a:rPr>
              <a:t> </a:t>
            </a:r>
            <a:endParaRPr lang="en-US" sz="1500" dirty="0">
              <a:solidFill>
                <a:schemeClr val="tx2"/>
              </a:solidFill>
              <a:cs typeface="Calibri" panose="020F0502020204030204"/>
            </a:endParaRPr>
          </a:p>
          <a:p>
            <a:endParaRPr lang="en-US" sz="1500" b="1" dirty="0">
              <a:cs typeface="Calibri" panose="020F0502020204030204"/>
            </a:endParaRPr>
          </a:p>
          <a:p>
            <a:r>
              <a:rPr lang="en-US" sz="1500" b="1" dirty="0"/>
              <a:t>2. Search for a course or subject</a:t>
            </a:r>
            <a:endParaRPr lang="en-US" sz="1500" b="1" dirty="0">
              <a:cs typeface="Calibri"/>
            </a:endParaRPr>
          </a:p>
          <a:p>
            <a:r>
              <a:rPr lang="en-US" sz="1500" dirty="0">
                <a:solidFill>
                  <a:schemeClr val="tx2"/>
                </a:solidFill>
              </a:rPr>
              <a:t>(You should get a page of search results, you can filter these by university or college, whether you want to study full or part time or perhaps you want to see that courses are near you)</a:t>
            </a:r>
            <a:endParaRPr lang="en-US" sz="1500" dirty="0">
              <a:solidFill>
                <a:schemeClr val="tx2"/>
              </a:solidFill>
              <a:cs typeface="Calibri"/>
            </a:endParaRPr>
          </a:p>
          <a:p>
            <a:endParaRPr lang="en-US" sz="1500" dirty="0">
              <a:solidFill>
                <a:schemeClr val="tx2"/>
              </a:solidFill>
              <a:cs typeface="Calibri"/>
            </a:endParaRPr>
          </a:p>
          <a:p>
            <a:r>
              <a:rPr lang="en-US" sz="1500" dirty="0">
                <a:solidFill>
                  <a:schemeClr val="tx2"/>
                </a:solidFill>
              </a:rPr>
              <a:t>Once you have had a look at a few different courses and subjects now  it is time to compare some side by side</a:t>
            </a:r>
            <a:endParaRPr lang="en-US" sz="1500" dirty="0">
              <a:solidFill>
                <a:schemeClr val="tx2"/>
              </a:solidFill>
              <a:cs typeface="Calibri"/>
            </a:endParaRPr>
          </a:p>
          <a:p>
            <a:endParaRPr lang="en-US" sz="1500" dirty="0">
              <a:solidFill>
                <a:schemeClr val="tx2"/>
              </a:solidFill>
              <a:cs typeface="Calibri"/>
            </a:endParaRPr>
          </a:p>
          <a:p>
            <a:r>
              <a:rPr lang="en-US" sz="1500" b="1" dirty="0"/>
              <a:t>3. Check out this video which shows you how to use our comparison tool</a:t>
            </a:r>
            <a:r>
              <a:rPr lang="en-US" sz="1500" dirty="0">
                <a:solidFill>
                  <a:schemeClr val="tx2"/>
                </a:solidFill>
              </a:rPr>
              <a:t> </a:t>
            </a:r>
            <a:r>
              <a:rPr lang="en-US" sz="1500" dirty="0">
                <a:solidFill>
                  <a:schemeClr val="tx2"/>
                </a:solidFill>
                <a:hlinkClick r:id="rId4">
                  <a:extLst>
                    <a:ext uri="{A12FA001-AC4F-418D-AE19-62706E023703}">
                      <ahyp:hlinkClr xmlns:ahyp="http://schemas.microsoft.com/office/drawing/2018/hyperlinkcolor" val="tx"/>
                    </a:ext>
                  </a:extLst>
                </a:hlinkClick>
              </a:rPr>
              <a:t>https://youtu.be/dBFzCQgTp8I</a:t>
            </a:r>
            <a:r>
              <a:rPr lang="en-US" sz="1500" dirty="0">
                <a:solidFill>
                  <a:schemeClr val="tx2"/>
                </a:solidFill>
              </a:rPr>
              <a:t> - Pick 5 courses and add these as a saved course and then you can compare</a:t>
            </a:r>
            <a:endParaRPr lang="en-US" sz="1500" dirty="0">
              <a:solidFill>
                <a:schemeClr val="tx2"/>
              </a:solidFill>
              <a:cs typeface="Calibri"/>
            </a:endParaRPr>
          </a:p>
          <a:p>
            <a:endParaRPr lang="en-US" sz="1500" dirty="0">
              <a:solidFill>
                <a:schemeClr val="tx2"/>
              </a:solidFill>
              <a:cs typeface="Calibri"/>
            </a:endParaRPr>
          </a:p>
          <a:p>
            <a:r>
              <a:rPr lang="en-US" sz="1500" b="1" dirty="0"/>
              <a:t>4. Once you have your chosen five side by side, try to answer the following questions: </a:t>
            </a:r>
            <a:endParaRPr lang="en-US" sz="1500" b="1" dirty="0">
              <a:cs typeface="Calibri"/>
            </a:endParaRPr>
          </a:p>
          <a:p>
            <a:pPr>
              <a:lnSpc>
                <a:spcPct val="150000"/>
              </a:lnSpc>
              <a:buAutoNum type="alphaLcPeriod"/>
            </a:pPr>
            <a:r>
              <a:rPr lang="en-US" sz="1500" dirty="0">
                <a:solidFill>
                  <a:schemeClr val="tx2"/>
                </a:solidFill>
              </a:rPr>
              <a:t> What kinds of qualifications do students on the course have when they start the course?</a:t>
            </a:r>
            <a:endParaRPr lang="en-US" sz="1500" dirty="0">
              <a:solidFill>
                <a:schemeClr val="tx2"/>
              </a:solidFill>
              <a:cs typeface="Calibri"/>
            </a:endParaRPr>
          </a:p>
          <a:p>
            <a:pPr>
              <a:lnSpc>
                <a:spcPct val="150000"/>
              </a:lnSpc>
              <a:buAutoNum type="alphaLcPeriod"/>
            </a:pPr>
            <a:r>
              <a:rPr lang="en-US" sz="1500" dirty="0">
                <a:solidFill>
                  <a:schemeClr val="tx2"/>
                </a:solidFill>
              </a:rPr>
              <a:t> How many have a placement year?</a:t>
            </a:r>
            <a:endParaRPr lang="en-US" sz="1500" dirty="0">
              <a:solidFill>
                <a:schemeClr val="tx2"/>
              </a:solidFill>
              <a:cs typeface="Calibri"/>
            </a:endParaRPr>
          </a:p>
          <a:p>
            <a:pPr>
              <a:lnSpc>
                <a:spcPct val="150000"/>
              </a:lnSpc>
              <a:buAutoNum type="alphaLcPeriod"/>
            </a:pPr>
            <a:r>
              <a:rPr lang="en-US" sz="1500" dirty="0">
                <a:solidFill>
                  <a:schemeClr val="tx2"/>
                </a:solidFill>
              </a:rPr>
              <a:t> How many courses let you study abroad?</a:t>
            </a:r>
            <a:endParaRPr lang="en-US" sz="1500" dirty="0">
              <a:solidFill>
                <a:schemeClr val="tx2"/>
              </a:solidFill>
              <a:cs typeface="Calibri"/>
            </a:endParaRPr>
          </a:p>
          <a:p>
            <a:pPr>
              <a:lnSpc>
                <a:spcPct val="150000"/>
              </a:lnSpc>
              <a:buAutoNum type="alphaLcPeriod"/>
            </a:pPr>
            <a:r>
              <a:rPr lang="en-US" sz="1500" dirty="0">
                <a:solidFill>
                  <a:schemeClr val="tx2"/>
                </a:solidFill>
              </a:rPr>
              <a:t> Which has the highest student satisfaction rating? How do you know this?</a:t>
            </a:r>
            <a:endParaRPr lang="en-US" sz="1500" dirty="0">
              <a:solidFill>
                <a:schemeClr val="tx2"/>
              </a:solidFill>
              <a:cs typeface="Calibri"/>
            </a:endParaRPr>
          </a:p>
          <a:p>
            <a:pPr>
              <a:lnSpc>
                <a:spcPct val="150000"/>
              </a:lnSpc>
              <a:buAutoNum type="alphaLcPeriod"/>
            </a:pPr>
            <a:r>
              <a:rPr lang="en-US" sz="1500" dirty="0">
                <a:solidFill>
                  <a:schemeClr val="tx2"/>
                </a:solidFill>
              </a:rPr>
              <a:t> What kinds of job do graduates from this course go on to?</a:t>
            </a:r>
            <a:endParaRPr lang="en-US" sz="1500" dirty="0">
              <a:solidFill>
                <a:schemeClr val="tx2"/>
              </a:solidFill>
              <a:cs typeface="Calibri"/>
            </a:endParaRPr>
          </a:p>
          <a:p>
            <a:pPr>
              <a:lnSpc>
                <a:spcPct val="150000"/>
              </a:lnSpc>
              <a:buAutoNum type="alphaLcPeriod"/>
            </a:pPr>
            <a:r>
              <a:rPr lang="en-US" sz="1500" dirty="0">
                <a:solidFill>
                  <a:schemeClr val="tx2"/>
                </a:solidFill>
              </a:rPr>
              <a:t> Which course has the highest salary after three years? (higher/lower than national average)</a:t>
            </a:r>
            <a:endParaRPr lang="en-US" sz="1500" dirty="0">
              <a:solidFill>
                <a:schemeClr val="tx2"/>
              </a:solidFill>
              <a:cs typeface="Calibri"/>
            </a:endParaRPr>
          </a:p>
          <a:p>
            <a:pPr>
              <a:lnSpc>
                <a:spcPct val="150000"/>
              </a:lnSpc>
              <a:buAutoNum type="alphaLcPeriod"/>
            </a:pPr>
            <a:r>
              <a:rPr lang="en-US" sz="1500" dirty="0">
                <a:solidFill>
                  <a:schemeClr val="tx2"/>
                </a:solidFill>
              </a:rPr>
              <a:t> Choose your </a:t>
            </a:r>
            <a:r>
              <a:rPr lang="en-US" sz="1500" dirty="0" err="1">
                <a:solidFill>
                  <a:schemeClr val="tx2"/>
                </a:solidFill>
              </a:rPr>
              <a:t>favourite</a:t>
            </a:r>
            <a:r>
              <a:rPr lang="en-US" sz="1500" dirty="0">
                <a:solidFill>
                  <a:schemeClr val="tx2"/>
                </a:solidFill>
              </a:rPr>
              <a:t> course and explain why you chose this course over the others?</a:t>
            </a:r>
            <a:endParaRPr lang="en-US" sz="1500" dirty="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208254"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D3F0D0D3-850C-EA66-39FC-84855759EE39}"/>
              </a:ext>
            </a:extLst>
          </p:cNvPr>
          <p:cNvPicPr>
            <a:picLocks noChangeAspect="1"/>
          </p:cNvPicPr>
          <p:nvPr/>
        </p:nvPicPr>
        <p:blipFill rotWithShape="1">
          <a:blip r:embed="rId6"/>
          <a:srcRect l="18612" t="27111" r="10410" b="26509"/>
          <a:stretch/>
        </p:blipFill>
        <p:spPr>
          <a:xfrm>
            <a:off x="8530478" y="151489"/>
            <a:ext cx="1947072" cy="901093"/>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49001" y="1689452"/>
            <a:ext cx="5229726" cy="646331"/>
          </a:xfrm>
          <a:prstGeom prst="rect">
            <a:avLst/>
          </a:prstGeom>
          <a:noFill/>
        </p:spPr>
        <p:txBody>
          <a:bodyPr wrap="square" lIns="91440" tIns="45720" rIns="91440" bIns="45720" rtlCol="0" anchor="t">
            <a:spAutoFit/>
          </a:bodyPr>
          <a:lstStyle/>
          <a:p>
            <a:r>
              <a:rPr lang="en-US" sz="3600" b="1" dirty="0">
                <a:solidFill>
                  <a:schemeClr val="bg1"/>
                </a:solidFill>
              </a:rPr>
              <a:t>Why Drama matters</a:t>
            </a:r>
            <a:endParaRPr lang="en-US" sz="3600" dirty="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Drama?</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49002" y="2641869"/>
            <a:ext cx="4127139" cy="2785378"/>
          </a:xfrm>
          <a:prstGeom prst="rect">
            <a:avLst/>
          </a:prstGeom>
          <a:noFill/>
          <a:ln>
            <a:noFill/>
          </a:ln>
        </p:spPr>
        <p:txBody>
          <a:bodyPr wrap="square" lIns="91440" tIns="45720" rIns="91440" bIns="45720" rtlCol="0" anchor="t">
            <a:spAutoFit/>
          </a:bodyPr>
          <a:lstStyle/>
          <a:p>
            <a:r>
              <a:rPr lang="en-GB" sz="2500" b="1" dirty="0">
                <a:solidFill>
                  <a:srgbClr val="E8B462"/>
                </a:solidFill>
              </a:rPr>
              <a:t>Have you ever considered where studying Drama can take you? </a:t>
            </a:r>
          </a:p>
          <a:p>
            <a:endParaRPr lang="en-GB" sz="2000" dirty="0">
              <a:solidFill>
                <a:schemeClr val="accent2"/>
              </a:solidFill>
              <a:ea typeface="Calibri"/>
              <a:cs typeface="Calibri"/>
            </a:endParaRPr>
          </a:p>
          <a:p>
            <a:r>
              <a:rPr lang="en-GB" sz="2000" dirty="0">
                <a:solidFill>
                  <a:schemeClr val="tx2"/>
                </a:solidFill>
              </a:rPr>
              <a:t>Today, we’ll be exploring some of </a:t>
            </a:r>
            <a:br>
              <a:rPr lang="en-GB" sz="2000" dirty="0"/>
            </a:br>
            <a:r>
              <a:rPr lang="en-GB" sz="2000" dirty="0">
                <a:solidFill>
                  <a:schemeClr val="tx2"/>
                </a:solidFill>
              </a:rPr>
              <a:t>the career opportunities that are available to you, as well as the various pathways you can take to get there.</a:t>
            </a:r>
            <a:endParaRPr lang="en-GB" sz="2000" dirty="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Drama an </a:t>
            </a:r>
            <a:endParaRPr lang="en-US">
              <a:solidFill>
                <a:schemeClr val="tx2"/>
              </a:solidFill>
            </a:endParaRPr>
          </a:p>
          <a:p>
            <a:pPr algn="ctr"/>
            <a:r>
              <a:rPr lang="en-GB" sz="1600" b="1">
                <a:solidFill>
                  <a:schemeClr val="tx2"/>
                </a:solidFill>
              </a:rPr>
              <a:t>important subject?</a:t>
            </a:r>
            <a:endParaRPr lang="en-GB">
              <a:solidFill>
                <a:schemeClr val="tx2"/>
              </a:solidFill>
            </a:endParaRPr>
          </a:p>
          <a:p>
            <a:pPr algn="ctr"/>
            <a:r>
              <a:rPr lang="en-GB" sz="1100" b="1">
                <a:solidFill>
                  <a:schemeClr val="tx2"/>
                </a:solidFill>
                <a:ea typeface="+mn-lt"/>
                <a:cs typeface="+mn-lt"/>
                <a:hlinkClick r:id="rId4"/>
              </a:rPr>
              <a:t>Why Drama matters</a:t>
            </a:r>
          </a:p>
          <a:p>
            <a:pPr algn="ctr"/>
            <a:r>
              <a:rPr lang="en-GB" sz="1100" b="1">
                <a:solidFill>
                  <a:schemeClr val="tx2"/>
                </a:solidFill>
                <a:ea typeface="+mn-lt"/>
                <a:cs typeface="+mn-lt"/>
              </a:rPr>
              <a:t>- National Drama</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398322" y="1997771"/>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dirty="0"/>
              <a:t>Go to</a:t>
            </a:r>
            <a:r>
              <a:rPr lang="en-US" sz="1500" dirty="0"/>
              <a:t> </a:t>
            </a:r>
            <a:r>
              <a:rPr lang="en-US" sz="1500" dirty="0">
                <a:solidFill>
                  <a:schemeClr val="tx2"/>
                </a:solidFill>
                <a:hlinkClick r:id="rId3">
                  <a:extLst>
                    <a:ext uri="{A12FA001-AC4F-418D-AE19-62706E023703}">
                      <ahyp:hlinkClr xmlns:ahyp="http://schemas.microsoft.com/office/drawing/2018/hyperlinkcolor" val="tx"/>
                    </a:ext>
                  </a:extLst>
                </a:hlinkClick>
              </a:rPr>
              <a:t>https://discoveruni.gov.uk/</a:t>
            </a:r>
            <a:r>
              <a:rPr lang="en-US" sz="1500" dirty="0">
                <a:solidFill>
                  <a:schemeClr val="tx2"/>
                </a:solidFill>
              </a:rPr>
              <a:t> </a:t>
            </a:r>
            <a:endParaRPr lang="en-US" sz="1500" dirty="0">
              <a:solidFill>
                <a:schemeClr val="tx2"/>
              </a:solidFill>
              <a:cs typeface="Calibri" panose="020F0502020204030204"/>
            </a:endParaRPr>
          </a:p>
          <a:p>
            <a:endParaRPr lang="en-US" sz="1500" dirty="0">
              <a:solidFill>
                <a:schemeClr val="tx2"/>
              </a:solidFill>
              <a:cs typeface="Calibri" panose="020F0502020204030204"/>
            </a:endParaRPr>
          </a:p>
          <a:p>
            <a:r>
              <a:rPr lang="en-US" sz="1500" b="1" dirty="0"/>
              <a:t>2. Search for a course or subject</a:t>
            </a:r>
            <a:endParaRPr lang="en-US" sz="1500" b="1" dirty="0">
              <a:cs typeface="Calibri"/>
            </a:endParaRPr>
          </a:p>
          <a:p>
            <a:r>
              <a:rPr lang="en-US" sz="1500" dirty="0">
                <a:solidFill>
                  <a:schemeClr val="tx2"/>
                </a:solidFill>
              </a:rPr>
              <a:t>(You should get a page of search results, you can filter these by university or college, whether you want to study full or part time or perhaps you want to see that courses are near you)</a:t>
            </a:r>
            <a:endParaRPr lang="en-US" sz="1500" dirty="0">
              <a:solidFill>
                <a:schemeClr val="tx2"/>
              </a:solidFill>
              <a:cs typeface="Calibri"/>
            </a:endParaRPr>
          </a:p>
          <a:p>
            <a:endParaRPr lang="en-US" sz="1500" dirty="0">
              <a:solidFill>
                <a:schemeClr val="tx2"/>
              </a:solidFill>
              <a:cs typeface="Calibri"/>
            </a:endParaRPr>
          </a:p>
          <a:p>
            <a:r>
              <a:rPr lang="en-US" sz="1500" dirty="0">
                <a:solidFill>
                  <a:schemeClr val="tx2"/>
                </a:solidFill>
              </a:rPr>
              <a:t>Once you have had a look at a few different courses and subjects now  it is time to compare some side by side</a:t>
            </a:r>
            <a:endParaRPr lang="en-US" sz="1500" dirty="0">
              <a:solidFill>
                <a:schemeClr val="tx2"/>
              </a:solidFill>
              <a:cs typeface="Calibri"/>
            </a:endParaRPr>
          </a:p>
          <a:p>
            <a:endParaRPr lang="en-US" sz="1500" dirty="0">
              <a:solidFill>
                <a:schemeClr val="tx2"/>
              </a:solidFill>
              <a:cs typeface="Calibri"/>
            </a:endParaRPr>
          </a:p>
          <a:p>
            <a:r>
              <a:rPr lang="en-US" sz="1500" b="1" dirty="0"/>
              <a:t>3. Check out this video which shows you how to use our comparison tool</a:t>
            </a:r>
            <a:r>
              <a:rPr lang="en-US" sz="1500" dirty="0">
                <a:solidFill>
                  <a:schemeClr val="tx2"/>
                </a:solidFill>
              </a:rPr>
              <a:t> </a:t>
            </a:r>
            <a:r>
              <a:rPr lang="en-US" sz="1500" dirty="0">
                <a:solidFill>
                  <a:schemeClr val="tx2"/>
                </a:solidFill>
                <a:hlinkClick r:id="rId4">
                  <a:extLst>
                    <a:ext uri="{A12FA001-AC4F-418D-AE19-62706E023703}">
                      <ahyp:hlinkClr xmlns:ahyp="http://schemas.microsoft.com/office/drawing/2018/hyperlinkcolor" val="tx"/>
                    </a:ext>
                  </a:extLst>
                </a:hlinkClick>
              </a:rPr>
              <a:t>https://youtu.be/dBFzCQgTp8I</a:t>
            </a:r>
            <a:r>
              <a:rPr lang="en-US" sz="1500" dirty="0">
                <a:solidFill>
                  <a:schemeClr val="tx2"/>
                </a:solidFill>
              </a:rPr>
              <a:t> - Pick 5 courses and add these as a saved course and then you can compare</a:t>
            </a:r>
            <a:endParaRPr lang="en-US" sz="1500" dirty="0">
              <a:solidFill>
                <a:schemeClr val="tx2"/>
              </a:solidFill>
              <a:cs typeface="Calibri"/>
            </a:endParaRPr>
          </a:p>
          <a:p>
            <a:endParaRPr lang="en-US" sz="1500" dirty="0">
              <a:solidFill>
                <a:schemeClr val="tx2"/>
              </a:solidFill>
              <a:cs typeface="Calibri"/>
            </a:endParaRPr>
          </a:p>
          <a:p>
            <a:r>
              <a:rPr lang="en-US" sz="1500" b="1" dirty="0"/>
              <a:t>4. Once you have your chosen five side by side, try to answer the following questions: </a:t>
            </a:r>
            <a:endParaRPr lang="en-US" sz="1500" b="1" dirty="0">
              <a:cs typeface="Calibri"/>
            </a:endParaRPr>
          </a:p>
          <a:p>
            <a:r>
              <a:rPr lang="en-US" sz="1500" dirty="0">
                <a:solidFill>
                  <a:schemeClr val="tx2"/>
                </a:solidFill>
                <a:ea typeface="+mn-lt"/>
                <a:cs typeface="+mn-lt"/>
              </a:rPr>
              <a:t>Is the data I am looking at for a course or a subject?</a:t>
            </a:r>
            <a:endParaRPr lang="en-US" sz="1500" b="1" dirty="0">
              <a:solidFill>
                <a:schemeClr val="tx2"/>
              </a:solidFill>
              <a:ea typeface="+mn-lt"/>
              <a:cs typeface="+mn-lt"/>
            </a:endParaRPr>
          </a:p>
          <a:p>
            <a:pPr marL="800100" lvl="1" indent="-342900">
              <a:buAutoNum type="alphaLcPeriod"/>
            </a:pPr>
            <a:r>
              <a:rPr lang="en-US" sz="1500" dirty="0">
                <a:solidFill>
                  <a:schemeClr val="tx2"/>
                </a:solidFill>
                <a:ea typeface="+mn-lt"/>
                <a:cs typeface="+mn-lt"/>
              </a:rPr>
              <a:t>What year, or years, does the data relate to?</a:t>
            </a:r>
          </a:p>
          <a:p>
            <a:pPr marL="800100" lvl="1" indent="-342900">
              <a:buAutoNum type="alphaLcPeriod"/>
            </a:pPr>
            <a:r>
              <a:rPr lang="en-US" sz="1500" dirty="0">
                <a:solidFill>
                  <a:schemeClr val="tx2"/>
                </a:solidFill>
                <a:ea typeface="+mn-lt"/>
                <a:cs typeface="+mn-lt"/>
              </a:rPr>
              <a:t>How many students or graduates is this data based on?</a:t>
            </a:r>
          </a:p>
          <a:p>
            <a:pPr marL="800100" lvl="1" indent="-342900">
              <a:buAutoNum type="alphaLcPeriod"/>
            </a:pPr>
            <a:r>
              <a:rPr lang="en-US" sz="1500" dirty="0">
                <a:solidFill>
                  <a:schemeClr val="tx2"/>
                </a:solidFill>
                <a:ea typeface="+mn-lt"/>
                <a:cs typeface="+mn-lt"/>
              </a:rPr>
              <a:t>Does the data represent all the students on the course or subject area?</a:t>
            </a:r>
          </a:p>
          <a:p>
            <a:pPr marL="800100" lvl="1" indent="-342900">
              <a:buAutoNum type="alphaLcPeriod"/>
            </a:pPr>
            <a:r>
              <a:rPr lang="en-US" sz="1500" dirty="0">
                <a:solidFill>
                  <a:schemeClr val="tx2"/>
                </a:solidFill>
                <a:ea typeface="+mn-lt"/>
                <a:cs typeface="+mn-lt"/>
              </a:rPr>
              <a:t>Does the data include people like me?</a:t>
            </a:r>
          </a:p>
          <a:p>
            <a:pPr marL="800100" lvl="1" indent="-342900">
              <a:buAutoNum type="alphaLcPeriod"/>
            </a:pPr>
            <a:r>
              <a:rPr lang="en-US" sz="1500" dirty="0">
                <a:solidFill>
                  <a:schemeClr val="tx2"/>
                </a:solidFill>
                <a:ea typeface="+mn-lt"/>
                <a:cs typeface="+mn-lt"/>
              </a:rPr>
              <a:t>What factors might impact the data?</a:t>
            </a:r>
          </a:p>
          <a:p>
            <a:pPr>
              <a:buAutoNum type="alphaLcPeriod"/>
            </a:pPr>
            <a:endParaRPr lang="en-US">
              <a:cs typeface="Calibri"/>
            </a:endParaRPr>
          </a:p>
        </p:txBody>
      </p:sp>
      <p:pic>
        <p:nvPicPr>
          <p:cNvPr id="6" name="Picture 8" descr="Logo, company name&#10;&#10;Description automatically generated">
            <a:extLst>
              <a:ext uri="{FF2B5EF4-FFF2-40B4-BE49-F238E27FC236}">
                <a16:creationId xmlns:a16="http://schemas.microsoft.com/office/drawing/2014/main" id="{44339739-5903-B899-F10E-3BEF2446827A}"/>
              </a:ext>
            </a:extLst>
          </p:cNvPr>
          <p:cNvPicPr>
            <a:picLocks noChangeAspect="1"/>
          </p:cNvPicPr>
          <p:nvPr/>
        </p:nvPicPr>
        <p:blipFill rotWithShape="1">
          <a:blip r:embed="rId5"/>
          <a:srcRect l="18612" t="27111" r="10410" b="26509"/>
          <a:stretch/>
        </p:blipFill>
        <p:spPr>
          <a:xfrm>
            <a:off x="8487346" y="151489"/>
            <a:ext cx="1947072" cy="901093"/>
          </a:xfrm>
          <a:prstGeom prst="rect">
            <a:avLst/>
          </a:prstGeom>
        </p:spPr>
      </p:pic>
      <p:sp>
        <p:nvSpPr>
          <p:cNvPr id="9" name="TextBox 8">
            <a:extLst>
              <a:ext uri="{FF2B5EF4-FFF2-40B4-BE49-F238E27FC236}">
                <a16:creationId xmlns:a16="http://schemas.microsoft.com/office/drawing/2014/main" id="{23340D1B-87A7-4027-603B-862D8608053F}"/>
              </a:ext>
            </a:extLst>
          </p:cNvPr>
          <p:cNvSpPr txBox="1"/>
          <p:nvPr/>
        </p:nvSpPr>
        <p:spPr>
          <a:xfrm>
            <a:off x="136086" y="1896096"/>
            <a:ext cx="5229726" cy="646331"/>
          </a:xfrm>
          <a:prstGeom prst="rect">
            <a:avLst/>
          </a:prstGeom>
          <a:noFill/>
        </p:spPr>
        <p:txBody>
          <a:bodyPr wrap="square" lIns="91440" tIns="45720" rIns="91440" bIns="45720" rtlCol="0" anchor="t">
            <a:spAutoFit/>
          </a:bodyPr>
          <a:lstStyle/>
          <a:p>
            <a:r>
              <a:rPr lang="en-US" sz="3600" b="1" dirty="0">
                <a:solidFill>
                  <a:schemeClr val="tx2">
                    <a:lumMod val="50000"/>
                  </a:schemeClr>
                </a:solidFill>
              </a:rPr>
              <a:t>Discover</a:t>
            </a:r>
            <a:r>
              <a:rPr lang="en-US" sz="3600" b="1" dirty="0">
                <a:solidFill>
                  <a:schemeClr val="bg1"/>
                </a:solidFill>
              </a:rPr>
              <a:t> </a:t>
            </a:r>
            <a:r>
              <a:rPr lang="en-US" sz="3600" b="1" dirty="0">
                <a:solidFill>
                  <a:schemeClr val="tx2">
                    <a:lumMod val="50000"/>
                  </a:schemeClr>
                </a:solidFill>
              </a:rPr>
              <a:t>Uni</a:t>
            </a:r>
            <a:endParaRPr lang="en-US" sz="3600" dirty="0">
              <a:solidFill>
                <a:schemeClr val="tx2">
                  <a:lumMod val="50000"/>
                </a:schemeClr>
              </a:solidFill>
            </a:endParaRPr>
          </a:p>
        </p:txBody>
      </p:sp>
      <p:sp>
        <p:nvSpPr>
          <p:cNvPr id="11" name="TextBox 10">
            <a:extLst>
              <a:ext uri="{FF2B5EF4-FFF2-40B4-BE49-F238E27FC236}">
                <a16:creationId xmlns:a16="http://schemas.microsoft.com/office/drawing/2014/main" id="{42BB77D0-DF3B-084B-2465-5BA2DFD46B6A}"/>
              </a:ext>
            </a:extLst>
          </p:cNvPr>
          <p:cNvSpPr txBox="1"/>
          <p:nvPr/>
        </p:nvSpPr>
        <p:spPr>
          <a:xfrm>
            <a:off x="136087" y="2823005"/>
            <a:ext cx="2900023" cy="1908215"/>
          </a:xfrm>
          <a:prstGeom prst="rect">
            <a:avLst/>
          </a:prstGeom>
          <a:noFill/>
          <a:ln>
            <a:noFill/>
          </a:ln>
        </p:spPr>
        <p:txBody>
          <a:bodyPr wrap="square" lIns="91440" tIns="45720" rIns="91440" bIns="45720" rtlCol="0" anchor="t">
            <a:spAutoFit/>
          </a:bodyPr>
          <a:lstStyle/>
          <a:p>
            <a:r>
              <a:rPr lang="en-GB" sz="2500" b="1" dirty="0">
                <a:solidFill>
                  <a:srgbClr val="E8B462"/>
                </a:solidFill>
              </a:rPr>
              <a:t>Have you ever considered if higher education is right for you? </a:t>
            </a:r>
          </a:p>
          <a:p>
            <a:endParaRPr lang="en-GB">
              <a:solidFill>
                <a:srgbClr val="525E93"/>
              </a:solidFill>
            </a:endParaRPr>
          </a:p>
        </p:txBody>
      </p:sp>
      <p:sp>
        <p:nvSpPr>
          <p:cNvPr id="13" name="TextBox 12">
            <a:extLst>
              <a:ext uri="{FF2B5EF4-FFF2-40B4-BE49-F238E27FC236}">
                <a16:creationId xmlns:a16="http://schemas.microsoft.com/office/drawing/2014/main" id="{C823FA8B-BACF-54C0-5DB6-759EF461E0F6}"/>
              </a:ext>
            </a:extLst>
          </p:cNvPr>
          <p:cNvSpPr txBox="1"/>
          <p:nvPr/>
        </p:nvSpPr>
        <p:spPr>
          <a:xfrm>
            <a:off x="208254"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178188" y="929467"/>
            <a:ext cx="2103085"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176282" y="964851"/>
            <a:ext cx="2103085"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dirty="0">
                <a:solidFill>
                  <a:srgbClr val="484A47"/>
                </a:solidFill>
                <a:cs typeface="Calibri"/>
              </a:rPr>
              <a:t>Job in 10 years time (related to Drama):</a:t>
            </a:r>
          </a:p>
          <a:p>
            <a:pPr>
              <a:lnSpc>
                <a:spcPct val="170000"/>
              </a:lnSpc>
            </a:pPr>
            <a:r>
              <a:rPr lang="en-GB" sz="2500" b="1" dirty="0">
                <a:solidFill>
                  <a:srgbClr val="484A47"/>
                </a:solidFill>
                <a:cs typeface="Calibri"/>
              </a:rPr>
              <a:t>________________________________________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What KS5 Pathways choice did you make and what did you study:</a:t>
            </a:r>
          </a:p>
          <a:p>
            <a:r>
              <a:rPr lang="en-GB" sz="1400" dirty="0">
                <a:solidFill>
                  <a:srgbClr val="484A47"/>
                </a:solidFill>
                <a:cs typeface="Calibri"/>
              </a:rPr>
              <a:t>Apprenticeship          T level           A Level           other L3 equivalent</a:t>
            </a:r>
          </a:p>
          <a:p>
            <a:pPr>
              <a:spcBef>
                <a:spcPts val="600"/>
              </a:spcBef>
            </a:pPr>
            <a:r>
              <a:rPr lang="en-GB" sz="1400" dirty="0">
                <a:solidFill>
                  <a:srgbClr val="484A47"/>
                </a:solidFill>
                <a:cs typeface="Calibri"/>
              </a:rPr>
              <a:t>___________________________________________________________________</a:t>
            </a:r>
          </a:p>
          <a:p>
            <a:endParaRPr lang="en-GB" sz="1400" dirty="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endParaRPr lang="en-GB" sz="1400">
              <a:solidFill>
                <a:schemeClr val="tx2"/>
              </a:solidFill>
              <a:ea typeface="Calibri"/>
              <a:cs typeface="Calibri"/>
            </a:endParaRP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83679" y="2236372"/>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dirty="0">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84424" y="1528259"/>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27" y="1543937"/>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3126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0082"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2061"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484A47"/>
              </a:solidFill>
            </a:endParaRPr>
          </a:p>
        </p:txBody>
      </p:sp>
      <p:sp>
        <p:nvSpPr>
          <p:cNvPr id="33" name="Rectangle 32">
            <a:extLst>
              <a:ext uri="{FF2B5EF4-FFF2-40B4-BE49-F238E27FC236}">
                <a16:creationId xmlns:a16="http://schemas.microsoft.com/office/drawing/2014/main" id="{9BF3B341-0027-8720-E2C3-0D2AF873BF34}"/>
              </a:ext>
            </a:extLst>
          </p:cNvPr>
          <p:cNvSpPr/>
          <p:nvPr/>
        </p:nvSpPr>
        <p:spPr>
          <a:xfrm>
            <a:off x="4866308"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6891"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4A47"/>
              </a:solidFill>
            </a:endParaRPr>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Drama):</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484A47"/>
                </a:solidFill>
                <a:cs typeface="Calibri"/>
              </a:rPr>
              <a:t>Local college options:</a:t>
            </a:r>
          </a:p>
          <a:p>
            <a:r>
              <a:rPr lang="en-GB" sz="1800">
                <a:solidFill>
                  <a:srgbClr val="484A47"/>
                </a:solidFill>
                <a:cs typeface="Calibri"/>
              </a:rPr>
              <a:t>__________________________________________________________________</a:t>
            </a:r>
          </a:p>
          <a:p>
            <a:r>
              <a:rPr lang="en-GB" sz="1800">
                <a:solidFill>
                  <a:srgbClr val="484A47"/>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Pros:</a:t>
            </a:r>
            <a:r>
              <a:rPr lang="en-GB" sz="1400" dirty="0">
                <a:solidFill>
                  <a:srgbClr val="484A47"/>
                </a:solidFill>
                <a:cs typeface="Calibri"/>
              </a:rPr>
              <a:t> </a:t>
            </a:r>
          </a:p>
          <a:p>
            <a:r>
              <a:rPr lang="en-GB" sz="1600" dirty="0">
                <a:solidFill>
                  <a:srgbClr val="484A47"/>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Consider how these will apply and explain:</a:t>
            </a:r>
          </a:p>
          <a:p>
            <a:pPr algn="l"/>
            <a:r>
              <a:rPr lang="en-GB" sz="1400">
                <a:solidFill>
                  <a:srgbClr val="484A47"/>
                </a:solidFill>
                <a:cs typeface="Calibri"/>
              </a:rPr>
              <a:t>Cost _________________________________________________</a:t>
            </a:r>
          </a:p>
          <a:p>
            <a:pPr algn="l"/>
            <a:r>
              <a:rPr lang="en-GB" sz="1400">
                <a:solidFill>
                  <a:srgbClr val="484A47"/>
                </a:solidFill>
                <a:cs typeface="Calibri"/>
              </a:rPr>
              <a:t>Travel ________________________________________________</a:t>
            </a:r>
          </a:p>
          <a:p>
            <a:pPr algn="l"/>
            <a:r>
              <a:rPr lang="en-GB" sz="1400">
                <a:solidFill>
                  <a:srgbClr val="484A47"/>
                </a:solidFill>
                <a:cs typeface="Calibri"/>
              </a:rPr>
              <a:t>Convenience __________________________________________</a:t>
            </a:r>
          </a:p>
          <a:p>
            <a:pPr algn="l"/>
            <a:r>
              <a:rPr lang="en-GB" sz="1400">
                <a:solidFill>
                  <a:srgbClr val="484A47"/>
                </a:solidFill>
                <a:cs typeface="Calibri"/>
              </a:rPr>
              <a:t>Aspirations ____________________________________________</a:t>
            </a:r>
          </a:p>
          <a:p>
            <a:pPr algn="l"/>
            <a:r>
              <a:rPr lang="en-GB" sz="1400">
                <a:solidFill>
                  <a:srgbClr val="484A47"/>
                </a:solidFill>
                <a:cs typeface="Calibri"/>
              </a:rPr>
              <a:t>Personal circumstances __________________________________</a:t>
            </a:r>
          </a:p>
          <a:p>
            <a:pPr algn="l"/>
            <a:r>
              <a:rPr lang="en-GB" sz="1400">
                <a:solidFill>
                  <a:srgbClr val="484A47"/>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rgbClr val="484A47"/>
                </a:solidFill>
                <a:cs typeface="Calibri"/>
              </a:rPr>
              <a:t>Final choice – justify:</a:t>
            </a:r>
          </a:p>
          <a:p>
            <a:r>
              <a:rPr lang="en-GB" sz="4300">
                <a:solidFill>
                  <a:srgbClr val="484A47"/>
                </a:solidFill>
                <a:cs typeface="Calibri"/>
              </a:rPr>
              <a:t>__________________________________________________________________________________________________</a:t>
            </a:r>
            <a:endParaRPr lang="en-US" sz="4300">
              <a:solidFill>
                <a:srgbClr val="484A47"/>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dirty="0">
                <a:solidFill>
                  <a:schemeClr val="tx2"/>
                </a:solidFill>
                <a:cs typeface="Calibri"/>
              </a:rPr>
              <a:t>Next steps:</a:t>
            </a:r>
          </a:p>
          <a:p>
            <a:r>
              <a:rPr lang="en-GB" sz="1600" b="1" dirty="0">
                <a:solidFill>
                  <a:schemeClr val="tx2"/>
                </a:solidFill>
                <a:cs typeface="Calibri"/>
              </a:rPr>
              <a:t>__________________________________________________________</a:t>
            </a:r>
            <a:endParaRPr lang="en-US" sz="1600" dirty="0">
              <a:solidFill>
                <a:schemeClr val="tx2"/>
              </a:solidFill>
              <a:cs typeface="Calibri"/>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The pros and cons of these options for me:</a:t>
            </a:r>
            <a:endParaRPr lang="en-GB" sz="1400" dirty="0">
              <a:solidFill>
                <a:srgbClr val="484A47"/>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Cons:</a:t>
            </a:r>
            <a:r>
              <a:rPr lang="en-GB" sz="1400" dirty="0">
                <a:solidFill>
                  <a:srgbClr val="484A47"/>
                </a:solidFill>
                <a:cs typeface="Calibri"/>
              </a:rPr>
              <a:t> </a:t>
            </a:r>
          </a:p>
          <a:p>
            <a:r>
              <a:rPr lang="en-GB" sz="1600" dirty="0">
                <a:solidFill>
                  <a:srgbClr val="484A47"/>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dirty="0">
                <a:solidFill>
                  <a:srgbClr val="484A47"/>
                </a:solidFill>
                <a:cs typeface="Calibri"/>
              </a:rPr>
              <a:t>Local apprenticeships options:</a:t>
            </a:r>
          </a:p>
          <a:p>
            <a:r>
              <a:rPr lang="en-GB" sz="1800" dirty="0">
                <a:solidFill>
                  <a:srgbClr val="484A47"/>
                </a:solidFill>
                <a:cs typeface="Calibri"/>
              </a:rPr>
              <a:t>__________________________________________________________________</a:t>
            </a:r>
          </a:p>
          <a:p>
            <a:r>
              <a:rPr lang="en-GB" sz="1800" dirty="0">
                <a:solidFill>
                  <a:srgbClr val="484A47"/>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484A47"/>
                </a:solidFill>
                <a:cs typeface="Calibri"/>
              </a:rPr>
              <a:t>Other options:</a:t>
            </a:r>
          </a:p>
          <a:p>
            <a:r>
              <a:rPr lang="en-GB" sz="1800">
                <a:solidFill>
                  <a:srgbClr val="484A47"/>
                </a:solidFill>
                <a:cs typeface="Calibri"/>
              </a:rPr>
              <a:t>__________________________________________________________________</a:t>
            </a:r>
          </a:p>
          <a:p>
            <a:r>
              <a:rPr lang="en-GB" sz="1800">
                <a:solidFill>
                  <a:srgbClr val="484A47"/>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62411" y="2226036"/>
            <a:ext cx="3859412" cy="9842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23170" y="1502429"/>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64" y="1521717"/>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30206" y="1608580"/>
            <a:ext cx="10872610" cy="931862"/>
          </a:xfrm>
          <a:prstGeom prst="rect">
            <a:avLst/>
          </a:prstGeom>
        </p:spPr>
        <p:txBody>
          <a:bodyPr vert="horz" lIns="91440" tIns="45720" rIns="91440" bIns="45720" rtlCol="0" anchor="t">
            <a:noAutofit/>
          </a:bodyPr>
          <a:lstStyle/>
          <a:p>
            <a:pPr marL="0" indent="0">
              <a:buNone/>
            </a:pPr>
            <a:r>
              <a:rPr lang="en-GB" sz="3600" b="1" dirty="0">
                <a:solidFill>
                  <a:schemeClr val="tx2"/>
                </a:solidFill>
                <a:cs typeface="Calibri"/>
              </a:rPr>
              <a:t>Prepare a 3 - 5 minute talk to share with a small group on any role that interests you related to Drama</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149000"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43"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8947" y="2404625"/>
            <a:ext cx="9144000" cy="984250"/>
          </a:xfrm>
          <a:prstGeom prst="rect">
            <a:avLst/>
          </a:prstGeom>
        </p:spPr>
        <p:txBody>
          <a:bodyPr vert="horz" lIns="91440" tIns="45720" rIns="91440" bIns="45720" rtlCol="0" anchor="t">
            <a:normAutofit/>
          </a:bodyPr>
          <a:lstStyle/>
          <a:p>
            <a:pPr marL="0" indent="0">
              <a:buNone/>
            </a:pPr>
            <a:r>
              <a:rPr lang="en-GB" sz="3000" b="1" dirty="0">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36085" y="1528259"/>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80" y="1524439"/>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49000" y="2457390"/>
            <a:ext cx="2995863" cy="646331"/>
          </a:xfrm>
          <a:prstGeom prst="rect">
            <a:avLst/>
          </a:prstGeom>
          <a:noFill/>
        </p:spPr>
        <p:txBody>
          <a:bodyPr wrap="square" lIns="91440" tIns="45720" rIns="91440" bIns="45720" rtlCol="0" anchor="t">
            <a:spAutoFit/>
          </a:bodyPr>
          <a:lstStyle/>
          <a:p>
            <a:r>
              <a:rPr lang="en-US" sz="3600" b="1" dirty="0">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48999" y="3292871"/>
            <a:ext cx="2750577" cy="2015936"/>
          </a:xfrm>
          <a:prstGeom prst="rect">
            <a:avLst/>
          </a:prstGeom>
          <a:noFill/>
        </p:spPr>
        <p:txBody>
          <a:bodyPr wrap="square" lIns="91440" tIns="45720" rIns="91440" bIns="45720" rtlCol="0" anchor="t">
            <a:spAutoFit/>
          </a:bodyPr>
          <a:lstStyle/>
          <a:p>
            <a:r>
              <a:rPr lang="en-GB" sz="2500" b="1" dirty="0"/>
              <a:t>Here are three key skills needed for a career that uses </a:t>
            </a:r>
            <a:endParaRPr lang="en-US" sz="2500">
              <a:cs typeface="Calibri"/>
            </a:endParaRPr>
          </a:p>
          <a:p>
            <a:endParaRPr lang="en-GB" sz="2500" b="1" dirty="0">
              <a:cs typeface="Calibri"/>
            </a:endParaRPr>
          </a:p>
          <a:p>
            <a:r>
              <a:rPr lang="en-GB" sz="2500" b="1" dirty="0">
                <a:solidFill>
                  <a:schemeClr val="tx2"/>
                </a:solidFill>
              </a:rPr>
              <a:t>Drama</a:t>
            </a:r>
            <a:endParaRPr lang="en-GB" sz="2500" dirty="0">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2793318014"/>
              </p:ext>
            </p:extLst>
          </p:nvPr>
        </p:nvGraphicFramePr>
        <p:xfrm>
          <a:off x="3796185" y="2111888"/>
          <a:ext cx="8192615" cy="441931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dirty="0">
                          <a:solidFill>
                            <a:schemeClr val="tx2"/>
                          </a:solidFill>
                          <a:effectLst/>
                          <a:latin typeface="Calibri"/>
                          <a:ea typeface="Calibri" panose="020F0502020204030204" pitchFamily="34" charset="0"/>
                          <a:cs typeface="Times New Roman"/>
                        </a:rPr>
                        <a:t>Skills Builder </a:t>
                      </a:r>
                      <a:r>
                        <a:rPr lang="en-GB" sz="1400" b="1" kern="1200">
                          <a:solidFill>
                            <a:schemeClr val="tx2"/>
                          </a:solidFill>
                          <a:effectLst/>
                          <a:latin typeface="Calibri"/>
                          <a:ea typeface="Calibri" panose="020F0502020204030204" pitchFamily="34" charset="0"/>
                          <a:cs typeface="Times New Roman"/>
                        </a:rPr>
                        <a:t>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kern="1200" noProof="0" dirty="0">
                          <a:solidFill>
                            <a:srgbClr val="E5362A"/>
                          </a:solidFill>
                          <a:effectLst/>
                          <a:latin typeface="Calibri"/>
                        </a:rPr>
                        <a:t>The oral transmission of information or ideas</a:t>
                      </a:r>
                      <a:endParaRPr lang="en-US" dirty="0"/>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sng" strike="noStrike" noProof="0" dirty="0">
                          <a:solidFill>
                            <a:srgbClr val="E5362A"/>
                          </a:solidFill>
                          <a:effectLst/>
                          <a:hlinkClick r:id="rId3">
                            <a:extLst>
                              <a:ext uri="{A12FA001-AC4F-418D-AE19-62706E023703}">
                                <ahyp:hlinkClr xmlns:ahyp="http://schemas.microsoft.com/office/drawing/2018/hyperlinkcolor" val="tx"/>
                              </a:ext>
                            </a:extLst>
                          </a:hlinkClick>
                        </a:rPr>
                        <a:t>Watch here</a:t>
                      </a:r>
                      <a:endParaRPr lang="en-US" sz="1600" b="0" i="0" u="sng" strike="noStrike" noProof="0" dirty="0">
                        <a:solidFill>
                          <a:srgbClr val="E5362A"/>
                        </a:solidFill>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E5362A"/>
                          </a:solidFill>
                          <a:effectLst/>
                          <a:hlinkClick r:id="rId4">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E5362A"/>
                          </a:solidFill>
                          <a:effectLst/>
                          <a:hlinkClick r:id="rId5">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b="0" i="0" u="none" strike="noStrike" kern="1200" noProof="0" dirty="0">
                          <a:solidFill>
                            <a:srgbClr val="E5362A"/>
                          </a:solidFill>
                          <a:effectLst/>
                          <a:latin typeface="Calibri"/>
                          <a:hlinkClick r:id="rId6">
                            <a:extLst>
                              <a:ext uri="{A12FA001-AC4F-418D-AE19-62706E023703}">
                                <ahyp:hlinkClr xmlns:ahyp="http://schemas.microsoft.com/office/drawing/2018/hyperlinkcolor" val="tx"/>
                              </a:ext>
                            </a:extLst>
                          </a:hlinkClick>
                        </a:rPr>
                        <a:t>Short Lesson Speaking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dirty="0">
                          <a:solidFill>
                            <a:srgbClr val="C90F50"/>
                          </a:solidFill>
                          <a:effectLst/>
                          <a:latin typeface="Calibri"/>
                        </a:rPr>
                        <a:t>The receiving, retaining and processing of information or ideas</a:t>
                      </a:r>
                      <a:endParaRPr lang="en-US" b="1" dirty="0">
                        <a:solidFill>
                          <a:srgbClr val="C90F50"/>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a:lnSpc>
                          <a:spcPct val="107000"/>
                        </a:lnSpc>
                        <a:spcBef>
                          <a:spcPts val="0"/>
                        </a:spcBef>
                        <a:spcAft>
                          <a:spcPts val="800"/>
                        </a:spcAft>
                        <a:buNone/>
                        <a:tabLst/>
                        <a:defRPr/>
                      </a:pPr>
                      <a:r>
                        <a:rPr lang="en-GB" sz="1600" b="0" i="0" u="sng" strike="noStrike" noProof="0" dirty="0">
                          <a:solidFill>
                            <a:srgbClr val="C90F50"/>
                          </a:solidFill>
                          <a:effectLst/>
                          <a:latin typeface="Calibri"/>
                          <a:hlinkClick r:id="rId7">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Bef>
                          <a:spcPts val="800"/>
                        </a:spcBef>
                        <a:spcAft>
                          <a:spcPts val="800"/>
                        </a:spcAft>
                        <a:buNone/>
                      </a:pPr>
                      <a:r>
                        <a:rPr lang="en-GB" sz="1600" b="0" i="0" u="none" strike="noStrike" noProof="0" dirty="0">
                          <a:solidFill>
                            <a:srgbClr val="C90F50"/>
                          </a:solidFill>
                          <a:effectLst/>
                          <a:latin typeface="Calibri"/>
                          <a:hlinkClick r:id="rId8">
                            <a:extLst>
                              <a:ext uri="{A12FA001-AC4F-418D-AE19-62706E023703}">
                                <ahyp:hlinkClr xmlns:ahyp="http://schemas.microsoft.com/office/drawing/2018/hyperlinkcolor" val="tx"/>
                              </a:ext>
                            </a:extLst>
                          </a:hlinkClick>
                        </a:rPr>
                        <a:t>Short Lesson Listening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dirty="0">
                          <a:solidFill>
                            <a:srgbClr val="C90F50"/>
                          </a:solidFill>
                          <a:effectLst/>
                          <a:latin typeface="Calibri"/>
                          <a:hlinkClick r:id="rId9">
                            <a:extLst>
                              <a:ext uri="{A12FA001-AC4F-418D-AE19-62706E023703}">
                                <ahyp:hlinkClr xmlns:ahyp="http://schemas.microsoft.com/office/drawing/2018/hyperlinkcolor" val="tx"/>
                              </a:ext>
                            </a:extLst>
                          </a:hlinkClick>
                        </a:rPr>
                        <a:t>Short Lesson Listening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dirty="0">
                          <a:solidFill>
                            <a:srgbClr val="C90F50"/>
                          </a:solidFill>
                          <a:effectLst/>
                          <a:latin typeface="Calibri"/>
                          <a:hlinkClick r:id="rId10">
                            <a:extLst>
                              <a:ext uri="{A12FA001-AC4F-418D-AE19-62706E023703}">
                                <ahyp:hlinkClr xmlns:ahyp="http://schemas.microsoft.com/office/drawing/2018/hyperlinkcolor" val="tx"/>
                              </a:ext>
                            </a:extLst>
                          </a:hlinkClick>
                        </a:rPr>
                        <a:t>Short Lesson Listening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lvl="0">
                        <a:lnSpc>
                          <a:spcPct val="107000"/>
                        </a:lnSpc>
                        <a:spcAft>
                          <a:spcPts val="800"/>
                        </a:spcAft>
                        <a:buNone/>
                      </a:pPr>
                      <a:r>
                        <a:rPr lang="en-US" sz="1400" b="1" i="0" kern="1200" dirty="0">
                          <a:solidFill>
                            <a:srgbClr val="F7B232"/>
                          </a:solidFill>
                          <a:effectLst/>
                          <a:latin typeface="+mn-lt"/>
                          <a:ea typeface="+mn-ea"/>
                          <a:cs typeface="+mn-cs"/>
                        </a:rPr>
                        <a:t>The use of imagination and the generation of new ideas</a:t>
                      </a:r>
                      <a:endParaRPr lang="en-GB" sz="1200" b="1" i="0" dirty="0">
                        <a:solidFill>
                          <a:srgbClr val="F7B232"/>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F7B232"/>
                          </a:solidFill>
                          <a:effectLst/>
                          <a:latin typeface="Calibri"/>
                          <a:ea typeface="Calibri"/>
                          <a:cs typeface="Times New Roman"/>
                          <a:hlinkClick r:id="rId11">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F7B232"/>
                          </a:solidFill>
                          <a:effectLst/>
                          <a:latin typeface="Calibri"/>
                          <a:ea typeface="Calibri"/>
                          <a:cs typeface="Times New Roman"/>
                          <a:hlinkClick r:id="rId12">
                            <a:extLst>
                              <a:ext uri="{A12FA001-AC4F-418D-AE19-62706E023703}">
                                <ahyp:hlinkClr xmlns:ahyp="http://schemas.microsoft.com/office/drawing/2018/hyperlinkcolor" val="tx"/>
                              </a:ext>
                            </a:extLst>
                          </a:hlinkClick>
                        </a:rPr>
                        <a:t>Short Lesson Creativity  Step 6-8</a:t>
                      </a:r>
                      <a:endParaRPr lang="en-GB" sz="1600" dirty="0">
                        <a:solidFill>
                          <a:srgbClr val="F7B232"/>
                        </a:solidFill>
                        <a:effectLst/>
                        <a:latin typeface="Calibri"/>
                        <a:ea typeface="Calibri"/>
                        <a:cs typeface="Times New Roman"/>
                        <a:hlinkClick r:id="rId12">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F7B232"/>
                          </a:solidFill>
                          <a:effectLst/>
                          <a:latin typeface="Calibri"/>
                          <a:ea typeface="Calibri"/>
                          <a:cs typeface="Times New Roman"/>
                          <a:hlinkClick r:id="rId13">
                            <a:extLst>
                              <a:ext uri="{A12FA001-AC4F-418D-AE19-62706E023703}">
                                <ahyp:hlinkClr xmlns:ahyp="http://schemas.microsoft.com/office/drawing/2018/hyperlinkcolor" val="tx"/>
                              </a:ext>
                            </a:extLst>
                          </a:hlinkClick>
                        </a:rPr>
                        <a:t>Short Lesson Creativity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1000" kern="1200" dirty="0">
                        <a:solidFill>
                          <a:srgbClr val="F7B232"/>
                        </a:solidFill>
                        <a:effectLst/>
                        <a:latin typeface="+mn-lt"/>
                        <a:ea typeface="+mn-ea"/>
                        <a:cs typeface="+mn-cs"/>
                      </a:endParaRPr>
                    </a:p>
                    <a:p>
                      <a:pPr lvl="0">
                        <a:lnSpc>
                          <a:spcPct val="107000"/>
                        </a:lnSpc>
                        <a:spcAft>
                          <a:spcPts val="800"/>
                        </a:spcAft>
                        <a:buNone/>
                      </a:pPr>
                      <a:r>
                        <a:rPr lang="en-US" sz="1600" kern="1200" dirty="0">
                          <a:solidFill>
                            <a:srgbClr val="F7B232"/>
                          </a:solidFill>
                          <a:effectLst/>
                          <a:latin typeface="+mn-lt"/>
                          <a:ea typeface="+mn-ea"/>
                          <a:cs typeface="+mn-cs"/>
                          <a:hlinkClick r:id="rId14">
                            <a:extLst>
                              <a:ext uri="{A12FA001-AC4F-418D-AE19-62706E023703}">
                                <ahyp:hlinkClr xmlns:ahyp="http://schemas.microsoft.com/office/drawing/2018/hyperlinkcolor" val="tx"/>
                              </a:ext>
                            </a:extLst>
                          </a:hlinkClick>
                        </a:rPr>
                        <a:t>Short Lesson Creativity Step 10-12</a:t>
                      </a:r>
                      <a:endParaRPr lang="en-GB" sz="1400" dirty="0">
                        <a:solidFill>
                          <a:srgbClr val="F7B232"/>
                        </a:solidFill>
                        <a:effectLst/>
                        <a:latin typeface="+mn-lt"/>
                        <a:ea typeface="+mn-ea"/>
                        <a:cs typeface="+mn-cs"/>
                        <a:hlinkClick r:id="" action="ppaction://noactio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149000" y="1657412"/>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4343" y="1655502"/>
            <a:ext cx="711706" cy="711706"/>
          </a:xfrm>
          <a:prstGeom prst="rect">
            <a:avLst/>
          </a:prstGeom>
        </p:spPr>
      </p:pic>
      <p:pic>
        <p:nvPicPr>
          <p:cNvPr id="9" name="Picture 4" descr="A picture containing icon&#10;&#10;Description automatically generated">
            <a:extLst>
              <a:ext uri="{FF2B5EF4-FFF2-40B4-BE49-F238E27FC236}">
                <a16:creationId xmlns:a16="http://schemas.microsoft.com/office/drawing/2014/main" id="{BD3BC2C1-4216-804D-0ABD-078362909EAA}"/>
              </a:ext>
            </a:extLst>
          </p:cNvPr>
          <p:cNvPicPr>
            <a:picLocks noChangeAspect="1"/>
          </p:cNvPicPr>
          <p:nvPr/>
        </p:nvPicPr>
        <p:blipFill>
          <a:blip r:embed="rId16"/>
          <a:stretch>
            <a:fillRect/>
          </a:stretch>
        </p:blipFill>
        <p:spPr>
          <a:xfrm>
            <a:off x="2936364" y="3096925"/>
            <a:ext cx="733425" cy="733425"/>
          </a:xfrm>
          <a:prstGeom prst="rect">
            <a:avLst/>
          </a:prstGeom>
        </p:spPr>
      </p:pic>
      <p:pic>
        <p:nvPicPr>
          <p:cNvPr id="10" name="Picture 8" descr="A picture containing logo&#10;&#10;Description automatically generated">
            <a:extLst>
              <a:ext uri="{FF2B5EF4-FFF2-40B4-BE49-F238E27FC236}">
                <a16:creationId xmlns:a16="http://schemas.microsoft.com/office/drawing/2014/main" id="{2F802A87-3F9A-0086-6578-39C2650C23FC}"/>
              </a:ext>
            </a:extLst>
          </p:cNvPr>
          <p:cNvPicPr>
            <a:picLocks noChangeAspect="1"/>
          </p:cNvPicPr>
          <p:nvPr/>
        </p:nvPicPr>
        <p:blipFill>
          <a:blip r:embed="rId17"/>
          <a:stretch>
            <a:fillRect/>
          </a:stretch>
        </p:blipFill>
        <p:spPr>
          <a:xfrm>
            <a:off x="2896032" y="4264170"/>
            <a:ext cx="771525" cy="771525"/>
          </a:xfrm>
          <a:prstGeom prst="rect">
            <a:avLst/>
          </a:prstGeom>
        </p:spPr>
      </p:pic>
      <p:pic>
        <p:nvPicPr>
          <p:cNvPr id="8" name="Picture 7" descr="Icon&#10;&#10;Description automatically generated">
            <a:extLst>
              <a:ext uri="{FF2B5EF4-FFF2-40B4-BE49-F238E27FC236}">
                <a16:creationId xmlns:a16="http://schemas.microsoft.com/office/drawing/2014/main" id="{4192A6A9-E252-9010-867C-7B89BADED58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76571" y="5435996"/>
            <a:ext cx="761031" cy="761031"/>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443628" y="323986"/>
            <a:ext cx="1722776" cy="512830"/>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97608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4093638823"/>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83" y="2969820"/>
            <a:ext cx="1469877" cy="15270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FEF711-A052-04DD-7FB7-CA541BD6DF98}"/>
              </a:ext>
            </a:extLst>
          </p:cNvPr>
          <p:cNvSpPr txBox="1"/>
          <p:nvPr/>
        </p:nvSpPr>
        <p:spPr>
          <a:xfrm>
            <a:off x="149000" y="1657412"/>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A6639DAE-67B3-C746-ABA2-04B220A9E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43" y="1655502"/>
            <a:ext cx="711706" cy="711706"/>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4767B926-43B5-5425-95C6-2F19BE6DBE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628" y="323986"/>
            <a:ext cx="1722776" cy="512830"/>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2427775946"/>
              </p:ext>
            </p:extLst>
          </p:nvPr>
        </p:nvGraphicFramePr>
        <p:xfrm>
          <a:off x="2774689" y="1736873"/>
          <a:ext cx="8813795" cy="296672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Listening</a:t>
                      </a:r>
                      <a:endParaRPr lang="en-US"/>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show I am listening by how I use eye contact and body language</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show I am listening by using open questions to deepen my understanding</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show I am listening by summarising and rephrasing what I have heard</a:t>
                      </a:r>
                      <a:endParaRPr lang="en-GB" sz="1400" b="0" i="0" u="none" strike="noStrike" kern="1200" noProof="0">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am aware of how a speaker is influencing me through their tone</a:t>
                      </a:r>
                      <a:endParaRPr lang="en-GB" sz="1400" b="0" i="0" u="none" strike="noStrike" kern="1200" noProof="0">
                        <a:effectLst/>
                        <a:latin typeface="Calibri"/>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am aware of how a speaker is influencing me through their language</a:t>
                      </a:r>
                      <a:endParaRPr lang="en-GB" sz="1400" b="0" i="0" u="none" strike="noStrike" kern="1200" noProof="0">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listen critically and compare different perspectives</a:t>
                      </a:r>
                      <a:endParaRPr lang="en-GB" sz="1400" b="0" i="0" u="none" strike="noStrike" kern="1200" noProof="0">
                        <a:effectLst/>
                        <a:latin typeface="Calibri"/>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listen critically and think about where differences in perspectives come from</a:t>
                      </a:r>
                      <a:endParaRPr lang="en-GB" sz="1400" b="0" i="0" u="none" strike="noStrike" kern="1200" noProof="0">
                        <a:effectLst/>
                        <a:latin typeface="Calibri"/>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8B462"/>
                      </a:solidFill>
                      <a:prstDash val="solid"/>
                      <a:round/>
                      <a:headEnd type="none" w="med" len="med"/>
                      <a:tailEnd type="none" w="med" len="med"/>
                    </a:lnL>
                    <a:lnR w="12700" cap="flat" cmpd="sng" algn="ctr">
                      <a:solidFill>
                        <a:srgbClr val="E8B462"/>
                      </a:solidFill>
                      <a:prstDash val="solid"/>
                      <a:round/>
                      <a:headEnd type="none" w="med" len="med"/>
                      <a:tailEnd type="none" w="med" len="med"/>
                    </a:lnR>
                    <a:lnT w="12700" cap="flat" cmpd="sng" algn="ctr">
                      <a:solidFill>
                        <a:srgbClr val="E8B462"/>
                      </a:solidFill>
                      <a:prstDash val="solid"/>
                      <a:round/>
                      <a:headEnd type="none" w="med" len="med"/>
                      <a:tailEnd type="none" w="med" len="med"/>
                    </a:lnT>
                    <a:lnB w="12700" cap="flat" cmpd="sng" algn="ctr">
                      <a:solidFill>
                        <a:srgbClr val="E8B462"/>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4" descr="A picture containing text&#10;&#10;Description automatically generated">
            <a:extLst>
              <a:ext uri="{FF2B5EF4-FFF2-40B4-BE49-F238E27FC236}">
                <a16:creationId xmlns:a16="http://schemas.microsoft.com/office/drawing/2014/main" id="{9159D7CB-353E-55BE-40E6-48B14486A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60" y="2945976"/>
            <a:ext cx="1477538" cy="1534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00B6F9-56D5-6551-E89A-ECB615D56C7E}"/>
              </a:ext>
            </a:extLst>
          </p:cNvPr>
          <p:cNvSpPr txBox="1"/>
          <p:nvPr/>
        </p:nvSpPr>
        <p:spPr>
          <a:xfrm>
            <a:off x="149000" y="1657412"/>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03C283D3-FF97-039F-BD08-88A8BC3A7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43" y="1655502"/>
            <a:ext cx="711706" cy="711706"/>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601542A3-FDC9-F566-661A-D60C45675D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628" y="323986"/>
            <a:ext cx="1722776" cy="512830"/>
          </a:xfrm>
          <a:prstGeom prst="rect">
            <a:avLst/>
          </a:prstGeom>
        </p:spPr>
      </p:pic>
    </p:spTree>
    <p:extLst>
      <p:ext uri="{BB962C8B-B14F-4D97-AF65-F5344CB8AC3E}">
        <p14:creationId xmlns:p14="http://schemas.microsoft.com/office/powerpoint/2010/main" val="334020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Creativity</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use creativity in the context of work</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use creativity in the context of my wider life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using mind mapping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asking myself questions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considering different perspectives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innovate effectively when working in a group</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innovate effectively by seeking out varied experiences and stimuli</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solidFill>
                  <a:schemeClr val="tx2"/>
                </a:solidFill>
              </a:rPr>
              <a:t>My area (s) of Development</a:t>
            </a:r>
            <a:endParaRPr lang="en-US" dirty="0">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 descr="Icon&#10;&#10;Description automatically generated">
            <a:extLst>
              <a:ext uri="{FF2B5EF4-FFF2-40B4-BE49-F238E27FC236}">
                <a16:creationId xmlns:a16="http://schemas.microsoft.com/office/drawing/2014/main" id="{FD51D67B-FA33-B3DC-0CC6-C40D94ED2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311" y="3025115"/>
            <a:ext cx="1481276" cy="1523029"/>
          </a:xfrm>
          <a:prstGeom prst="rect">
            <a:avLst/>
          </a:prstGeom>
        </p:spPr>
      </p:pic>
      <p:sp>
        <p:nvSpPr>
          <p:cNvPr id="4" name="TextBox 3">
            <a:extLst>
              <a:ext uri="{FF2B5EF4-FFF2-40B4-BE49-F238E27FC236}">
                <a16:creationId xmlns:a16="http://schemas.microsoft.com/office/drawing/2014/main" id="{352BA643-A7F0-E276-DA33-A39B4C4FCD2E}"/>
              </a:ext>
            </a:extLst>
          </p:cNvPr>
          <p:cNvSpPr txBox="1"/>
          <p:nvPr/>
        </p:nvSpPr>
        <p:spPr>
          <a:xfrm>
            <a:off x="149000" y="1657412"/>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0C88465C-0D22-0AC0-ADE0-485477D3F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43" y="1655502"/>
            <a:ext cx="711706" cy="711706"/>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280B6FBB-DC7F-F4C4-0A18-29EB89F46E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628" y="323986"/>
            <a:ext cx="1722776" cy="512830"/>
          </a:xfrm>
          <a:prstGeom prst="rect">
            <a:avLst/>
          </a:prstGeom>
        </p:spPr>
      </p:pic>
    </p:spTree>
    <p:extLst>
      <p:ext uri="{BB962C8B-B14F-4D97-AF65-F5344CB8AC3E}">
        <p14:creationId xmlns:p14="http://schemas.microsoft.com/office/powerpoint/2010/main" val="4000180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209791" y="1882734"/>
            <a:ext cx="2995863" cy="1200329"/>
          </a:xfrm>
          <a:prstGeom prst="rect">
            <a:avLst/>
          </a:prstGeom>
          <a:noFill/>
        </p:spPr>
        <p:txBody>
          <a:bodyPr wrap="square" lIns="91440" tIns="45720" rIns="91440" bIns="45720" rtlCol="0" anchor="t">
            <a:spAutoFit/>
          </a:bodyPr>
          <a:lstStyle/>
          <a:p>
            <a:r>
              <a:rPr lang="en-US" sz="36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209790" y="3402724"/>
            <a:ext cx="2646933" cy="1985159"/>
          </a:xfrm>
          <a:prstGeom prst="rect">
            <a:avLst/>
          </a:prstGeom>
          <a:noFill/>
        </p:spPr>
        <p:txBody>
          <a:bodyPr wrap="square" lIns="91440" tIns="45720" rIns="91440" bIns="45720" rtlCol="0" anchor="t">
            <a:spAutoFit/>
          </a:bodyPr>
          <a:lstStyle/>
          <a:p>
            <a:r>
              <a:rPr lang="en-GB" sz="2500" b="1" dirty="0">
                <a:solidFill>
                  <a:srgbClr val="E8B462"/>
                </a:solidFill>
              </a:rPr>
              <a:t>Here are some example roles and careers linked to</a:t>
            </a:r>
            <a:endParaRPr lang="en-GB" sz="2000" b="1" u="sng" dirty="0">
              <a:solidFill>
                <a:srgbClr val="242523"/>
              </a:solidFill>
            </a:endParaRPr>
          </a:p>
          <a:p>
            <a:endParaRPr lang="en-GB" sz="2400" b="1" dirty="0">
              <a:solidFill>
                <a:srgbClr val="E8B462"/>
              </a:solidFill>
              <a:ea typeface="Calibri"/>
              <a:cs typeface="Calibri"/>
            </a:endParaRPr>
          </a:p>
          <a:p>
            <a:r>
              <a:rPr lang="en-GB" sz="2000" b="1" u="sng" dirty="0">
                <a:solidFill>
                  <a:schemeClr val="tx2"/>
                </a:solidFill>
                <a:hlinkClick r:id="rId4">
                  <a:extLst>
                    <a:ext uri="{A12FA001-AC4F-418D-AE19-62706E023703}">
                      <ahyp:hlinkClr xmlns:ahyp="http://schemas.microsoft.com/office/drawing/2018/hyperlinkcolor" val="tx"/>
                    </a:ext>
                  </a:extLst>
                </a:hlinkClick>
              </a:rPr>
              <a:t>Drama</a:t>
            </a:r>
            <a:endParaRPr lang="en-GB" sz="2000" b="1" u="sng" dirty="0">
              <a:solidFill>
                <a:schemeClr val="tx2"/>
              </a:solidFill>
              <a:ea typeface="Calibri"/>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E8B462"/>
                </a:solidFill>
              </a:rPr>
              <a:t>Comedian</a:t>
            </a:r>
            <a:endParaRPr lang="en-US">
              <a:solidFill>
                <a:srgbClr val="E8B462"/>
              </a:solidFill>
            </a:endParaRPr>
          </a:p>
        </p:txBody>
      </p:sp>
      <p:sp>
        <p:nvSpPr>
          <p:cNvPr id="5" name="Rectangle 4">
            <a:extLst>
              <a:ext uri="{FF2B5EF4-FFF2-40B4-BE49-F238E27FC236}">
                <a16:creationId xmlns:a16="http://schemas.microsoft.com/office/drawing/2014/main" id="{E7C53E0D-77AE-3C4D-AFFC-F7353BF321C3}"/>
              </a:ext>
            </a:extLst>
          </p:cNvPr>
          <p:cNvSpPr/>
          <p:nvPr/>
        </p:nvSpPr>
        <p:spPr>
          <a:xfrm>
            <a:off x="7576949" y="1529398"/>
            <a:ext cx="2405467" cy="369332"/>
          </a:xfrm>
          <a:prstGeom prst="rect">
            <a:avLst/>
          </a:prstGeom>
        </p:spPr>
        <p:txBody>
          <a:bodyPr wrap="none" lIns="91440" tIns="45720" rIns="91440" bIns="45720" anchor="t">
            <a:spAutoFit/>
          </a:bodyPr>
          <a:lstStyle/>
          <a:p>
            <a:r>
              <a:rPr lang="en-GB" dirty="0">
                <a:solidFill>
                  <a:schemeClr val="tx2"/>
                </a:solidFill>
                <a:hlinkClick r:id="rId5">
                  <a:extLst>
                    <a:ext uri="{A12FA001-AC4F-418D-AE19-62706E023703}">
                      <ahyp:hlinkClr xmlns:ahyp="http://schemas.microsoft.com/office/drawing/2018/hyperlinkcolor" val="tx"/>
                    </a:ext>
                  </a:extLst>
                </a:hlinkClick>
              </a:rPr>
              <a:t>BBC Bitesize case study</a:t>
            </a:r>
            <a:r>
              <a:rPr lang="en-GB" dirty="0">
                <a:solidFill>
                  <a:schemeClr val="tx2"/>
                </a:solidFill>
              </a:rPr>
              <a:t> </a:t>
            </a:r>
            <a:endParaRPr lang="en-US" dirty="0">
              <a:solidFill>
                <a:schemeClr val="tx2"/>
              </a:solidFill>
              <a:cs typeface="Calibri"/>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92551"/>
            <a:ext cx="3509972" cy="461665"/>
          </a:xfrm>
          <a:prstGeom prst="rect">
            <a:avLst/>
          </a:prstGeom>
          <a:noFill/>
        </p:spPr>
        <p:txBody>
          <a:bodyPr wrap="square" lIns="91440" tIns="45720" rIns="91440" bIns="45720" rtlCol="0" anchor="t">
            <a:spAutoFit/>
          </a:bodyPr>
          <a:lstStyle/>
          <a:p>
            <a:r>
              <a:rPr lang="en-GB" sz="2400">
                <a:solidFill>
                  <a:srgbClr val="E8B462"/>
                </a:solidFill>
              </a:rPr>
              <a:t>Lighting Technician</a:t>
            </a:r>
          </a:p>
        </p:txBody>
      </p:sp>
      <p:sp>
        <p:nvSpPr>
          <p:cNvPr id="18" name="Rectangle 17">
            <a:extLst>
              <a:ext uri="{FF2B5EF4-FFF2-40B4-BE49-F238E27FC236}">
                <a16:creationId xmlns:a16="http://schemas.microsoft.com/office/drawing/2014/main" id="{8CB1387A-B77C-6240-9518-8C45A9E66B9E}"/>
              </a:ext>
            </a:extLst>
          </p:cNvPr>
          <p:cNvSpPr/>
          <p:nvPr/>
        </p:nvSpPr>
        <p:spPr>
          <a:xfrm>
            <a:off x="7626438" y="5761196"/>
            <a:ext cx="2641757" cy="369332"/>
          </a:xfrm>
          <a:prstGeom prst="rect">
            <a:avLst/>
          </a:prstGeom>
        </p:spPr>
        <p:txBody>
          <a:bodyPr wrap="square" lIns="91440" tIns="45720" rIns="91440" bIns="45720" anchor="t">
            <a:spAutoFit/>
          </a:bodyPr>
          <a:lstStyle/>
          <a:p>
            <a:r>
              <a:rPr lang="en-GB" dirty="0">
                <a:solidFill>
                  <a:schemeClr val="tx2"/>
                </a:solidFill>
                <a:hlinkClick r:id="rId6">
                  <a:extLst>
                    <a:ext uri="{A12FA001-AC4F-418D-AE19-62706E023703}">
                      <ahyp:hlinkClr xmlns:ahyp="http://schemas.microsoft.com/office/drawing/2018/hyperlinkcolor" val="tx"/>
                    </a:ext>
                  </a:extLst>
                </a:hlinkClick>
              </a:rPr>
              <a:t>BBC Bitesize case study</a:t>
            </a:r>
            <a:endParaRPr lang="en-GB" dirty="0">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8160" r="18160"/>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14" r="16614"/>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6915" r="16915"/>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830997"/>
          </a:xfrm>
          <a:prstGeom prst="rect">
            <a:avLst/>
          </a:prstGeom>
          <a:noFill/>
        </p:spPr>
        <p:txBody>
          <a:bodyPr wrap="square" lIns="91440" tIns="45720" rIns="91440" bIns="45720" rtlCol="0" anchor="t">
            <a:spAutoFit/>
          </a:bodyPr>
          <a:lstStyle/>
          <a:p>
            <a:r>
              <a:rPr lang="en-GB" sz="2400">
                <a:solidFill>
                  <a:srgbClr val="E8B462"/>
                </a:solidFill>
              </a:rPr>
              <a:t>Drama Facilitator/ Therapist</a:t>
            </a:r>
            <a:endParaRPr lang="en-GB" sz="2400">
              <a:solidFill>
                <a:srgbClr val="E8B462"/>
              </a:solidFill>
              <a:cs typeface="Calibri"/>
            </a:endParaRPr>
          </a:p>
        </p:txBody>
      </p:sp>
      <p:sp>
        <p:nvSpPr>
          <p:cNvPr id="9" name="Rectangle 8">
            <a:extLst>
              <a:ext uri="{FF2B5EF4-FFF2-40B4-BE49-F238E27FC236}">
                <a16:creationId xmlns:a16="http://schemas.microsoft.com/office/drawing/2014/main" id="{9359E999-90AA-0AD6-D998-09B0610C2EFD}"/>
              </a:ext>
            </a:extLst>
          </p:cNvPr>
          <p:cNvSpPr/>
          <p:nvPr/>
        </p:nvSpPr>
        <p:spPr>
          <a:xfrm>
            <a:off x="9723243" y="4027373"/>
            <a:ext cx="2747142" cy="369332"/>
          </a:xfrm>
          <a:prstGeom prst="rect">
            <a:avLst/>
          </a:prstGeom>
        </p:spPr>
        <p:txBody>
          <a:bodyPr wrap="square" lIns="91440" tIns="45720" rIns="91440" bIns="45720" anchor="t">
            <a:spAutoFit/>
          </a:bodyPr>
          <a:lstStyle/>
          <a:p>
            <a:r>
              <a:rPr lang="en-GB" dirty="0">
                <a:solidFill>
                  <a:schemeClr val="tx2"/>
                </a:solidFill>
                <a:hlinkClick r:id="rId10">
                  <a:extLst>
                    <a:ext uri="{A12FA001-AC4F-418D-AE19-62706E023703}">
                      <ahyp:hlinkClr xmlns:ahyp="http://schemas.microsoft.com/office/drawing/2018/hyperlinkcolor" val="tx"/>
                    </a:ext>
                  </a:extLst>
                </a:hlinkClick>
              </a:rPr>
              <a:t>BBC Bitesize case study</a:t>
            </a:r>
            <a:endParaRPr lang="en-GB" dirty="0">
              <a:solidFill>
                <a:schemeClr val="tx2"/>
              </a:solidFill>
              <a:cs typeface="Calibri"/>
            </a:endParaRP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723243" y="4479989"/>
            <a:ext cx="2747142" cy="369332"/>
          </a:xfrm>
          <a:prstGeom prst="rect">
            <a:avLst/>
          </a:prstGeom>
        </p:spPr>
        <p:txBody>
          <a:bodyPr wrap="square" lIns="91440" tIns="45720" rIns="91440" bIns="45720" anchor="t">
            <a:spAutoFit/>
          </a:bodyPr>
          <a:lstStyle/>
          <a:p>
            <a:r>
              <a:rPr lang="en-GB" dirty="0">
                <a:solidFill>
                  <a:schemeClr val="tx2"/>
                </a:solidFill>
                <a:hlinkClick r:id="rId11">
                  <a:extLst>
                    <a:ext uri="{A12FA001-AC4F-418D-AE19-62706E023703}">
                      <ahyp:hlinkClr xmlns:ahyp="http://schemas.microsoft.com/office/drawing/2018/hyperlinkcolor" val="tx"/>
                    </a:ext>
                  </a:extLst>
                </a:hlinkClick>
              </a:rPr>
              <a:t>NHS case study</a:t>
            </a:r>
            <a:endParaRPr lang="en-GB">
              <a:solidFill>
                <a:schemeClr val="tx2"/>
              </a:solidFill>
              <a:cs typeface="Calibri"/>
            </a:endParaRPr>
          </a:p>
        </p:txBody>
      </p:sp>
      <p:sp>
        <p:nvSpPr>
          <p:cNvPr id="13" name="Rectangle 12">
            <a:extLst>
              <a:ext uri="{FF2B5EF4-FFF2-40B4-BE49-F238E27FC236}">
                <a16:creationId xmlns:a16="http://schemas.microsoft.com/office/drawing/2014/main" id="{790EC188-BB98-5605-3CB4-089FB0C6B2C1}"/>
              </a:ext>
            </a:extLst>
          </p:cNvPr>
          <p:cNvSpPr/>
          <p:nvPr/>
        </p:nvSpPr>
        <p:spPr>
          <a:xfrm>
            <a:off x="8484993" y="6215974"/>
            <a:ext cx="2747142" cy="369332"/>
          </a:xfrm>
          <a:prstGeom prst="rect">
            <a:avLst/>
          </a:prstGeom>
        </p:spPr>
        <p:txBody>
          <a:bodyPr wrap="square" lIns="91440" tIns="45720" rIns="91440" bIns="45720" anchor="t">
            <a:spAutoFit/>
          </a:bodyPr>
          <a:lstStyle/>
          <a:p>
            <a:r>
              <a:rPr lang="en-GB" dirty="0">
                <a:solidFill>
                  <a:schemeClr val="tx2"/>
                </a:solidFill>
                <a:hlinkClick r:id="rId12">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14" name="Rectangle 13">
            <a:extLst>
              <a:ext uri="{FF2B5EF4-FFF2-40B4-BE49-F238E27FC236}">
                <a16:creationId xmlns:a16="http://schemas.microsoft.com/office/drawing/2014/main" id="{27DFE794-77AD-4909-EB0F-52D4F441A386}"/>
              </a:ext>
            </a:extLst>
          </p:cNvPr>
          <p:cNvSpPr/>
          <p:nvPr/>
        </p:nvSpPr>
        <p:spPr>
          <a:xfrm>
            <a:off x="8362528" y="1904659"/>
            <a:ext cx="2747142" cy="369332"/>
          </a:xfrm>
          <a:prstGeom prst="rect">
            <a:avLst/>
          </a:prstGeom>
        </p:spPr>
        <p:txBody>
          <a:bodyPr wrap="square" lIns="91440" tIns="45720" rIns="91440" bIns="45720" anchor="t">
            <a:spAutoFit/>
          </a:bodyPr>
          <a:lstStyle/>
          <a:p>
            <a:r>
              <a:rPr lang="en-GB" dirty="0">
                <a:solidFill>
                  <a:schemeClr val="tx2"/>
                </a:solidFill>
                <a:hlinkClick r:id="rId13">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spTree>
    <p:extLst>
      <p:ext uri="{BB962C8B-B14F-4D97-AF65-F5344CB8AC3E}">
        <p14:creationId xmlns:p14="http://schemas.microsoft.com/office/powerpoint/2010/main" val="178630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C65530F-16B4-BDC0-E108-5BA9AA9A7EC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367"/>
          <a:stretch/>
        </p:blipFill>
        <p:spPr>
          <a:xfrm>
            <a:off x="4833651" y="0"/>
            <a:ext cx="2776020" cy="1945709"/>
          </a:xfrm>
          <a:prstGeom prst="rect">
            <a:avLst/>
          </a:prstGeom>
        </p:spPr>
      </p:pic>
      <p:pic>
        <p:nvPicPr>
          <p:cNvPr id="31" name="Picture 30">
            <a:extLst>
              <a:ext uri="{FF2B5EF4-FFF2-40B4-BE49-F238E27FC236}">
                <a16:creationId xmlns:a16="http://schemas.microsoft.com/office/drawing/2014/main" id="{CC4804BD-C3D4-165F-37D2-A7FC46FA1F4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9188"/>
          <a:stretch/>
        </p:blipFill>
        <p:spPr>
          <a:xfrm>
            <a:off x="3614704" y="4490483"/>
            <a:ext cx="2776020" cy="2367517"/>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321995" y="1304037"/>
            <a:ext cx="2699694" cy="369332"/>
          </a:xfrm>
          <a:prstGeom prst="rect">
            <a:avLst/>
          </a:prstGeom>
          <a:noFill/>
        </p:spPr>
        <p:txBody>
          <a:bodyPr wrap="square" lIns="91440" tIns="45720" rIns="91440" bIns="45720" rtlCol="0" anchor="t">
            <a:spAutoFit/>
          </a:bodyPr>
          <a:lstStyle/>
          <a:p>
            <a:r>
              <a:rPr lang="en-GB">
                <a:solidFill>
                  <a:srgbClr val="E8B462"/>
                </a:solidFill>
                <a:cs typeface="Calibri"/>
              </a:rPr>
              <a:t>Actor</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271609" y="5299626"/>
            <a:ext cx="2726576" cy="461665"/>
          </a:xfrm>
          <a:prstGeom prst="rect">
            <a:avLst/>
          </a:prstGeom>
          <a:noFill/>
        </p:spPr>
        <p:txBody>
          <a:bodyPr wrap="square" lIns="91440" tIns="45720" rIns="91440" bIns="45720" rtlCol="0" anchor="t">
            <a:spAutoFit/>
          </a:bodyPr>
          <a:lstStyle/>
          <a:p>
            <a:r>
              <a:rPr lang="en-GB" sz="2400">
                <a:solidFill>
                  <a:srgbClr val="E8B462"/>
                </a:solidFill>
              </a:rPr>
              <a:t>Production Assistant</a:t>
            </a:r>
            <a:endParaRPr lang="en-GB" sz="2400">
              <a:solidFill>
                <a:srgbClr val="E8B462"/>
              </a:solidFill>
              <a:cs typeface="Calibri"/>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685268" cy="461665"/>
          </a:xfrm>
          <a:prstGeom prst="rect">
            <a:avLst/>
          </a:prstGeom>
          <a:noFill/>
        </p:spPr>
        <p:txBody>
          <a:bodyPr wrap="square" lIns="91440" tIns="45720" rIns="91440" bIns="45720" rtlCol="0" anchor="t">
            <a:spAutoFit/>
          </a:bodyPr>
          <a:lstStyle/>
          <a:p>
            <a:r>
              <a:rPr lang="en-GB" sz="2400">
                <a:solidFill>
                  <a:srgbClr val="E8B462"/>
                </a:solidFill>
              </a:rPr>
              <a:t>Production/Stage Manager</a:t>
            </a:r>
            <a:endParaRPr lang="en-US"/>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2352567" cy="369332"/>
          </a:xfrm>
          <a:prstGeom prst="rect">
            <a:avLst/>
          </a:prstGeom>
          <a:noFill/>
        </p:spPr>
        <p:txBody>
          <a:bodyPr wrap="none" lIns="91440" tIns="45720" rIns="91440" bIns="45720" rtlCol="0" anchor="t">
            <a:spAutoFit/>
          </a:bodyPr>
          <a:lstStyle/>
          <a:p>
            <a:r>
              <a:rPr lang="en-GB" dirty="0">
                <a:solidFill>
                  <a:schemeClr val="tx2"/>
                </a:solidFill>
                <a:hlinkClick r:id="rId4">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4">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631" r="16631"/>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32" y="1155689"/>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7790" y="5194034"/>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l="16697" r="16697"/>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l="16612" r="16612"/>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328798" y="1721567"/>
            <a:ext cx="2352567" cy="369332"/>
          </a:xfrm>
          <a:prstGeom prst="rect">
            <a:avLst/>
          </a:prstGeom>
        </p:spPr>
        <p:txBody>
          <a:bodyPr wrap="none" lIns="91440" tIns="45720" rIns="91440" bIns="45720" anchor="t">
            <a:spAutoFit/>
          </a:bodyPr>
          <a:lstStyle/>
          <a:p>
            <a:r>
              <a:rPr lang="en-GB" dirty="0">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282308" y="5855783"/>
            <a:ext cx="2352567" cy="369332"/>
          </a:xfrm>
          <a:prstGeom prst="rect">
            <a:avLst/>
          </a:prstGeom>
        </p:spPr>
        <p:txBody>
          <a:bodyPr wrap="none" lIns="91440" tIns="45720" rIns="91440" bIns="45720" anchor="t">
            <a:spAutoFit/>
          </a:bodyPr>
          <a:lstStyle/>
          <a:p>
            <a:r>
              <a:rPr lang="en-GB" dirty="0">
                <a:solidFill>
                  <a:schemeClr val="tx2"/>
                </a:solidFill>
                <a:hlinkClick r:id="rId9">
                  <a:extLst>
                    <a:ext uri="{A12FA001-AC4F-418D-AE19-62706E023703}">
                      <ahyp:hlinkClr xmlns:ahyp="http://schemas.microsoft.com/office/drawing/2018/hyperlinkcolor" val="tx"/>
                    </a:ext>
                  </a:extLst>
                </a:hlinkClick>
              </a:rPr>
              <a:t>BBC Bitesize case study</a:t>
            </a:r>
            <a:endParaRPr lang="en-GB" dirty="0">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15923D76-015E-B22A-31FD-3C6F2C279FD4}"/>
              </a:ext>
            </a:extLst>
          </p:cNvPr>
          <p:cNvSpPr/>
          <p:nvPr/>
        </p:nvSpPr>
        <p:spPr>
          <a:xfrm>
            <a:off x="9342404" y="2211424"/>
            <a:ext cx="2352567" cy="369332"/>
          </a:xfrm>
          <a:prstGeom prst="rect">
            <a:avLst/>
          </a:prstGeom>
        </p:spPr>
        <p:txBody>
          <a:bodyPr wrap="none" lIns="91440" tIns="45720" rIns="91440" bIns="45720" anchor="t">
            <a:spAutoFit/>
          </a:bodyPr>
          <a:lstStyle/>
          <a:p>
            <a:r>
              <a:rPr lang="en-GB" dirty="0">
                <a:solidFill>
                  <a:schemeClr val="tx2"/>
                </a:solidFill>
                <a:hlinkClick r:id="rId10">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4" name="Rectangle 3">
            <a:extLst>
              <a:ext uri="{FF2B5EF4-FFF2-40B4-BE49-F238E27FC236}">
                <a16:creationId xmlns:a16="http://schemas.microsoft.com/office/drawing/2014/main" id="{A1BA2466-FBF1-E63F-C4F1-19F6AE223967}"/>
              </a:ext>
            </a:extLst>
          </p:cNvPr>
          <p:cNvSpPr/>
          <p:nvPr/>
        </p:nvSpPr>
        <p:spPr>
          <a:xfrm>
            <a:off x="9328796" y="4306923"/>
            <a:ext cx="2352567" cy="369332"/>
          </a:xfrm>
          <a:prstGeom prst="rect">
            <a:avLst/>
          </a:prstGeom>
        </p:spPr>
        <p:txBody>
          <a:bodyPr wrap="none" lIns="91440" tIns="45720" rIns="91440" bIns="45720" anchor="t">
            <a:spAutoFit/>
          </a:bodyPr>
          <a:lstStyle/>
          <a:p>
            <a:r>
              <a:rPr lang="en-GB" dirty="0">
                <a:solidFill>
                  <a:schemeClr val="tx2"/>
                </a:solidFill>
                <a:hlinkClick r:id="rId11">
                  <a:extLst>
                    <a:ext uri="{A12FA001-AC4F-418D-AE19-62706E023703}">
                      <ahyp:hlinkClr xmlns:ahyp="http://schemas.microsoft.com/office/drawing/2018/hyperlinkcolor" val="tx"/>
                    </a:ext>
                  </a:extLst>
                </a:hlinkClick>
              </a:rPr>
              <a:t>BBC Bitesize case study</a:t>
            </a:r>
            <a:endParaRPr lang="en-US" dirty="0">
              <a:solidFill>
                <a:schemeClr val="tx2"/>
              </a:solidFill>
              <a:cs typeface="Calibri"/>
            </a:endParaRPr>
          </a:p>
        </p:txBody>
      </p:sp>
      <p:sp>
        <p:nvSpPr>
          <p:cNvPr id="7" name="Rectangle 6">
            <a:extLst>
              <a:ext uri="{FF2B5EF4-FFF2-40B4-BE49-F238E27FC236}">
                <a16:creationId xmlns:a16="http://schemas.microsoft.com/office/drawing/2014/main" id="{402A963D-44F6-EE2F-B200-5EDB775033AD}"/>
              </a:ext>
            </a:extLst>
          </p:cNvPr>
          <p:cNvSpPr/>
          <p:nvPr/>
        </p:nvSpPr>
        <p:spPr>
          <a:xfrm>
            <a:off x="8457939" y="3844281"/>
            <a:ext cx="2352567" cy="369332"/>
          </a:xfrm>
          <a:prstGeom prst="rect">
            <a:avLst/>
          </a:prstGeom>
        </p:spPr>
        <p:txBody>
          <a:bodyPr wrap="none" lIns="91440" tIns="45720" rIns="91440" bIns="45720" anchor="t">
            <a:spAutoFit/>
          </a:bodyPr>
          <a:lstStyle/>
          <a:p>
            <a:r>
              <a:rPr lang="en-GB" dirty="0">
                <a:solidFill>
                  <a:schemeClr val="tx2"/>
                </a:solidFill>
                <a:hlinkClick r:id="rId12">
                  <a:extLst>
                    <a:ext uri="{A12FA001-AC4F-418D-AE19-62706E023703}">
                      <ahyp:hlinkClr xmlns:ahyp="http://schemas.microsoft.com/office/drawing/2018/hyperlinkcolor" val="tx"/>
                    </a:ext>
                  </a:extLst>
                </a:hlinkClick>
              </a:rPr>
              <a:t>BBC Bitesize case study</a:t>
            </a:r>
            <a:endParaRPr lang="en-US" dirty="0">
              <a:solidFill>
                <a:schemeClr val="tx2"/>
              </a:solidFill>
              <a:cs typeface="Calibri"/>
            </a:endParaRPr>
          </a:p>
        </p:txBody>
      </p:sp>
      <p:sp>
        <p:nvSpPr>
          <p:cNvPr id="10" name="TextBox 9">
            <a:extLst>
              <a:ext uri="{FF2B5EF4-FFF2-40B4-BE49-F238E27FC236}">
                <a16:creationId xmlns:a16="http://schemas.microsoft.com/office/drawing/2014/main" id="{A406ADB6-EC1D-2B41-113E-294E8E9B4FD1}"/>
              </a:ext>
            </a:extLst>
          </p:cNvPr>
          <p:cNvSpPr txBox="1"/>
          <p:nvPr/>
        </p:nvSpPr>
        <p:spPr>
          <a:xfrm>
            <a:off x="209791" y="1882734"/>
            <a:ext cx="2995863" cy="1200329"/>
          </a:xfrm>
          <a:prstGeom prst="rect">
            <a:avLst/>
          </a:prstGeom>
          <a:noFill/>
        </p:spPr>
        <p:txBody>
          <a:bodyPr wrap="square" lIns="91440" tIns="45720" rIns="91440" bIns="45720" rtlCol="0" anchor="t">
            <a:spAutoFit/>
          </a:bodyPr>
          <a:lstStyle/>
          <a:p>
            <a:r>
              <a:rPr lang="en-US" sz="3600" b="1" dirty="0">
                <a:solidFill>
                  <a:schemeClr val="tx2"/>
                </a:solidFill>
              </a:rPr>
              <a:t>Explore a career as a…</a:t>
            </a:r>
          </a:p>
        </p:txBody>
      </p:sp>
      <p:sp>
        <p:nvSpPr>
          <p:cNvPr id="13" name="TextBox 12">
            <a:extLst>
              <a:ext uri="{FF2B5EF4-FFF2-40B4-BE49-F238E27FC236}">
                <a16:creationId xmlns:a16="http://schemas.microsoft.com/office/drawing/2014/main" id="{17819C5C-12A8-A6C4-4266-13D8AE81F684}"/>
              </a:ext>
            </a:extLst>
          </p:cNvPr>
          <p:cNvSpPr txBox="1"/>
          <p:nvPr/>
        </p:nvSpPr>
        <p:spPr>
          <a:xfrm>
            <a:off x="209790" y="3402724"/>
            <a:ext cx="2646933" cy="1985159"/>
          </a:xfrm>
          <a:prstGeom prst="rect">
            <a:avLst/>
          </a:prstGeom>
          <a:noFill/>
        </p:spPr>
        <p:txBody>
          <a:bodyPr wrap="square" lIns="91440" tIns="45720" rIns="91440" bIns="45720" rtlCol="0" anchor="t">
            <a:spAutoFit/>
          </a:bodyPr>
          <a:lstStyle/>
          <a:p>
            <a:r>
              <a:rPr lang="en-GB" sz="2500" b="1" dirty="0">
                <a:solidFill>
                  <a:srgbClr val="E8B462"/>
                </a:solidFill>
              </a:rPr>
              <a:t>Here are some example roles and careers linked to</a:t>
            </a:r>
            <a:endParaRPr lang="en-GB" sz="2000" b="1" u="sng" dirty="0">
              <a:solidFill>
                <a:srgbClr val="242523"/>
              </a:solidFill>
            </a:endParaRPr>
          </a:p>
          <a:p>
            <a:endParaRPr lang="en-GB" sz="2400" b="1" dirty="0">
              <a:solidFill>
                <a:srgbClr val="E8B462"/>
              </a:solidFill>
              <a:ea typeface="Calibri"/>
              <a:cs typeface="Calibri"/>
            </a:endParaRPr>
          </a:p>
          <a:p>
            <a:r>
              <a:rPr lang="en-GB" sz="2000" b="1" u="sng" dirty="0">
                <a:solidFill>
                  <a:schemeClr val="tx2"/>
                </a:solidFill>
                <a:hlinkClick r:id="rId13">
                  <a:extLst>
                    <a:ext uri="{A12FA001-AC4F-418D-AE19-62706E023703}">
                      <ahyp:hlinkClr xmlns:ahyp="http://schemas.microsoft.com/office/drawing/2018/hyperlinkcolor" val="tx"/>
                    </a:ext>
                  </a:extLst>
                </a:hlinkClick>
              </a:rPr>
              <a:t>Drama</a:t>
            </a:r>
            <a:endParaRPr lang="en-GB" sz="2000" b="1" u="sng">
              <a:solidFill>
                <a:schemeClr val="tx2"/>
              </a:solidFill>
              <a:ea typeface="Calibri"/>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39564"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8B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dirty="0">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dirty="0">
                <a:solidFill>
                  <a:schemeClr val="tx2"/>
                </a:solidFill>
              </a:rPr>
              <a:t>Explore careers using </a:t>
            </a:r>
            <a:r>
              <a:rPr lang="en-GB" sz="2000" dirty="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dirty="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b="1" dirty="0">
                <a:solidFill>
                  <a:schemeClr val="bg2"/>
                </a:solidFill>
              </a:rPr>
              <a:t>Includes:</a:t>
            </a:r>
          </a:p>
          <a:p>
            <a:r>
              <a:rPr lang="en-GB" sz="800" dirty="0">
                <a:solidFill>
                  <a:schemeClr val="bg2"/>
                </a:solidFill>
              </a:rPr>
              <a:t>  </a:t>
            </a:r>
          </a:p>
          <a:p>
            <a:pPr marL="285750" indent="-285750">
              <a:buFont typeface="Arial" panose="020B0604020202020204" pitchFamily="34" charset="0"/>
              <a:buChar char="•"/>
            </a:pPr>
            <a:r>
              <a:rPr lang="en-GB" dirty="0">
                <a:solidFill>
                  <a:schemeClr val="bg2"/>
                </a:solidFill>
              </a:rPr>
              <a:t>Average salary</a:t>
            </a:r>
            <a:endParaRPr lang="en-GB" dirty="0">
              <a:solidFill>
                <a:schemeClr val="bg2"/>
              </a:solidFill>
              <a:cs typeface="Calibri"/>
            </a:endParaRPr>
          </a:p>
          <a:p>
            <a:pPr marL="285750" indent="-285750">
              <a:buFont typeface="Arial" panose="020B0604020202020204" pitchFamily="34" charset="0"/>
              <a:buChar char="•"/>
            </a:pPr>
            <a:r>
              <a:rPr lang="en-GB" dirty="0">
                <a:solidFill>
                  <a:schemeClr val="bg2"/>
                </a:solidFill>
              </a:rPr>
              <a:t>Typical hours</a:t>
            </a:r>
            <a:endParaRPr lang="en-GB" dirty="0">
              <a:solidFill>
                <a:schemeClr val="bg2"/>
              </a:solidFill>
              <a:cs typeface="Calibri"/>
            </a:endParaRPr>
          </a:p>
          <a:p>
            <a:pPr marL="285750" indent="-285750">
              <a:buFont typeface="Arial" panose="020B0604020202020204" pitchFamily="34" charset="0"/>
              <a:buChar char="•"/>
            </a:pPr>
            <a:r>
              <a:rPr lang="en-GB" dirty="0">
                <a:solidFill>
                  <a:schemeClr val="bg2"/>
                </a:solidFill>
              </a:rPr>
              <a:t>Work patterns</a:t>
            </a:r>
          </a:p>
          <a:p>
            <a:pPr marL="285750" indent="-285750">
              <a:buFont typeface="Arial" panose="020B0604020202020204" pitchFamily="34" charset="0"/>
              <a:buChar char="•"/>
            </a:pPr>
            <a:r>
              <a:rPr lang="en-GB" dirty="0">
                <a:solidFill>
                  <a:schemeClr val="bg2"/>
                </a:solidFill>
              </a:rPr>
              <a:t>Pathways/How to become</a:t>
            </a:r>
            <a:endParaRPr lang="en-GB" dirty="0">
              <a:solidFill>
                <a:schemeClr val="bg2"/>
              </a:solidFill>
              <a:cs typeface="Calibri"/>
            </a:endParaRPr>
          </a:p>
          <a:p>
            <a:pPr marL="285750" indent="-285750">
              <a:buFont typeface="Arial" panose="020B0604020202020204" pitchFamily="34" charset="0"/>
              <a:buChar char="•"/>
            </a:pPr>
            <a:r>
              <a:rPr lang="en-GB" dirty="0">
                <a:solidFill>
                  <a:schemeClr val="bg2"/>
                </a:solidFill>
              </a:rPr>
              <a:t>Essential Skills</a:t>
            </a:r>
          </a:p>
          <a:p>
            <a:pPr marL="285750" indent="-285750">
              <a:buFont typeface="Arial" panose="020B0604020202020204" pitchFamily="34" charset="0"/>
              <a:buChar char="•"/>
            </a:pPr>
            <a:r>
              <a:rPr lang="en-GB" dirty="0">
                <a:solidFill>
                  <a:schemeClr val="bg2"/>
                </a:solidFill>
              </a:rPr>
              <a:t>Daily tasks</a:t>
            </a:r>
            <a:endParaRPr lang="en-GB" dirty="0">
              <a:solidFill>
                <a:schemeClr val="bg2"/>
              </a:solidFill>
              <a:cs typeface="Calibri"/>
            </a:endParaRPr>
          </a:p>
          <a:p>
            <a:pPr marL="285750" indent="-285750">
              <a:buFont typeface="Arial" panose="020B0604020202020204" pitchFamily="34" charset="0"/>
              <a:buChar char="•"/>
            </a:pPr>
            <a:r>
              <a:rPr lang="en-GB" dirty="0">
                <a:solidFill>
                  <a:schemeClr val="bg2"/>
                </a:solidFill>
                <a:cs typeface="Calibri"/>
              </a:rPr>
              <a:t>Career path and progression</a:t>
            </a:r>
          </a:p>
          <a:p>
            <a:pPr marL="285750" indent="-285750">
              <a:buFont typeface="Arial" panose="020B0604020202020204" pitchFamily="34" charset="0"/>
              <a:buChar char="•"/>
            </a:pPr>
            <a:r>
              <a:rPr lang="en-GB" dirty="0">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4468" y="2407528"/>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263051" y="3618977"/>
            <a:ext cx="3123951" cy="2154436"/>
          </a:xfrm>
          <a:prstGeom prst="rect">
            <a:avLst/>
          </a:prstGeom>
          <a:noFill/>
        </p:spPr>
        <p:txBody>
          <a:bodyPr wrap="square" lIns="91440" tIns="45720" rIns="91440" bIns="45720" rtlCol="0" anchor="t">
            <a:spAutoFit/>
          </a:bodyPr>
          <a:lstStyle/>
          <a:p>
            <a:r>
              <a:rPr lang="en-GB" b="1" dirty="0">
                <a:solidFill>
                  <a:schemeClr val="bg2"/>
                </a:solidFill>
              </a:rPr>
              <a:t>Research Ideas:</a:t>
            </a:r>
          </a:p>
          <a:p>
            <a:endParaRPr lang="en-GB" sz="800">
              <a:solidFill>
                <a:schemeClr val="bg2"/>
              </a:solidFill>
              <a:cs typeface="Calibri"/>
            </a:endParaRPr>
          </a:p>
          <a:p>
            <a:r>
              <a:rPr lang="en-GB" dirty="0">
                <a:solidFill>
                  <a:schemeClr val="bg2"/>
                </a:solidFill>
                <a:hlinkClick r:id="rId5">
                  <a:extLst>
                    <a:ext uri="{A12FA001-AC4F-418D-AE19-62706E023703}">
                      <ahyp:hlinkClr xmlns:ahyp="http://schemas.microsoft.com/office/drawing/2018/hyperlinkcolor" val="tx"/>
                    </a:ext>
                  </a:extLst>
                </a:hlinkClick>
              </a:rPr>
              <a:t>Entertainer</a:t>
            </a:r>
            <a:endParaRPr lang="en-GB">
              <a:solidFill>
                <a:schemeClr val="bg2"/>
              </a:solidFill>
              <a:ea typeface="Calibri" panose="020F0502020204030204"/>
              <a:cs typeface="Calibri"/>
            </a:endParaRPr>
          </a:p>
          <a:p>
            <a:r>
              <a:rPr lang="en-GB" dirty="0">
                <a:solidFill>
                  <a:schemeClr val="bg2"/>
                </a:solidFill>
                <a:hlinkClick r:id="rId6">
                  <a:extLst>
                    <a:ext uri="{A12FA001-AC4F-418D-AE19-62706E023703}">
                      <ahyp:hlinkClr xmlns:ahyp="http://schemas.microsoft.com/office/drawing/2018/hyperlinkcolor" val="tx"/>
                    </a:ext>
                  </a:extLst>
                </a:hlinkClick>
              </a:rPr>
              <a:t>Drama Facilitator/Therapist</a:t>
            </a:r>
            <a:endParaRPr lang="en-GB">
              <a:solidFill>
                <a:schemeClr val="bg2"/>
              </a:solidFill>
              <a:ea typeface="Calibri" panose="020F0502020204030204"/>
              <a:cs typeface="Calibri"/>
              <a:hlinkClick r:id="rId6">
                <a:extLst>
                  <a:ext uri="{A12FA001-AC4F-418D-AE19-62706E023703}">
                    <ahyp:hlinkClr xmlns:ahyp="http://schemas.microsoft.com/office/drawing/2018/hyperlinkcolor" val="tx"/>
                  </a:ext>
                </a:extLst>
              </a:hlinkClick>
            </a:endParaRPr>
          </a:p>
          <a:p>
            <a:r>
              <a:rPr lang="en-GB" dirty="0">
                <a:solidFill>
                  <a:schemeClr val="bg2"/>
                </a:solidFill>
                <a:hlinkClick r:id="rId7">
                  <a:extLst>
                    <a:ext uri="{A12FA001-AC4F-418D-AE19-62706E023703}">
                      <ahyp:hlinkClr xmlns:ahyp="http://schemas.microsoft.com/office/drawing/2018/hyperlinkcolor" val="tx"/>
                    </a:ext>
                  </a:extLst>
                </a:hlinkClick>
              </a:rPr>
              <a:t>Lighting Technician</a:t>
            </a:r>
            <a:endParaRPr lang="en-GB">
              <a:solidFill>
                <a:schemeClr val="bg2"/>
              </a:solidFill>
              <a:ea typeface="Calibri" panose="020F0502020204030204"/>
              <a:cs typeface="Calibri"/>
              <a:hlinkClick r:id="rId7">
                <a:extLst>
                  <a:ext uri="{A12FA001-AC4F-418D-AE19-62706E023703}">
                    <ahyp:hlinkClr xmlns:ahyp="http://schemas.microsoft.com/office/drawing/2018/hyperlinkcolor" val="tx"/>
                  </a:ext>
                </a:extLst>
              </a:hlinkClick>
            </a:endParaRPr>
          </a:p>
          <a:p>
            <a:r>
              <a:rPr lang="en-GB" dirty="0">
                <a:solidFill>
                  <a:schemeClr val="bg2"/>
                </a:solidFill>
                <a:hlinkClick r:id="rId8">
                  <a:extLst>
                    <a:ext uri="{A12FA001-AC4F-418D-AE19-62706E023703}">
                      <ahyp:hlinkClr xmlns:ahyp="http://schemas.microsoft.com/office/drawing/2018/hyperlinkcolor" val="tx"/>
                    </a:ext>
                  </a:extLst>
                </a:hlinkClick>
              </a:rPr>
              <a:t>Actor</a:t>
            </a:r>
            <a:endParaRPr lang="en-GB">
              <a:solidFill>
                <a:schemeClr val="bg2"/>
              </a:solidFill>
              <a:ea typeface="Calibri" panose="020F0502020204030204"/>
              <a:cs typeface="Calibri"/>
              <a:hlinkClick r:id="rId8">
                <a:extLst>
                  <a:ext uri="{A12FA001-AC4F-418D-AE19-62706E023703}">
                    <ahyp:hlinkClr xmlns:ahyp="http://schemas.microsoft.com/office/drawing/2018/hyperlinkcolor" val="tx"/>
                  </a:ext>
                </a:extLst>
              </a:hlinkClick>
            </a:endParaRPr>
          </a:p>
          <a:p>
            <a:r>
              <a:rPr lang="en-GB" dirty="0">
                <a:solidFill>
                  <a:schemeClr val="bg2"/>
                </a:solidFill>
                <a:hlinkClick r:id="rId9">
                  <a:extLst>
                    <a:ext uri="{A12FA001-AC4F-418D-AE19-62706E023703}">
                      <ahyp:hlinkClr xmlns:ahyp="http://schemas.microsoft.com/office/drawing/2018/hyperlinkcolor" val="tx"/>
                    </a:ext>
                  </a:extLst>
                </a:hlinkClick>
              </a:rPr>
              <a:t>Production/Stage Manager</a:t>
            </a:r>
            <a:endParaRPr lang="en-GB">
              <a:solidFill>
                <a:schemeClr val="bg2"/>
              </a:solidFill>
              <a:ea typeface="Calibri" panose="020F0502020204030204"/>
              <a:cs typeface="Calibri"/>
              <a:hlinkClick r:id="rId9">
                <a:extLst>
                  <a:ext uri="{A12FA001-AC4F-418D-AE19-62706E023703}">
                    <ahyp:hlinkClr xmlns:ahyp="http://schemas.microsoft.com/office/drawing/2018/hyperlinkcolor" val="tx"/>
                  </a:ext>
                </a:extLst>
              </a:hlinkClick>
            </a:endParaRPr>
          </a:p>
          <a:p>
            <a:r>
              <a:rPr lang="en-GB" dirty="0">
                <a:solidFill>
                  <a:schemeClr val="bg2"/>
                </a:solidFill>
                <a:ea typeface="+mn-lt"/>
                <a:cs typeface="+mn-lt"/>
                <a:hlinkClick r:id="rId10">
                  <a:extLst>
                    <a:ext uri="{A12FA001-AC4F-418D-AE19-62706E023703}">
                      <ahyp:hlinkClr xmlns:ahyp="http://schemas.microsoft.com/office/drawing/2018/hyperlinkcolor" val="tx"/>
                    </a:ext>
                  </a:extLst>
                </a:hlinkClick>
              </a:rPr>
              <a:t>Production Assistant</a:t>
            </a:r>
            <a:endParaRPr lang="en-GB">
              <a:solidFill>
                <a:schemeClr val="bg2"/>
              </a:solidFill>
              <a:ea typeface="Calibri" panose="020F0502020204030204"/>
              <a:cs typeface="Calibri" panose="020F0502020204030204"/>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86461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Drama?</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500960" y="3833662"/>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8B462"/>
                </a:solidFill>
                <a:cs typeface="Arial"/>
              </a:rPr>
              <a:t>Explore teaching</a:t>
            </a:r>
            <a:endParaRPr lang="en-US" sz="2000" b="1" dirty="0">
              <a:solidFill>
                <a:srgbClr val="E8B462"/>
              </a:solidFil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65981" y="5200878"/>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04034"/>
            <a:ext cx="1075770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dirty="0">
                <a:solidFill>
                  <a:srgbClr val="212529"/>
                </a:solidFill>
                <a:cs typeface="Arial"/>
              </a:rPr>
              <a:t>Start in the classroom, where you go from there is up to you. Bring your passion for your subject, keep learning, </a:t>
            </a:r>
            <a:endParaRPr lang="en-US" sz="1500">
              <a:ea typeface="Calibri"/>
              <a:cs typeface="Calibri"/>
            </a:endParaRPr>
          </a:p>
          <a:p>
            <a:r>
              <a:rPr lang="en-GB" sz="1500" dirty="0">
                <a:solidFill>
                  <a:srgbClr val="212529"/>
                </a:solidFill>
                <a:cs typeface="Arial"/>
              </a:rPr>
              <a:t>and pass your knowledge onto others </a:t>
            </a:r>
            <a:endParaRPr lang="en-GB" sz="1500">
              <a:ea typeface="Calibri"/>
              <a:cs typeface="Calibri" panose="020F0502020204030204"/>
            </a:endParaRPr>
          </a:p>
          <a:p>
            <a:endParaRPr lang="en-GB" sz="1500" dirty="0">
              <a:solidFill>
                <a:srgbClr val="212529"/>
              </a:solidFill>
              <a:ea typeface="Calibri"/>
              <a:cs typeface="Arial"/>
            </a:endParaRPr>
          </a:p>
          <a:p>
            <a:pPr>
              <a:buChar char="•"/>
            </a:pPr>
            <a:r>
              <a:rPr lang="en-GB" sz="1500" dirty="0">
                <a:solidFill>
                  <a:srgbClr val="212529"/>
                </a:solidFill>
                <a:cs typeface="Arial"/>
              </a:rPr>
              <a:t> No two days are the same – and neither are the pupils </a:t>
            </a:r>
            <a:endParaRPr lang="en-GB" sz="1500" dirty="0">
              <a:solidFill>
                <a:srgbClr val="212529"/>
              </a:solidFill>
              <a:ea typeface="Calibri"/>
              <a:cs typeface="Arial"/>
            </a:endParaRPr>
          </a:p>
          <a:p>
            <a:pPr>
              <a:buChar char="•"/>
            </a:pPr>
            <a:r>
              <a:rPr lang="en-GB" sz="1500" dirty="0">
                <a:solidFill>
                  <a:srgbClr val="212529"/>
                </a:solidFill>
                <a:cs typeface="Arial"/>
              </a:rPr>
              <a:t> Once qualified you can teach throughout your life  </a:t>
            </a:r>
            <a:endParaRPr lang="en-GB" sz="1500" dirty="0">
              <a:solidFill>
                <a:srgbClr val="212529"/>
              </a:solidFill>
              <a:ea typeface="Calibri"/>
              <a:cs typeface="Arial"/>
            </a:endParaRPr>
          </a:p>
          <a:p>
            <a:pPr>
              <a:buChar char="•"/>
            </a:pPr>
            <a:r>
              <a:rPr lang="en-GB" sz="1500" dirty="0">
                <a:solidFill>
                  <a:srgbClr val="212529"/>
                </a:solidFill>
                <a:cs typeface="Arial"/>
              </a:rPr>
              <a:t> You could teach abroad </a:t>
            </a:r>
            <a:endParaRPr lang="en-GB" sz="1200">
              <a:solidFill>
                <a:srgbClr val="212529"/>
              </a:solidFill>
              <a:ea typeface="Calibri" panose="020F0502020204030204"/>
              <a:cs typeface="Arial"/>
            </a:endParaRPr>
          </a:p>
        </p:txBody>
      </p:sp>
      <p:sp>
        <p:nvSpPr>
          <p:cNvPr id="15" name="Rounded Rectangle 14">
            <a:hlinkClick r:id="rId3"/>
            <a:extLst>
              <a:ext uri="{FF2B5EF4-FFF2-40B4-BE49-F238E27FC236}">
                <a16:creationId xmlns:a16="http://schemas.microsoft.com/office/drawing/2014/main" id="{1BE6018D-2686-3541-AF46-C1090753A159}"/>
              </a:ext>
            </a:extLst>
          </p:cNvPr>
          <p:cNvSpPr/>
          <p:nvPr/>
        </p:nvSpPr>
        <p:spPr>
          <a:xfrm>
            <a:off x="2899312" y="5806752"/>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hlinkClick r:id="rId4">
                  <a:extLst>
                    <a:ext uri="{A12FA001-AC4F-418D-AE19-62706E023703}">
                      <ahyp:hlinkClr xmlns:ahyp="http://schemas.microsoft.com/office/drawing/2018/hyperlinkcolor" val="tx"/>
                    </a:ext>
                  </a:extLst>
                </a:hlinkClick>
              </a:rPr>
              <a:t>Love to keep learning?</a:t>
            </a:r>
            <a:endParaRPr lang="en-US" sz="1500" dirty="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556265" y="2844648"/>
            <a:ext cx="6273521" cy="553998"/>
          </a:xfrm>
          <a:prstGeom prst="rect">
            <a:avLst/>
          </a:prstGeom>
        </p:spPr>
        <p:txBody>
          <a:bodyPr wrap="square" lIns="91440" tIns="45720" rIns="91440" bIns="45720" anchor="t">
            <a:spAutoFit/>
          </a:bodyPr>
          <a:lstStyle/>
          <a:p>
            <a:pPr>
              <a:buChar char="•"/>
            </a:pPr>
            <a:r>
              <a:rPr lang="en-GB" sz="1500" dirty="0">
                <a:solidFill>
                  <a:srgbClr val="212529"/>
                </a:solidFill>
                <a:latin typeface="Calibri"/>
                <a:cs typeface="Arial"/>
              </a:rPr>
              <a:t> Progress your career into leadership and management </a:t>
            </a:r>
            <a:endParaRPr lang="en-GB" sz="1500" dirty="0">
              <a:solidFill>
                <a:srgbClr val="212529"/>
              </a:solidFill>
              <a:latin typeface="Calibri"/>
              <a:ea typeface="Calibri"/>
              <a:cs typeface="Arial"/>
            </a:endParaRPr>
          </a:p>
          <a:p>
            <a:pPr>
              <a:buChar char="•"/>
            </a:pPr>
            <a:r>
              <a:rPr lang="en-GB" sz="1500" dirty="0">
                <a:solidFill>
                  <a:srgbClr val="212529"/>
                </a:solidFill>
                <a:latin typeface="Calibri"/>
                <a:cs typeface="Arial"/>
              </a:rPr>
              <a:t> Bring your outside interests into the classroom and your subject  </a:t>
            </a:r>
            <a:endParaRPr lang="en-GB" sz="1500" dirty="0">
              <a:solidFill>
                <a:srgbClr val="212529"/>
              </a:solidFill>
              <a:latin typeface="Calibri"/>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6"/>
            <a:extLst>
              <a:ext uri="{FF2B5EF4-FFF2-40B4-BE49-F238E27FC236}">
                <a16:creationId xmlns:a16="http://schemas.microsoft.com/office/drawing/2014/main" id="{13E3761F-3FB5-4C70-9039-67944E24693B}"/>
              </a:ext>
            </a:extLst>
          </p:cNvPr>
          <p:cNvSpPr/>
          <p:nvPr/>
        </p:nvSpPr>
        <p:spPr>
          <a:xfrm>
            <a:off x="7867795" y="5268266"/>
            <a:ext cx="2249474" cy="835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What makes a great teacher?</a:t>
            </a:r>
          </a:p>
        </p:txBody>
      </p:sp>
      <p:sp>
        <p:nvSpPr>
          <p:cNvPr id="5" name="Rounded Rectangle 13">
            <a:hlinkClick r:id="rId7"/>
            <a:extLst>
              <a:ext uri="{FF2B5EF4-FFF2-40B4-BE49-F238E27FC236}">
                <a16:creationId xmlns:a16="http://schemas.microsoft.com/office/drawing/2014/main" id="{FB56896A-FE7E-F96A-4F91-92F89F2C95F4}"/>
              </a:ext>
            </a:extLst>
          </p:cNvPr>
          <p:cNvSpPr/>
          <p:nvPr/>
        </p:nvSpPr>
        <p:spPr>
          <a:xfrm>
            <a:off x="5214514" y="5788402"/>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dirty="0">
                <a:solidFill>
                  <a:schemeClr val="bg2"/>
                </a:solidFill>
                <a:hlinkClick r:id="rId8">
                  <a:extLst>
                    <a:ext uri="{A12FA001-AC4F-418D-AE19-62706E023703}">
                      <ahyp:hlinkClr xmlns:ahyp="http://schemas.microsoft.com/office/drawing/2018/hyperlinkcolor" val="tx"/>
                    </a:ext>
                  </a:extLst>
                </a:hlinkClick>
              </a:rPr>
              <a:t>Love to nurture imagination?</a:t>
            </a:r>
            <a:endParaRPr lang="en-US" sz="1500" dirty="0">
              <a:solidFill>
                <a:schemeClr val="bg2"/>
              </a:solidFill>
            </a:endParaRPr>
          </a:p>
        </p:txBody>
      </p:sp>
      <p:sp>
        <p:nvSpPr>
          <p:cNvPr id="11" name="Rounded Rectangle 9">
            <a:hlinkClick r:id="rId9"/>
            <a:extLst>
              <a:ext uri="{FF2B5EF4-FFF2-40B4-BE49-F238E27FC236}">
                <a16:creationId xmlns:a16="http://schemas.microsoft.com/office/drawing/2014/main" id="{677DFD7C-DEDF-985D-E611-4265FE7D332D}"/>
              </a:ext>
            </a:extLst>
          </p:cNvPr>
          <p:cNvSpPr/>
          <p:nvPr/>
        </p:nvSpPr>
        <p:spPr>
          <a:xfrm>
            <a:off x="2899313" y="4348918"/>
            <a:ext cx="1860331" cy="630621"/>
          </a:xfrm>
          <a:prstGeom prst="roundRect">
            <a:avLst/>
          </a:prstGeom>
          <a:solidFill>
            <a:srgbClr val="E8B4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dirty="0">
                <a:solidFill>
                  <a:schemeClr val="bg2"/>
                </a:solidFill>
                <a:hlinkClick r:id="rId9">
                  <a:extLst>
                    <a:ext uri="{A12FA001-AC4F-418D-AE19-62706E023703}">
                      <ahyp:hlinkClr xmlns:ahyp="http://schemas.microsoft.com/office/drawing/2018/hyperlinkcolor" val="tx"/>
                    </a:ext>
                  </a:extLst>
                </a:hlinkClick>
              </a:rPr>
              <a:t>Jem’s Story</a:t>
            </a:r>
            <a:endParaRPr lang="en-US" sz="1500" dirty="0">
              <a:solidFill>
                <a:schemeClr val="bg2"/>
              </a:solidFill>
            </a:endParaRPr>
          </a:p>
        </p:txBody>
      </p:sp>
      <p:sp>
        <p:nvSpPr>
          <p:cNvPr id="13" name="Rounded Rectangle 4">
            <a:hlinkClick r:id="rId10"/>
            <a:extLst>
              <a:ext uri="{FF2B5EF4-FFF2-40B4-BE49-F238E27FC236}">
                <a16:creationId xmlns:a16="http://schemas.microsoft.com/office/drawing/2014/main" id="{98E5850F-E09A-7C35-7538-54E246D58F08}"/>
              </a:ext>
            </a:extLst>
          </p:cNvPr>
          <p:cNvSpPr/>
          <p:nvPr/>
        </p:nvSpPr>
        <p:spPr>
          <a:xfrm>
            <a:off x="565242" y="4368441"/>
            <a:ext cx="1860331" cy="630621"/>
          </a:xfrm>
          <a:prstGeom prst="roundRect">
            <a:avLst/>
          </a:prstGeom>
          <a:solidFill>
            <a:srgbClr val="E8B45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hlinkClick r:id="rId10">
                  <a:extLst>
                    <a:ext uri="{A12FA001-AC4F-418D-AE19-62706E023703}">
                      <ahyp:hlinkClr xmlns:ahyp="http://schemas.microsoft.com/office/drawing/2018/hyperlinkcolor" val="tx"/>
                    </a:ext>
                  </a:extLst>
                </a:hlinkClick>
              </a:rPr>
              <a:t>Daniel’s Story</a:t>
            </a:r>
            <a:endParaRPr lang="en-US" sz="1500" dirty="0">
              <a:solidFill>
                <a:schemeClr val="bg2"/>
              </a:solidFill>
            </a:endParaRPr>
          </a:p>
        </p:txBody>
      </p:sp>
      <p:sp>
        <p:nvSpPr>
          <p:cNvPr id="21" name="Rounded Rectangle 10">
            <a:hlinkClick r:id="rId11"/>
            <a:extLst>
              <a:ext uri="{FF2B5EF4-FFF2-40B4-BE49-F238E27FC236}">
                <a16:creationId xmlns:a16="http://schemas.microsoft.com/office/drawing/2014/main" id="{7F619B92-8917-29A6-24D7-49984AFF1E5B}"/>
              </a:ext>
            </a:extLst>
          </p:cNvPr>
          <p:cNvSpPr/>
          <p:nvPr/>
        </p:nvSpPr>
        <p:spPr>
          <a:xfrm>
            <a:off x="5214514" y="4348052"/>
            <a:ext cx="1860331" cy="630621"/>
          </a:xfrm>
          <a:prstGeom prst="roundRect">
            <a:avLst/>
          </a:prstGeom>
          <a:solidFill>
            <a:srgbClr val="E8B45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hlinkClick r:id="rId11">
                  <a:extLst>
                    <a:ext uri="{A12FA001-AC4F-418D-AE19-62706E023703}">
                      <ahyp:hlinkClr xmlns:ahyp="http://schemas.microsoft.com/office/drawing/2018/hyperlinkcolor" val="tx"/>
                    </a:ext>
                  </a:extLst>
                </a:hlinkClick>
              </a:rPr>
              <a:t>Shaniqua’s Story</a:t>
            </a:r>
            <a:endParaRPr lang="en-US" sz="1500" dirty="0">
              <a:solidFill>
                <a:schemeClr val="bg2"/>
              </a:solidFill>
            </a:endParaRPr>
          </a:p>
        </p:txBody>
      </p:sp>
      <p:sp>
        <p:nvSpPr>
          <p:cNvPr id="10" name="Rounded Rectangle 12">
            <a:hlinkClick r:id="rId12"/>
            <a:extLst>
              <a:ext uri="{FF2B5EF4-FFF2-40B4-BE49-F238E27FC236}">
                <a16:creationId xmlns:a16="http://schemas.microsoft.com/office/drawing/2014/main" id="{57B7221C-7214-BFF1-C29A-51AF9B9A8329}"/>
              </a:ext>
            </a:extLst>
          </p:cNvPr>
          <p:cNvSpPr/>
          <p:nvPr/>
        </p:nvSpPr>
        <p:spPr>
          <a:xfrm>
            <a:off x="565242" y="5806752"/>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cs typeface="Calibri"/>
                <a:hlinkClick r:id="rId13">
                  <a:extLst>
                    <a:ext uri="{A12FA001-AC4F-418D-AE19-62706E023703}">
                      <ahyp:hlinkClr xmlns:ahyp="http://schemas.microsoft.com/office/drawing/2018/hyperlinkcolor" val="tx"/>
                    </a:ext>
                  </a:extLst>
                </a:hlinkClick>
              </a:rPr>
              <a:t>Work well </a:t>
            </a:r>
            <a:br>
              <a:rPr lang="en-US" sz="1500" dirty="0">
                <a:solidFill>
                  <a:schemeClr val="bg2"/>
                </a:solidFill>
                <a:cs typeface="Calibri"/>
                <a:hlinkClick r:id="rId13">
                  <a:extLst>
                    <a:ext uri="{A12FA001-AC4F-418D-AE19-62706E023703}">
                      <ahyp:hlinkClr xmlns:ahyp="http://schemas.microsoft.com/office/drawing/2018/hyperlinkcolor" val="tx"/>
                    </a:ext>
                  </a:extLst>
                </a:hlinkClick>
              </a:rPr>
            </a:br>
            <a:r>
              <a:rPr lang="en-US" sz="1500" dirty="0">
                <a:solidFill>
                  <a:schemeClr val="bg2"/>
                </a:solidFill>
                <a:cs typeface="Calibri"/>
                <a:hlinkClick r:id="rId13">
                  <a:extLst>
                    <a:ext uri="{A12FA001-AC4F-418D-AE19-62706E023703}">
                      <ahyp:hlinkClr xmlns:ahyp="http://schemas.microsoft.com/office/drawing/2018/hyperlinkcolor" val="tx"/>
                    </a:ext>
                  </a:extLst>
                </a:hlinkClick>
              </a:rPr>
              <a:t>in a team?</a:t>
            </a:r>
            <a:endParaRPr lang="en-US" sz="1500" dirty="0">
              <a:solidFill>
                <a:schemeClr val="bg2"/>
              </a:solidFill>
              <a:cs typeface="Calibri"/>
            </a:endParaRPr>
          </a:p>
        </p:txBody>
      </p:sp>
    </p:spTree>
    <p:extLst>
      <p:ext uri="{BB962C8B-B14F-4D97-AF65-F5344CB8AC3E}">
        <p14:creationId xmlns:p14="http://schemas.microsoft.com/office/powerpoint/2010/main" val="39559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dirty="0">
                <a:solidFill>
                  <a:schemeClr val="bg2"/>
                </a:solidFill>
                <a:latin typeface="Calibri"/>
                <a:cs typeface="Calibri"/>
              </a:rPr>
              <a:t>While there are different routes you can take to be a teacher there are a few essential things that you will need:</a:t>
            </a:r>
          </a:p>
          <a:p>
            <a:pPr algn="ctr"/>
            <a:r>
              <a:rPr lang="en-GB" sz="1200" b="1" dirty="0">
                <a:solidFill>
                  <a:schemeClr val="bg2"/>
                </a:solidFill>
                <a:latin typeface="Calibri"/>
                <a:cs typeface="Calibri"/>
              </a:rPr>
              <a:t>• A minimum GCSE Grade 4 or above in English and maths (plus science if you want to teach primary) </a:t>
            </a:r>
          </a:p>
          <a:p>
            <a:pPr algn="ctr"/>
            <a:r>
              <a:rPr lang="en-GB" sz="1200" b="1" dirty="0">
                <a:solidFill>
                  <a:schemeClr val="bg2"/>
                </a:solidFill>
                <a:latin typeface="Calibri"/>
                <a:cs typeface="Calibri"/>
              </a:rPr>
              <a:t>A degree or equivalent qualification</a:t>
            </a:r>
            <a:endParaRPr lang="en-GB" sz="1200" b="1" dirty="0">
              <a:solidFill>
                <a:schemeClr val="bg2"/>
              </a:solidFill>
              <a:effectLst/>
              <a:latin typeface="Calibri"/>
              <a:cs typeface="Calibri"/>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dirty="0">
                <a:ea typeface="+mn-lt"/>
                <a:cs typeface="+mn-lt"/>
              </a:rPr>
              <a:t>     Pick a topic in Drama you think you would like to try and teach</a:t>
            </a:r>
            <a:endParaRPr lang="en-US" sz="1500" dirty="0">
              <a:ea typeface="+mn-lt"/>
              <a:cs typeface="+mn-lt"/>
            </a:endParaRPr>
          </a:p>
          <a:p>
            <a:pPr>
              <a:buFont typeface="Arial"/>
              <a:buChar char="•"/>
            </a:pPr>
            <a:r>
              <a:rPr lang="en-GB" sz="1500" dirty="0">
                <a:ea typeface="+mn-lt"/>
                <a:cs typeface="+mn-lt"/>
              </a:rPr>
              <a:t>     Agree your choice of topic with your teacher and the length of session (and with which group)</a:t>
            </a:r>
            <a:endParaRPr lang="en-US" sz="1500" dirty="0">
              <a:ea typeface="+mn-lt"/>
              <a:cs typeface="+mn-lt"/>
            </a:endParaRPr>
          </a:p>
          <a:p>
            <a:r>
              <a:rPr lang="en-GB" sz="1500" dirty="0">
                <a:ea typeface="+mn-lt"/>
                <a:cs typeface="+mn-lt"/>
              </a:rPr>
              <a:t>      (It may be the perfect opportunity to try this with a younger class lower down the school, or as a transition activity for Y6)</a:t>
            </a:r>
            <a:endParaRPr lang="en-US" sz="1500" dirty="0">
              <a:ea typeface="Calibri"/>
              <a:cs typeface="Calibri"/>
            </a:endParaRPr>
          </a:p>
          <a:p>
            <a:pPr marL="285750" indent="-285750">
              <a:buFont typeface="Arial"/>
              <a:buChar char="•"/>
            </a:pPr>
            <a:r>
              <a:rPr lang="en-GB" sz="1500" dirty="0">
                <a:cs typeface="Calibri" panose="020F0502020204030204"/>
              </a:rPr>
              <a:t>Plan a short activity to cover the topic in a way you feel will be engaging and memorable for your peers as part of a lesson starter, main activity or plenary</a:t>
            </a:r>
            <a:endParaRPr lang="en-US" sz="1500" dirty="0">
              <a:ea typeface="+mn-lt"/>
              <a:cs typeface="+mn-lt"/>
            </a:endParaRPr>
          </a:p>
          <a:p>
            <a:endParaRPr lang="en-GB" sz="1500" b="1" dirty="0">
              <a:solidFill>
                <a:schemeClr val="tx2">
                  <a:lumMod val="50000"/>
                </a:schemeClr>
              </a:solidFill>
              <a:ea typeface="Calibri"/>
              <a:cs typeface="Arial"/>
            </a:endParaRPr>
          </a:p>
          <a:p>
            <a:r>
              <a:rPr lang="en-GB" sz="1500" b="1" dirty="0">
                <a:solidFill>
                  <a:schemeClr val="tx2">
                    <a:lumMod val="50000"/>
                  </a:schemeClr>
                </a:solidFill>
                <a:cs typeface="Arial"/>
              </a:rPr>
              <a:t>Consider:</a:t>
            </a:r>
            <a:endParaRPr lang="en-GB" sz="1500" dirty="0">
              <a:solidFill>
                <a:schemeClr val="tx2">
                  <a:lumMod val="50000"/>
                </a:schemeClr>
              </a:solidFill>
              <a:ea typeface="Calibri"/>
              <a:cs typeface="Calibri"/>
            </a:endParaRPr>
          </a:p>
          <a:p>
            <a:pPr marL="285750" indent="-285750">
              <a:buFont typeface="Arial"/>
              <a:buChar char="•"/>
            </a:pPr>
            <a:r>
              <a:rPr lang="en-GB" sz="1500" dirty="0">
                <a:solidFill>
                  <a:schemeClr val="tx2">
                    <a:lumMod val="50000"/>
                  </a:schemeClr>
                </a:solidFill>
                <a:cs typeface="Arial"/>
              </a:rPr>
              <a:t>What are you trying to achieve (teach)?  Be clear what information you intend to impart                  </a:t>
            </a:r>
            <a:r>
              <a:rPr lang="en-GB" sz="1500" dirty="0">
                <a:solidFill>
                  <a:schemeClr val="tx2">
                    <a:lumMod val="50000"/>
                  </a:schemeClr>
                </a:solidFill>
                <a:ea typeface="+mn-lt"/>
                <a:cs typeface="+mn-lt"/>
              </a:rPr>
              <a:t> </a:t>
            </a:r>
          </a:p>
          <a:p>
            <a:pPr marL="285750" indent="-285750">
              <a:buFont typeface="Arial"/>
              <a:buChar char="•"/>
            </a:pPr>
            <a:r>
              <a:rPr lang="en-GB" sz="1500" dirty="0">
                <a:solidFill>
                  <a:schemeClr val="tx2">
                    <a:lumMod val="50000"/>
                  </a:schemeClr>
                </a:solidFill>
                <a:ea typeface="+mn-lt"/>
                <a:cs typeface="+mn-lt"/>
              </a:rPr>
              <a:t>How will you make it fun? How will you make it 'stick'? How long will this take?</a:t>
            </a:r>
            <a:endParaRPr lang="en-GB" sz="1500" dirty="0">
              <a:solidFill>
                <a:schemeClr val="tx2">
                  <a:lumMod val="50000"/>
                </a:schemeClr>
              </a:solidFill>
              <a:ea typeface="Calibri"/>
              <a:cs typeface="Calibri" panose="020F0502020204030204"/>
            </a:endParaRPr>
          </a:p>
          <a:p>
            <a:pPr marL="285750" indent="-285750">
              <a:buFont typeface="Arial"/>
              <a:buChar char="•"/>
            </a:pPr>
            <a:r>
              <a:rPr lang="en-GB" sz="1500" dirty="0">
                <a:solidFill>
                  <a:schemeClr val="tx2">
                    <a:lumMod val="50000"/>
                  </a:schemeClr>
                </a:solidFill>
                <a:cs typeface="Calibri"/>
              </a:rPr>
              <a:t>What type of activity will you plan for? (written/practical)</a:t>
            </a:r>
            <a:endParaRPr lang="en-GB" sz="1500" dirty="0">
              <a:solidFill>
                <a:schemeClr val="tx2">
                  <a:lumMod val="50000"/>
                </a:schemeClr>
              </a:solidFill>
              <a:ea typeface="Calibri"/>
              <a:cs typeface="Calibri"/>
            </a:endParaRPr>
          </a:p>
          <a:p>
            <a:pPr marL="285750" indent="-285750">
              <a:buFont typeface="Arial"/>
              <a:buChar char="•"/>
            </a:pPr>
            <a:r>
              <a:rPr lang="en-GB" sz="1500" dirty="0">
                <a:solidFill>
                  <a:schemeClr val="tx2">
                    <a:lumMod val="50000"/>
                  </a:schemeClr>
                </a:solidFill>
                <a:cs typeface="Arial"/>
              </a:rPr>
              <a:t>How will you know others have learned it?                </a:t>
            </a:r>
            <a:endParaRPr lang="en-GB" sz="1500" dirty="0">
              <a:solidFill>
                <a:schemeClr val="tx2">
                  <a:lumMod val="50000"/>
                </a:schemeClr>
              </a:solidFill>
              <a:ea typeface="Calibri"/>
              <a:cs typeface="Arial"/>
            </a:endParaRPr>
          </a:p>
          <a:p>
            <a:pPr marL="285750" indent="-285750">
              <a:buFont typeface="Arial"/>
              <a:buChar char="•"/>
            </a:pPr>
            <a:r>
              <a:rPr lang="en-GB" sz="1500" dirty="0">
                <a:solidFill>
                  <a:schemeClr val="tx2">
                    <a:lumMod val="50000"/>
                  </a:schemeClr>
                </a:solidFill>
                <a:cs typeface="Arial"/>
              </a:rPr>
              <a:t>How will you make sure everyone is stretched and challenged? </a:t>
            </a:r>
            <a:endParaRPr lang="en-GB" sz="1500" dirty="0">
              <a:solidFill>
                <a:schemeClr val="tx2">
                  <a:lumMod val="50000"/>
                </a:schemeClr>
              </a:solidFill>
              <a:ea typeface="Calibri"/>
              <a:cs typeface="Arial"/>
            </a:endParaRPr>
          </a:p>
          <a:p>
            <a:pPr marL="285750" indent="-285750">
              <a:buFont typeface="Arial"/>
              <a:buChar char="•"/>
            </a:pPr>
            <a:r>
              <a:rPr lang="en-GB" sz="1500" dirty="0">
                <a:solidFill>
                  <a:schemeClr val="tx2">
                    <a:lumMod val="50000"/>
                  </a:schemeClr>
                </a:solidFill>
                <a:cs typeface="Arial"/>
              </a:rPr>
              <a:t>What will the end-product be?</a:t>
            </a:r>
            <a:endParaRPr lang="en-GB" sz="1500" dirty="0">
              <a:solidFill>
                <a:schemeClr val="tx2">
                  <a:lumMod val="50000"/>
                </a:schemeClr>
              </a:solidFill>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cs typeface="Calibri"/>
              </a:rPr>
              <a:t>Once you have checked it with your teacher, try the lesson with a small group (as agreed by your teacher)</a:t>
            </a:r>
            <a:endParaRPr lang="en-US" sz="1500" dirty="0">
              <a:ea typeface="Calibri"/>
              <a:cs typeface="Calibri"/>
            </a:endParaRPr>
          </a:p>
          <a:p>
            <a:r>
              <a:rPr lang="en-US" sz="1500" dirty="0">
                <a:cs typeface="Calibri"/>
              </a:rPr>
              <a:t>Try and get feedback during and after the session from those in the lessons and from the teacher</a:t>
            </a:r>
            <a:endParaRPr lang="en-US" sz="1500" dirty="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dirty="0">
                <a:solidFill>
                  <a:srgbClr val="242523"/>
                </a:solidFill>
                <a:cs typeface="Segoe UI"/>
              </a:rPr>
              <a:t>After, consider:</a:t>
            </a:r>
            <a:r>
              <a:rPr lang="en-GB" sz="1500" b="1" dirty="0">
                <a:cs typeface="Segoe UI"/>
              </a:rPr>
              <a:t>​</a:t>
            </a:r>
            <a:endParaRPr lang="en-GB" sz="1500" b="1" dirty="0">
              <a:ea typeface="Calibri"/>
              <a:cs typeface="Segoe UI"/>
            </a:endParaRPr>
          </a:p>
          <a:p>
            <a:pPr marL="285750" indent="-285750">
              <a:buFont typeface="Arial"/>
              <a:buChar char="•"/>
            </a:pPr>
            <a:r>
              <a:rPr lang="en-GB" sz="1500" dirty="0">
                <a:solidFill>
                  <a:srgbClr val="242523"/>
                </a:solidFill>
                <a:cs typeface="Segoe UI"/>
              </a:rPr>
              <a:t>What you enjoyed about the experience                     </a:t>
            </a:r>
            <a:r>
              <a:rPr lang="en-US" sz="1500" dirty="0">
                <a:cs typeface="Segoe UI"/>
              </a:rPr>
              <a:t>​</a:t>
            </a:r>
            <a:endParaRPr lang="en-US" sz="1500" dirty="0">
              <a:ea typeface="Calibri"/>
              <a:cs typeface="Segoe UI"/>
            </a:endParaRPr>
          </a:p>
          <a:p>
            <a:pPr marL="285750" indent="-285750">
              <a:buFont typeface="Arial"/>
              <a:buChar char="•"/>
            </a:pPr>
            <a:r>
              <a:rPr lang="en-GB" sz="1500" dirty="0">
                <a:solidFill>
                  <a:srgbClr val="242523"/>
                </a:solidFill>
                <a:cs typeface="Segoe UI"/>
              </a:rPr>
              <a:t>Whether this is something, with training, you would enjoy</a:t>
            </a:r>
            <a:endParaRPr lang="en-GB" sz="1500" dirty="0">
              <a:ea typeface="Calibri"/>
              <a:cs typeface="Calibri" panose="020F0502020204030204"/>
            </a:endParaRPr>
          </a:p>
          <a:p>
            <a:pPr marL="285750" indent="-285750">
              <a:buFont typeface="Arial"/>
              <a:buChar char="•"/>
            </a:pPr>
            <a:r>
              <a:rPr lang="en-GB" sz="1500" dirty="0">
                <a:solidFill>
                  <a:srgbClr val="242523"/>
                </a:solidFill>
                <a:cs typeface="Segoe UI"/>
              </a:rPr>
              <a:t>How you felt when others learned from you   </a:t>
            </a:r>
            <a:endParaRPr lang="en-GB" sz="1500" dirty="0">
              <a:solidFill>
                <a:srgbClr val="242523"/>
              </a:solidFill>
              <a:ea typeface="Calibri"/>
              <a:cs typeface="Segoe UI"/>
            </a:endParaRP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06747" y="1675685"/>
            <a:ext cx="9076662" cy="933450"/>
          </a:xfrm>
          <a:prstGeom prst="rect">
            <a:avLst/>
          </a:prstGeom>
        </p:spPr>
        <p:txBody>
          <a:bodyPr vert="horz" lIns="91440" tIns="45720" rIns="91440" bIns="45720" rtlCol="0" anchor="t">
            <a:noAutofit/>
          </a:bodyPr>
          <a:lstStyle/>
          <a:p>
            <a:pPr marL="0" indent="0">
              <a:buNone/>
            </a:pPr>
            <a:r>
              <a:rPr lang="en-GB" sz="3600" b="1" dirty="0">
                <a:solidFill>
                  <a:schemeClr val="tx2"/>
                </a:solidFill>
                <a:cs typeface="Calibri"/>
              </a:rPr>
              <a:t>Non-obvious jobs using Drama: </a:t>
            </a:r>
            <a:endParaRPr lang="en-US" sz="3600" dirty="0">
              <a:solidFill>
                <a:schemeClr val="tx2"/>
              </a:solidFill>
              <a:ea typeface="Calibri"/>
              <a:cs typeface="Calibri"/>
            </a:endParaRPr>
          </a:p>
          <a:p>
            <a:pPr marL="0" indent="0">
              <a:buNone/>
            </a:pPr>
            <a:r>
              <a:rPr lang="en-GB" sz="3600" b="1" dirty="0">
                <a:solidFill>
                  <a:schemeClr val="tx2"/>
                </a:solidFill>
                <a:cs typeface="Calibri"/>
              </a:rPr>
              <a:t>Ever thought about..?</a:t>
            </a:r>
            <a:endParaRPr lang="en-GB" sz="3600" dirty="0">
              <a:solidFill>
                <a:schemeClr val="tx2"/>
              </a:solidFill>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519962" y="3218512"/>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Lighting Director: Cate's story</a:t>
            </a:r>
            <a:endParaRPr lang="en-US">
              <a:ea typeface="+mn-lt"/>
              <a:cs typeface="+mn-lt"/>
            </a:endParaRPr>
          </a:p>
          <a:p>
            <a:endParaRPr lang="en-US">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519963" y="4016847"/>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Radio Producer: Phillip's story</a:t>
            </a:r>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519962" y="4825698"/>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Recruitment Consultant: Emily's story</a:t>
            </a:r>
            <a:endParaRPr lang="en-US">
              <a:ea typeface="+mn-lt"/>
              <a:cs typeface="+mn-lt"/>
            </a:endParaRPr>
          </a:p>
          <a:p>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440232" y="4011994"/>
            <a:ext cx="35240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Audio-Visual Technician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449757" y="3141480"/>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Advertising Copywriter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449757" y="4811320"/>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Entertainer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4879204" y="3199580"/>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Drama and Theatre Studies</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033252" y="5925098"/>
            <a:ext cx="1127904" cy="542566"/>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647135" y="5663392"/>
            <a:ext cx="922206" cy="807187"/>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398801" y="5576513"/>
            <a:ext cx="985281" cy="975385"/>
          </a:xfrm>
          <a:prstGeom prst="rect">
            <a:avLst/>
          </a:prstGeom>
        </p:spPr>
      </p:pic>
      <p:sp>
        <p:nvSpPr>
          <p:cNvPr id="4" name="TextBox 3">
            <a:extLst>
              <a:ext uri="{FF2B5EF4-FFF2-40B4-BE49-F238E27FC236}">
                <a16:creationId xmlns:a16="http://schemas.microsoft.com/office/drawing/2014/main" id="{E8984C58-143E-29AD-BA62-FEFE7F2FF37D}"/>
              </a:ext>
            </a:extLst>
          </p:cNvPr>
          <p:cNvSpPr txBox="1"/>
          <p:nvPr/>
        </p:nvSpPr>
        <p:spPr>
          <a:xfrm>
            <a:off x="8032017" y="2496902"/>
            <a:ext cx="3581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84948"/>
                </a:solidFill>
                <a:cs typeface="Segoe UI"/>
                <a:hlinkClick r:id="rId13"/>
              </a:rPr>
              <a:t>Everyone Can Be Creative</a:t>
            </a:r>
            <a:r>
              <a:rPr lang="en-GB">
                <a:cs typeface="Calibri"/>
              </a:rPr>
              <a:t>​</a:t>
            </a:r>
            <a:endParaRPr lang="en-GB"/>
          </a:p>
        </p:txBody>
      </p:sp>
      <p:sp>
        <p:nvSpPr>
          <p:cNvPr id="25" name="TextBox 24">
            <a:extLst>
              <a:ext uri="{FF2B5EF4-FFF2-40B4-BE49-F238E27FC236}">
                <a16:creationId xmlns:a16="http://schemas.microsoft.com/office/drawing/2014/main" id="{FCE88697-1E5B-FA38-A4F9-ABD70ACBE772}"/>
              </a:ext>
            </a:extLst>
          </p:cNvPr>
          <p:cNvSpPr txBox="1"/>
          <p:nvPr/>
        </p:nvSpPr>
        <p:spPr>
          <a:xfrm>
            <a:off x="116834" y="1650101"/>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004" y="1648191"/>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672593" y="574552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283511" y="563332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6"/>
              </a:rPr>
              <a:t>https://nationalcareers.service.gov.uk/explore-careers</a:t>
            </a:r>
            <a:endParaRPr lang="en-US"/>
          </a:p>
          <a:p>
            <a:endParaRPr lang="en-US">
              <a:cs typeface="Calibri"/>
            </a:endParaRPr>
          </a:p>
        </p:txBody>
      </p:sp>
      <p:pic>
        <p:nvPicPr>
          <p:cNvPr id="26" name="Picture 25">
            <a:extLst>
              <a:ext uri="{FF2B5EF4-FFF2-40B4-BE49-F238E27FC236}">
                <a16:creationId xmlns:a16="http://schemas.microsoft.com/office/drawing/2014/main" id="{3C269935-92AA-2A9A-FE7E-46DAE5F08103}"/>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77721" y="3235370"/>
            <a:ext cx="326160" cy="306307"/>
          </a:xfrm>
          <a:prstGeom prst="rect">
            <a:avLst/>
          </a:prstGeom>
        </p:spPr>
      </p:pic>
      <p:pic>
        <p:nvPicPr>
          <p:cNvPr id="27" name="Picture 26">
            <a:extLst>
              <a:ext uri="{FF2B5EF4-FFF2-40B4-BE49-F238E27FC236}">
                <a16:creationId xmlns:a16="http://schemas.microsoft.com/office/drawing/2014/main" id="{08BFDCEE-B0FE-26F3-BAB6-D65AD97C6D2D}"/>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77721" y="4030945"/>
            <a:ext cx="326160" cy="306307"/>
          </a:xfrm>
          <a:prstGeom prst="rect">
            <a:avLst/>
          </a:prstGeom>
        </p:spPr>
      </p:pic>
      <p:pic>
        <p:nvPicPr>
          <p:cNvPr id="28" name="Picture 27">
            <a:extLst>
              <a:ext uri="{FF2B5EF4-FFF2-40B4-BE49-F238E27FC236}">
                <a16:creationId xmlns:a16="http://schemas.microsoft.com/office/drawing/2014/main" id="{D72045A3-FEE7-66DD-7F6F-534A1695DA1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77721" y="4863540"/>
            <a:ext cx="326160" cy="306307"/>
          </a:xfrm>
          <a:prstGeom prst="rect">
            <a:avLst/>
          </a:prstGeom>
        </p:spPr>
      </p:pic>
      <p:pic>
        <p:nvPicPr>
          <p:cNvPr id="29" name="Picture 28">
            <a:extLst>
              <a:ext uri="{FF2B5EF4-FFF2-40B4-BE49-F238E27FC236}">
                <a16:creationId xmlns:a16="http://schemas.microsoft.com/office/drawing/2014/main" id="{05A69F5F-31EE-3396-7EAC-DAA468F3698B}"/>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564191" y="3249748"/>
            <a:ext cx="326160" cy="306307"/>
          </a:xfrm>
          <a:prstGeom prst="rect">
            <a:avLst/>
          </a:prstGeom>
        </p:spPr>
      </p:pic>
      <p:pic>
        <p:nvPicPr>
          <p:cNvPr id="30" name="Picture 29">
            <a:extLst>
              <a:ext uri="{FF2B5EF4-FFF2-40B4-BE49-F238E27FC236}">
                <a16:creationId xmlns:a16="http://schemas.microsoft.com/office/drawing/2014/main" id="{B5150F1D-877C-5603-728C-3C6321C6CF9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089519" y="3220993"/>
            <a:ext cx="326160" cy="306307"/>
          </a:xfrm>
          <a:prstGeom prst="rect">
            <a:avLst/>
          </a:prstGeom>
        </p:spPr>
      </p:pic>
      <p:pic>
        <p:nvPicPr>
          <p:cNvPr id="31" name="Picture 30">
            <a:extLst>
              <a:ext uri="{FF2B5EF4-FFF2-40B4-BE49-F238E27FC236}">
                <a16:creationId xmlns:a16="http://schemas.microsoft.com/office/drawing/2014/main" id="{1A606283-2BD3-F90F-BA26-8AC68811B12D}"/>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089519" y="4003316"/>
            <a:ext cx="326160" cy="306307"/>
          </a:xfrm>
          <a:prstGeom prst="rect">
            <a:avLst/>
          </a:prstGeom>
        </p:spPr>
      </p:pic>
      <p:pic>
        <p:nvPicPr>
          <p:cNvPr id="32" name="Picture 31">
            <a:extLst>
              <a:ext uri="{FF2B5EF4-FFF2-40B4-BE49-F238E27FC236}">
                <a16:creationId xmlns:a16="http://schemas.microsoft.com/office/drawing/2014/main" id="{A4D8DB05-5483-BFAF-8F97-EBA63DC2CC8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089519" y="4835911"/>
            <a:ext cx="326160" cy="306307"/>
          </a:xfrm>
          <a:prstGeom prst="rect">
            <a:avLst/>
          </a:prstGeom>
        </p:spPr>
      </p:pic>
    </p:spTree>
    <p:extLst>
      <p:ext uri="{BB962C8B-B14F-4D97-AF65-F5344CB8AC3E}">
        <p14:creationId xmlns:p14="http://schemas.microsoft.com/office/powerpoint/2010/main" val="9517079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779049-4F17-4D64-978D-4C862B6C874B}">
  <ds:schemaRefs>
    <ds:schemaRef ds:uri="75ca23ed-fdba-4544-8426-dc162b381dbf"/>
    <ds:schemaRef ds:uri="http://schemas.microsoft.com/office/2006/documentManagement/types"/>
    <ds:schemaRef ds:uri="0b7998e6-b82a-4691-8b94-178a4ba284ea"/>
    <ds:schemaRef ds:uri="http://www.w3.org/XML/1998/namespace"/>
    <ds:schemaRef ds:uri="http://purl.org/dc/elements/1.1/"/>
    <ds:schemaRef ds:uri="http://purl.org/dc/dcmitype/"/>
    <ds:schemaRef ds:uri="http://schemas.microsoft.com/office/2006/metadata/properties"/>
    <ds:schemaRef ds:uri="http://schemas.microsoft.com/office/infopath/2007/PartnerControls"/>
    <ds:schemaRef ds:uri="http://purl.org/dc/terms/"/>
    <ds:schemaRef ds:uri="http://schemas.openxmlformats.org/package/2006/metadata/core-properties"/>
    <ds:schemaRef ds:uri="a6d796ba-87e0-471c-81e6-24e32029e591"/>
  </ds:schemaRefs>
</ds:datastoreItem>
</file>

<file path=customXml/itemProps2.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3.xml><?xml version="1.0" encoding="utf-8"?>
<ds:datastoreItem xmlns:ds="http://schemas.openxmlformats.org/officeDocument/2006/customXml" ds:itemID="{C3FCFC42-5829-490E-B9AC-F031D87F96D8}"/>
</file>

<file path=docProps/app.xml><?xml version="1.0" encoding="utf-8"?>
<Properties xmlns="http://schemas.openxmlformats.org/officeDocument/2006/extended-properties" xmlns:vt="http://schemas.openxmlformats.org/officeDocument/2006/docPropsVTypes">
  <Template>office theme</Template>
  <TotalTime>0</TotalTime>
  <Words>8093</Words>
  <Application>Microsoft Office PowerPoint</Application>
  <PresentationFormat>Widescreen</PresentationFormat>
  <Paragraphs>836</Paragraphs>
  <Slides>29</Slides>
  <Notes>29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29</vt:i4>
      </vt:variant>
    </vt:vector>
  </HeadingPairs>
  <TitlesOfParts>
    <vt:vector size="42"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(Drama)</vt:lpstr>
      <vt:lpstr>PowerPoint Presentation</vt:lpstr>
      <vt:lpstr>PowerPoint Presentation</vt:lpstr>
      <vt:lpstr>PowerPoint Presentation</vt:lpstr>
      <vt:lpstr>Drama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282</cp:revision>
  <dcterms:created xsi:type="dcterms:W3CDTF">2022-04-04T12:54:06Z</dcterms:created>
  <dcterms:modified xsi:type="dcterms:W3CDTF">2022-10-28T12:19:48Z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0x010100913EBA5567F16C48BF863E21D3277F25</vt:lpwstr>
  </property>
  <property fmtid="{D5CDD505-2E9C-101B-9397-08002B2CF9AE}" pid="3" name="Document Type">
    <vt:lpwstr/>
  </property>
  <property fmtid="{D5CDD505-2E9C-101B-9397-08002B2CF9AE}" pid="4" name="MediaServiceImageTags">
    <vt:lpwstr/>
  </property>
</Properties>
</file>