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23_4337ACE.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42"/>
  </p:notesMasterIdLst>
  <p:sldIdLst>
    <p:sldId id="266" r:id="rId10"/>
    <p:sldId id="265" r:id="rId11"/>
    <p:sldId id="285" r:id="rId12"/>
    <p:sldId id="263" r:id="rId13"/>
    <p:sldId id="262" r:id="rId14"/>
    <p:sldId id="333" r:id="rId15"/>
    <p:sldId id="296" r:id="rId16"/>
    <p:sldId id="331" r:id="rId17"/>
    <p:sldId id="334" r:id="rId18"/>
    <p:sldId id="260" r:id="rId19"/>
    <p:sldId id="337" r:id="rId20"/>
    <p:sldId id="338" r:id="rId21"/>
    <p:sldId id="335" r:id="rId22"/>
    <p:sldId id="264" r:id="rId23"/>
    <p:sldId id="336" r:id="rId24"/>
    <p:sldId id="273" r:id="rId25"/>
    <p:sldId id="291" r:id="rId26"/>
    <p:sldId id="292" r:id="rId27"/>
    <p:sldId id="332" r:id="rId28"/>
    <p:sldId id="293" r:id="rId29"/>
    <p:sldId id="309" r:id="rId30"/>
    <p:sldId id="299" r:id="rId31"/>
    <p:sldId id="267" r:id="rId32"/>
    <p:sldId id="268" r:id="rId33"/>
    <p:sldId id="269" r:id="rId34"/>
    <p:sldId id="270" r:id="rId35"/>
    <p:sldId id="289" r:id="rId36"/>
    <p:sldId id="304" r:id="rId37"/>
    <p:sldId id="305" r:id="rId38"/>
    <p:sldId id="303" r:id="rId39"/>
    <p:sldId id="340" r:id="rId40"/>
    <p:sldId id="258" r:id="rId41"/>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6F28"/>
    <a:srgbClr val="C90F50"/>
    <a:srgbClr val="006A94"/>
    <a:srgbClr val="E5362A"/>
    <a:srgbClr val="E95F3F"/>
    <a:srgbClr val="EC5F65"/>
    <a:srgbClr val="525E93"/>
    <a:srgbClr val="91C155"/>
    <a:srgbClr val="D7EAEA"/>
    <a:srgbClr val="EE85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C89A6E-FF6B-4F5D-A61D-FD1B1C313B8F}" v="3" dt="2022-10-28T12:17:24.1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8/10/relationships/authors" Targe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S::phartley@careersandenterprise.co.uk::2a2506f4-19e7-4777-8767-f0efb84bcc1f" providerId="AD" clId="Web-{474AFD13-F83C-A84C-AED1-C2DBB24905DC}"/>
    <pc:docChg chg="modSld">
      <pc:chgData name="Philippa Hartley" userId="S::phartley@careersandenterprise.co.uk::2a2506f4-19e7-4777-8767-f0efb84bcc1f" providerId="AD" clId="Web-{474AFD13-F83C-A84C-AED1-C2DBB24905DC}" dt="2022-08-23T14:05:28.581" v="1" actId="20577"/>
      <pc:docMkLst>
        <pc:docMk/>
      </pc:docMkLst>
      <pc:sldChg chg="modSp">
        <pc:chgData name="Philippa Hartley" userId="S::phartley@careersandenterprise.co.uk::2a2506f4-19e7-4777-8767-f0efb84bcc1f" providerId="AD" clId="Web-{474AFD13-F83C-A84C-AED1-C2DBB24905DC}" dt="2022-08-23T14:05:28.581" v="1" actId="20577"/>
        <pc:sldMkLst>
          <pc:docMk/>
          <pc:sldMk cId="764564060" sldId="296"/>
        </pc:sldMkLst>
        <pc:spChg chg="mod">
          <ac:chgData name="Philippa Hartley" userId="S::phartley@careersandenterprise.co.uk::2a2506f4-19e7-4777-8767-f0efb84bcc1f" providerId="AD" clId="Web-{474AFD13-F83C-A84C-AED1-C2DBB24905DC}" dt="2022-08-23T14:05:28.581"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7E56862A-0464-711C-0371-28684136E549}"/>
    <pc:docChg chg="modSld">
      <pc:chgData name="Philippa Hartley" userId="S::phartley@careersandenterprise.co.uk::2a2506f4-19e7-4777-8767-f0efb84bcc1f" providerId="AD" clId="Web-{7E56862A-0464-711C-0371-28684136E549}" dt="2022-08-19T11:41:01.598" v="1" actId="1076"/>
      <pc:docMkLst>
        <pc:docMk/>
      </pc:docMkLst>
      <pc:sldChg chg="addSp modSp">
        <pc:chgData name="Philippa Hartley" userId="S::phartley@careersandenterprise.co.uk::2a2506f4-19e7-4777-8767-f0efb84bcc1f" providerId="AD" clId="Web-{7E56862A-0464-711C-0371-28684136E549}" dt="2022-08-19T11:41:01.598" v="1" actId="1076"/>
        <pc:sldMkLst>
          <pc:docMk/>
          <pc:sldMk cId="4169055570" sldId="293"/>
        </pc:sldMkLst>
        <pc:picChg chg="add mod">
          <ac:chgData name="Philippa Hartley" userId="S::phartley@careersandenterprise.co.uk::2a2506f4-19e7-4777-8767-f0efb84bcc1f" providerId="AD" clId="Web-{7E56862A-0464-711C-0371-28684136E549}" dt="2022-08-19T11:41:01.598" v="1" actId="1076"/>
          <ac:picMkLst>
            <pc:docMk/>
            <pc:sldMk cId="4169055570" sldId="293"/>
            <ac:picMk id="5" creationId="{E18A67D2-8276-4FC5-3792-6ADF4DBF53ED}"/>
          </ac:picMkLst>
        </pc:picChg>
      </pc:sldChg>
    </pc:docChg>
  </pc:docChgLst>
  <pc:docChgLst>
    <pc:chgData name="Philippa Hartley" userId="S::phartley@careersandenterprise.co.uk::2a2506f4-19e7-4777-8767-f0efb84bcc1f" providerId="AD" clId="Web-{00F45F44-37C1-A0A3-8E59-1E96821405A9}"/>
    <pc:docChg chg="modSld">
      <pc:chgData name="Philippa Hartley" userId="S::phartley@careersandenterprise.co.uk::2a2506f4-19e7-4777-8767-f0efb84bcc1f" providerId="AD" clId="Web-{00F45F44-37C1-A0A3-8E59-1E96821405A9}" dt="2022-08-30T09:53:46.938" v="28" actId="20577"/>
      <pc:docMkLst>
        <pc:docMk/>
      </pc:docMkLst>
      <pc:sldChg chg="modSp">
        <pc:chgData name="Philippa Hartley" userId="S::phartley@careersandenterprise.co.uk::2a2506f4-19e7-4777-8767-f0efb84bcc1f" providerId="AD" clId="Web-{00F45F44-37C1-A0A3-8E59-1E96821405A9}" dt="2022-08-30T09:46:51.672" v="20" actId="20577"/>
        <pc:sldMkLst>
          <pc:docMk/>
          <pc:sldMk cId="1457694746" sldId="260"/>
        </pc:sldMkLst>
        <pc:spChg chg="mod">
          <ac:chgData name="Philippa Hartley" userId="S::phartley@careersandenterprise.co.uk::2a2506f4-19e7-4777-8767-f0efb84bcc1f" providerId="AD" clId="Web-{00F45F44-37C1-A0A3-8E59-1E96821405A9}" dt="2022-08-30T09:46:51.672" v="20" actId="20577"/>
          <ac:spMkLst>
            <pc:docMk/>
            <pc:sldMk cId="1457694746" sldId="260"/>
            <ac:spMk id="6" creationId="{1E438C94-8F2C-7792-40D1-3736F3AE8C86}"/>
          </ac:spMkLst>
        </pc:spChg>
      </pc:sldChg>
      <pc:sldChg chg="modSp">
        <pc:chgData name="Philippa Hartley" userId="S::phartley@careersandenterprise.co.uk::2a2506f4-19e7-4777-8767-f0efb84bcc1f" providerId="AD" clId="Web-{00F45F44-37C1-A0A3-8E59-1E96821405A9}" dt="2022-08-30T09:53:46.938" v="28" actId="20577"/>
        <pc:sldMkLst>
          <pc:docMk/>
          <pc:sldMk cId="2839086809" sldId="262"/>
        </pc:sldMkLst>
        <pc:spChg chg="mod">
          <ac:chgData name="Philippa Hartley" userId="S::phartley@careersandenterprise.co.uk::2a2506f4-19e7-4777-8767-f0efb84bcc1f" providerId="AD" clId="Web-{00F45F44-37C1-A0A3-8E59-1E96821405A9}" dt="2022-08-30T09:53:46.938" v="28" actId="20577"/>
          <ac:spMkLst>
            <pc:docMk/>
            <pc:sldMk cId="2839086809" sldId="262"/>
            <ac:spMk id="8" creationId="{2A463CFE-DA5B-6341-BEAE-A0CCD088C9F2}"/>
          </ac:spMkLst>
        </pc:spChg>
      </pc:sldChg>
      <pc:sldChg chg="modSp">
        <pc:chgData name="Philippa Hartley" userId="S::phartley@careersandenterprise.co.uk::2a2506f4-19e7-4777-8767-f0efb84bcc1f" providerId="AD" clId="Web-{00F45F44-37C1-A0A3-8E59-1E96821405A9}" dt="2022-08-30T09:49:58.320" v="25" actId="20577"/>
        <pc:sldMkLst>
          <pc:docMk/>
          <pc:sldMk cId="3279506855" sldId="263"/>
        </pc:sldMkLst>
        <pc:spChg chg="mod">
          <ac:chgData name="Philippa Hartley" userId="S::phartley@careersandenterprise.co.uk::2a2506f4-19e7-4777-8767-f0efb84bcc1f" providerId="AD" clId="Web-{00F45F44-37C1-A0A3-8E59-1E96821405A9}" dt="2022-08-30T09:46:11.249" v="9" actId="20577"/>
          <ac:spMkLst>
            <pc:docMk/>
            <pc:sldMk cId="3279506855" sldId="263"/>
            <ac:spMk id="4" creationId="{8531A438-93E3-3932-C5F4-771E24FC8361}"/>
          </ac:spMkLst>
        </pc:spChg>
        <pc:spChg chg="mod">
          <ac:chgData name="Philippa Hartley" userId="S::phartley@careersandenterprise.co.uk::2a2506f4-19e7-4777-8767-f0efb84bcc1f" providerId="AD" clId="Web-{00F45F44-37C1-A0A3-8E59-1E96821405A9}" dt="2022-08-30T09:46:20.343" v="13" actId="20577"/>
          <ac:spMkLst>
            <pc:docMk/>
            <pc:sldMk cId="3279506855" sldId="263"/>
            <ac:spMk id="7" creationId="{D84F9D36-8A9B-08E8-05A5-875C0B22AB3A}"/>
          </ac:spMkLst>
        </pc:spChg>
        <pc:spChg chg="mod">
          <ac:chgData name="Philippa Hartley" userId="S::phartley@careersandenterprise.co.uk::2a2506f4-19e7-4777-8767-f0efb84bcc1f" providerId="AD" clId="Web-{00F45F44-37C1-A0A3-8E59-1E96821405A9}" dt="2022-08-30T09:46:28.984" v="19" actId="20577"/>
          <ac:spMkLst>
            <pc:docMk/>
            <pc:sldMk cId="3279506855" sldId="263"/>
            <ac:spMk id="10" creationId="{E4385EE0-EF97-CFFC-0B39-7C0630C6ABB9}"/>
          </ac:spMkLst>
        </pc:spChg>
        <pc:spChg chg="mod">
          <ac:chgData name="Philippa Hartley" userId="S::phartley@careersandenterprise.co.uk::2a2506f4-19e7-4777-8767-f0efb84bcc1f" providerId="AD" clId="Web-{00F45F44-37C1-A0A3-8E59-1E96821405A9}" dt="2022-08-30T09:49:58.320" v="25" actId="20577"/>
          <ac:spMkLst>
            <pc:docMk/>
            <pc:sldMk cId="3279506855" sldId="263"/>
            <ac:spMk id="12" creationId="{1151A789-1E99-6D08-C4F0-88E950B2E319}"/>
          </ac:spMkLst>
        </pc:spChg>
        <pc:spChg chg="mod">
          <ac:chgData name="Philippa Hartley" userId="S::phartley@careersandenterprise.co.uk::2a2506f4-19e7-4777-8767-f0efb84bcc1f" providerId="AD" clId="Web-{00F45F44-37C1-A0A3-8E59-1E96821405A9}" dt="2022-08-30T09:46:20.391" v="14" actId="20577"/>
          <ac:spMkLst>
            <pc:docMk/>
            <pc:sldMk cId="3279506855" sldId="263"/>
            <ac:spMk id="14" creationId="{1421CFAB-853C-0945-7D11-AF817290E1D7}"/>
          </ac:spMkLst>
        </pc:spChg>
        <pc:spChg chg="mod">
          <ac:chgData name="Philippa Hartley" userId="S::phartley@careersandenterprise.co.uk::2a2506f4-19e7-4777-8767-f0efb84bcc1f" providerId="AD" clId="Web-{00F45F44-37C1-A0A3-8E59-1E96821405A9}" dt="2022-08-30T09:46:14.311" v="11" actId="20577"/>
          <ac:spMkLst>
            <pc:docMk/>
            <pc:sldMk cId="3279506855" sldId="263"/>
            <ac:spMk id="16" creationId="{45F95103-6D2A-4CFE-5C85-5A5ABFA83F8A}"/>
          </ac:spMkLst>
        </pc:spChg>
        <pc:spChg chg="mod">
          <ac:chgData name="Philippa Hartley" userId="S::phartley@careersandenterprise.co.uk::2a2506f4-19e7-4777-8767-f0efb84bcc1f" providerId="AD" clId="Web-{00F45F44-37C1-A0A3-8E59-1E96821405A9}" dt="2022-08-30T09:46:25.874" v="17" actId="20577"/>
          <ac:spMkLst>
            <pc:docMk/>
            <pc:sldMk cId="3279506855" sldId="263"/>
            <ac:spMk id="17" creationId="{3A3FD3EB-C2E4-8BF5-FE12-98444A990E6D}"/>
          </ac:spMkLst>
        </pc:spChg>
      </pc:sldChg>
      <pc:sldChg chg="modSp">
        <pc:chgData name="Philippa Hartley" userId="S::phartley@careersandenterprise.co.uk::2a2506f4-19e7-4777-8767-f0efb84bcc1f" providerId="AD" clId="Web-{00F45F44-37C1-A0A3-8E59-1E96821405A9}" dt="2022-08-30T09:46:08.374" v="8" actId="20577"/>
        <pc:sldMkLst>
          <pc:docMk/>
          <pc:sldMk cId="1786301906" sldId="285"/>
        </pc:sldMkLst>
        <pc:spChg chg="mod">
          <ac:chgData name="Philippa Hartley" userId="S::phartley@careersandenterprise.co.uk::2a2506f4-19e7-4777-8767-f0efb84bcc1f" providerId="AD" clId="Web-{00F45F44-37C1-A0A3-8E59-1E96821405A9}" dt="2022-08-30T09:46:04.670" v="6" actId="20577"/>
          <ac:spMkLst>
            <pc:docMk/>
            <pc:sldMk cId="1786301906" sldId="285"/>
            <ac:spMk id="4" creationId="{31DBAAA8-35BA-3F07-A2BE-C4C82D2835A3}"/>
          </ac:spMkLst>
        </pc:spChg>
        <pc:spChg chg="mod">
          <ac:chgData name="Philippa Hartley" userId="S::phartley@careersandenterprise.co.uk::2a2506f4-19e7-4777-8767-f0efb84bcc1f" providerId="AD" clId="Web-{00F45F44-37C1-A0A3-8E59-1E96821405A9}" dt="2022-08-30T09:45:58.592" v="4" actId="20577"/>
          <ac:spMkLst>
            <pc:docMk/>
            <pc:sldMk cId="1786301906" sldId="285"/>
            <ac:spMk id="13" creationId="{3BA7A391-6F17-F2D4-1E56-9119149E42F2}"/>
          </ac:spMkLst>
        </pc:spChg>
        <pc:spChg chg="mod">
          <ac:chgData name="Philippa Hartley" userId="S::phartley@careersandenterprise.co.uk::2a2506f4-19e7-4777-8767-f0efb84bcc1f" providerId="AD" clId="Web-{00F45F44-37C1-A0A3-8E59-1E96821405A9}" dt="2022-08-30T09:46:08.374" v="8" actId="20577"/>
          <ac:spMkLst>
            <pc:docMk/>
            <pc:sldMk cId="1786301906" sldId="285"/>
            <ac:spMk id="14" creationId="{D32C40E7-1862-A1DA-E4AD-1C83DCB2BD03}"/>
          </ac:spMkLst>
        </pc:spChg>
        <pc:spChg chg="mod">
          <ac:chgData name="Philippa Hartley" userId="S::phartley@careersandenterprise.co.uk::2a2506f4-19e7-4777-8767-f0efb84bcc1f" providerId="AD" clId="Web-{00F45F44-37C1-A0A3-8E59-1E96821405A9}" dt="2022-08-30T09:46:01.639" v="5" actId="20577"/>
          <ac:spMkLst>
            <pc:docMk/>
            <pc:sldMk cId="1786301906" sldId="285"/>
            <ac:spMk id="19" creationId="{0FE372ED-EEDA-43C4-F62C-149E185F9CB3}"/>
          </ac:spMkLst>
        </pc:spChg>
        <pc:spChg chg="mod">
          <ac:chgData name="Philippa Hartley" userId="S::phartley@careersandenterprise.co.uk::2a2506f4-19e7-4777-8767-f0efb84bcc1f" providerId="AD" clId="Web-{00F45F44-37C1-A0A3-8E59-1E96821405A9}" dt="2022-08-30T09:45:54.295" v="2" actId="20577"/>
          <ac:spMkLst>
            <pc:docMk/>
            <pc:sldMk cId="1786301906" sldId="285"/>
            <ac:spMk id="22" creationId="{A221FC87-1DA4-DBA9-EFEB-4486CB97F23F}"/>
          </ac:spMkLst>
        </pc:spChg>
        <pc:spChg chg="mod">
          <ac:chgData name="Philippa Hartley" userId="S::phartley@careersandenterprise.co.uk::2a2506f4-19e7-4777-8767-f0efb84bcc1f" providerId="AD" clId="Web-{00F45F44-37C1-A0A3-8E59-1E96821405A9}" dt="2022-08-30T09:45:50.060" v="1" actId="20577"/>
          <ac:spMkLst>
            <pc:docMk/>
            <pc:sldMk cId="1786301906" sldId="285"/>
            <ac:spMk id="23" creationId="{E07F1BEE-D807-B36F-6C06-92DEBBFDBA37}"/>
          </ac:spMkLst>
        </pc:spChg>
        <pc:spChg chg="mod">
          <ac:chgData name="Philippa Hartley" userId="S::phartley@careersandenterprise.co.uk::2a2506f4-19e7-4777-8767-f0efb84bcc1f" providerId="AD" clId="Web-{00F45F44-37C1-A0A3-8E59-1E96821405A9}" dt="2022-08-30T09:45:46.732" v="0" actId="20577"/>
          <ac:spMkLst>
            <pc:docMk/>
            <pc:sldMk cId="1786301906" sldId="285"/>
            <ac:spMk id="25" creationId="{BF9D6B1A-2D56-2668-56F8-A73C435EA101}"/>
          </ac:spMkLst>
        </pc:spChg>
      </pc:sldChg>
      <pc:sldChg chg="modSp">
        <pc:chgData name="Philippa Hartley" userId="S::phartley@careersandenterprise.co.uk::2a2506f4-19e7-4777-8767-f0efb84bcc1f" providerId="AD" clId="Web-{00F45F44-37C1-A0A3-8E59-1E96821405A9}" dt="2022-08-30T09:47:06.032" v="24" actId="20577"/>
        <pc:sldMkLst>
          <pc:docMk/>
          <pc:sldMk cId="3070110719" sldId="338"/>
        </pc:sldMkLst>
        <pc:spChg chg="mod">
          <ac:chgData name="Philippa Hartley" userId="S::phartley@careersandenterprise.co.uk::2a2506f4-19e7-4777-8767-f0efb84bcc1f" providerId="AD" clId="Web-{00F45F44-37C1-A0A3-8E59-1E96821405A9}" dt="2022-08-30T09:47:06.032" v="24" actId="20577"/>
          <ac:spMkLst>
            <pc:docMk/>
            <pc:sldMk cId="3070110719" sldId="338"/>
            <ac:spMk id="9" creationId="{5C49B11A-0D19-BF9E-4DD4-5204155E8299}"/>
          </ac:spMkLst>
        </pc:spChg>
        <pc:spChg chg="mod">
          <ac:chgData name="Philippa Hartley" userId="S::phartley@careersandenterprise.co.uk::2a2506f4-19e7-4777-8767-f0efb84bcc1f" providerId="AD" clId="Web-{00F45F44-37C1-A0A3-8E59-1E96821405A9}" dt="2022-08-30T09:46:58.922" v="21" actId="20577"/>
          <ac:spMkLst>
            <pc:docMk/>
            <pc:sldMk cId="3070110719" sldId="338"/>
            <ac:spMk id="10" creationId="{2AFA5B8E-E349-4901-00D8-0E860F6F4000}"/>
          </ac:spMkLst>
        </pc:spChg>
        <pc:spChg chg="mod">
          <ac:chgData name="Philippa Hartley" userId="S::phartley@careersandenterprise.co.uk::2a2506f4-19e7-4777-8767-f0efb84bcc1f" providerId="AD" clId="Web-{00F45F44-37C1-A0A3-8E59-1E96821405A9}" dt="2022-08-30T09:47:02.970" v="22" actId="20577"/>
          <ac:spMkLst>
            <pc:docMk/>
            <pc:sldMk cId="3070110719" sldId="338"/>
            <ac:spMk id="11" creationId="{C2B48AB9-3CD0-F5E1-F30E-8DF3E8EE1796}"/>
          </ac:spMkLst>
        </pc:spChg>
      </pc:sldChg>
    </pc:docChg>
  </pc:docChgLst>
  <pc:docChgLst>
    <pc:chgData name="Philippa Hartley" userId="S::phartley@careersandenterprise.co.uk::2a2506f4-19e7-4777-8767-f0efb84bcc1f" providerId="AD" clId="Web-{FF2E27BF-977D-F3F9-42DB-A9A5D472749A}"/>
    <pc:docChg chg="modSld">
      <pc:chgData name="Philippa Hartley" userId="S::phartley@careersandenterprise.co.uk::2a2506f4-19e7-4777-8767-f0efb84bcc1f" providerId="AD" clId="Web-{FF2E27BF-977D-F3F9-42DB-A9A5D472749A}" dt="2022-08-24T15:35:17.740" v="1" actId="20577"/>
      <pc:docMkLst>
        <pc:docMk/>
      </pc:docMkLst>
      <pc:sldChg chg="modSp">
        <pc:chgData name="Philippa Hartley" userId="S::phartley@careersandenterprise.co.uk::2a2506f4-19e7-4777-8767-f0efb84bcc1f" providerId="AD" clId="Web-{FF2E27BF-977D-F3F9-42DB-A9A5D472749A}" dt="2022-08-24T15:35:17.740" v="1" actId="20577"/>
        <pc:sldMkLst>
          <pc:docMk/>
          <pc:sldMk cId="1458964949" sldId="332"/>
        </pc:sldMkLst>
        <pc:spChg chg="mod">
          <ac:chgData name="Philippa Hartley" userId="S::phartley@careersandenterprise.co.uk::2a2506f4-19e7-4777-8767-f0efb84bcc1f" providerId="AD" clId="Web-{FF2E27BF-977D-F3F9-42DB-A9A5D472749A}" dt="2022-08-24T15:35:17.740" v="1"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96E8FBC0-DCD5-37BF-DF34-C6CECA255FAA}"/>
    <pc:docChg chg="modSld">
      <pc:chgData name="Philippa Hartley" userId="S::phartley@careersandenterprise.co.uk::2a2506f4-19e7-4777-8767-f0efb84bcc1f" providerId="AD" clId="Web-{96E8FBC0-DCD5-37BF-DF34-C6CECA255FAA}" dt="2022-07-23T13:23:44.344" v="13"/>
      <pc:docMkLst>
        <pc:docMk/>
      </pc:docMkLst>
      <pc:sldChg chg="addSp delSp modSp modNotes">
        <pc:chgData name="Philippa Hartley" userId="S::phartley@careersandenterprise.co.uk::2a2506f4-19e7-4777-8767-f0efb84bcc1f" providerId="AD" clId="Web-{96E8FBC0-DCD5-37BF-DF34-C6CECA255FAA}" dt="2022-07-23T13:23:36.812" v="11" actId="1076"/>
        <pc:sldMkLst>
          <pc:docMk/>
          <pc:sldMk cId="1897795324" sldId="299"/>
        </pc:sldMkLst>
        <pc:picChg chg="add mod modCrop">
          <ac:chgData name="Philippa Hartley" userId="S::phartley@careersandenterprise.co.uk::2a2506f4-19e7-4777-8767-f0efb84bcc1f" providerId="AD" clId="Web-{96E8FBC0-DCD5-37BF-DF34-C6CECA255FAA}" dt="2022-07-23T13:23:36.812" v="11" actId="1076"/>
          <ac:picMkLst>
            <pc:docMk/>
            <pc:sldMk cId="1897795324" sldId="299"/>
            <ac:picMk id="6" creationId="{2B5E3809-CCD8-DDE4-D8C7-ECC20E85DD03}"/>
          </ac:picMkLst>
        </pc:picChg>
        <pc:picChg chg="del">
          <ac:chgData name="Philippa Hartley" userId="S::phartley@careersandenterprise.co.uk::2a2506f4-19e7-4777-8767-f0efb84bcc1f" providerId="AD" clId="Web-{96E8FBC0-DCD5-37BF-DF34-C6CECA255FAA}" dt="2022-07-23T13:23:15.546" v="6"/>
          <ac:picMkLst>
            <pc:docMk/>
            <pc:sldMk cId="1897795324" sldId="299"/>
            <ac:picMk id="8" creationId="{5F61B1C8-1A92-3423-6278-9B5DFC62F80E}"/>
          </ac:picMkLst>
        </pc:picChg>
      </pc:sldChg>
      <pc:sldChg chg="addSp delSp modNotes">
        <pc:chgData name="Philippa Hartley" userId="S::phartley@careersandenterprise.co.uk::2a2506f4-19e7-4777-8767-f0efb84bcc1f" providerId="AD" clId="Web-{96E8FBC0-DCD5-37BF-DF34-C6CECA255FAA}" dt="2022-07-23T13:23:44.344" v="13"/>
        <pc:sldMkLst>
          <pc:docMk/>
          <pc:sldMk cId="806518472" sldId="309"/>
        </pc:sldMkLst>
        <pc:picChg chg="del">
          <ac:chgData name="Philippa Hartley" userId="S::phartley@careersandenterprise.co.uk::2a2506f4-19e7-4777-8767-f0efb84bcc1f" providerId="AD" clId="Web-{96E8FBC0-DCD5-37BF-DF34-C6CECA255FAA}" dt="2022-07-23T13:23:41.172" v="12"/>
          <ac:picMkLst>
            <pc:docMk/>
            <pc:sldMk cId="806518472" sldId="309"/>
            <ac:picMk id="7" creationId="{7A5423A7-A097-F2C2-0428-14D14FF4EFF1}"/>
          </ac:picMkLst>
        </pc:picChg>
        <pc:picChg chg="add">
          <ac:chgData name="Philippa Hartley" userId="S::phartley@careersandenterprise.co.uk::2a2506f4-19e7-4777-8767-f0efb84bcc1f" providerId="AD" clId="Web-{96E8FBC0-DCD5-37BF-DF34-C6CECA255FAA}" dt="2022-07-23T13:23:44.344" v="13"/>
          <ac:picMkLst>
            <pc:docMk/>
            <pc:sldMk cId="806518472" sldId="309"/>
            <ac:picMk id="9" creationId="{B885400B-9BC1-C7ED-6766-3812134FE6A2}"/>
          </ac:picMkLst>
        </pc:picChg>
      </pc:sldChg>
    </pc:docChg>
  </pc:docChgLst>
  <pc:docChgLst>
    <pc:chgData name="Philippa Hartley" userId="S::phartley@careersandenterprise.co.uk::2a2506f4-19e7-4777-8767-f0efb84bcc1f" providerId="AD" clId="Web-{B4F77131-A517-47AC-324C-D6E268A78023}"/>
    <pc:docChg chg="modSld">
      <pc:chgData name="Philippa Hartley" userId="S::phartley@careersandenterprise.co.uk::2a2506f4-19e7-4777-8767-f0efb84bcc1f" providerId="AD" clId="Web-{B4F77131-A517-47AC-324C-D6E268A78023}" dt="2022-08-24T11:37:55.310" v="61"/>
      <pc:docMkLst>
        <pc:docMk/>
      </pc:docMkLst>
      <pc:sldChg chg="modNotes">
        <pc:chgData name="Philippa Hartley" userId="S::phartley@careersandenterprise.co.uk::2a2506f4-19e7-4777-8767-f0efb84bcc1f" providerId="AD" clId="Web-{B4F77131-A517-47AC-324C-D6E268A78023}" dt="2022-08-24T11:37:55.310" v="61"/>
        <pc:sldMkLst>
          <pc:docMk/>
          <pc:sldMk cId="4051867622" sldId="340"/>
        </pc:sldMkLst>
      </pc:sldChg>
    </pc:docChg>
  </pc:docChgLst>
  <pc:docChgLst>
    <pc:chgData name="Philippa Hartley" userId="S::phartley@careersandenterprise.co.uk::2a2506f4-19e7-4777-8767-f0efb84bcc1f" providerId="AD" clId="Web-{AFA0B8EB-DA59-43BD-14BA-9091FCAE095B}"/>
    <pc:docChg chg="modSld">
      <pc:chgData name="Philippa Hartley" userId="S::phartley@careersandenterprise.co.uk::2a2506f4-19e7-4777-8767-f0efb84bcc1f" providerId="AD" clId="Web-{AFA0B8EB-DA59-43BD-14BA-9091FCAE095B}" dt="2022-07-14T11:29:17.682" v="0"/>
      <pc:docMkLst>
        <pc:docMk/>
      </pc:docMkLst>
      <pc:sldChg chg="modNotes">
        <pc:chgData name="Philippa Hartley" userId="S::phartley@careersandenterprise.co.uk::2a2506f4-19e7-4777-8767-f0efb84bcc1f" providerId="AD" clId="Web-{AFA0B8EB-DA59-43BD-14BA-9091FCAE095B}" dt="2022-07-14T11:29:17.682" v="0"/>
        <pc:sldMkLst>
          <pc:docMk/>
          <pc:sldMk cId="3701790944" sldId="331"/>
        </pc:sldMkLst>
      </pc:sldChg>
    </pc:docChg>
  </pc:docChgLst>
  <pc:docChgLst>
    <pc:chgData name="Philippa Hartley" userId="S::phartley@careersandenterprise.co.uk::2a2506f4-19e7-4777-8767-f0efb84bcc1f" providerId="AD" clId="Web-{BDED40F8-A89F-EE00-C71C-305436EE9AEC}"/>
    <pc:docChg chg="modSld">
      <pc:chgData name="Philippa Hartley" userId="S::phartley@careersandenterprise.co.uk::2a2506f4-19e7-4777-8767-f0efb84bcc1f" providerId="AD" clId="Web-{BDED40F8-A89F-EE00-C71C-305436EE9AEC}" dt="2022-08-30T13:48:50.364" v="4" actId="20577"/>
      <pc:docMkLst>
        <pc:docMk/>
      </pc:docMkLst>
      <pc:sldChg chg="modSp">
        <pc:chgData name="Philippa Hartley" userId="S::phartley@careersandenterprise.co.uk::2a2506f4-19e7-4777-8767-f0efb84bcc1f" providerId="AD" clId="Web-{BDED40F8-A89F-EE00-C71C-305436EE9AEC}" dt="2022-08-30T13:48:42.504" v="3" actId="20577"/>
        <pc:sldMkLst>
          <pc:docMk/>
          <pc:sldMk cId="0" sldId="264"/>
        </pc:sldMkLst>
        <pc:spChg chg="mod">
          <ac:chgData name="Philippa Hartley" userId="S::phartley@careersandenterprise.co.uk::2a2506f4-19e7-4777-8767-f0efb84bcc1f" providerId="AD" clId="Web-{BDED40F8-A89F-EE00-C71C-305436EE9AEC}" dt="2022-08-30T13:48:42.504" v="3" actId="20577"/>
          <ac:spMkLst>
            <pc:docMk/>
            <pc:sldMk cId="0" sldId="264"/>
            <ac:spMk id="2" creationId="{AC472619-AA7D-7195-5D8F-4CA8AF9E4CD3}"/>
          </ac:spMkLst>
        </pc:spChg>
      </pc:sldChg>
      <pc:sldChg chg="modSp">
        <pc:chgData name="Philippa Hartley" userId="S::phartley@careersandenterprise.co.uk::2a2506f4-19e7-4777-8767-f0efb84bcc1f" providerId="AD" clId="Web-{BDED40F8-A89F-EE00-C71C-305436EE9AEC}" dt="2022-08-30T13:48:35.035" v="1" actId="20577"/>
        <pc:sldMkLst>
          <pc:docMk/>
          <pc:sldMk cId="0" sldId="335"/>
        </pc:sldMkLst>
        <pc:spChg chg="mod">
          <ac:chgData name="Philippa Hartley" userId="S::phartley@careersandenterprise.co.uk::2a2506f4-19e7-4777-8767-f0efb84bcc1f" providerId="AD" clId="Web-{BDED40F8-A89F-EE00-C71C-305436EE9AEC}" dt="2022-08-30T13:48:35.035" v="1" actId="20577"/>
          <ac:spMkLst>
            <pc:docMk/>
            <pc:sldMk cId="0" sldId="335"/>
            <ac:spMk id="2" creationId="{AC472619-AA7D-7195-5D8F-4CA8AF9E4CD3}"/>
          </ac:spMkLst>
        </pc:spChg>
      </pc:sldChg>
      <pc:sldChg chg="modSp">
        <pc:chgData name="Philippa Hartley" userId="S::phartley@careersandenterprise.co.uk::2a2506f4-19e7-4777-8767-f0efb84bcc1f" providerId="AD" clId="Web-{BDED40F8-A89F-EE00-C71C-305436EE9AEC}" dt="2022-08-30T13:48:50.364" v="4" actId="20577"/>
        <pc:sldMkLst>
          <pc:docMk/>
          <pc:sldMk cId="0" sldId="336"/>
        </pc:sldMkLst>
        <pc:spChg chg="mod">
          <ac:chgData name="Philippa Hartley" userId="S::phartley@careersandenterprise.co.uk::2a2506f4-19e7-4777-8767-f0efb84bcc1f" providerId="AD" clId="Web-{BDED40F8-A89F-EE00-C71C-305436EE9AEC}" dt="2022-08-30T13:48:50.364" v="4" actId="20577"/>
          <ac:spMkLst>
            <pc:docMk/>
            <pc:sldMk cId="0" sldId="336"/>
            <ac:spMk id="2" creationId="{AC472619-AA7D-7195-5D8F-4CA8AF9E4CD3}"/>
          </ac:spMkLst>
        </pc:spChg>
      </pc:sldChg>
    </pc:docChg>
  </pc:docChgLst>
  <pc:docChgLst>
    <pc:chgData name="Philippa Hartley" userId="2a2506f4-19e7-4777-8767-f0efb84bcc1f" providerId="ADAL" clId="{A047316A-C412-494F-927B-281BE2316497}"/>
    <pc:docChg chg="modSld">
      <pc:chgData name="Philippa Hartley" userId="2a2506f4-19e7-4777-8767-f0efb84bcc1f" providerId="ADAL" clId="{A047316A-C412-494F-927B-281BE2316497}" dt="2022-08-30T09:55:27.324" v="5"/>
      <pc:docMkLst>
        <pc:docMk/>
      </pc:docMkLst>
      <pc:sldChg chg="modSp mod">
        <pc:chgData name="Philippa Hartley" userId="2a2506f4-19e7-4777-8767-f0efb84bcc1f" providerId="ADAL" clId="{A047316A-C412-494F-927B-281BE2316497}" dt="2022-08-24T11:30:18.695" v="0" actId="207"/>
        <pc:sldMkLst>
          <pc:docMk/>
          <pc:sldMk cId="1897795324" sldId="299"/>
        </pc:sldMkLst>
        <pc:spChg chg="mod">
          <ac:chgData name="Philippa Hartley" userId="2a2506f4-19e7-4777-8767-f0efb84bcc1f" providerId="ADAL" clId="{A047316A-C412-494F-927B-281BE2316497}" dt="2022-08-24T11:30:18.695" v="0" actId="207"/>
          <ac:spMkLst>
            <pc:docMk/>
            <pc:sldMk cId="1897795324" sldId="299"/>
            <ac:spMk id="4" creationId="{5B18C8AE-AB4D-044D-99D4-7328ABAFD045}"/>
          </ac:spMkLst>
        </pc:spChg>
      </pc:sldChg>
      <pc:sldChg chg="modSp">
        <pc:chgData name="Philippa Hartley" userId="2a2506f4-19e7-4777-8767-f0efb84bcc1f" providerId="ADAL" clId="{A047316A-C412-494F-927B-281BE2316497}" dt="2022-08-30T09:55:27.324" v="5"/>
        <pc:sldMkLst>
          <pc:docMk/>
          <pc:sldMk cId="824770579" sldId="333"/>
        </pc:sldMkLst>
        <pc:spChg chg="mod">
          <ac:chgData name="Philippa Hartley" userId="2a2506f4-19e7-4777-8767-f0efb84bcc1f" providerId="ADAL" clId="{A047316A-C412-494F-927B-281BE2316497}" dt="2022-08-30T09:54:55.297" v="4"/>
          <ac:spMkLst>
            <pc:docMk/>
            <pc:sldMk cId="824770579" sldId="333"/>
            <ac:spMk id="20" creationId="{2B585EBD-3572-B141-B50A-698ABD103562}"/>
          </ac:spMkLst>
        </pc:spChg>
        <pc:spChg chg="mod">
          <ac:chgData name="Philippa Hartley" userId="2a2506f4-19e7-4777-8767-f0efb84bcc1f" providerId="ADAL" clId="{A047316A-C412-494F-927B-281BE2316497}" dt="2022-08-30T09:55:27.324" v="5"/>
          <ac:spMkLst>
            <pc:docMk/>
            <pc:sldMk cId="824770579" sldId="333"/>
            <ac:spMk id="21" creationId="{DA1B8561-A031-A728-B924-3B925B76BEEC}"/>
          </ac:spMkLst>
        </pc:spChg>
      </pc:sldChg>
      <pc:sldChg chg="modSp mod">
        <pc:chgData name="Philippa Hartley" userId="2a2506f4-19e7-4777-8767-f0efb84bcc1f" providerId="ADAL" clId="{A047316A-C412-494F-927B-281BE2316497}" dt="2022-08-24T11:34:55.307" v="3" actId="1440"/>
        <pc:sldMkLst>
          <pc:docMk/>
          <pc:sldMk cId="4051867622" sldId="340"/>
        </pc:sldMkLst>
        <pc:spChg chg="mod">
          <ac:chgData name="Philippa Hartley" userId="2a2506f4-19e7-4777-8767-f0efb84bcc1f" providerId="ADAL" clId="{A047316A-C412-494F-927B-281BE2316497}" dt="2022-08-24T11:30:25.434" v="1" actId="207"/>
          <ac:spMkLst>
            <pc:docMk/>
            <pc:sldMk cId="4051867622" sldId="340"/>
            <ac:spMk id="20" creationId="{E3219B92-DD2D-72E4-FBCC-81B5A71ADEC4}"/>
          </ac:spMkLst>
        </pc:spChg>
        <pc:picChg chg="mod">
          <ac:chgData name="Philippa Hartley" userId="2a2506f4-19e7-4777-8767-f0efb84bcc1f" providerId="ADAL" clId="{A047316A-C412-494F-927B-281BE2316497}" dt="2022-08-24T11:34:51.768" v="2" actId="1440"/>
          <ac:picMkLst>
            <pc:docMk/>
            <pc:sldMk cId="4051867622" sldId="340"/>
            <ac:picMk id="3" creationId="{BF7831AB-CA28-CC82-1C29-474F1A29A7EB}"/>
          </ac:picMkLst>
        </pc:picChg>
        <pc:picChg chg="mod">
          <ac:chgData name="Philippa Hartley" userId="2a2506f4-19e7-4777-8767-f0efb84bcc1f" providerId="ADAL" clId="{A047316A-C412-494F-927B-281BE2316497}" dt="2022-08-24T11:34:55.307" v="3" actId="1440"/>
          <ac:picMkLst>
            <pc:docMk/>
            <pc:sldMk cId="4051867622" sldId="340"/>
            <ac:picMk id="4" creationId="{EB877A65-C176-BCA7-DDD4-747A7F571CB8}"/>
          </ac:picMkLst>
        </pc:picChg>
      </pc:sldChg>
    </pc:docChg>
  </pc:docChgLst>
  <pc:docChgLst>
    <pc:chgData name="Ellis Leahy" userId="bbfca896-65c1-45e4-8eeb-b2d44e46af62" providerId="ADAL" clId="{3920D577-66B8-2249-BEB0-8542CD8D4E22}"/>
    <pc:docChg chg="undo custSel modSld">
      <pc:chgData name="Ellis Leahy" userId="bbfca896-65c1-45e4-8eeb-b2d44e46af62" providerId="ADAL" clId="{3920D577-66B8-2249-BEB0-8542CD8D4E22}" dt="2022-06-22T09:37:39.011" v="66" actId="207"/>
      <pc:docMkLst>
        <pc:docMk/>
      </pc:docMkLst>
      <pc:sldChg chg="modSp mod">
        <pc:chgData name="Ellis Leahy" userId="bbfca896-65c1-45e4-8eeb-b2d44e46af62" providerId="ADAL" clId="{3920D577-66B8-2249-BEB0-8542CD8D4E22}" dt="2022-06-22T09:13:27.923" v="63" actId="732"/>
        <pc:sldMkLst>
          <pc:docMk/>
          <pc:sldMk cId="1253069294" sldId="258"/>
        </pc:sldMkLst>
        <pc:picChg chg="mod modCrop">
          <ac:chgData name="Ellis Leahy" userId="bbfca896-65c1-45e4-8eeb-b2d44e46af62" providerId="ADAL" clId="{3920D577-66B8-2249-BEB0-8542CD8D4E22}" dt="2022-06-22T09:13:27.923" v="63" actId="732"/>
          <ac:picMkLst>
            <pc:docMk/>
            <pc:sldMk cId="1253069294" sldId="258"/>
            <ac:picMk id="4" creationId="{5E2F6CA7-58EE-2772-023C-49D591D1D2F0}"/>
          </ac:picMkLst>
        </pc:picChg>
      </pc:sldChg>
      <pc:sldChg chg="modSp mod">
        <pc:chgData name="Ellis Leahy" userId="bbfca896-65c1-45e4-8eeb-b2d44e46af62" providerId="ADAL" clId="{3920D577-66B8-2249-BEB0-8542CD8D4E22}" dt="2022-06-22T09:10:23.987" v="42" actId="732"/>
        <pc:sldMkLst>
          <pc:docMk/>
          <pc:sldMk cId="3279506855" sldId="263"/>
        </pc:sldMkLst>
        <pc:picChg chg="mod modCrop">
          <ac:chgData name="Ellis Leahy" userId="bbfca896-65c1-45e4-8eeb-b2d44e46af62" providerId="ADAL" clId="{3920D577-66B8-2249-BEB0-8542CD8D4E22}" dt="2022-06-22T09:10:11.803" v="41" actId="732"/>
          <ac:picMkLst>
            <pc:docMk/>
            <pc:sldMk cId="3279506855" sldId="263"/>
            <ac:picMk id="24" creationId="{9CC17F09-674D-D505-FA68-8BB5E3A29CBD}"/>
          </ac:picMkLst>
        </pc:picChg>
        <pc:picChg chg="mod modCrop">
          <ac:chgData name="Ellis Leahy" userId="bbfca896-65c1-45e4-8eeb-b2d44e46af62" providerId="ADAL" clId="{3920D577-66B8-2249-BEB0-8542CD8D4E22}" dt="2022-06-22T09:10:23.987" v="42" actId="732"/>
          <ac:picMkLst>
            <pc:docMk/>
            <pc:sldMk cId="3279506855" sldId="263"/>
            <ac:picMk id="27" creationId="{E3C562F3-4BF5-2CB1-E82E-7B128220F033}"/>
          </ac:picMkLst>
        </pc:picChg>
      </pc:sldChg>
      <pc:sldChg chg="modSp mod">
        <pc:chgData name="Ellis Leahy" userId="bbfca896-65c1-45e4-8eeb-b2d44e46af62" providerId="ADAL" clId="{3920D577-66B8-2249-BEB0-8542CD8D4E22}" dt="2022-06-22T09:09:20.427" v="38" actId="20577"/>
        <pc:sldMkLst>
          <pc:docMk/>
          <pc:sldMk cId="3532778758" sldId="266"/>
        </pc:sldMkLst>
        <pc:spChg chg="mod">
          <ac:chgData name="Ellis Leahy" userId="bbfca896-65c1-45e4-8eeb-b2d44e46af62" providerId="ADAL" clId="{3920D577-66B8-2249-BEB0-8542CD8D4E22}" dt="2022-06-22T09:09:20.427" v="38" actId="20577"/>
          <ac:spMkLst>
            <pc:docMk/>
            <pc:sldMk cId="3532778758" sldId="266"/>
            <ac:spMk id="3" creationId="{C6F052F0-9CD1-4F50-A5FF-01F325B78F99}"/>
          </ac:spMkLst>
        </pc:spChg>
      </pc:sldChg>
      <pc:sldChg chg="modSp mod">
        <pc:chgData name="Ellis Leahy" userId="bbfca896-65c1-45e4-8eeb-b2d44e46af62" providerId="ADAL" clId="{3920D577-66B8-2249-BEB0-8542CD8D4E22}" dt="2022-06-22T09:11:43.510" v="52" actId="732"/>
        <pc:sldMkLst>
          <pc:docMk/>
          <pc:sldMk cId="1295342826" sldId="273"/>
        </pc:sldMkLst>
        <pc:picChg chg="mod modCrop">
          <ac:chgData name="Ellis Leahy" userId="bbfca896-65c1-45e4-8eeb-b2d44e46af62" providerId="ADAL" clId="{3920D577-66B8-2249-BEB0-8542CD8D4E22}" dt="2022-06-22T09:11:43.510" v="52" actId="732"/>
          <ac:picMkLst>
            <pc:docMk/>
            <pc:sldMk cId="1295342826" sldId="273"/>
            <ac:picMk id="31" creationId="{F64BCC4B-9136-ADC3-DE67-9ACB4955CC90}"/>
          </ac:picMkLst>
        </pc:picChg>
        <pc:picChg chg="mod modCrop">
          <ac:chgData name="Ellis Leahy" userId="bbfca896-65c1-45e4-8eeb-b2d44e46af62" providerId="ADAL" clId="{3920D577-66B8-2249-BEB0-8542CD8D4E22}" dt="2022-06-22T09:11:28.527" v="51" actId="732"/>
          <ac:picMkLst>
            <pc:docMk/>
            <pc:sldMk cId="1295342826" sldId="273"/>
            <ac:picMk id="34" creationId="{6984973F-B44A-CA8A-A928-577F61F3AC47}"/>
          </ac:picMkLst>
        </pc:picChg>
      </pc:sldChg>
      <pc:sldChg chg="modSp mod">
        <pc:chgData name="Ellis Leahy" userId="bbfca896-65c1-45e4-8eeb-b2d44e46af62" providerId="ADAL" clId="{3920D577-66B8-2249-BEB0-8542CD8D4E22}" dt="2022-06-22T09:37:39.011" v="66" actId="207"/>
        <pc:sldMkLst>
          <pc:docMk/>
          <pc:sldMk cId="1786301906" sldId="285"/>
        </pc:sldMkLst>
        <pc:spChg chg="mod">
          <ac:chgData name="Ellis Leahy" userId="bbfca896-65c1-45e4-8eeb-b2d44e46af62" providerId="ADAL" clId="{3920D577-66B8-2249-BEB0-8542CD8D4E22}" dt="2022-06-22T09:37:39.011" v="66" actId="207"/>
          <ac:spMkLst>
            <pc:docMk/>
            <pc:sldMk cId="1786301906" sldId="285"/>
            <ac:spMk id="5" creationId="{E7C53E0D-77AE-3C4D-AFFC-F7353BF321C3}"/>
          </ac:spMkLst>
        </pc:spChg>
        <pc:spChg chg="mod">
          <ac:chgData name="Ellis Leahy" userId="bbfca896-65c1-45e4-8eeb-b2d44e46af62" providerId="ADAL" clId="{3920D577-66B8-2249-BEB0-8542CD8D4E22}" dt="2022-06-22T09:37:33.885" v="65" actId="207"/>
          <ac:spMkLst>
            <pc:docMk/>
            <pc:sldMk cId="1786301906" sldId="285"/>
            <ac:spMk id="9" creationId="{9359E999-90AA-0AD6-D998-09B0610C2EFD}"/>
          </ac:spMkLst>
        </pc:spChg>
      </pc:sldChg>
      <pc:sldChg chg="modSp mod">
        <pc:chgData name="Ellis Leahy" userId="bbfca896-65c1-45e4-8eeb-b2d44e46af62" providerId="ADAL" clId="{3920D577-66B8-2249-BEB0-8542CD8D4E22}" dt="2022-06-22T09:12:04.309" v="54" actId="732"/>
        <pc:sldMkLst>
          <pc:docMk/>
          <pc:sldMk cId="70482638" sldId="291"/>
        </pc:sldMkLst>
        <pc:picChg chg="mod modCrop">
          <ac:chgData name="Ellis Leahy" userId="bbfca896-65c1-45e4-8eeb-b2d44e46af62" providerId="ADAL" clId="{3920D577-66B8-2249-BEB0-8542CD8D4E22}" dt="2022-06-22T09:12:00.108" v="53" actId="732"/>
          <ac:picMkLst>
            <pc:docMk/>
            <pc:sldMk cId="70482638" sldId="291"/>
            <ac:picMk id="18" creationId="{B7C317BC-22EE-F92D-82F6-E93EE7992C0C}"/>
          </ac:picMkLst>
        </pc:picChg>
        <pc:picChg chg="mod modCrop">
          <ac:chgData name="Ellis Leahy" userId="bbfca896-65c1-45e4-8eeb-b2d44e46af62" providerId="ADAL" clId="{3920D577-66B8-2249-BEB0-8542CD8D4E22}" dt="2022-06-22T09:12:04.309" v="54" actId="732"/>
          <ac:picMkLst>
            <pc:docMk/>
            <pc:sldMk cId="70482638" sldId="291"/>
            <ac:picMk id="19" creationId="{BD2DC533-17C3-DD43-EE4E-B91D10E8562B}"/>
          </ac:picMkLst>
        </pc:picChg>
      </pc:sldChg>
      <pc:sldChg chg="modSp mod">
        <pc:chgData name="Ellis Leahy" userId="bbfca896-65c1-45e4-8eeb-b2d44e46af62" providerId="ADAL" clId="{3920D577-66B8-2249-BEB0-8542CD8D4E22}" dt="2022-06-22T09:12:18.644" v="56" actId="732"/>
        <pc:sldMkLst>
          <pc:docMk/>
          <pc:sldMk cId="3008693748" sldId="292"/>
        </pc:sldMkLst>
        <pc:picChg chg="mod modCrop">
          <ac:chgData name="Ellis Leahy" userId="bbfca896-65c1-45e4-8eeb-b2d44e46af62" providerId="ADAL" clId="{3920D577-66B8-2249-BEB0-8542CD8D4E22}" dt="2022-06-22T09:12:14.289" v="55" actId="732"/>
          <ac:picMkLst>
            <pc:docMk/>
            <pc:sldMk cId="3008693748" sldId="292"/>
            <ac:picMk id="15" creationId="{F2DCDE19-CA7B-EADA-781B-4F4D604011B1}"/>
          </ac:picMkLst>
        </pc:picChg>
        <pc:picChg chg="mod modCrop">
          <ac:chgData name="Ellis Leahy" userId="bbfca896-65c1-45e4-8eeb-b2d44e46af62" providerId="ADAL" clId="{3920D577-66B8-2249-BEB0-8542CD8D4E22}" dt="2022-06-22T09:12:18.644" v="56" actId="732"/>
          <ac:picMkLst>
            <pc:docMk/>
            <pc:sldMk cId="3008693748" sldId="292"/>
            <ac:picMk id="16" creationId="{763C869F-2514-96B3-7932-C59897A5A8AC}"/>
          </ac:picMkLst>
        </pc:picChg>
      </pc:sldChg>
      <pc:sldChg chg="modSp mod">
        <pc:chgData name="Ellis Leahy" userId="bbfca896-65c1-45e4-8eeb-b2d44e46af62" providerId="ADAL" clId="{3920D577-66B8-2249-BEB0-8542CD8D4E22}" dt="2022-06-22T09:12:50.425" v="60" actId="732"/>
        <pc:sldMkLst>
          <pc:docMk/>
          <pc:sldMk cId="4169055570" sldId="293"/>
        </pc:sldMkLst>
        <pc:picChg chg="mod modCrop">
          <ac:chgData name="Ellis Leahy" userId="bbfca896-65c1-45e4-8eeb-b2d44e46af62" providerId="ADAL" clId="{3920D577-66B8-2249-BEB0-8542CD8D4E22}" dt="2022-06-22T09:12:41.089" v="58" actId="732"/>
          <ac:picMkLst>
            <pc:docMk/>
            <pc:sldMk cId="4169055570" sldId="293"/>
            <ac:picMk id="12" creationId="{42E0E94D-D36B-7395-3DE4-5F010422B300}"/>
          </ac:picMkLst>
        </pc:picChg>
        <pc:picChg chg="mod modCrop">
          <ac:chgData name="Ellis Leahy" userId="bbfca896-65c1-45e4-8eeb-b2d44e46af62" providerId="ADAL" clId="{3920D577-66B8-2249-BEB0-8542CD8D4E22}" dt="2022-06-22T09:12:44.846" v="59" actId="732"/>
          <ac:picMkLst>
            <pc:docMk/>
            <pc:sldMk cId="4169055570" sldId="293"/>
            <ac:picMk id="13" creationId="{85186FC4-8AEC-A86B-BCC0-7848C1762EAA}"/>
          </ac:picMkLst>
        </pc:picChg>
        <pc:picChg chg="mod modCrop">
          <ac:chgData name="Ellis Leahy" userId="bbfca896-65c1-45e4-8eeb-b2d44e46af62" providerId="ADAL" clId="{3920D577-66B8-2249-BEB0-8542CD8D4E22}" dt="2022-06-22T09:12:50.425" v="60" actId="732"/>
          <ac:picMkLst>
            <pc:docMk/>
            <pc:sldMk cId="4169055570" sldId="293"/>
            <ac:picMk id="14" creationId="{1CA46364-E9F1-3721-A637-1BA823A94D4D}"/>
          </ac:picMkLst>
        </pc:picChg>
      </pc:sldChg>
      <pc:sldChg chg="modSp mod">
        <pc:chgData name="Ellis Leahy" userId="bbfca896-65c1-45e4-8eeb-b2d44e46af62" providerId="ADAL" clId="{3920D577-66B8-2249-BEB0-8542CD8D4E22}" dt="2022-06-22T09:12:27.768" v="57" actId="732"/>
        <pc:sldMkLst>
          <pc:docMk/>
          <pc:sldMk cId="579059074" sldId="294"/>
        </pc:sldMkLst>
        <pc:picChg chg="mod modCrop">
          <ac:chgData name="Ellis Leahy" userId="bbfca896-65c1-45e4-8eeb-b2d44e46af62" providerId="ADAL" clId="{3920D577-66B8-2249-BEB0-8542CD8D4E22}" dt="2022-06-22T09:12:27.768" v="57" actId="732"/>
          <ac:picMkLst>
            <pc:docMk/>
            <pc:sldMk cId="579059074" sldId="294"/>
            <ac:picMk id="13" creationId="{698C03CA-1947-2081-5A1F-AAE1E3EBA9E2}"/>
          </ac:picMkLst>
        </pc:picChg>
      </pc:sldChg>
      <pc:sldChg chg="modSp mod">
        <pc:chgData name="Ellis Leahy" userId="bbfca896-65c1-45e4-8eeb-b2d44e46af62" providerId="ADAL" clId="{3920D577-66B8-2249-BEB0-8542CD8D4E22}" dt="2022-06-22T09:11:11.751" v="50" actId="1076"/>
        <pc:sldMkLst>
          <pc:docMk/>
          <pc:sldMk cId="2451819836" sldId="307"/>
        </pc:sldMkLst>
        <pc:spChg chg="mod">
          <ac:chgData name="Ellis Leahy" userId="bbfca896-65c1-45e4-8eeb-b2d44e46af62" providerId="ADAL" clId="{3920D577-66B8-2249-BEB0-8542CD8D4E22}" dt="2022-06-22T09:10:54.754" v="46" actId="1076"/>
          <ac:spMkLst>
            <pc:docMk/>
            <pc:sldMk cId="2451819836" sldId="307"/>
            <ac:spMk id="7" creationId="{A7BD4682-81E3-C22B-A2BA-796F2BA1BAA2}"/>
          </ac:spMkLst>
        </pc:spChg>
        <pc:spChg chg="mod">
          <ac:chgData name="Ellis Leahy" userId="bbfca896-65c1-45e4-8eeb-b2d44e46af62" providerId="ADAL" clId="{3920D577-66B8-2249-BEB0-8542CD8D4E22}" dt="2022-06-22T09:11:02.932" v="48" actId="1076"/>
          <ac:spMkLst>
            <pc:docMk/>
            <pc:sldMk cId="2451819836" sldId="307"/>
            <ac:spMk id="10" creationId="{C70533D7-DF82-CE01-98B6-395723990EF3}"/>
          </ac:spMkLst>
        </pc:spChg>
        <pc:spChg chg="mod">
          <ac:chgData name="Ellis Leahy" userId="bbfca896-65c1-45e4-8eeb-b2d44e46af62" providerId="ADAL" clId="{3920D577-66B8-2249-BEB0-8542CD8D4E22}" dt="2022-06-22T09:11:11.751" v="50" actId="1076"/>
          <ac:spMkLst>
            <pc:docMk/>
            <pc:sldMk cId="2451819836" sldId="307"/>
            <ac:spMk id="12" creationId="{9919C44D-92A7-5D64-9AFB-6F49359AC4BF}"/>
          </ac:spMkLst>
        </pc:spChg>
        <pc:picChg chg="mod">
          <ac:chgData name="Ellis Leahy" userId="bbfca896-65c1-45e4-8eeb-b2d44e46af62" providerId="ADAL" clId="{3920D577-66B8-2249-BEB0-8542CD8D4E22}" dt="2022-06-22T09:10:58.724" v="47" actId="1076"/>
          <ac:picMkLst>
            <pc:docMk/>
            <pc:sldMk cId="2451819836" sldId="307"/>
            <ac:picMk id="17" creationId="{723782A5-3B69-B6CB-408B-EE677FB6CE95}"/>
          </ac:picMkLst>
        </pc:picChg>
        <pc:picChg chg="mod">
          <ac:chgData name="Ellis Leahy" userId="bbfca896-65c1-45e4-8eeb-b2d44e46af62" providerId="ADAL" clId="{3920D577-66B8-2249-BEB0-8542CD8D4E22}" dt="2022-06-22T09:10:48.659" v="45" actId="1076"/>
          <ac:picMkLst>
            <pc:docMk/>
            <pc:sldMk cId="2451819836" sldId="307"/>
            <ac:picMk id="18" creationId="{8A9645F0-8350-DB06-CC2A-3F0191E2046B}"/>
          </ac:picMkLst>
        </pc:picChg>
        <pc:picChg chg="mod">
          <ac:chgData name="Ellis Leahy" userId="bbfca896-65c1-45e4-8eeb-b2d44e46af62" providerId="ADAL" clId="{3920D577-66B8-2249-BEB0-8542CD8D4E22}" dt="2022-06-22T09:11:08.556" v="49" actId="1076"/>
          <ac:picMkLst>
            <pc:docMk/>
            <pc:sldMk cId="2451819836" sldId="307"/>
            <ac:picMk id="19" creationId="{8C112535-5734-C4D3-D91B-C820575A8B99}"/>
          </ac:picMkLst>
        </pc:picChg>
      </pc:sldChg>
    </pc:docChg>
  </pc:docChgLst>
  <pc:docChgLst>
    <pc:chgData name="Philippa Hartley" userId="S::phartley@careersandenterprise.co.uk::2a2506f4-19e7-4777-8767-f0efb84bcc1f" providerId="AD" clId="Web-{3C511937-B4B8-C95B-8E75-098BECC42BAD}"/>
    <pc:docChg chg="modSld">
      <pc:chgData name="Philippa Hartley" userId="S::phartley@careersandenterprise.co.uk::2a2506f4-19e7-4777-8767-f0efb84bcc1f" providerId="AD" clId="Web-{3C511937-B4B8-C95B-8E75-098BECC42BAD}" dt="2022-07-30T06:35:40.972" v="0" actId="20577"/>
      <pc:docMkLst>
        <pc:docMk/>
      </pc:docMkLst>
      <pc:sldChg chg="modSp">
        <pc:chgData name="Philippa Hartley" userId="S::phartley@careersandenterprise.co.uk::2a2506f4-19e7-4777-8767-f0efb84bcc1f" providerId="AD" clId="Web-{3C511937-B4B8-C95B-8E75-098BECC42BAD}" dt="2022-07-30T06:35:40.972" v="0" actId="20577"/>
        <pc:sldMkLst>
          <pc:docMk/>
          <pc:sldMk cId="2598104847" sldId="337"/>
        </pc:sldMkLst>
        <pc:spChg chg="mod">
          <ac:chgData name="Philippa Hartley" userId="S::phartley@careersandenterprise.co.uk::2a2506f4-19e7-4777-8767-f0efb84bcc1f" providerId="AD" clId="Web-{3C511937-B4B8-C95B-8E75-098BECC42BAD}" dt="2022-07-30T06:35:40.972" v="0" actId="20577"/>
          <ac:spMkLst>
            <pc:docMk/>
            <pc:sldMk cId="2598104847" sldId="337"/>
            <ac:spMk id="6" creationId="{4BECA783-E491-52FA-3C2F-3181BBBBAA36}"/>
          </ac:spMkLst>
        </pc:spChg>
      </pc:sldChg>
    </pc:docChg>
  </pc:docChgLst>
  <pc:docChgLst>
    <pc:chgData name="Philippa Hartley" userId="S::phartley@careersandenterprise.co.uk::2a2506f4-19e7-4777-8767-f0efb84bcc1f" providerId="AD" clId="Web-{7B84C4EA-BF84-FAF1-161F-4CF5C0BFB028}"/>
    <pc:docChg chg="modSld">
      <pc:chgData name="Philippa Hartley" userId="S::phartley@careersandenterprise.co.uk::2a2506f4-19e7-4777-8767-f0efb84bcc1f" providerId="AD" clId="Web-{7B84C4EA-BF84-FAF1-161F-4CF5C0BFB028}" dt="2022-08-23T14:25:31.804" v="5" actId="20577"/>
      <pc:docMkLst>
        <pc:docMk/>
      </pc:docMkLst>
      <pc:sldChg chg="modSp">
        <pc:chgData name="Philippa Hartley" userId="S::phartley@careersandenterprise.co.uk::2a2506f4-19e7-4777-8767-f0efb84bcc1f" providerId="AD" clId="Web-{7B84C4EA-BF84-FAF1-161F-4CF5C0BFB028}" dt="2022-08-23T14:25:21.757" v="2" actId="20577"/>
        <pc:sldMkLst>
          <pc:docMk/>
          <pc:sldMk cId="1457694746" sldId="260"/>
        </pc:sldMkLst>
        <pc:spChg chg="mod">
          <ac:chgData name="Philippa Hartley" userId="S::phartley@careersandenterprise.co.uk::2a2506f4-19e7-4777-8767-f0efb84bcc1f" providerId="AD" clId="Web-{7B84C4EA-BF84-FAF1-161F-4CF5C0BFB028}" dt="2022-08-23T14:25:21.741" v="0" actId="20577"/>
          <ac:spMkLst>
            <pc:docMk/>
            <pc:sldMk cId="1457694746" sldId="260"/>
            <ac:spMk id="4" creationId="{EB58B553-BA19-0460-CCE4-C93784FF7A5F}"/>
          </ac:spMkLst>
        </pc:spChg>
        <pc:spChg chg="mod">
          <ac:chgData name="Philippa Hartley" userId="S::phartley@careersandenterprise.co.uk::2a2506f4-19e7-4777-8767-f0efb84bcc1f" providerId="AD" clId="Web-{7B84C4EA-BF84-FAF1-161F-4CF5C0BFB028}" dt="2022-08-23T14:25:21.757" v="1" actId="20577"/>
          <ac:spMkLst>
            <pc:docMk/>
            <pc:sldMk cId="1457694746" sldId="260"/>
            <ac:spMk id="5" creationId="{F0F3F790-B61B-684D-DDCC-17CE1B402ADB}"/>
          </ac:spMkLst>
        </pc:spChg>
        <pc:spChg chg="mod">
          <ac:chgData name="Philippa Hartley" userId="S::phartley@careersandenterprise.co.uk::2a2506f4-19e7-4777-8767-f0efb84bcc1f" providerId="AD" clId="Web-{7B84C4EA-BF84-FAF1-161F-4CF5C0BFB028}" dt="2022-08-23T14:25:21.757" v="2" actId="20577"/>
          <ac:spMkLst>
            <pc:docMk/>
            <pc:sldMk cId="1457694746" sldId="260"/>
            <ac:spMk id="6" creationId="{1E438C94-8F2C-7792-40D1-3736F3AE8C86}"/>
          </ac:spMkLst>
        </pc:spChg>
      </pc:sldChg>
      <pc:sldChg chg="modSp">
        <pc:chgData name="Philippa Hartley" userId="S::phartley@careersandenterprise.co.uk::2a2506f4-19e7-4777-8767-f0efb84bcc1f" providerId="AD" clId="Web-{7B84C4EA-BF84-FAF1-161F-4CF5C0BFB028}" dt="2022-08-23T14:25:31.804" v="5" actId="20577"/>
        <pc:sldMkLst>
          <pc:docMk/>
          <pc:sldMk cId="3070110719" sldId="338"/>
        </pc:sldMkLst>
        <pc:spChg chg="mod">
          <ac:chgData name="Philippa Hartley" userId="S::phartley@careersandenterprise.co.uk::2a2506f4-19e7-4777-8767-f0efb84bcc1f" providerId="AD" clId="Web-{7B84C4EA-BF84-FAF1-161F-4CF5C0BFB028}" dt="2022-08-23T14:25:31.788" v="3" actId="20577"/>
          <ac:spMkLst>
            <pc:docMk/>
            <pc:sldMk cId="3070110719" sldId="338"/>
            <ac:spMk id="9" creationId="{5C49B11A-0D19-BF9E-4DD4-5204155E8299}"/>
          </ac:spMkLst>
        </pc:spChg>
        <pc:spChg chg="mod">
          <ac:chgData name="Philippa Hartley" userId="S::phartley@careersandenterprise.co.uk::2a2506f4-19e7-4777-8767-f0efb84bcc1f" providerId="AD" clId="Web-{7B84C4EA-BF84-FAF1-161F-4CF5C0BFB028}" dt="2022-08-23T14:25:31.804" v="4" actId="20577"/>
          <ac:spMkLst>
            <pc:docMk/>
            <pc:sldMk cId="3070110719" sldId="338"/>
            <ac:spMk id="10" creationId="{2AFA5B8E-E349-4901-00D8-0E860F6F4000}"/>
          </ac:spMkLst>
        </pc:spChg>
        <pc:spChg chg="mod">
          <ac:chgData name="Philippa Hartley" userId="S::phartley@careersandenterprise.co.uk::2a2506f4-19e7-4777-8767-f0efb84bcc1f" providerId="AD" clId="Web-{7B84C4EA-BF84-FAF1-161F-4CF5C0BFB028}" dt="2022-08-23T14:25:31.804" v="5" actId="20577"/>
          <ac:spMkLst>
            <pc:docMk/>
            <pc:sldMk cId="3070110719" sldId="338"/>
            <ac:spMk id="11" creationId="{C2B48AB9-3CD0-F5E1-F30E-8DF3E8EE1796}"/>
          </ac:spMkLst>
        </pc:spChg>
      </pc:sldChg>
    </pc:docChg>
  </pc:docChgLst>
  <pc:docChgLst>
    <pc:chgData name="Josh Clarke" userId="S::jclarke@careersandenterprise.co.uk::1f1bbf5d-b007-4806-aa6b-91ab8e038bb2" providerId="AD" clId="Web-{B306CB36-68CB-360F-D4B3-59BF08EB3399}"/>
    <pc:docChg chg="modSld">
      <pc:chgData name="Josh Clarke" userId="S::jclarke@careersandenterprise.co.uk::1f1bbf5d-b007-4806-aa6b-91ab8e038bb2" providerId="AD" clId="Web-{B306CB36-68CB-360F-D4B3-59BF08EB3399}" dt="2022-06-21T15:33:11.173" v="7"/>
      <pc:docMkLst>
        <pc:docMk/>
      </pc:docMkLst>
      <pc:sldChg chg="modSp">
        <pc:chgData name="Josh Clarke" userId="S::jclarke@careersandenterprise.co.uk::1f1bbf5d-b007-4806-aa6b-91ab8e038bb2" providerId="AD" clId="Web-{B306CB36-68CB-360F-D4B3-59BF08EB3399}" dt="2022-06-21T15:32:37.657" v="3"/>
        <pc:sldMkLst>
          <pc:docMk/>
          <pc:sldMk cId="2839086809" sldId="262"/>
        </pc:sldMkLst>
        <pc:spChg chg="mod">
          <ac:chgData name="Josh Clarke" userId="S::jclarke@careersandenterprise.co.uk::1f1bbf5d-b007-4806-aa6b-91ab8e038bb2" providerId="AD" clId="Web-{B306CB36-68CB-360F-D4B3-59BF08EB3399}" dt="2022-06-21T15:32:29.782" v="2" actId="20577"/>
          <ac:spMkLst>
            <pc:docMk/>
            <pc:sldMk cId="2839086809" sldId="262"/>
            <ac:spMk id="8" creationId="{2A463CFE-DA5B-6341-BEAE-A0CCD088C9F2}"/>
          </ac:spMkLst>
        </pc:spChg>
        <pc:spChg chg="mod">
          <ac:chgData name="Josh Clarke" userId="S::jclarke@careersandenterprise.co.uk::1f1bbf5d-b007-4806-aa6b-91ab8e038bb2" providerId="AD" clId="Web-{B306CB36-68CB-360F-D4B3-59BF08EB3399}" dt="2022-06-21T15:32:37.657" v="3"/>
          <ac:spMkLst>
            <pc:docMk/>
            <pc:sldMk cId="2839086809" sldId="262"/>
            <ac:spMk id="15" creationId="{2C24812E-F911-7847-B13C-AECDA1565763}"/>
          </ac:spMkLst>
        </pc:spChg>
      </pc:sldChg>
      <pc:sldChg chg="modSp">
        <pc:chgData name="Josh Clarke" userId="S::jclarke@careersandenterprise.co.uk::1f1bbf5d-b007-4806-aa6b-91ab8e038bb2" providerId="AD" clId="Web-{B306CB36-68CB-360F-D4B3-59BF08EB3399}" dt="2022-06-21T15:32:55.829" v="4"/>
        <pc:sldMkLst>
          <pc:docMk/>
          <pc:sldMk cId="3955990440" sldId="295"/>
        </pc:sldMkLst>
        <pc:spChg chg="mod">
          <ac:chgData name="Josh Clarke" userId="S::jclarke@careersandenterprise.co.uk::1f1bbf5d-b007-4806-aa6b-91ab8e038bb2" providerId="AD" clId="Web-{B306CB36-68CB-360F-D4B3-59BF08EB3399}" dt="2022-06-21T15:32:55.829" v="4"/>
          <ac:spMkLst>
            <pc:docMk/>
            <pc:sldMk cId="3955990440" sldId="295"/>
            <ac:spMk id="11" creationId="{677DFD7C-DEDF-985D-E611-4265FE7D332D}"/>
          </ac:spMkLst>
        </pc:spChg>
      </pc:sldChg>
      <pc:sldChg chg="modSp">
        <pc:chgData name="Josh Clarke" userId="S::jclarke@careersandenterprise.co.uk::1f1bbf5d-b007-4806-aa6b-91ab8e038bb2" providerId="AD" clId="Web-{B306CB36-68CB-360F-D4B3-59BF08EB3399}" dt="2022-06-21T15:33:11.173" v="7"/>
        <pc:sldMkLst>
          <pc:docMk/>
          <pc:sldMk cId="764564060" sldId="296"/>
        </pc:sldMkLst>
        <pc:spChg chg="mod">
          <ac:chgData name="Josh Clarke" userId="S::jclarke@careersandenterprise.co.uk::1f1bbf5d-b007-4806-aa6b-91ab8e038bb2" providerId="AD" clId="Web-{B306CB36-68CB-360F-D4B3-59BF08EB3399}" dt="2022-06-21T15:33:11.142" v="5"/>
          <ac:spMkLst>
            <pc:docMk/>
            <pc:sldMk cId="764564060" sldId="296"/>
            <ac:spMk id="16" creationId="{752D34CD-5984-36D6-B28E-A556BF931E8D}"/>
          </ac:spMkLst>
        </pc:spChg>
        <pc:spChg chg="mod">
          <ac:chgData name="Josh Clarke" userId="S::jclarke@careersandenterprise.co.uk::1f1bbf5d-b007-4806-aa6b-91ab8e038bb2" providerId="AD" clId="Web-{B306CB36-68CB-360F-D4B3-59BF08EB3399}" dt="2022-06-21T15:33:11.158" v="6"/>
          <ac:spMkLst>
            <pc:docMk/>
            <pc:sldMk cId="764564060" sldId="296"/>
            <ac:spMk id="17" creationId="{F1A7B2F4-9CA9-BAF9-86C3-9C33A6349122}"/>
          </ac:spMkLst>
        </pc:spChg>
        <pc:spChg chg="mod">
          <ac:chgData name="Josh Clarke" userId="S::jclarke@careersandenterprise.co.uk::1f1bbf5d-b007-4806-aa6b-91ab8e038bb2" providerId="AD" clId="Web-{B306CB36-68CB-360F-D4B3-59BF08EB3399}" dt="2022-06-21T15:33:11.173" v="7"/>
          <ac:spMkLst>
            <pc:docMk/>
            <pc:sldMk cId="764564060" sldId="296"/>
            <ac:spMk id="18" creationId="{3F017495-B743-2111-5FCA-E0566C15616E}"/>
          </ac:spMkLst>
        </pc:spChg>
      </pc:sldChg>
    </pc:docChg>
  </pc:docChgLst>
  <pc:docChgLst>
    <pc:chgData name="Philippa Hartley" userId="S::phartley@careersandenterprise.co.uk::2a2506f4-19e7-4777-8767-f0efb84bcc1f" providerId="AD" clId="Web-{109860A0-F681-CD85-1A8D-ED261B8ED23D}"/>
    <pc:docChg chg="sldOrd">
      <pc:chgData name="Philippa Hartley" userId="S::phartley@careersandenterprise.co.uk::2a2506f4-19e7-4777-8767-f0efb84bcc1f" providerId="AD" clId="Web-{109860A0-F681-CD85-1A8D-ED261B8ED23D}" dt="2022-07-11T16:56:32.544" v="0"/>
      <pc:docMkLst>
        <pc:docMk/>
      </pc:docMkLst>
      <pc:sldChg chg="ord">
        <pc:chgData name="Philippa Hartley" userId="S::phartley@careersandenterprise.co.uk::2a2506f4-19e7-4777-8767-f0efb84bcc1f" providerId="AD" clId="Web-{109860A0-F681-CD85-1A8D-ED261B8ED23D}" dt="2022-07-11T16:56:32.544" v="0"/>
        <pc:sldMkLst>
          <pc:docMk/>
          <pc:sldMk cId="3370456479" sldId="301"/>
        </pc:sldMkLst>
      </pc:sldChg>
    </pc:docChg>
  </pc:docChgLst>
  <pc:docChgLst>
    <pc:chgData name="Philippa Hartley" userId="S::phartley@careersandenterprise.co.uk::2a2506f4-19e7-4777-8767-f0efb84bcc1f" providerId="AD" clId="Web-{EF684E9A-705F-7932-93A4-CB31D9AA55CA}"/>
    <pc:docChg chg="sldOrd">
      <pc:chgData name="Philippa Hartley" userId="S::phartley@careersandenterprise.co.uk::2a2506f4-19e7-4777-8767-f0efb84bcc1f" providerId="AD" clId="Web-{EF684E9A-705F-7932-93A4-CB31D9AA55CA}" dt="2022-07-21T14:02:29.093" v="2"/>
      <pc:docMkLst>
        <pc:docMk/>
      </pc:docMkLst>
      <pc:sldChg chg="delCm">
        <pc:chgData name="Philippa Hartley" userId="S::phartley@careersandenterprise.co.uk::2a2506f4-19e7-4777-8767-f0efb84bcc1f" providerId="AD" clId="Web-{EF684E9A-705F-7932-93A4-CB31D9AA55CA}" dt="2022-07-21T14:02:29.093" v="2"/>
        <pc:sldMkLst>
          <pc:docMk/>
          <pc:sldMk cId="3279506855" sldId="263"/>
        </pc:sldMkLst>
      </pc:sldChg>
      <pc:sldChg chg="ord delCm">
        <pc:chgData name="Philippa Hartley" userId="S::phartley@careersandenterprise.co.uk::2a2506f4-19e7-4777-8767-f0efb84bcc1f" providerId="AD" clId="Web-{EF684E9A-705F-7932-93A4-CB31D9AA55CA}" dt="2022-07-21T14:02:19.468" v="1"/>
        <pc:sldMkLst>
          <pc:docMk/>
          <pc:sldMk cId="1786301906" sldId="285"/>
        </pc:sldMkLst>
      </pc:sldChg>
    </pc:docChg>
  </pc:docChgLst>
  <pc:docChgLst>
    <pc:chgData name="Philippa Hartley" userId="S::phartley@careersandenterprise.co.uk::2a2506f4-19e7-4777-8767-f0efb84bcc1f" providerId="AD" clId="Web-{8AC72102-0BBF-A8B9-C8E3-B098C164E5AF}"/>
    <pc:docChg chg="modSld">
      <pc:chgData name="Philippa Hartley" userId="S::phartley@careersandenterprise.co.uk::2a2506f4-19e7-4777-8767-f0efb84bcc1f" providerId="AD" clId="Web-{8AC72102-0BBF-A8B9-C8E3-B098C164E5AF}" dt="2022-08-23T16:06:48.096" v="2" actId="20577"/>
      <pc:docMkLst>
        <pc:docMk/>
      </pc:docMkLst>
      <pc:sldChg chg="modSp">
        <pc:chgData name="Philippa Hartley" userId="S::phartley@careersandenterprise.co.uk::2a2506f4-19e7-4777-8767-f0efb84bcc1f" providerId="AD" clId="Web-{8AC72102-0BBF-A8B9-C8E3-B098C164E5AF}" dt="2022-08-23T16:06:39.470" v="1" actId="20577"/>
        <pc:sldMkLst>
          <pc:docMk/>
          <pc:sldMk cId="0" sldId="264"/>
        </pc:sldMkLst>
        <pc:spChg chg="mod">
          <ac:chgData name="Philippa Hartley" userId="S::phartley@careersandenterprise.co.uk::2a2506f4-19e7-4777-8767-f0efb84bcc1f" providerId="AD" clId="Web-{8AC72102-0BBF-A8B9-C8E3-B098C164E5AF}" dt="2022-08-23T16:06:39.470" v="1" actId="20577"/>
          <ac:spMkLst>
            <pc:docMk/>
            <pc:sldMk cId="0" sldId="264"/>
            <ac:spMk id="5" creationId="{AB303AE3-4946-ADC2-CF25-85B3652797BA}"/>
          </ac:spMkLst>
        </pc:spChg>
      </pc:sldChg>
      <pc:sldChg chg="modSp">
        <pc:chgData name="Philippa Hartley" userId="S::phartley@careersandenterprise.co.uk::2a2506f4-19e7-4777-8767-f0efb84bcc1f" providerId="AD" clId="Web-{8AC72102-0BBF-A8B9-C8E3-B098C164E5AF}" dt="2022-08-23T16:06:30.470" v="0" actId="20577"/>
        <pc:sldMkLst>
          <pc:docMk/>
          <pc:sldMk cId="0" sldId="335"/>
        </pc:sldMkLst>
        <pc:spChg chg="mod">
          <ac:chgData name="Philippa Hartley" userId="S::phartley@careersandenterprise.co.uk::2a2506f4-19e7-4777-8767-f0efb84bcc1f" providerId="AD" clId="Web-{8AC72102-0BBF-A8B9-C8E3-B098C164E5AF}" dt="2022-08-23T16:06:30.470" v="0" actId="20577"/>
          <ac:spMkLst>
            <pc:docMk/>
            <pc:sldMk cId="0" sldId="335"/>
            <ac:spMk id="5" creationId="{36292C05-2BDE-5499-E1F2-015F74D8B58E}"/>
          </ac:spMkLst>
        </pc:spChg>
      </pc:sldChg>
      <pc:sldChg chg="modSp">
        <pc:chgData name="Philippa Hartley" userId="S::phartley@careersandenterprise.co.uk::2a2506f4-19e7-4777-8767-f0efb84bcc1f" providerId="AD" clId="Web-{8AC72102-0BBF-A8B9-C8E3-B098C164E5AF}" dt="2022-08-23T16:06:48.096" v="2" actId="20577"/>
        <pc:sldMkLst>
          <pc:docMk/>
          <pc:sldMk cId="0" sldId="336"/>
        </pc:sldMkLst>
        <pc:spChg chg="mod">
          <ac:chgData name="Philippa Hartley" userId="S::phartley@careersandenterprise.co.uk::2a2506f4-19e7-4777-8767-f0efb84bcc1f" providerId="AD" clId="Web-{8AC72102-0BBF-A8B9-C8E3-B098C164E5AF}" dt="2022-08-23T16:06:48.096" v="2" actId="20577"/>
          <ac:spMkLst>
            <pc:docMk/>
            <pc:sldMk cId="0" sldId="336"/>
            <ac:spMk id="5" creationId="{F79ACA8F-DDB4-BE92-3887-9C5D5648F2B7}"/>
          </ac:spMkLst>
        </pc:spChg>
      </pc:sldChg>
    </pc:docChg>
  </pc:docChgLst>
  <pc:docChgLst>
    <pc:chgData name="Philippa Hartley" userId="S::phartley@careersandenterprise.co.uk::2a2506f4-19e7-4777-8767-f0efb84bcc1f" providerId="AD" clId="Web-{7CBD9BA7-5211-81FE-2F2B-9D609AFEA24F}"/>
    <pc:docChg chg="modSld">
      <pc:chgData name="Philippa Hartley" userId="S::phartley@careersandenterprise.co.uk::2a2506f4-19e7-4777-8767-f0efb84bcc1f" providerId="AD" clId="Web-{7CBD9BA7-5211-81FE-2F2B-9D609AFEA24F}" dt="2022-07-21T14:01:36.240" v="49" actId="1076"/>
      <pc:docMkLst>
        <pc:docMk/>
      </pc:docMkLst>
      <pc:sldChg chg="addSp delSp modSp">
        <pc:chgData name="Philippa Hartley" userId="S::phartley@careersandenterprise.co.uk::2a2506f4-19e7-4777-8767-f0efb84bcc1f" providerId="AD" clId="Web-{7CBD9BA7-5211-81FE-2F2B-9D609AFEA24F}" dt="2022-07-21T14:01:27.349" v="47" actId="1076"/>
        <pc:sldMkLst>
          <pc:docMk/>
          <pc:sldMk cId="3279506855" sldId="263"/>
        </pc:sldMkLst>
        <pc:spChg chg="del">
          <ac:chgData name="Philippa Hartley" userId="S::phartley@careersandenterprise.co.uk::2a2506f4-19e7-4777-8767-f0efb84bcc1f" providerId="AD" clId="Web-{7CBD9BA7-5211-81FE-2F2B-9D609AFEA24F}" dt="2022-07-21T13:58:11.875" v="8"/>
          <ac:spMkLst>
            <pc:docMk/>
            <pc:sldMk cId="3279506855" sldId="263"/>
            <ac:spMk id="3" creationId="{EEAC75E2-A686-3E6C-4CCF-9DD78ED9E246}"/>
          </ac:spMkLst>
        </pc:spChg>
        <pc:spChg chg="del">
          <ac:chgData name="Philippa Hartley" userId="S::phartley@careersandenterprise.co.uk::2a2506f4-19e7-4777-8767-f0efb84bcc1f" providerId="AD" clId="Web-{7CBD9BA7-5211-81FE-2F2B-9D609AFEA24F}" dt="2022-07-21T14:00:05.722" v="30"/>
          <ac:spMkLst>
            <pc:docMk/>
            <pc:sldMk cId="3279506855" sldId="263"/>
            <ac:spMk id="4" creationId="{F7B46C4A-DBCC-D4DF-BCAD-36B0FF2B3053}"/>
          </ac:spMkLst>
        </pc:spChg>
        <pc:spChg chg="del">
          <ac:chgData name="Philippa Hartley" userId="S::phartley@careersandenterprise.co.uk::2a2506f4-19e7-4777-8767-f0efb84bcc1f" providerId="AD" clId="Web-{7CBD9BA7-5211-81FE-2F2B-9D609AFEA24F}" dt="2022-07-21T14:00:21.347" v="33"/>
          <ac:spMkLst>
            <pc:docMk/>
            <pc:sldMk cId="3279506855" sldId="263"/>
            <ac:spMk id="7" creationId="{B49DB627-6985-A141-9505-256A05CE5755}"/>
          </ac:spMkLst>
        </pc:spChg>
        <pc:spChg chg="add mod">
          <ac:chgData name="Philippa Hartley" userId="S::phartley@careersandenterprise.co.uk::2a2506f4-19e7-4777-8767-f0efb84bcc1f" providerId="AD" clId="Web-{7CBD9BA7-5211-81FE-2F2B-9D609AFEA24F}" dt="2022-07-21T13:58:08.094" v="7" actId="1076"/>
          <ac:spMkLst>
            <pc:docMk/>
            <pc:sldMk cId="3279506855" sldId="263"/>
            <ac:spMk id="8" creationId="{94663C8A-39B5-3B3A-C66A-BC1D5453B3AF}"/>
          </ac:spMkLst>
        </pc:spChg>
        <pc:spChg chg="add mod">
          <ac:chgData name="Philippa Hartley" userId="S::phartley@careersandenterprise.co.uk::2a2506f4-19e7-4777-8767-f0efb84bcc1f" providerId="AD" clId="Web-{7CBD9BA7-5211-81FE-2F2B-9D609AFEA24F}" dt="2022-07-21T13:58:33.391" v="12" actId="1076"/>
          <ac:spMkLst>
            <pc:docMk/>
            <pc:sldMk cId="3279506855" sldId="263"/>
            <ac:spMk id="10" creationId="{E4385EE0-EF97-CFFC-0B39-7C0630C6ABB9}"/>
          </ac:spMkLst>
        </pc:spChg>
        <pc:spChg chg="add mod">
          <ac:chgData name="Philippa Hartley" userId="S::phartley@careersandenterprise.co.uk::2a2506f4-19e7-4777-8767-f0efb84bcc1f" providerId="AD" clId="Web-{7CBD9BA7-5211-81FE-2F2B-9D609AFEA24F}" dt="2022-07-21T13:58:52.579" v="15" actId="1076"/>
          <ac:spMkLst>
            <pc:docMk/>
            <pc:sldMk cId="3279506855" sldId="263"/>
            <ac:spMk id="12" creationId="{1151A789-1E99-6D08-C4F0-88E950B2E319}"/>
          </ac:spMkLst>
        </pc:spChg>
        <pc:spChg chg="add mod">
          <ac:chgData name="Philippa Hartley" userId="S::phartley@careersandenterprise.co.uk::2a2506f4-19e7-4777-8767-f0efb84bcc1f" providerId="AD" clId="Web-{7CBD9BA7-5211-81FE-2F2B-9D609AFEA24F}" dt="2022-07-21T14:00:39.895" v="36" actId="1076"/>
          <ac:spMkLst>
            <pc:docMk/>
            <pc:sldMk cId="3279506855" sldId="263"/>
            <ac:spMk id="13" creationId="{1647370F-CEA3-3EAB-63F5-F89B95B2FA27}"/>
          </ac:spMkLst>
        </pc:spChg>
        <pc:spChg chg="add mod">
          <ac:chgData name="Philippa Hartley" userId="S::phartley@careersandenterprise.co.uk::2a2506f4-19e7-4777-8767-f0efb84bcc1f" providerId="AD" clId="Web-{7CBD9BA7-5211-81FE-2F2B-9D609AFEA24F}" dt="2022-07-21T14:00:44.520" v="37" actId="1076"/>
          <ac:spMkLst>
            <pc:docMk/>
            <pc:sldMk cId="3279506855" sldId="263"/>
            <ac:spMk id="14" creationId="{1421CFAB-853C-0945-7D11-AF817290E1D7}"/>
          </ac:spMkLst>
        </pc:spChg>
        <pc:spChg chg="add mod">
          <ac:chgData name="Philippa Hartley" userId="S::phartley@careersandenterprise.co.uk::2a2506f4-19e7-4777-8767-f0efb84bcc1f" providerId="AD" clId="Web-{7CBD9BA7-5211-81FE-2F2B-9D609AFEA24F}" dt="2022-07-21T14:01:22.552" v="46" actId="1076"/>
          <ac:spMkLst>
            <pc:docMk/>
            <pc:sldMk cId="3279506855" sldId="263"/>
            <ac:spMk id="15" creationId="{A1D283D6-8C44-F034-A7E8-043A11AE5EC4}"/>
          </ac:spMkLst>
        </pc:spChg>
        <pc:spChg chg="add mod">
          <ac:chgData name="Philippa Hartley" userId="S::phartley@careersandenterprise.co.uk::2a2506f4-19e7-4777-8767-f0efb84bcc1f" providerId="AD" clId="Web-{7CBD9BA7-5211-81FE-2F2B-9D609AFEA24F}" dt="2022-07-21T14:01:27.349" v="47" actId="1076"/>
          <ac:spMkLst>
            <pc:docMk/>
            <pc:sldMk cId="3279506855" sldId="263"/>
            <ac:spMk id="16" creationId="{45F95103-6D2A-4CFE-5C85-5A5ABFA83F8A}"/>
          </ac:spMkLst>
        </pc:spChg>
        <pc:spChg chg="del">
          <ac:chgData name="Philippa Hartley" userId="S::phartley@careersandenterprise.co.uk::2a2506f4-19e7-4777-8767-f0efb84bcc1f" providerId="AD" clId="Web-{7CBD9BA7-5211-81FE-2F2B-9D609AFEA24F}" dt="2022-07-21T14:00:48.036" v="38"/>
          <ac:spMkLst>
            <pc:docMk/>
            <pc:sldMk cId="3279506855" sldId="263"/>
            <ac:spMk id="19" creationId="{32DEFFB8-F0C4-2B46-B7E0-DD755B6F0354}"/>
          </ac:spMkLst>
        </pc:spChg>
        <pc:spChg chg="del">
          <ac:chgData name="Philippa Hartley" userId="S::phartley@careersandenterprise.co.uk::2a2506f4-19e7-4777-8767-f0efb84bcc1f" providerId="AD" clId="Web-{7CBD9BA7-5211-81FE-2F2B-9D609AFEA24F}" dt="2022-07-21T13:57:32.718" v="0"/>
          <ac:spMkLst>
            <pc:docMk/>
            <pc:sldMk cId="3279506855" sldId="263"/>
            <ac:spMk id="22" creationId="{C23FB12C-B72F-BC40-910D-7BFD2D7DA702}"/>
          </ac:spMkLst>
        </pc:spChg>
        <pc:spChg chg="del">
          <ac:chgData name="Philippa Hartley" userId="S::phartley@careersandenterprise.co.uk::2a2506f4-19e7-4777-8767-f0efb84bcc1f" providerId="AD" clId="Web-{7CBD9BA7-5211-81FE-2F2B-9D609AFEA24F}" dt="2022-07-21T14:01:03.598" v="42"/>
          <ac:spMkLst>
            <pc:docMk/>
            <pc:sldMk cId="3279506855" sldId="263"/>
            <ac:spMk id="23" creationId="{C09DD0F1-9FFC-FB23-B65F-4676B6C5970B}"/>
          </ac:spMkLst>
        </pc:spChg>
        <pc:spChg chg="del">
          <ac:chgData name="Philippa Hartley" userId="S::phartley@careersandenterprise.co.uk::2a2506f4-19e7-4777-8767-f0efb84bcc1f" providerId="AD" clId="Web-{7CBD9BA7-5211-81FE-2F2B-9D609AFEA24F}" dt="2022-07-21T13:59:20.064" v="19"/>
          <ac:spMkLst>
            <pc:docMk/>
            <pc:sldMk cId="3279506855" sldId="263"/>
            <ac:spMk id="25" creationId="{3B74ACDC-75AA-3A42-8F50-E8145BEB3AE5}"/>
          </ac:spMkLst>
        </pc:spChg>
        <pc:spChg chg="del">
          <ac:chgData name="Philippa Hartley" userId="S::phartley@careersandenterprise.co.uk::2a2506f4-19e7-4777-8767-f0efb84bcc1f" providerId="AD" clId="Web-{7CBD9BA7-5211-81FE-2F2B-9D609AFEA24F}" dt="2022-07-21T13:59:46.549" v="25"/>
          <ac:spMkLst>
            <pc:docMk/>
            <pc:sldMk cId="3279506855" sldId="263"/>
            <ac:spMk id="29" creationId="{789EA8A2-73E0-7A4F-8913-A190CAB87A11}"/>
          </ac:spMkLst>
        </pc:spChg>
      </pc:sldChg>
      <pc:sldChg chg="addSp delSp modSp">
        <pc:chgData name="Philippa Hartley" userId="S::phartley@careersandenterprise.co.uk::2a2506f4-19e7-4777-8767-f0efb84bcc1f" providerId="AD" clId="Web-{7CBD9BA7-5211-81FE-2F2B-9D609AFEA24F}" dt="2022-07-21T14:01:36.240" v="49" actId="1076"/>
        <pc:sldMkLst>
          <pc:docMk/>
          <pc:sldMk cId="1786301906" sldId="285"/>
        </pc:sldMkLst>
        <pc:spChg chg="del">
          <ac:chgData name="Philippa Hartley" userId="S::phartley@careersandenterprise.co.uk::2a2506f4-19e7-4777-8767-f0efb84bcc1f" providerId="AD" clId="Web-{7CBD9BA7-5211-81FE-2F2B-9D609AFEA24F}" dt="2022-07-21T14:00:55.786" v="40"/>
          <ac:spMkLst>
            <pc:docMk/>
            <pc:sldMk cId="1786301906" sldId="285"/>
            <ac:spMk id="4" creationId="{8B4F4AD7-F118-2F4F-AB9E-A5FBD6F97090}"/>
          </ac:spMkLst>
        </pc:spChg>
        <pc:spChg chg="del">
          <ac:chgData name="Philippa Hartley" userId="S::phartley@careersandenterprise.co.uk::2a2506f4-19e7-4777-8767-f0efb84bcc1f" providerId="AD" clId="Web-{7CBD9BA7-5211-81FE-2F2B-9D609AFEA24F}" dt="2022-07-21T14:01:14.208" v="44"/>
          <ac:spMkLst>
            <pc:docMk/>
            <pc:sldMk cId="1786301906" sldId="285"/>
            <ac:spMk id="5" creationId="{E7C53E0D-77AE-3C4D-AFFC-F7353BF321C3}"/>
          </ac:spMkLst>
        </pc:spChg>
        <pc:spChg chg="del">
          <ac:chgData name="Philippa Hartley" userId="S::phartley@careersandenterprise.co.uk::2a2506f4-19e7-4777-8767-f0efb84bcc1f" providerId="AD" clId="Web-{7CBD9BA7-5211-81FE-2F2B-9D609AFEA24F}" dt="2022-07-21T13:59:09.095" v="17"/>
          <ac:spMkLst>
            <pc:docMk/>
            <pc:sldMk cId="1786301906" sldId="285"/>
            <ac:spMk id="8" creationId="{156391FA-62ED-EE04-B20C-E7F0B1F7F1AB}"/>
          </ac:spMkLst>
        </pc:spChg>
        <pc:spChg chg="del">
          <ac:chgData name="Philippa Hartley" userId="S::phartley@careersandenterprise.co.uk::2a2506f4-19e7-4777-8767-f0efb84bcc1f" providerId="AD" clId="Web-{7CBD9BA7-5211-81FE-2F2B-9D609AFEA24F}" dt="2022-07-21T13:59:32.940" v="23"/>
          <ac:spMkLst>
            <pc:docMk/>
            <pc:sldMk cId="1786301906" sldId="285"/>
            <ac:spMk id="9" creationId="{9359E999-90AA-0AD6-D998-09B0610C2EFD}"/>
          </ac:spMkLst>
        </pc:spChg>
        <pc:spChg chg="add mod">
          <ac:chgData name="Philippa Hartley" userId="S::phartley@careersandenterprise.co.uk::2a2506f4-19e7-4777-8767-f0efb84bcc1f" providerId="AD" clId="Web-{7CBD9BA7-5211-81FE-2F2B-9D609AFEA24F}" dt="2022-07-21T13:57:46.187" v="3" actId="1076"/>
          <ac:spMkLst>
            <pc:docMk/>
            <pc:sldMk cId="1786301906" sldId="285"/>
            <ac:spMk id="10" creationId="{5ED0BE74-2F37-FB98-F6B0-0E39E527D356}"/>
          </ac:spMkLst>
        </pc:spChg>
        <pc:spChg chg="add mod">
          <ac:chgData name="Philippa Hartley" userId="S::phartley@careersandenterprise.co.uk::2a2506f4-19e7-4777-8767-f0efb84bcc1f" providerId="AD" clId="Web-{7CBD9BA7-5211-81FE-2F2B-9D609AFEA24F}" dt="2022-07-21T13:59:01.033" v="16" actId="1076"/>
          <ac:spMkLst>
            <pc:docMk/>
            <pc:sldMk cId="1786301906" sldId="285"/>
            <ac:spMk id="13" creationId="{3BA7A391-6F17-F2D4-1E56-9119149E42F2}"/>
          </ac:spMkLst>
        </pc:spChg>
        <pc:spChg chg="del">
          <ac:chgData name="Philippa Hartley" userId="S::phartley@careersandenterprise.co.uk::2a2506f4-19e7-4777-8767-f0efb84bcc1f" providerId="AD" clId="Web-{7CBD9BA7-5211-81FE-2F2B-9D609AFEA24F}" dt="2022-07-21T13:58:42.642" v="13"/>
          <ac:spMkLst>
            <pc:docMk/>
            <pc:sldMk cId="1786301906" sldId="285"/>
            <ac:spMk id="14" creationId="{BDE556E7-8C2A-041B-931F-479CABB8EB52}"/>
          </ac:spMkLst>
        </pc:spChg>
        <pc:spChg chg="add mod">
          <ac:chgData name="Philippa Hartley" userId="S::phartley@careersandenterprise.co.uk::2a2506f4-19e7-4777-8767-f0efb84bcc1f" providerId="AD" clId="Web-{7CBD9BA7-5211-81FE-2F2B-9D609AFEA24F}" dt="2022-07-21T13:59:30.065" v="22" actId="1076"/>
          <ac:spMkLst>
            <pc:docMk/>
            <pc:sldMk cId="1786301906" sldId="285"/>
            <ac:spMk id="15" creationId="{390C05DA-AC83-F66B-0B01-E8917F26F21A}"/>
          </ac:spMkLst>
        </pc:spChg>
        <pc:spChg chg="del mod">
          <ac:chgData name="Philippa Hartley" userId="S::phartley@careersandenterprise.co.uk::2a2506f4-19e7-4777-8767-f0efb84bcc1f" providerId="AD" clId="Web-{7CBD9BA7-5211-81FE-2F2B-9D609AFEA24F}" dt="2022-07-21T13:57:52.703" v="4"/>
          <ac:spMkLst>
            <pc:docMk/>
            <pc:sldMk cId="1786301906" sldId="285"/>
            <ac:spMk id="16" creationId="{F7DC94C9-F05E-334B-9F0B-08C6EA5EFF76}"/>
          </ac:spMkLst>
        </pc:spChg>
        <pc:spChg chg="del">
          <ac:chgData name="Philippa Hartley" userId="S::phartley@careersandenterprise.co.uk::2a2506f4-19e7-4777-8767-f0efb84bcc1f" providerId="AD" clId="Web-{7CBD9BA7-5211-81FE-2F2B-9D609AFEA24F}" dt="2022-07-21T13:58:22.360" v="10"/>
          <ac:spMkLst>
            <pc:docMk/>
            <pc:sldMk cId="1786301906" sldId="285"/>
            <ac:spMk id="18" creationId="{8CB1387A-B77C-6240-9518-8C45A9E66B9E}"/>
          </ac:spMkLst>
        </pc:spChg>
        <pc:spChg chg="add mod">
          <ac:chgData name="Philippa Hartley" userId="S::phartley@careersandenterprise.co.uk::2a2506f4-19e7-4777-8767-f0efb84bcc1f" providerId="AD" clId="Web-{7CBD9BA7-5211-81FE-2F2B-9D609AFEA24F}" dt="2022-07-21T13:59:57.815" v="29" actId="1076"/>
          <ac:spMkLst>
            <pc:docMk/>
            <pc:sldMk cId="1786301906" sldId="285"/>
            <ac:spMk id="19" creationId="{0FE372ED-EEDA-43C4-F62C-149E185F9CB3}"/>
          </ac:spMkLst>
        </pc:spChg>
        <pc:spChg chg="add mod">
          <ac:chgData name="Philippa Hartley" userId="S::phartley@careersandenterprise.co.uk::2a2506f4-19e7-4777-8767-f0efb84bcc1f" providerId="AD" clId="Web-{7CBD9BA7-5211-81FE-2F2B-9D609AFEA24F}" dt="2022-07-21T14:00:15.128" v="32" actId="1076"/>
          <ac:spMkLst>
            <pc:docMk/>
            <pc:sldMk cId="1786301906" sldId="285"/>
            <ac:spMk id="22" creationId="{A221FC87-1DA4-DBA9-EFEB-4486CB97F23F}"/>
          </ac:spMkLst>
        </pc:spChg>
        <pc:spChg chg="add mod">
          <ac:chgData name="Philippa Hartley" userId="S::phartley@careersandenterprise.co.uk::2a2506f4-19e7-4777-8767-f0efb84bcc1f" providerId="AD" clId="Web-{7CBD9BA7-5211-81FE-2F2B-9D609AFEA24F}" dt="2022-07-21T14:00:30.738" v="35" actId="1076"/>
          <ac:spMkLst>
            <pc:docMk/>
            <pc:sldMk cId="1786301906" sldId="285"/>
            <ac:spMk id="23" creationId="{E07F1BEE-D807-B36F-6C06-92DEBBFDBA37}"/>
          </ac:spMkLst>
        </pc:spChg>
        <pc:spChg chg="add mod">
          <ac:chgData name="Philippa Hartley" userId="S::phartley@careersandenterprise.co.uk::2a2506f4-19e7-4777-8767-f0efb84bcc1f" providerId="AD" clId="Web-{7CBD9BA7-5211-81FE-2F2B-9D609AFEA24F}" dt="2022-07-21T14:01:32.677" v="48" actId="1076"/>
          <ac:spMkLst>
            <pc:docMk/>
            <pc:sldMk cId="1786301906" sldId="285"/>
            <ac:spMk id="24" creationId="{002CF02D-CBF8-43A9-841F-7190A05BB2B2}"/>
          </ac:spMkLst>
        </pc:spChg>
        <pc:spChg chg="add mod">
          <ac:chgData name="Philippa Hartley" userId="S::phartley@careersandenterprise.co.uk::2a2506f4-19e7-4777-8767-f0efb84bcc1f" providerId="AD" clId="Web-{7CBD9BA7-5211-81FE-2F2B-9D609AFEA24F}" dt="2022-07-21T14:01:36.240" v="49" actId="1076"/>
          <ac:spMkLst>
            <pc:docMk/>
            <pc:sldMk cId="1786301906" sldId="285"/>
            <ac:spMk id="25" creationId="{BF9D6B1A-2D56-2668-56F8-A73C435EA101}"/>
          </ac:spMkLst>
        </pc:spChg>
      </pc:sldChg>
    </pc:docChg>
  </pc:docChgLst>
  <pc:docChgLst>
    <pc:chgData name="Philippa Hartley" userId="2a2506f4-19e7-4777-8767-f0efb84bcc1f" providerId="ADAL" clId="{A8C89A6E-FF6B-4F5D-A61D-FD1B1C313B8F}"/>
    <pc:docChg chg="custSel modSld">
      <pc:chgData name="Philippa Hartley" userId="2a2506f4-19e7-4777-8767-f0efb84bcc1f" providerId="ADAL" clId="{A8C89A6E-FF6B-4F5D-A61D-FD1B1C313B8F}" dt="2022-10-28T12:17:14.564" v="2" actId="478"/>
      <pc:docMkLst>
        <pc:docMk/>
      </pc:docMkLst>
      <pc:sldChg chg="delSp mod">
        <pc:chgData name="Philippa Hartley" userId="2a2506f4-19e7-4777-8767-f0efb84bcc1f" providerId="ADAL" clId="{A8C89A6E-FF6B-4F5D-A61D-FD1B1C313B8F}" dt="2022-10-28T12:17:02.988" v="1" actId="478"/>
        <pc:sldMkLst>
          <pc:docMk/>
          <pc:sldMk cId="0" sldId="264"/>
        </pc:sldMkLst>
        <pc:spChg chg="del">
          <ac:chgData name="Philippa Hartley" userId="2a2506f4-19e7-4777-8767-f0efb84bcc1f" providerId="ADAL" clId="{A8C89A6E-FF6B-4F5D-A61D-FD1B1C313B8F}" dt="2022-10-28T12:17:02.988" v="1" actId="478"/>
          <ac:spMkLst>
            <pc:docMk/>
            <pc:sldMk cId="0" sldId="264"/>
            <ac:spMk id="2" creationId="{AC472619-AA7D-7195-5D8F-4CA8AF9E4CD3}"/>
          </ac:spMkLst>
        </pc:spChg>
      </pc:sldChg>
      <pc:sldChg chg="delSp mod">
        <pc:chgData name="Philippa Hartley" userId="2a2506f4-19e7-4777-8767-f0efb84bcc1f" providerId="ADAL" clId="{A8C89A6E-FF6B-4F5D-A61D-FD1B1C313B8F}" dt="2022-10-28T12:16:51.721" v="0" actId="478"/>
        <pc:sldMkLst>
          <pc:docMk/>
          <pc:sldMk cId="0" sldId="335"/>
        </pc:sldMkLst>
        <pc:spChg chg="del">
          <ac:chgData name="Philippa Hartley" userId="2a2506f4-19e7-4777-8767-f0efb84bcc1f" providerId="ADAL" clId="{A8C89A6E-FF6B-4F5D-A61D-FD1B1C313B8F}" dt="2022-10-28T12:16:51.721" v="0" actId="478"/>
          <ac:spMkLst>
            <pc:docMk/>
            <pc:sldMk cId="0" sldId="335"/>
            <ac:spMk id="2" creationId="{AC472619-AA7D-7195-5D8F-4CA8AF9E4CD3}"/>
          </ac:spMkLst>
        </pc:spChg>
      </pc:sldChg>
      <pc:sldChg chg="delSp mod">
        <pc:chgData name="Philippa Hartley" userId="2a2506f4-19e7-4777-8767-f0efb84bcc1f" providerId="ADAL" clId="{A8C89A6E-FF6B-4F5D-A61D-FD1B1C313B8F}" dt="2022-10-28T12:17:14.564" v="2" actId="478"/>
        <pc:sldMkLst>
          <pc:docMk/>
          <pc:sldMk cId="0" sldId="336"/>
        </pc:sldMkLst>
        <pc:spChg chg="del">
          <ac:chgData name="Philippa Hartley" userId="2a2506f4-19e7-4777-8767-f0efb84bcc1f" providerId="ADAL" clId="{A8C89A6E-FF6B-4F5D-A61D-FD1B1C313B8F}" dt="2022-10-28T12:17:14.564" v="2" actId="478"/>
          <ac:spMkLst>
            <pc:docMk/>
            <pc:sldMk cId="0" sldId="336"/>
            <ac:spMk id="2" creationId="{AC472619-AA7D-7195-5D8F-4CA8AF9E4CD3}"/>
          </ac:spMkLst>
        </pc:spChg>
      </pc:sldChg>
    </pc:docChg>
  </pc:docChgLst>
  <pc:docChgLst>
    <pc:chgData name="Philippa Hartley" userId="S::phartley@careersandenterprise.co.uk::2a2506f4-19e7-4777-8767-f0efb84bcc1f" providerId="AD" clId="Web-{1C538942-723E-8871-DE89-FBAF712EEFCB}"/>
    <pc:docChg chg="modSld">
      <pc:chgData name="Philippa Hartley" userId="S::phartley@careersandenterprise.co.uk::2a2506f4-19e7-4777-8767-f0efb84bcc1f" providerId="AD" clId="Web-{1C538942-723E-8871-DE89-FBAF712EEFCB}" dt="2022-07-26T08:36:00.664" v="6" actId="20577"/>
      <pc:docMkLst>
        <pc:docMk/>
      </pc:docMkLst>
      <pc:sldChg chg="modSp">
        <pc:chgData name="Philippa Hartley" userId="S::phartley@careersandenterprise.co.uk::2a2506f4-19e7-4777-8767-f0efb84bcc1f" providerId="AD" clId="Web-{1C538942-723E-8871-DE89-FBAF712EEFCB}" dt="2022-07-26T08:36:00.664" v="6" actId="20577"/>
        <pc:sldMkLst>
          <pc:docMk/>
          <pc:sldMk cId="3008693748" sldId="292"/>
        </pc:sldMkLst>
        <pc:spChg chg="mod">
          <ac:chgData name="Philippa Hartley" userId="S::phartley@careersandenterprise.co.uk::2a2506f4-19e7-4777-8767-f0efb84bcc1f" providerId="AD" clId="Web-{1C538942-723E-8871-DE89-FBAF712EEFCB}" dt="2022-07-26T08:36:00.664" v="6" actId="20577"/>
          <ac:spMkLst>
            <pc:docMk/>
            <pc:sldMk cId="3008693748" sldId="292"/>
            <ac:spMk id="10" creationId="{C9DF505A-0AEC-402D-AB6C-C234499C8DF8}"/>
          </ac:spMkLst>
        </pc:spChg>
      </pc:sldChg>
    </pc:docChg>
  </pc:docChgLst>
  <pc:docChgLst>
    <pc:chgData name="Philippa Hartley" userId="S::phartley@careersandenterprise.co.uk::2a2506f4-19e7-4777-8767-f0efb84bcc1f" providerId="AD" clId="Web-{CB16A87A-F26E-8FA2-2368-BFCBE895C589}"/>
    <pc:docChg chg="modSld">
      <pc:chgData name="Philippa Hartley" userId="S::phartley@careersandenterprise.co.uk::2a2506f4-19e7-4777-8767-f0efb84bcc1f" providerId="AD" clId="Web-{CB16A87A-F26E-8FA2-2368-BFCBE895C589}" dt="2022-08-13T10:39:32.277" v="17" actId="20577"/>
      <pc:docMkLst>
        <pc:docMk/>
      </pc:docMkLst>
      <pc:sldChg chg="modSp">
        <pc:chgData name="Philippa Hartley" userId="S::phartley@careersandenterprise.co.uk::2a2506f4-19e7-4777-8767-f0efb84bcc1f" providerId="AD" clId="Web-{CB16A87A-F26E-8FA2-2368-BFCBE895C589}" dt="2022-08-13T10:38:24.635" v="11" actId="20577"/>
        <pc:sldMkLst>
          <pc:docMk/>
          <pc:sldMk cId="0" sldId="264"/>
        </pc:sldMkLst>
        <pc:spChg chg="mod">
          <ac:chgData name="Philippa Hartley" userId="S::phartley@careersandenterprise.co.uk::2a2506f4-19e7-4777-8767-f0efb84bcc1f" providerId="AD" clId="Web-{CB16A87A-F26E-8FA2-2368-BFCBE895C589}" dt="2022-08-13T10:37:32.868" v="5" actId="20577"/>
          <ac:spMkLst>
            <pc:docMk/>
            <pc:sldMk cId="0" sldId="264"/>
            <ac:spMk id="216" creationId="{00000000-0000-0000-0000-000000000000}"/>
          </ac:spMkLst>
        </pc:spChg>
        <pc:spChg chg="mod">
          <ac:chgData name="Philippa Hartley" userId="S::phartley@careersandenterprise.co.uk::2a2506f4-19e7-4777-8767-f0efb84bcc1f" providerId="AD" clId="Web-{CB16A87A-F26E-8FA2-2368-BFCBE895C589}" dt="2022-08-13T10:37:41.337" v="6" actId="20577"/>
          <ac:spMkLst>
            <pc:docMk/>
            <pc:sldMk cId="0" sldId="264"/>
            <ac:spMk id="217" creationId="{00000000-0000-0000-0000-000000000000}"/>
          </ac:spMkLst>
        </pc:spChg>
        <pc:spChg chg="mod">
          <ac:chgData name="Philippa Hartley" userId="S::phartley@careersandenterprise.co.uk::2a2506f4-19e7-4777-8767-f0efb84bcc1f" providerId="AD" clId="Web-{CB16A87A-F26E-8FA2-2368-BFCBE895C589}" dt="2022-08-13T10:37:57.212" v="8" actId="20577"/>
          <ac:spMkLst>
            <pc:docMk/>
            <pc:sldMk cId="0" sldId="264"/>
            <ac:spMk id="218" creationId="{00000000-0000-0000-0000-000000000000}"/>
          </ac:spMkLst>
        </pc:spChg>
        <pc:spChg chg="mod">
          <ac:chgData name="Philippa Hartley" userId="S::phartley@careersandenterprise.co.uk::2a2506f4-19e7-4777-8767-f0efb84bcc1f" providerId="AD" clId="Web-{CB16A87A-F26E-8FA2-2368-BFCBE895C589}" dt="2022-08-13T10:38:06.994" v="9" actId="20577"/>
          <ac:spMkLst>
            <pc:docMk/>
            <pc:sldMk cId="0" sldId="264"/>
            <ac:spMk id="219" creationId="{00000000-0000-0000-0000-000000000000}"/>
          </ac:spMkLst>
        </pc:spChg>
        <pc:spChg chg="mod">
          <ac:chgData name="Philippa Hartley" userId="S::phartley@careersandenterprise.co.uk::2a2506f4-19e7-4777-8767-f0efb84bcc1f" providerId="AD" clId="Web-{CB16A87A-F26E-8FA2-2368-BFCBE895C589}" dt="2022-08-13T10:38:15.947" v="10" actId="20577"/>
          <ac:spMkLst>
            <pc:docMk/>
            <pc:sldMk cId="0" sldId="264"/>
            <ac:spMk id="220" creationId="{00000000-0000-0000-0000-000000000000}"/>
          </ac:spMkLst>
        </pc:spChg>
        <pc:spChg chg="mod">
          <ac:chgData name="Philippa Hartley" userId="S::phartley@careersandenterprise.co.uk::2a2506f4-19e7-4777-8767-f0efb84bcc1f" providerId="AD" clId="Web-{CB16A87A-F26E-8FA2-2368-BFCBE895C589}" dt="2022-08-13T10:38:24.635" v="11" actId="20577"/>
          <ac:spMkLst>
            <pc:docMk/>
            <pc:sldMk cId="0" sldId="264"/>
            <ac:spMk id="221" creationId="{00000000-0000-0000-0000-000000000000}"/>
          </ac:spMkLst>
        </pc:spChg>
      </pc:sldChg>
      <pc:sldChg chg="modSp">
        <pc:chgData name="Philippa Hartley" userId="S::phartley@careersandenterprise.co.uk::2a2506f4-19e7-4777-8767-f0efb84bcc1f" providerId="AD" clId="Web-{CB16A87A-F26E-8FA2-2368-BFCBE895C589}" dt="2022-08-13T10:39:32.277" v="17" actId="20577"/>
        <pc:sldMkLst>
          <pc:docMk/>
          <pc:sldMk cId="0" sldId="335"/>
        </pc:sldMkLst>
        <pc:spChg chg="mod">
          <ac:chgData name="Philippa Hartley" userId="S::phartley@careersandenterprise.co.uk::2a2506f4-19e7-4777-8767-f0efb84bcc1f" providerId="AD" clId="Web-{CB16A87A-F26E-8FA2-2368-BFCBE895C589}" dt="2022-08-13T10:39:32.277" v="17" actId="20577"/>
          <ac:spMkLst>
            <pc:docMk/>
            <pc:sldMk cId="0" sldId="335"/>
            <ac:spMk id="192" creationId="{00000000-0000-0000-0000-000000000000}"/>
          </ac:spMkLst>
        </pc:spChg>
        <pc:spChg chg="mod">
          <ac:chgData name="Philippa Hartley" userId="S::phartley@careersandenterprise.co.uk::2a2506f4-19e7-4777-8767-f0efb84bcc1f" providerId="AD" clId="Web-{CB16A87A-F26E-8FA2-2368-BFCBE895C589}" dt="2022-08-13T10:39:22.308" v="16" actId="20577"/>
          <ac:spMkLst>
            <pc:docMk/>
            <pc:sldMk cId="0" sldId="335"/>
            <ac:spMk id="193" creationId="{00000000-0000-0000-0000-000000000000}"/>
          </ac:spMkLst>
        </pc:spChg>
        <pc:spChg chg="mod">
          <ac:chgData name="Philippa Hartley" userId="S::phartley@careersandenterprise.co.uk::2a2506f4-19e7-4777-8767-f0efb84bcc1f" providerId="AD" clId="Web-{CB16A87A-F26E-8FA2-2368-BFCBE895C589}" dt="2022-08-13T10:39:12.839" v="15" actId="20577"/>
          <ac:spMkLst>
            <pc:docMk/>
            <pc:sldMk cId="0" sldId="335"/>
            <ac:spMk id="194" creationId="{00000000-0000-0000-0000-000000000000}"/>
          </ac:spMkLst>
        </pc:spChg>
        <pc:spChg chg="mod">
          <ac:chgData name="Philippa Hartley" userId="S::phartley@careersandenterprise.co.uk::2a2506f4-19e7-4777-8767-f0efb84bcc1f" providerId="AD" clId="Web-{CB16A87A-F26E-8FA2-2368-BFCBE895C589}" dt="2022-08-13T10:39:02.854" v="14" actId="20577"/>
          <ac:spMkLst>
            <pc:docMk/>
            <pc:sldMk cId="0" sldId="335"/>
            <ac:spMk id="195" creationId="{00000000-0000-0000-0000-000000000000}"/>
          </ac:spMkLst>
        </pc:spChg>
        <pc:spChg chg="mod">
          <ac:chgData name="Philippa Hartley" userId="S::phartley@careersandenterprise.co.uk::2a2506f4-19e7-4777-8767-f0efb84bcc1f" providerId="AD" clId="Web-{CB16A87A-F26E-8FA2-2368-BFCBE895C589}" dt="2022-08-13T10:38:53.776" v="13" actId="20577"/>
          <ac:spMkLst>
            <pc:docMk/>
            <pc:sldMk cId="0" sldId="335"/>
            <ac:spMk id="196" creationId="{00000000-0000-0000-0000-000000000000}"/>
          </ac:spMkLst>
        </pc:spChg>
        <pc:spChg chg="mod">
          <ac:chgData name="Philippa Hartley" userId="S::phartley@careersandenterprise.co.uk::2a2506f4-19e7-4777-8767-f0efb84bcc1f" providerId="AD" clId="Web-{CB16A87A-F26E-8FA2-2368-BFCBE895C589}" dt="2022-08-13T10:38:43.698" v="12" actId="20577"/>
          <ac:spMkLst>
            <pc:docMk/>
            <pc:sldMk cId="0" sldId="335"/>
            <ac:spMk id="197" creationId="{00000000-0000-0000-0000-000000000000}"/>
          </ac:spMkLst>
        </pc:spChg>
      </pc:sldChg>
      <pc:sldChg chg="modSp">
        <pc:chgData name="Philippa Hartley" userId="S::phartley@careersandenterprise.co.uk::2a2506f4-19e7-4777-8767-f0efb84bcc1f" providerId="AD" clId="Web-{CB16A87A-F26E-8FA2-2368-BFCBE895C589}" dt="2022-08-13T10:37:18.195" v="4" actId="20577"/>
        <pc:sldMkLst>
          <pc:docMk/>
          <pc:sldMk cId="0" sldId="336"/>
        </pc:sldMkLst>
        <pc:spChg chg="mod">
          <ac:chgData name="Philippa Hartley" userId="S::phartley@careersandenterprise.co.uk::2a2506f4-19e7-4777-8767-f0efb84bcc1f" providerId="AD" clId="Web-{CB16A87A-F26E-8FA2-2368-BFCBE895C589}" dt="2022-08-13T10:36:39.069" v="0" actId="20577"/>
          <ac:spMkLst>
            <pc:docMk/>
            <pc:sldMk cId="0" sldId="336"/>
            <ac:spMk id="240" creationId="{00000000-0000-0000-0000-000000000000}"/>
          </ac:spMkLst>
        </pc:spChg>
        <pc:spChg chg="mod">
          <ac:chgData name="Philippa Hartley" userId="S::phartley@careersandenterprise.co.uk::2a2506f4-19e7-4777-8767-f0efb84bcc1f" providerId="AD" clId="Web-{CB16A87A-F26E-8FA2-2368-BFCBE895C589}" dt="2022-08-13T10:36:47.742" v="1" actId="20577"/>
          <ac:spMkLst>
            <pc:docMk/>
            <pc:sldMk cId="0" sldId="336"/>
            <ac:spMk id="241" creationId="{00000000-0000-0000-0000-000000000000}"/>
          </ac:spMkLst>
        </pc:spChg>
        <pc:spChg chg="mod">
          <ac:chgData name="Philippa Hartley" userId="S::phartley@careersandenterprise.co.uk::2a2506f4-19e7-4777-8767-f0efb84bcc1f" providerId="AD" clId="Web-{CB16A87A-F26E-8FA2-2368-BFCBE895C589}" dt="2022-08-13T10:36:59.804" v="2" actId="20577"/>
          <ac:spMkLst>
            <pc:docMk/>
            <pc:sldMk cId="0" sldId="336"/>
            <ac:spMk id="242" creationId="{00000000-0000-0000-0000-000000000000}"/>
          </ac:spMkLst>
        </pc:spChg>
        <pc:spChg chg="mod">
          <ac:chgData name="Philippa Hartley" userId="S::phartley@careersandenterprise.co.uk::2a2506f4-19e7-4777-8767-f0efb84bcc1f" providerId="AD" clId="Web-{CB16A87A-F26E-8FA2-2368-BFCBE895C589}" dt="2022-08-13T10:37:09.383" v="3" actId="20577"/>
          <ac:spMkLst>
            <pc:docMk/>
            <pc:sldMk cId="0" sldId="336"/>
            <ac:spMk id="243" creationId="{00000000-0000-0000-0000-000000000000}"/>
          </ac:spMkLst>
        </pc:spChg>
        <pc:spChg chg="mod">
          <ac:chgData name="Philippa Hartley" userId="S::phartley@careersandenterprise.co.uk::2a2506f4-19e7-4777-8767-f0efb84bcc1f" providerId="AD" clId="Web-{CB16A87A-F26E-8FA2-2368-BFCBE895C589}" dt="2022-08-13T10:37:18.195" v="4" actId="20577"/>
          <ac:spMkLst>
            <pc:docMk/>
            <pc:sldMk cId="0" sldId="336"/>
            <ac:spMk id="244" creationId="{00000000-0000-0000-0000-000000000000}"/>
          </ac:spMkLst>
        </pc:spChg>
      </pc:sldChg>
    </pc:docChg>
  </pc:docChgLst>
  <pc:docChgLst>
    <pc:chgData name="Philippa Hartley" userId="S::phartley@careersandenterprise.co.uk::2a2506f4-19e7-4777-8767-f0efb84bcc1f" providerId="AD" clId="Web-{2DB18548-928B-775F-043C-FA0FFE368D90}"/>
    <pc:docChg chg="modSld">
      <pc:chgData name="Philippa Hartley" userId="S::phartley@careersandenterprise.co.uk::2a2506f4-19e7-4777-8767-f0efb84bcc1f" providerId="AD" clId="Web-{2DB18548-928B-775F-043C-FA0FFE368D90}" dt="2022-07-11T16:12:03.856" v="32" actId="20577"/>
      <pc:docMkLst>
        <pc:docMk/>
      </pc:docMkLst>
      <pc:sldChg chg="modSp">
        <pc:chgData name="Philippa Hartley" userId="S::phartley@careersandenterprise.co.uk::2a2506f4-19e7-4777-8767-f0efb84bcc1f" providerId="AD" clId="Web-{2DB18548-928B-775F-043C-FA0FFE368D90}" dt="2022-07-11T16:12:03.856" v="32" actId="20577"/>
        <pc:sldMkLst>
          <pc:docMk/>
          <pc:sldMk cId="70482638" sldId="291"/>
        </pc:sldMkLst>
        <pc:spChg chg="mod">
          <ac:chgData name="Philippa Hartley" userId="S::phartley@careersandenterprise.co.uk::2a2506f4-19e7-4777-8767-f0efb84bcc1f" providerId="AD" clId="Web-{2DB18548-928B-775F-043C-FA0FFE368D90}" dt="2022-07-11T16:12:03.856" v="32" actId="20577"/>
          <ac:spMkLst>
            <pc:docMk/>
            <pc:sldMk cId="70482638" sldId="291"/>
            <ac:spMk id="3" creationId="{00000000-0000-0000-0000-000000000000}"/>
          </ac:spMkLst>
        </pc:spChg>
      </pc:sldChg>
      <pc:sldChg chg="modNotes">
        <pc:chgData name="Philippa Hartley" userId="S::phartley@careersandenterprise.co.uk::2a2506f4-19e7-4777-8767-f0efb84bcc1f" providerId="AD" clId="Web-{2DB18548-928B-775F-043C-FA0FFE368D90}" dt="2022-07-11T16:09:56.853" v="1"/>
        <pc:sldMkLst>
          <pc:docMk/>
          <pc:sldMk cId="1228241752" sldId="330"/>
        </pc:sldMkLst>
      </pc:sldChg>
    </pc:docChg>
  </pc:docChgLst>
  <pc:docChgLst>
    <pc:chgData name="Philippa Hartley" userId="S::phartley@careersandenterprise.co.uk::2a2506f4-19e7-4777-8767-f0efb84bcc1f" providerId="AD" clId="Web-{D2F9F721-2C17-8534-E19F-AAB6FB3F4F18}"/>
    <pc:docChg chg="modSld">
      <pc:chgData name="Philippa Hartley" userId="S::phartley@careersandenterprise.co.uk::2a2506f4-19e7-4777-8767-f0efb84bcc1f" providerId="AD" clId="Web-{D2F9F721-2C17-8534-E19F-AAB6FB3F4F18}" dt="2022-08-25T07:44:13.786" v="4"/>
      <pc:docMkLst>
        <pc:docMk/>
      </pc:docMkLst>
      <pc:sldChg chg="modSp">
        <pc:chgData name="Philippa Hartley" userId="S::phartley@careersandenterprise.co.uk::2a2506f4-19e7-4777-8767-f0efb84bcc1f" providerId="AD" clId="Web-{D2F9F721-2C17-8534-E19F-AAB6FB3F4F18}" dt="2022-08-25T07:43:59.192" v="3" actId="20577"/>
        <pc:sldMkLst>
          <pc:docMk/>
          <pc:sldMk cId="3279506855" sldId="263"/>
        </pc:sldMkLst>
        <pc:spChg chg="mod">
          <ac:chgData name="Philippa Hartley" userId="S::phartley@careersandenterprise.co.uk::2a2506f4-19e7-4777-8767-f0efb84bcc1f" providerId="AD" clId="Web-{D2F9F721-2C17-8534-E19F-AAB6FB3F4F18}" dt="2022-08-25T07:43:59.192" v="3" actId="20577"/>
          <ac:spMkLst>
            <pc:docMk/>
            <pc:sldMk cId="3279506855" sldId="263"/>
            <ac:spMk id="4" creationId="{8531A438-93E3-3932-C5F4-771E24FC8361}"/>
          </ac:spMkLst>
        </pc:spChg>
      </pc:sldChg>
      <pc:sldChg chg="modSp">
        <pc:chgData name="Philippa Hartley" userId="S::phartley@careersandenterprise.co.uk::2a2506f4-19e7-4777-8767-f0efb84bcc1f" providerId="AD" clId="Web-{D2F9F721-2C17-8534-E19F-AAB6FB3F4F18}" dt="2022-08-25T07:43:45.160" v="0" actId="20577"/>
        <pc:sldMkLst>
          <pc:docMk/>
          <pc:sldMk cId="1786301906" sldId="285"/>
        </pc:sldMkLst>
        <pc:spChg chg="mod">
          <ac:chgData name="Philippa Hartley" userId="S::phartley@careersandenterprise.co.uk::2a2506f4-19e7-4777-8767-f0efb84bcc1f" providerId="AD" clId="Web-{D2F9F721-2C17-8534-E19F-AAB6FB3F4F18}" dt="2022-08-25T07:43:45.160" v="0" actId="20577"/>
          <ac:spMkLst>
            <pc:docMk/>
            <pc:sldMk cId="1786301906" sldId="285"/>
            <ac:spMk id="3" creationId="{E58D066B-A5D4-5640-87D3-A10DB6059739}"/>
          </ac:spMkLst>
        </pc:spChg>
      </pc:sldChg>
      <pc:sldChg chg="addSp">
        <pc:chgData name="Philippa Hartley" userId="S::phartley@careersandenterprise.co.uk::2a2506f4-19e7-4777-8767-f0efb84bcc1f" providerId="AD" clId="Web-{D2F9F721-2C17-8534-E19F-AAB6FB3F4F18}" dt="2022-08-25T07:44:13.786" v="4"/>
        <pc:sldMkLst>
          <pc:docMk/>
          <pc:sldMk cId="764564060" sldId="296"/>
        </pc:sldMkLst>
        <pc:picChg chg="add">
          <ac:chgData name="Philippa Hartley" userId="S::phartley@careersandenterprise.co.uk::2a2506f4-19e7-4777-8767-f0efb84bcc1f" providerId="AD" clId="Web-{D2F9F721-2C17-8534-E19F-AAB6FB3F4F18}" dt="2022-08-25T07:44:13.786" v="4"/>
          <ac:picMkLst>
            <pc:docMk/>
            <pc:sldMk cId="764564060" sldId="296"/>
            <ac:picMk id="24" creationId="{64CE8E96-6B0B-5531-544E-62F4AD9FD21B}"/>
          </ac:picMkLst>
        </pc:picChg>
      </pc:sldChg>
    </pc:docChg>
  </pc:docChgLst>
  <pc:docChgLst>
    <pc:chgData name="Philippa Hartley" userId="S::phartley@careersandenterprise.co.uk::2a2506f4-19e7-4777-8767-f0efb84bcc1f" providerId="AD" clId="Web-{EAECCB45-605E-E64A-6387-103408ACF684}"/>
    <pc:docChg chg="modSld">
      <pc:chgData name="Philippa Hartley" userId="S::phartley@careersandenterprise.co.uk::2a2506f4-19e7-4777-8767-f0efb84bcc1f" providerId="AD" clId="Web-{EAECCB45-605E-E64A-6387-103408ACF684}" dt="2022-08-27T06:30:02.816" v="8"/>
      <pc:docMkLst>
        <pc:docMk/>
      </pc:docMkLst>
      <pc:sldChg chg="modSp modNotes">
        <pc:chgData name="Philippa Hartley" userId="S::phartley@careersandenterprise.co.uk::2a2506f4-19e7-4777-8767-f0efb84bcc1f" providerId="AD" clId="Web-{EAECCB45-605E-E64A-6387-103408ACF684}" dt="2022-08-27T06:29:52.441" v="7"/>
        <pc:sldMkLst>
          <pc:docMk/>
          <pc:sldMk cId="0" sldId="264"/>
        </pc:sldMkLst>
        <pc:spChg chg="mod">
          <ac:chgData name="Philippa Hartley" userId="S::phartley@careersandenterprise.co.uk::2a2506f4-19e7-4777-8767-f0efb84bcc1f" providerId="AD" clId="Web-{EAECCB45-605E-E64A-6387-103408ACF684}" dt="2022-08-27T06:29:14.955" v="2" actId="20577"/>
          <ac:spMkLst>
            <pc:docMk/>
            <pc:sldMk cId="0" sldId="264"/>
            <ac:spMk id="7" creationId="{DDE6CBE2-8214-F6EA-050E-3F0DB712789B}"/>
          </ac:spMkLst>
        </pc:spChg>
      </pc:sldChg>
      <pc:sldChg chg="modSp modNotes">
        <pc:chgData name="Philippa Hartley" userId="S::phartley@careersandenterprise.co.uk::2a2506f4-19e7-4777-8767-f0efb84bcc1f" providerId="AD" clId="Web-{EAECCB45-605E-E64A-6387-103408ACF684}" dt="2022-08-27T06:30:02.816" v="8"/>
        <pc:sldMkLst>
          <pc:docMk/>
          <pc:sldMk cId="0" sldId="335"/>
        </pc:sldMkLst>
        <pc:spChg chg="mod">
          <ac:chgData name="Philippa Hartley" userId="S::phartley@careersandenterprise.co.uk::2a2506f4-19e7-4777-8767-f0efb84bcc1f" providerId="AD" clId="Web-{EAECCB45-605E-E64A-6387-103408ACF684}" dt="2022-08-27T06:29:05.954" v="1" actId="20577"/>
          <ac:spMkLst>
            <pc:docMk/>
            <pc:sldMk cId="0" sldId="335"/>
            <ac:spMk id="7" creationId="{F2B3E848-20AF-B1CC-F4D5-FCE8CF94BE77}"/>
          </ac:spMkLst>
        </pc:spChg>
      </pc:sldChg>
      <pc:sldChg chg="modSp modNotes">
        <pc:chgData name="Philippa Hartley" userId="S::phartley@careersandenterprise.co.uk::2a2506f4-19e7-4777-8767-f0efb84bcc1f" providerId="AD" clId="Web-{EAECCB45-605E-E64A-6387-103408ACF684}" dt="2022-08-27T06:29:38.878" v="5"/>
        <pc:sldMkLst>
          <pc:docMk/>
          <pc:sldMk cId="0" sldId="336"/>
        </pc:sldMkLst>
        <pc:spChg chg="mod">
          <ac:chgData name="Philippa Hartley" userId="S::phartley@careersandenterprise.co.uk::2a2506f4-19e7-4777-8767-f0efb84bcc1f" providerId="AD" clId="Web-{EAECCB45-605E-E64A-6387-103408ACF684}" dt="2022-08-27T06:29:24.377" v="3" actId="20577"/>
          <ac:spMkLst>
            <pc:docMk/>
            <pc:sldMk cId="0" sldId="336"/>
            <ac:spMk id="7" creationId="{F8FC7244-95FA-DA61-8244-EA9D8EDAFC30}"/>
          </ac:spMkLst>
        </pc:spChg>
      </pc:sldChg>
    </pc:docChg>
  </pc:docChgLst>
  <pc:docChgLst>
    <pc:chgData name="Philippa Hartley" userId="S::phartley@careersandenterprise.co.uk::2a2506f4-19e7-4777-8767-f0efb84bcc1f" providerId="AD" clId="Web-{AD2C9933-1F3D-D3A5-C29D-FCD48B139866}"/>
    <pc:docChg chg="modSld">
      <pc:chgData name="Philippa Hartley" userId="S::phartley@careersandenterprise.co.uk::2a2506f4-19e7-4777-8767-f0efb84bcc1f" providerId="AD" clId="Web-{AD2C9933-1F3D-D3A5-C29D-FCD48B139866}" dt="2022-08-09T13:25:08.247" v="8"/>
      <pc:docMkLst>
        <pc:docMk/>
      </pc:docMkLst>
      <pc:sldChg chg="modNotes">
        <pc:chgData name="Philippa Hartley" userId="S::phartley@careersandenterprise.co.uk::2a2506f4-19e7-4777-8767-f0efb84bcc1f" providerId="AD" clId="Web-{AD2C9933-1F3D-D3A5-C29D-FCD48B139866}" dt="2022-08-09T13:25:08.247" v="8"/>
        <pc:sldMkLst>
          <pc:docMk/>
          <pc:sldMk cId="2598104847" sldId="337"/>
        </pc:sldMkLst>
      </pc:sldChg>
      <pc:sldChg chg="modNotes">
        <pc:chgData name="Philippa Hartley" userId="S::phartley@careersandenterprise.co.uk::2a2506f4-19e7-4777-8767-f0efb84bcc1f" providerId="AD" clId="Web-{AD2C9933-1F3D-D3A5-C29D-FCD48B139866}" dt="2022-08-09T13:23:09.790" v="7"/>
        <pc:sldMkLst>
          <pc:docMk/>
          <pc:sldMk cId="3070110719" sldId="338"/>
        </pc:sldMkLst>
      </pc:sldChg>
    </pc:docChg>
  </pc:docChgLst>
  <pc:docChgLst>
    <pc:chgData name="Philippa Hartley" userId="S::phartley@careersandenterprise.co.uk::2a2506f4-19e7-4777-8767-f0efb84bcc1f" providerId="AD" clId="Web-{5C924728-B606-5DB3-1ADC-24BFCD9F020C}"/>
    <pc:docChg chg="modSld">
      <pc:chgData name="Philippa Hartley" userId="S::phartley@careersandenterprise.co.uk::2a2506f4-19e7-4777-8767-f0efb84bcc1f" providerId="AD" clId="Web-{5C924728-B606-5DB3-1ADC-24BFCD9F020C}" dt="2022-07-11T16:43:56.020" v="140" actId="20577"/>
      <pc:docMkLst>
        <pc:docMk/>
      </pc:docMkLst>
      <pc:sldChg chg="modSp">
        <pc:chgData name="Philippa Hartley" userId="S::phartley@careersandenterprise.co.uk::2a2506f4-19e7-4777-8767-f0efb84bcc1f" providerId="AD" clId="Web-{5C924728-B606-5DB3-1ADC-24BFCD9F020C}" dt="2022-07-11T16:41:07.485" v="120" actId="14100"/>
        <pc:sldMkLst>
          <pc:docMk/>
          <pc:sldMk cId="3008693748" sldId="292"/>
        </pc:sldMkLst>
        <pc:spChg chg="mod">
          <ac:chgData name="Philippa Hartley" userId="S::phartley@careersandenterprise.co.uk::2a2506f4-19e7-4777-8767-f0efb84bcc1f" providerId="AD" clId="Web-{5C924728-B606-5DB3-1ADC-24BFCD9F020C}" dt="2022-07-11T16:41:07.485" v="120" actId="14100"/>
          <ac:spMkLst>
            <pc:docMk/>
            <pc:sldMk cId="3008693748" sldId="292"/>
            <ac:spMk id="10" creationId="{C9DF505A-0AEC-402D-AB6C-C234499C8DF8}"/>
          </ac:spMkLst>
        </pc:spChg>
      </pc:sldChg>
      <pc:sldChg chg="modSp">
        <pc:chgData name="Philippa Hartley" userId="S::phartley@careersandenterprise.co.uk::2a2506f4-19e7-4777-8767-f0efb84bcc1f" providerId="AD" clId="Web-{5C924728-B606-5DB3-1ADC-24BFCD9F020C}" dt="2022-07-11T16:43:56.020" v="140" actId="20577"/>
        <pc:sldMkLst>
          <pc:docMk/>
          <pc:sldMk cId="4169055570" sldId="293"/>
        </pc:sldMkLst>
        <pc:spChg chg="mod">
          <ac:chgData name="Philippa Hartley" userId="S::phartley@careersandenterprise.co.uk::2a2506f4-19e7-4777-8767-f0efb84bcc1f" providerId="AD" clId="Web-{5C924728-B606-5DB3-1ADC-24BFCD9F020C}" dt="2022-07-11T16:43:56.020" v="14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5361BE52-C96D-CA14-6D0B-C074AC9E0E54}"/>
    <pc:docChg chg="modSld">
      <pc:chgData name="Philippa Hartley" userId="S::phartley@careersandenterprise.co.uk::2a2506f4-19e7-4777-8767-f0efb84bcc1f" providerId="AD" clId="Web-{5361BE52-C96D-CA14-6D0B-C074AC9E0E54}" dt="2022-08-24T08:12:52.668" v="23" actId="1076"/>
      <pc:docMkLst>
        <pc:docMk/>
      </pc:docMkLst>
      <pc:sldChg chg="addSp delSp">
        <pc:chgData name="Philippa Hartley" userId="S::phartley@careersandenterprise.co.uk::2a2506f4-19e7-4777-8767-f0efb84bcc1f" providerId="AD" clId="Web-{5361BE52-C96D-CA14-6D0B-C074AC9E0E54}" dt="2022-08-24T08:12:19.025" v="9"/>
        <pc:sldMkLst>
          <pc:docMk/>
          <pc:sldMk cId="2240008313" sldId="289"/>
        </pc:sldMkLst>
        <pc:grpChg chg="add">
          <ac:chgData name="Philippa Hartley" userId="S::phartley@careersandenterprise.co.uk::2a2506f4-19e7-4777-8767-f0efb84bcc1f" providerId="AD" clId="Web-{5361BE52-C96D-CA14-6D0B-C074AC9E0E54}" dt="2022-08-24T08:12:19.025" v="9"/>
          <ac:grpSpMkLst>
            <pc:docMk/>
            <pc:sldMk cId="2240008313" sldId="289"/>
            <ac:grpSpMk id="11" creationId="{BDFAA0BE-8918-746A-7FB4-F4CA4ADEDD1B}"/>
          </ac:grpSpMkLst>
        </pc:grpChg>
        <pc:picChg chg="del">
          <ac:chgData name="Philippa Hartley" userId="S::phartley@careersandenterprise.co.uk::2a2506f4-19e7-4777-8767-f0efb84bcc1f" providerId="AD" clId="Web-{5361BE52-C96D-CA14-6D0B-C074AC9E0E54}" dt="2022-08-24T08:12:15.275" v="8"/>
          <ac:picMkLst>
            <pc:docMk/>
            <pc:sldMk cId="2240008313" sldId="289"/>
            <ac:picMk id="7" creationId="{874B5EDC-C0E0-9F48-A693-DC49CE6DF68A}"/>
          </ac:picMkLst>
        </pc:picChg>
        <pc:picChg chg="add">
          <ac:chgData name="Philippa Hartley" userId="S::phartley@careersandenterprise.co.uk::2a2506f4-19e7-4777-8767-f0efb84bcc1f" providerId="AD" clId="Web-{5361BE52-C96D-CA14-6D0B-C074AC9E0E54}" dt="2022-08-24T08:12:19.025" v="9"/>
          <ac:picMkLst>
            <pc:docMk/>
            <pc:sldMk cId="2240008313" sldId="289"/>
            <ac:picMk id="10" creationId="{71B9CCC4-2939-BD73-F21F-6FAD1DF414AC}"/>
          </ac:picMkLst>
        </pc:picChg>
        <pc:picChg chg="add">
          <ac:chgData name="Philippa Hartley" userId="S::phartley@careersandenterprise.co.uk::2a2506f4-19e7-4777-8767-f0efb84bcc1f" providerId="AD" clId="Web-{5361BE52-C96D-CA14-6D0B-C074AC9E0E54}" dt="2022-08-24T08:12:19.025" v="9"/>
          <ac:picMkLst>
            <pc:docMk/>
            <pc:sldMk cId="2240008313" sldId="289"/>
            <ac:picMk id="12" creationId="{0DE689DE-F120-E9A5-7EAB-3823687B473A}"/>
          </ac:picMkLst>
        </pc:picChg>
        <pc:picChg chg="add">
          <ac:chgData name="Philippa Hartley" userId="S::phartley@careersandenterprise.co.uk::2a2506f4-19e7-4777-8767-f0efb84bcc1f" providerId="AD" clId="Web-{5361BE52-C96D-CA14-6D0B-C074AC9E0E54}" dt="2022-08-24T08:12:19.025" v="9"/>
          <ac:picMkLst>
            <pc:docMk/>
            <pc:sldMk cId="2240008313" sldId="289"/>
            <ac:picMk id="13" creationId="{0227C152-30D0-1E43-A979-1EB9902EC751}"/>
          </ac:picMkLst>
        </pc:picChg>
        <pc:picChg chg="add">
          <ac:chgData name="Philippa Hartley" userId="S::phartley@careersandenterprise.co.uk::2a2506f4-19e7-4777-8767-f0efb84bcc1f" providerId="AD" clId="Web-{5361BE52-C96D-CA14-6D0B-C074AC9E0E54}" dt="2022-08-24T08:12:19.025" v="9"/>
          <ac:picMkLst>
            <pc:docMk/>
            <pc:sldMk cId="2240008313" sldId="289"/>
            <ac:picMk id="14" creationId="{E4A36560-5E4A-1427-49E3-6882936ED531}"/>
          </ac:picMkLst>
        </pc:picChg>
        <pc:picChg chg="add">
          <ac:chgData name="Philippa Hartley" userId="S::phartley@careersandenterprise.co.uk::2a2506f4-19e7-4777-8767-f0efb84bcc1f" providerId="AD" clId="Web-{5361BE52-C96D-CA14-6D0B-C074AC9E0E54}" dt="2022-08-24T08:12:19.025" v="9"/>
          <ac:picMkLst>
            <pc:docMk/>
            <pc:sldMk cId="2240008313" sldId="289"/>
            <ac:picMk id="15" creationId="{3C288FE8-50B4-C761-D520-712C8E35F693}"/>
          </ac:picMkLst>
        </pc:picChg>
        <pc:picChg chg="add">
          <ac:chgData name="Philippa Hartley" userId="S::phartley@careersandenterprise.co.uk::2a2506f4-19e7-4777-8767-f0efb84bcc1f" providerId="AD" clId="Web-{5361BE52-C96D-CA14-6D0B-C074AC9E0E54}" dt="2022-08-24T08:12:19.025" v="9"/>
          <ac:picMkLst>
            <pc:docMk/>
            <pc:sldMk cId="2240008313" sldId="289"/>
            <ac:picMk id="16" creationId="{5BFA5739-7C84-8A34-876A-BE7AB01CD535}"/>
          </ac:picMkLst>
        </pc:picChg>
        <pc:picChg chg="del">
          <ac:chgData name="Philippa Hartley" userId="S::phartley@careersandenterprise.co.uk::2a2506f4-19e7-4777-8767-f0efb84bcc1f" providerId="AD" clId="Web-{5361BE52-C96D-CA14-6D0B-C074AC9E0E54}" dt="2022-08-24T08:12:13.587" v="4"/>
          <ac:picMkLst>
            <pc:docMk/>
            <pc:sldMk cId="2240008313" sldId="289"/>
            <ac:picMk id="19" creationId="{6B31C2BA-3015-4F7E-AC3D-0EF0DE684FDF}"/>
          </ac:picMkLst>
        </pc:picChg>
        <pc:picChg chg="add">
          <ac:chgData name="Philippa Hartley" userId="S::phartley@careersandenterprise.co.uk::2a2506f4-19e7-4777-8767-f0efb84bcc1f" providerId="AD" clId="Web-{5361BE52-C96D-CA14-6D0B-C074AC9E0E54}" dt="2022-08-24T08:12:19.025" v="9"/>
          <ac:picMkLst>
            <pc:docMk/>
            <pc:sldMk cId="2240008313" sldId="289"/>
            <ac:picMk id="20" creationId="{3DBD608F-D679-86B0-7A9A-7A9CD73986AB}"/>
          </ac:picMkLst>
        </pc:picChg>
        <pc:picChg chg="add">
          <ac:chgData name="Philippa Hartley" userId="S::phartley@careersandenterprise.co.uk::2a2506f4-19e7-4777-8767-f0efb84bcc1f" providerId="AD" clId="Web-{5361BE52-C96D-CA14-6D0B-C074AC9E0E54}" dt="2022-08-24T08:12:19.025" v="9"/>
          <ac:picMkLst>
            <pc:docMk/>
            <pc:sldMk cId="2240008313" sldId="289"/>
            <ac:picMk id="21" creationId="{00E67A2F-1D33-F28D-018C-48D250F75228}"/>
          </ac:picMkLst>
        </pc:picChg>
        <pc:picChg chg="add">
          <ac:chgData name="Philippa Hartley" userId="S::phartley@careersandenterprise.co.uk::2a2506f4-19e7-4777-8767-f0efb84bcc1f" providerId="AD" clId="Web-{5361BE52-C96D-CA14-6D0B-C074AC9E0E54}" dt="2022-08-24T08:12:19.025" v="9"/>
          <ac:picMkLst>
            <pc:docMk/>
            <pc:sldMk cId="2240008313" sldId="289"/>
            <ac:picMk id="22" creationId="{94A8C958-A264-3A3B-E8AE-BFB0D0182580}"/>
          </ac:picMkLst>
        </pc:picChg>
        <pc:picChg chg="del">
          <ac:chgData name="Philippa Hartley" userId="S::phartley@careersandenterprise.co.uk::2a2506f4-19e7-4777-8767-f0efb84bcc1f" providerId="AD" clId="Web-{5361BE52-C96D-CA14-6D0B-C074AC9E0E54}" dt="2022-08-24T08:12:12.681" v="3"/>
          <ac:picMkLst>
            <pc:docMk/>
            <pc:sldMk cId="2240008313" sldId="289"/>
            <ac:picMk id="26" creationId="{DC57CFB8-8062-40DF-AF98-5314F1CD28F4}"/>
          </ac:picMkLst>
        </pc:picChg>
        <pc:picChg chg="del">
          <ac:chgData name="Philippa Hartley" userId="S::phartley@careersandenterprise.co.uk::2a2506f4-19e7-4777-8767-f0efb84bcc1f" providerId="AD" clId="Web-{5361BE52-C96D-CA14-6D0B-C074AC9E0E54}" dt="2022-08-24T08:12:13.697" v="5"/>
          <ac:picMkLst>
            <pc:docMk/>
            <pc:sldMk cId="2240008313" sldId="289"/>
            <ac:picMk id="1028" creationId="{2D2A5AD0-FB39-4ED3-985B-B10E368CB070}"/>
          </ac:picMkLst>
        </pc:picChg>
        <pc:picChg chg="del">
          <ac:chgData name="Philippa Hartley" userId="S::phartley@careersandenterprise.co.uk::2a2506f4-19e7-4777-8767-f0efb84bcc1f" providerId="AD" clId="Web-{5361BE52-C96D-CA14-6D0B-C074AC9E0E54}" dt="2022-08-24T08:12:14.275" v="6"/>
          <ac:picMkLst>
            <pc:docMk/>
            <pc:sldMk cId="2240008313" sldId="289"/>
            <ac:picMk id="1030" creationId="{914C262B-DD6B-4B7A-99EE-D48000CCB2C1}"/>
          </ac:picMkLst>
        </pc:picChg>
        <pc:picChg chg="del">
          <ac:chgData name="Philippa Hartley" userId="S::phartley@careersandenterprise.co.uk::2a2506f4-19e7-4777-8767-f0efb84bcc1f" providerId="AD" clId="Web-{5361BE52-C96D-CA14-6D0B-C074AC9E0E54}" dt="2022-08-24T08:12:14.900" v="7"/>
          <ac:picMkLst>
            <pc:docMk/>
            <pc:sldMk cId="2240008313" sldId="289"/>
            <ac:picMk id="1032" creationId="{B6BA8DED-F07A-4A63-A7A3-06BE1BC9B406}"/>
          </ac:picMkLst>
        </pc:picChg>
        <pc:picChg chg="del">
          <ac:chgData name="Philippa Hartley" userId="S::phartley@careersandenterprise.co.uk::2a2506f4-19e7-4777-8767-f0efb84bcc1f" providerId="AD" clId="Web-{5361BE52-C96D-CA14-6D0B-C074AC9E0E54}" dt="2022-08-24T08:12:12.165" v="2"/>
          <ac:picMkLst>
            <pc:docMk/>
            <pc:sldMk cId="2240008313" sldId="289"/>
            <ac:picMk id="1034" creationId="{63467C0D-3909-4522-A5AB-E42AD5CED5B2}"/>
          </ac:picMkLst>
        </pc:picChg>
        <pc:picChg chg="del">
          <ac:chgData name="Philippa Hartley" userId="S::phartley@careersandenterprise.co.uk::2a2506f4-19e7-4777-8767-f0efb84bcc1f" providerId="AD" clId="Web-{5361BE52-C96D-CA14-6D0B-C074AC9E0E54}" dt="2022-08-24T08:12:11.837" v="1"/>
          <ac:picMkLst>
            <pc:docMk/>
            <pc:sldMk cId="2240008313" sldId="289"/>
            <ac:picMk id="1036" creationId="{292F63C2-48EA-45F1-BFB1-F7CB0BD6EF63}"/>
          </ac:picMkLst>
        </pc:picChg>
        <pc:picChg chg="del">
          <ac:chgData name="Philippa Hartley" userId="S::phartley@careersandenterprise.co.uk::2a2506f4-19e7-4777-8767-f0efb84bcc1f" providerId="AD" clId="Web-{5361BE52-C96D-CA14-6D0B-C074AC9E0E54}" dt="2022-08-24T08:12:11.149" v="0"/>
          <ac:picMkLst>
            <pc:docMk/>
            <pc:sldMk cId="2240008313" sldId="289"/>
            <ac:picMk id="1038" creationId="{18F0691D-6F4C-4AE4-9E6F-7D0C46E4C495}"/>
          </ac:picMkLst>
        </pc:picChg>
      </pc:sldChg>
      <pc:sldChg chg="delSp modSp">
        <pc:chgData name="Philippa Hartley" userId="S::phartley@careersandenterprise.co.uk::2a2506f4-19e7-4777-8767-f0efb84bcc1f" providerId="AD" clId="Web-{5361BE52-C96D-CA14-6D0B-C074AC9E0E54}" dt="2022-08-24T08:12:46.215" v="21" actId="1076"/>
        <pc:sldMkLst>
          <pc:docMk/>
          <pc:sldMk cId="2008991689" sldId="303"/>
        </pc:sldMkLst>
        <pc:picChg chg="del">
          <ac:chgData name="Philippa Hartley" userId="S::phartley@careersandenterprise.co.uk::2a2506f4-19e7-4777-8767-f0efb84bcc1f" providerId="AD" clId="Web-{5361BE52-C96D-CA14-6D0B-C074AC9E0E54}" dt="2022-08-24T08:12:38.995" v="17"/>
          <ac:picMkLst>
            <pc:docMk/>
            <pc:sldMk cId="2008991689" sldId="303"/>
            <ac:picMk id="3" creationId="{D2D8D313-4E17-2465-E49C-B0B9B704C5BB}"/>
          </ac:picMkLst>
        </pc:picChg>
        <pc:picChg chg="mod">
          <ac:chgData name="Philippa Hartley" userId="S::phartley@careersandenterprise.co.uk::2a2506f4-19e7-4777-8767-f0efb84bcc1f" providerId="AD" clId="Web-{5361BE52-C96D-CA14-6D0B-C074AC9E0E54}" dt="2022-08-24T08:12:46.215" v="21" actId="1076"/>
          <ac:picMkLst>
            <pc:docMk/>
            <pc:sldMk cId="2008991689" sldId="303"/>
            <ac:picMk id="4" creationId="{7B193EC1-8998-AB8C-0C17-D55231F27F47}"/>
          </ac:picMkLst>
        </pc:picChg>
        <pc:picChg chg="mod">
          <ac:chgData name="Philippa Hartley" userId="S::phartley@careersandenterprise.co.uk::2a2506f4-19e7-4777-8767-f0efb84bcc1f" providerId="AD" clId="Web-{5361BE52-C96D-CA14-6D0B-C074AC9E0E54}" dt="2022-08-24T08:12:43.808" v="20" actId="1076"/>
          <ac:picMkLst>
            <pc:docMk/>
            <pc:sldMk cId="2008991689" sldId="303"/>
            <ac:picMk id="12" creationId="{501F9FFF-E609-AC9D-D7B7-EC511AF87342}"/>
          </ac:picMkLst>
        </pc:picChg>
      </pc:sldChg>
      <pc:sldChg chg="delSp modSp">
        <pc:chgData name="Philippa Hartley" userId="S::phartley@careersandenterprise.co.uk::2a2506f4-19e7-4777-8767-f0efb84bcc1f" providerId="AD" clId="Web-{5361BE52-C96D-CA14-6D0B-C074AC9E0E54}" dt="2022-08-24T08:12:52.668" v="23" actId="1076"/>
        <pc:sldMkLst>
          <pc:docMk/>
          <pc:sldMk cId="4218534797" sldId="304"/>
        </pc:sldMkLst>
        <pc:picChg chg="mod">
          <ac:chgData name="Philippa Hartley" userId="S::phartley@careersandenterprise.co.uk::2a2506f4-19e7-4777-8767-f0efb84bcc1f" providerId="AD" clId="Web-{5361BE52-C96D-CA14-6D0B-C074AC9E0E54}" dt="2022-08-24T08:12:52.668" v="23" actId="1076"/>
          <ac:picMkLst>
            <pc:docMk/>
            <pc:sldMk cId="4218534797" sldId="304"/>
            <ac:picMk id="2" creationId="{3DEF1A58-7B41-BF1A-3096-239983786014}"/>
          </ac:picMkLst>
        </pc:picChg>
        <pc:picChg chg="del">
          <ac:chgData name="Philippa Hartley" userId="S::phartley@careersandenterprise.co.uk::2a2506f4-19e7-4777-8767-f0efb84bcc1f" providerId="AD" clId="Web-{5361BE52-C96D-CA14-6D0B-C074AC9E0E54}" dt="2022-08-24T08:12:22.822" v="10"/>
          <ac:picMkLst>
            <pc:docMk/>
            <pc:sldMk cId="4218534797" sldId="304"/>
            <ac:picMk id="3" creationId="{D2D8D313-4E17-2465-E49C-B0B9B704C5BB}"/>
          </ac:picMkLst>
        </pc:picChg>
        <pc:picChg chg="mod">
          <ac:chgData name="Philippa Hartley" userId="S::phartley@careersandenterprise.co.uk::2a2506f4-19e7-4777-8767-f0efb84bcc1f" providerId="AD" clId="Web-{5361BE52-C96D-CA14-6D0B-C074AC9E0E54}" dt="2022-08-24T08:12:28.635" v="13" actId="1076"/>
          <ac:picMkLst>
            <pc:docMk/>
            <pc:sldMk cId="4218534797" sldId="304"/>
            <ac:picMk id="12" creationId="{501F9FFF-E609-AC9D-D7B7-EC511AF87342}"/>
          </ac:picMkLst>
        </pc:picChg>
      </pc:sldChg>
      <pc:sldChg chg="delSp modSp">
        <pc:chgData name="Philippa Hartley" userId="S::phartley@careersandenterprise.co.uk::2a2506f4-19e7-4777-8767-f0efb84bcc1f" providerId="AD" clId="Web-{5361BE52-C96D-CA14-6D0B-C074AC9E0E54}" dt="2022-08-24T08:12:49.419" v="22" actId="1076"/>
        <pc:sldMkLst>
          <pc:docMk/>
          <pc:sldMk cId="3340209542" sldId="305"/>
        </pc:sldMkLst>
        <pc:picChg chg="del">
          <ac:chgData name="Philippa Hartley" userId="S::phartley@careersandenterprise.co.uk::2a2506f4-19e7-4777-8767-f0efb84bcc1f" providerId="AD" clId="Web-{5361BE52-C96D-CA14-6D0B-C074AC9E0E54}" dt="2022-08-24T08:12:31.949" v="14"/>
          <ac:picMkLst>
            <pc:docMk/>
            <pc:sldMk cId="3340209542" sldId="305"/>
            <ac:picMk id="3" creationId="{D2D8D313-4E17-2465-E49C-B0B9B704C5BB}"/>
          </ac:picMkLst>
        </pc:picChg>
        <pc:picChg chg="mod">
          <ac:chgData name="Philippa Hartley" userId="S::phartley@careersandenterprise.co.uk::2a2506f4-19e7-4777-8767-f0efb84bcc1f" providerId="AD" clId="Web-{5361BE52-C96D-CA14-6D0B-C074AC9E0E54}" dt="2022-08-24T08:12:49.419" v="22" actId="1076"/>
          <ac:picMkLst>
            <pc:docMk/>
            <pc:sldMk cId="3340209542" sldId="305"/>
            <ac:picMk id="4" creationId="{9159D7CB-353E-55BE-40E6-48B14486A6AC}"/>
          </ac:picMkLst>
        </pc:picChg>
        <pc:picChg chg="mod">
          <ac:chgData name="Philippa Hartley" userId="S::phartley@careersandenterprise.co.uk::2a2506f4-19e7-4777-8767-f0efb84bcc1f" providerId="AD" clId="Web-{5361BE52-C96D-CA14-6D0B-C074AC9E0E54}" dt="2022-08-24T08:12:36.558" v="16" actId="14100"/>
          <ac:picMkLst>
            <pc:docMk/>
            <pc:sldMk cId="3340209542" sldId="305"/>
            <ac:picMk id="12" creationId="{501F9FFF-E609-AC9D-D7B7-EC511AF87342}"/>
          </ac:picMkLst>
        </pc:picChg>
      </pc:sldChg>
    </pc:docChg>
  </pc:docChgLst>
  <pc:docChgLst>
    <pc:chgData name="Diana Scutelnicu" userId="S::dscutelnicu@careersandenterprise.co.uk::72c4b835-fb81-47fd-b993-4582ae31168e" providerId="AD" clId="Web-{1D21519F-4BF7-D8F4-1B62-F65FEB6A788D}"/>
    <pc:docChg chg="modSld">
      <pc:chgData name="Diana Scutelnicu" userId="S::dscutelnicu@careersandenterprise.co.uk::72c4b835-fb81-47fd-b993-4582ae31168e" providerId="AD" clId="Web-{1D21519F-4BF7-D8F4-1B62-F65FEB6A788D}" dt="2022-08-26T14:51:43.667" v="374" actId="20577"/>
      <pc:docMkLst>
        <pc:docMk/>
      </pc:docMkLst>
      <pc:sldChg chg="modSp">
        <pc:chgData name="Diana Scutelnicu" userId="S::dscutelnicu@careersandenterprise.co.uk::72c4b835-fb81-47fd-b993-4582ae31168e" providerId="AD" clId="Web-{1D21519F-4BF7-D8F4-1B62-F65FEB6A788D}" dt="2022-08-26T14:20:53.029" v="123" actId="1076"/>
        <pc:sldMkLst>
          <pc:docMk/>
          <pc:sldMk cId="1457694746" sldId="260"/>
        </pc:sldMkLst>
        <pc:spChg chg="mod">
          <ac:chgData name="Diana Scutelnicu" userId="S::dscutelnicu@careersandenterprise.co.uk::72c4b835-fb81-47fd-b993-4582ae31168e" providerId="AD" clId="Web-{1D21519F-4BF7-D8F4-1B62-F65FEB6A788D}" dt="2022-08-26T14:20:43.716" v="117" actId="20577"/>
          <ac:spMkLst>
            <pc:docMk/>
            <pc:sldMk cId="1457694746" sldId="260"/>
            <ac:spMk id="2" creationId="{00000000-0000-0000-0000-000000000000}"/>
          </ac:spMkLst>
        </pc:spChg>
        <pc:spChg chg="mod">
          <ac:chgData name="Diana Scutelnicu" userId="S::dscutelnicu@careersandenterprise.co.uk::72c4b835-fb81-47fd-b993-4582ae31168e" providerId="AD" clId="Web-{1D21519F-4BF7-D8F4-1B62-F65FEB6A788D}" dt="2022-08-26T14:20:53.013" v="118" actId="1076"/>
          <ac:spMkLst>
            <pc:docMk/>
            <pc:sldMk cId="1457694746" sldId="260"/>
            <ac:spMk id="4" creationId="{EB58B553-BA19-0460-CCE4-C93784FF7A5F}"/>
          </ac:spMkLst>
        </pc:spChg>
        <pc:spChg chg="mod">
          <ac:chgData name="Diana Scutelnicu" userId="S::dscutelnicu@careersandenterprise.co.uk::72c4b835-fb81-47fd-b993-4582ae31168e" providerId="AD" clId="Web-{1D21519F-4BF7-D8F4-1B62-F65FEB6A788D}" dt="2022-08-26T14:20:53.013" v="119" actId="1076"/>
          <ac:spMkLst>
            <pc:docMk/>
            <pc:sldMk cId="1457694746" sldId="260"/>
            <ac:spMk id="5" creationId="{F0F3F790-B61B-684D-DDCC-17CE1B402ADB}"/>
          </ac:spMkLst>
        </pc:spChg>
        <pc:spChg chg="mod">
          <ac:chgData name="Diana Scutelnicu" userId="S::dscutelnicu@careersandenterprise.co.uk::72c4b835-fb81-47fd-b993-4582ae31168e" providerId="AD" clId="Web-{1D21519F-4BF7-D8F4-1B62-F65FEB6A788D}" dt="2022-08-26T14:20:53.013" v="120" actId="1076"/>
          <ac:spMkLst>
            <pc:docMk/>
            <pc:sldMk cId="1457694746" sldId="260"/>
            <ac:spMk id="6" creationId="{1E438C94-8F2C-7792-40D1-3736F3AE8C86}"/>
          </ac:spMkLst>
        </pc:spChg>
        <pc:picChg chg="mod">
          <ac:chgData name="Diana Scutelnicu" userId="S::dscutelnicu@careersandenterprise.co.uk::72c4b835-fb81-47fd-b993-4582ae31168e" providerId="AD" clId="Web-{1D21519F-4BF7-D8F4-1B62-F65FEB6A788D}" dt="2022-08-26T14:20:53.013" v="121" actId="1076"/>
          <ac:picMkLst>
            <pc:docMk/>
            <pc:sldMk cId="1457694746" sldId="260"/>
            <ac:picMk id="13" creationId="{9486CC49-6062-BA48-19DA-452BA4CAB6CA}"/>
          </ac:picMkLst>
        </pc:picChg>
        <pc:picChg chg="mod">
          <ac:chgData name="Diana Scutelnicu" userId="S::dscutelnicu@careersandenterprise.co.uk::72c4b835-fb81-47fd-b993-4582ae31168e" providerId="AD" clId="Web-{1D21519F-4BF7-D8F4-1B62-F65FEB6A788D}" dt="2022-08-26T14:20:53.029" v="122" actId="1076"/>
          <ac:picMkLst>
            <pc:docMk/>
            <pc:sldMk cId="1457694746" sldId="260"/>
            <ac:picMk id="14" creationId="{0EE15B97-28C3-B084-5A37-98B6C0A9368D}"/>
          </ac:picMkLst>
        </pc:picChg>
        <pc:picChg chg="mod">
          <ac:chgData name="Diana Scutelnicu" userId="S::dscutelnicu@careersandenterprise.co.uk::72c4b835-fb81-47fd-b993-4582ae31168e" providerId="AD" clId="Web-{1D21519F-4BF7-D8F4-1B62-F65FEB6A788D}" dt="2022-08-26T14:20:53.029" v="123" actId="1076"/>
          <ac:picMkLst>
            <pc:docMk/>
            <pc:sldMk cId="1457694746" sldId="260"/>
            <ac:picMk id="15" creationId="{DF83B0F7-0BBB-0694-44C3-2A228853CA33}"/>
          </ac:picMkLst>
        </pc:picChg>
      </pc:sldChg>
      <pc:sldChg chg="modSp">
        <pc:chgData name="Diana Scutelnicu" userId="S::dscutelnicu@careersandenterprise.co.uk::72c4b835-fb81-47fd-b993-4582ae31168e" providerId="AD" clId="Web-{1D21519F-4BF7-D8F4-1B62-F65FEB6A788D}" dt="2022-08-26T14:09:14.669" v="39" actId="20577"/>
        <pc:sldMkLst>
          <pc:docMk/>
          <pc:sldMk cId="2839086809" sldId="262"/>
        </pc:sldMkLst>
        <pc:spChg chg="mod">
          <ac:chgData name="Diana Scutelnicu" userId="S::dscutelnicu@careersandenterprise.co.uk::72c4b835-fb81-47fd-b993-4582ae31168e" providerId="AD" clId="Web-{1D21519F-4BF7-D8F4-1B62-F65FEB6A788D}" dt="2022-08-26T14:09:03.481" v="34" actId="20577"/>
          <ac:spMkLst>
            <pc:docMk/>
            <pc:sldMk cId="2839086809" sldId="262"/>
            <ac:spMk id="3" creationId="{73F7930A-B75A-ED47-B671-F64D82EA86D6}"/>
          </ac:spMkLst>
        </pc:spChg>
        <pc:spChg chg="mod">
          <ac:chgData name="Diana Scutelnicu" userId="S::dscutelnicu@careersandenterprise.co.uk::72c4b835-fb81-47fd-b993-4582ae31168e" providerId="AD" clId="Web-{1D21519F-4BF7-D8F4-1B62-F65FEB6A788D}" dt="2022-08-26T14:09:06.153" v="36" actId="20577"/>
          <ac:spMkLst>
            <pc:docMk/>
            <pc:sldMk cId="2839086809" sldId="262"/>
            <ac:spMk id="4" creationId="{E6085741-4222-1949-B149-FF751E1EE3B7}"/>
          </ac:spMkLst>
        </pc:spChg>
        <pc:spChg chg="mod">
          <ac:chgData name="Diana Scutelnicu" userId="S::dscutelnicu@careersandenterprise.co.uk::72c4b835-fb81-47fd-b993-4582ae31168e" providerId="AD" clId="Web-{1D21519F-4BF7-D8F4-1B62-F65FEB6A788D}" dt="2022-08-26T14:09:12.013" v="37" actId="20577"/>
          <ac:spMkLst>
            <pc:docMk/>
            <pc:sldMk cId="2839086809" sldId="262"/>
            <ac:spMk id="5" creationId="{3EF52478-F4E4-674F-83ED-41A1DFBAAF9D}"/>
          </ac:spMkLst>
        </pc:spChg>
        <pc:spChg chg="mod">
          <ac:chgData name="Diana Scutelnicu" userId="S::dscutelnicu@careersandenterprise.co.uk::72c4b835-fb81-47fd-b993-4582ae31168e" providerId="AD" clId="Web-{1D21519F-4BF7-D8F4-1B62-F65FEB6A788D}" dt="2022-08-26T14:09:14.669" v="39" actId="20577"/>
          <ac:spMkLst>
            <pc:docMk/>
            <pc:sldMk cId="2839086809" sldId="262"/>
            <ac:spMk id="8" creationId="{2A463CFE-DA5B-6341-BEAE-A0CCD088C9F2}"/>
          </ac:spMkLst>
        </pc:spChg>
      </pc:sldChg>
      <pc:sldChg chg="modSp">
        <pc:chgData name="Diana Scutelnicu" userId="S::dscutelnicu@careersandenterprise.co.uk::72c4b835-fb81-47fd-b993-4582ae31168e" providerId="AD" clId="Web-{1D21519F-4BF7-D8F4-1B62-F65FEB6A788D}" dt="2022-08-26T14:08:43.840" v="29" actId="1076"/>
        <pc:sldMkLst>
          <pc:docMk/>
          <pc:sldMk cId="3279506855" sldId="263"/>
        </pc:sldMkLst>
        <pc:spChg chg="mod">
          <ac:chgData name="Diana Scutelnicu" userId="S::dscutelnicu@careersandenterprise.co.uk::72c4b835-fb81-47fd-b993-4582ae31168e" providerId="AD" clId="Web-{1D21519F-4BF7-D8F4-1B62-F65FEB6A788D}" dt="2022-08-26T14:08:40.825" v="28" actId="1076"/>
          <ac:spMkLst>
            <pc:docMk/>
            <pc:sldMk cId="3279506855" sldId="263"/>
            <ac:spMk id="2" creationId="{3E9BBF76-F44C-8548-A670-F8CD7AEC63DB}"/>
          </ac:spMkLst>
        </pc:spChg>
        <pc:spChg chg="mod">
          <ac:chgData name="Diana Scutelnicu" userId="S::dscutelnicu@careersandenterprise.co.uk::72c4b835-fb81-47fd-b993-4582ae31168e" providerId="AD" clId="Web-{1D21519F-4BF7-D8F4-1B62-F65FEB6A788D}" dt="2022-08-26T14:08:43.840" v="29" actId="1076"/>
          <ac:spMkLst>
            <pc:docMk/>
            <pc:sldMk cId="3279506855" sldId="263"/>
            <ac:spMk id="4" creationId="{8531A438-93E3-3932-C5F4-771E24FC8361}"/>
          </ac:spMkLst>
        </pc:spChg>
      </pc:sldChg>
      <pc:sldChg chg="modSp">
        <pc:chgData name="Diana Scutelnicu" userId="S::dscutelnicu@careersandenterprise.co.uk::72c4b835-fb81-47fd-b993-4582ae31168e" providerId="AD" clId="Web-{1D21519F-4BF7-D8F4-1B62-F65FEB6A788D}" dt="2022-08-26T14:23:41.751" v="174" actId="20577"/>
        <pc:sldMkLst>
          <pc:docMk/>
          <pc:sldMk cId="0" sldId="264"/>
        </pc:sldMkLst>
        <pc:spChg chg="mod">
          <ac:chgData name="Diana Scutelnicu" userId="S::dscutelnicu@careersandenterprise.co.uk::72c4b835-fb81-47fd-b993-4582ae31168e" providerId="AD" clId="Web-{1D21519F-4BF7-D8F4-1B62-F65FEB6A788D}" dt="2022-08-26T14:23:20.454" v="170" actId="20577"/>
          <ac:spMkLst>
            <pc:docMk/>
            <pc:sldMk cId="0" sldId="264"/>
            <ac:spMk id="5" creationId="{AB303AE3-4946-ADC2-CF25-85B3652797BA}"/>
          </ac:spMkLst>
        </pc:spChg>
        <pc:spChg chg="mod">
          <ac:chgData name="Diana Scutelnicu" userId="S::dscutelnicu@careersandenterprise.co.uk::72c4b835-fb81-47fd-b993-4582ae31168e" providerId="AD" clId="Web-{1D21519F-4BF7-D8F4-1B62-F65FEB6A788D}" dt="2022-08-26T14:23:24.532" v="171" actId="20577"/>
          <ac:spMkLst>
            <pc:docMk/>
            <pc:sldMk cId="0" sldId="264"/>
            <ac:spMk id="7" creationId="{DDE6CBE2-8214-F6EA-050E-3F0DB712789B}"/>
          </ac:spMkLst>
        </pc:spChg>
        <pc:spChg chg="mod">
          <ac:chgData name="Diana Scutelnicu" userId="S::dscutelnicu@careersandenterprise.co.uk::72c4b835-fb81-47fd-b993-4582ae31168e" providerId="AD" clId="Web-{1D21519F-4BF7-D8F4-1B62-F65FEB6A788D}" dt="2022-08-26T14:23:41.751" v="174" actId="20577"/>
          <ac:spMkLst>
            <pc:docMk/>
            <pc:sldMk cId="0" sldId="264"/>
            <ac:spMk id="212" creationId="{00000000-0000-0000-0000-000000000000}"/>
          </ac:spMkLst>
        </pc:spChg>
      </pc:sldChg>
      <pc:sldChg chg="modSp">
        <pc:chgData name="Diana Scutelnicu" userId="S::dscutelnicu@careersandenterprise.co.uk::72c4b835-fb81-47fd-b993-4582ae31168e" providerId="AD" clId="Web-{1D21519F-4BF7-D8F4-1B62-F65FEB6A788D}" dt="2022-08-26T14:00:35.292" v="14" actId="20577"/>
        <pc:sldMkLst>
          <pc:docMk/>
          <pc:sldMk cId="2908774329" sldId="265"/>
        </pc:sldMkLst>
        <pc:spChg chg="mod">
          <ac:chgData name="Diana Scutelnicu" userId="S::dscutelnicu@careersandenterprise.co.uk::72c4b835-fb81-47fd-b993-4582ae31168e" providerId="AD" clId="Web-{1D21519F-4BF7-D8F4-1B62-F65FEB6A788D}" dt="2022-08-26T14:00:28.480" v="11" actId="20577"/>
          <ac:spMkLst>
            <pc:docMk/>
            <pc:sldMk cId="2908774329" sldId="265"/>
            <ac:spMk id="2" creationId="{CF8D53C1-6EFB-2D4E-BA80-9A9F2FCD68BC}"/>
          </ac:spMkLst>
        </pc:spChg>
        <pc:spChg chg="mod">
          <ac:chgData name="Diana Scutelnicu" userId="S::dscutelnicu@careersandenterprise.co.uk::72c4b835-fb81-47fd-b993-4582ae31168e" providerId="AD" clId="Web-{1D21519F-4BF7-D8F4-1B62-F65FEB6A788D}" dt="2022-08-26T14:00:35.292" v="14" actId="20577"/>
          <ac:spMkLst>
            <pc:docMk/>
            <pc:sldMk cId="2908774329" sldId="265"/>
            <ac:spMk id="4" creationId="{5B18C8AE-AB4D-044D-99D4-7328ABAFD045}"/>
          </ac:spMkLst>
        </pc:spChg>
      </pc:sldChg>
      <pc:sldChg chg="modSp">
        <pc:chgData name="Diana Scutelnicu" userId="S::dscutelnicu@careersandenterprise.co.uk::72c4b835-fb81-47fd-b993-4582ae31168e" providerId="AD" clId="Web-{1D21519F-4BF7-D8F4-1B62-F65FEB6A788D}" dt="2022-08-26T14:00:02.885" v="6" actId="1076"/>
        <pc:sldMkLst>
          <pc:docMk/>
          <pc:sldMk cId="3532778758" sldId="266"/>
        </pc:sldMkLst>
        <pc:spChg chg="mod">
          <ac:chgData name="Diana Scutelnicu" userId="S::dscutelnicu@careersandenterprise.co.uk::72c4b835-fb81-47fd-b993-4582ae31168e" providerId="AD" clId="Web-{1D21519F-4BF7-D8F4-1B62-F65FEB6A788D}" dt="2022-08-26T14:00:02.885" v="6" actId="1076"/>
          <ac:spMkLst>
            <pc:docMk/>
            <pc:sldMk cId="3532778758" sldId="266"/>
            <ac:spMk id="3" creationId="{C6F052F0-9CD1-4F50-A5FF-01F325B78F99}"/>
          </ac:spMkLst>
        </pc:spChg>
      </pc:sldChg>
      <pc:sldChg chg="modSp">
        <pc:chgData name="Diana Scutelnicu" userId="S::dscutelnicu@careersandenterprise.co.uk::72c4b835-fb81-47fd-b993-4582ae31168e" providerId="AD" clId="Web-{1D21519F-4BF7-D8F4-1B62-F65FEB6A788D}" dt="2022-08-26T14:46:22.503" v="307" actId="20577"/>
        <pc:sldMkLst>
          <pc:docMk/>
          <pc:sldMk cId="2436114218" sldId="267"/>
        </pc:sldMkLst>
        <pc:spChg chg="mod">
          <ac:chgData name="Diana Scutelnicu" userId="S::dscutelnicu@careersandenterprise.co.uk::72c4b835-fb81-47fd-b993-4582ae31168e" providerId="AD" clId="Web-{1D21519F-4BF7-D8F4-1B62-F65FEB6A788D}" dt="2022-08-26T14:46:05.925" v="303" actId="20577"/>
          <ac:spMkLst>
            <pc:docMk/>
            <pc:sldMk cId="2436114218" sldId="267"/>
            <ac:spMk id="8" creationId="{DB136319-AAEC-8954-A545-D9A08F78C57E}"/>
          </ac:spMkLst>
        </pc:spChg>
        <pc:spChg chg="mod">
          <ac:chgData name="Diana Scutelnicu" userId="S::dscutelnicu@careersandenterprise.co.uk::72c4b835-fb81-47fd-b993-4582ae31168e" providerId="AD" clId="Web-{1D21519F-4BF7-D8F4-1B62-F65FEB6A788D}" dt="2022-08-26T14:46:10.988" v="304" actId="20577"/>
          <ac:spMkLst>
            <pc:docMk/>
            <pc:sldMk cId="2436114218" sldId="267"/>
            <ac:spMk id="9" creationId="{1D07C8CD-D4A5-35A1-2869-BE59078721F4}"/>
          </ac:spMkLst>
        </pc:spChg>
        <pc:spChg chg="mod">
          <ac:chgData name="Diana Scutelnicu" userId="S::dscutelnicu@careersandenterprise.co.uk::72c4b835-fb81-47fd-b993-4582ae31168e" providerId="AD" clId="Web-{1D21519F-4BF7-D8F4-1B62-F65FEB6A788D}" dt="2022-08-26T14:46:22.503" v="307" actId="20577"/>
          <ac:spMkLst>
            <pc:docMk/>
            <pc:sldMk cId="2436114218" sldId="267"/>
            <ac:spMk id="10" creationId="{9F09C5DA-6B3D-C028-359E-8752894AA54B}"/>
          </ac:spMkLst>
        </pc:spChg>
        <pc:spChg chg="mod">
          <ac:chgData name="Diana Scutelnicu" userId="S::dscutelnicu@careersandenterprise.co.uk::72c4b835-fb81-47fd-b993-4582ae31168e" providerId="AD" clId="Web-{1D21519F-4BF7-D8F4-1B62-F65FEB6A788D}" dt="2022-08-26T14:45:19.440" v="293" actId="20577"/>
          <ac:spMkLst>
            <pc:docMk/>
            <pc:sldMk cId="2436114218" sldId="267"/>
            <ac:spMk id="15" creationId="{623A0D49-CB9F-469D-9F86-D26B3C93E847}"/>
          </ac:spMkLst>
        </pc:spChg>
        <pc:spChg chg="mod">
          <ac:chgData name="Diana Scutelnicu" userId="S::dscutelnicu@careersandenterprise.co.uk::72c4b835-fb81-47fd-b993-4582ae31168e" providerId="AD" clId="Web-{1D21519F-4BF7-D8F4-1B62-F65FEB6A788D}" dt="2022-08-26T14:45:10.033" v="289" actId="1076"/>
          <ac:spMkLst>
            <pc:docMk/>
            <pc:sldMk cId="2436114218" sldId="267"/>
            <ac:spMk id="20" creationId="{05D427F4-5B08-787F-895E-745DF78C18F4}"/>
          </ac:spMkLst>
        </pc:spChg>
        <pc:picChg chg="mod">
          <ac:chgData name="Diana Scutelnicu" userId="S::dscutelnicu@careersandenterprise.co.uk::72c4b835-fb81-47fd-b993-4582ae31168e" providerId="AD" clId="Web-{1D21519F-4BF7-D8F4-1B62-F65FEB6A788D}" dt="2022-08-26T14:45:10.033" v="290" actId="1076"/>
          <ac:picMkLst>
            <pc:docMk/>
            <pc:sldMk cId="2436114218" sldId="267"/>
            <ac:picMk id="3" creationId="{C809D154-D583-033D-93EA-6EF440332AC6}"/>
          </ac:picMkLst>
        </pc:picChg>
      </pc:sldChg>
      <pc:sldChg chg="modSp">
        <pc:chgData name="Diana Scutelnicu" userId="S::dscutelnicu@careersandenterprise.co.uk::72c4b835-fb81-47fd-b993-4582ae31168e" providerId="AD" clId="Web-{1D21519F-4BF7-D8F4-1B62-F65FEB6A788D}" dt="2022-08-26T14:48:22.741" v="319" actId="1076"/>
        <pc:sldMkLst>
          <pc:docMk/>
          <pc:sldMk cId="4163118919" sldId="268"/>
        </pc:sldMkLst>
        <pc:spChg chg="mod">
          <ac:chgData name="Diana Scutelnicu" userId="S::dscutelnicu@careersandenterprise.co.uk::72c4b835-fb81-47fd-b993-4582ae31168e" providerId="AD" clId="Web-{1D21519F-4BF7-D8F4-1B62-F65FEB6A788D}" dt="2022-08-26T14:47:44.865" v="310" actId="20577"/>
          <ac:spMkLst>
            <pc:docMk/>
            <pc:sldMk cId="4163118919" sldId="268"/>
            <ac:spMk id="3" creationId="{00000000-0000-0000-0000-000000000000}"/>
          </ac:spMkLst>
        </pc:spChg>
        <pc:spChg chg="mod">
          <ac:chgData name="Diana Scutelnicu" userId="S::dscutelnicu@careersandenterprise.co.uk::72c4b835-fb81-47fd-b993-4582ae31168e" providerId="AD" clId="Web-{1D21519F-4BF7-D8F4-1B62-F65FEB6A788D}" dt="2022-08-26T14:47:57.552" v="312" actId="20577"/>
          <ac:spMkLst>
            <pc:docMk/>
            <pc:sldMk cId="4163118919" sldId="268"/>
            <ac:spMk id="9" creationId="{6CA704B9-7D18-7327-EF1C-91665B577820}"/>
          </ac:spMkLst>
        </pc:spChg>
        <pc:spChg chg="mod">
          <ac:chgData name="Diana Scutelnicu" userId="S::dscutelnicu@careersandenterprise.co.uk::72c4b835-fb81-47fd-b993-4582ae31168e" providerId="AD" clId="Web-{1D21519F-4BF7-D8F4-1B62-F65FEB6A788D}" dt="2022-08-26T14:47:52.099" v="311" actId="20577"/>
          <ac:spMkLst>
            <pc:docMk/>
            <pc:sldMk cId="4163118919" sldId="268"/>
            <ac:spMk id="24" creationId="{B1538A2C-32A9-486E-8DD7-FA156F627C4C}"/>
          </ac:spMkLst>
        </pc:spChg>
        <pc:spChg chg="mod">
          <ac:chgData name="Diana Scutelnicu" userId="S::dscutelnicu@careersandenterprise.co.uk::72c4b835-fb81-47fd-b993-4582ae31168e" providerId="AD" clId="Web-{1D21519F-4BF7-D8F4-1B62-F65FEB6A788D}" dt="2022-08-26T14:48:02.474" v="314" actId="20577"/>
          <ac:spMkLst>
            <pc:docMk/>
            <pc:sldMk cId="4163118919" sldId="268"/>
            <ac:spMk id="25" creationId="{4B6D184D-8007-48CE-9BC8-722113CB79EE}"/>
          </ac:spMkLst>
        </pc:spChg>
        <pc:spChg chg="mod">
          <ac:chgData name="Diana Scutelnicu" userId="S::dscutelnicu@careersandenterprise.co.uk::72c4b835-fb81-47fd-b993-4582ae31168e" providerId="AD" clId="Web-{1D21519F-4BF7-D8F4-1B62-F65FEB6A788D}" dt="2022-08-26T14:48:12.928" v="315" actId="1076"/>
          <ac:spMkLst>
            <pc:docMk/>
            <pc:sldMk cId="4163118919" sldId="268"/>
            <ac:spMk id="26" creationId="{A67D3EFD-8284-DE9B-4191-EAA50223F72B}"/>
          </ac:spMkLst>
        </pc:spChg>
        <pc:spChg chg="mod">
          <ac:chgData name="Diana Scutelnicu" userId="S::dscutelnicu@careersandenterprise.co.uk::72c4b835-fb81-47fd-b993-4582ae31168e" providerId="AD" clId="Web-{1D21519F-4BF7-D8F4-1B62-F65FEB6A788D}" dt="2022-08-26T14:48:22.741" v="319" actId="1076"/>
          <ac:spMkLst>
            <pc:docMk/>
            <pc:sldMk cId="4163118919" sldId="268"/>
            <ac:spMk id="31" creationId="{B0370A88-BBCA-4232-8C08-3DEE75CF56CC}"/>
          </ac:spMkLst>
        </pc:spChg>
        <pc:picChg chg="mod">
          <ac:chgData name="Diana Scutelnicu" userId="S::dscutelnicu@careersandenterprise.co.uk::72c4b835-fb81-47fd-b993-4582ae31168e" providerId="AD" clId="Web-{1D21519F-4BF7-D8F4-1B62-F65FEB6A788D}" dt="2022-08-26T14:48:12.943" v="316" actId="1076"/>
          <ac:picMkLst>
            <pc:docMk/>
            <pc:sldMk cId="4163118919" sldId="268"/>
            <ac:picMk id="5" creationId="{662DB3F4-CE71-5FC6-ABD5-34DAC3BD9453}"/>
          </ac:picMkLst>
        </pc:picChg>
      </pc:sldChg>
      <pc:sldChg chg="modSp">
        <pc:chgData name="Diana Scutelnicu" userId="S::dscutelnicu@careersandenterprise.co.uk::72c4b835-fb81-47fd-b993-4582ae31168e" providerId="AD" clId="Web-{1D21519F-4BF7-D8F4-1B62-F65FEB6A788D}" dt="2022-08-26T14:48:50.132" v="325" actId="1076"/>
        <pc:sldMkLst>
          <pc:docMk/>
          <pc:sldMk cId="3631857509" sldId="269"/>
        </pc:sldMkLst>
        <pc:spChg chg="mod">
          <ac:chgData name="Diana Scutelnicu" userId="S::dscutelnicu@careersandenterprise.co.uk::72c4b835-fb81-47fd-b993-4582ae31168e" providerId="AD" clId="Web-{1D21519F-4BF7-D8F4-1B62-F65FEB6A788D}" dt="2022-08-26T14:48:50.132" v="325" actId="1076"/>
          <ac:spMkLst>
            <pc:docMk/>
            <pc:sldMk cId="3631857509" sldId="269"/>
            <ac:spMk id="3" creationId="{00000000-0000-0000-0000-000000000000}"/>
          </ac:spMkLst>
        </pc:spChg>
        <pc:spChg chg="mod">
          <ac:chgData name="Diana Scutelnicu" userId="S::dscutelnicu@careersandenterprise.co.uk::72c4b835-fb81-47fd-b993-4582ae31168e" providerId="AD" clId="Web-{1D21519F-4BF7-D8F4-1B62-F65FEB6A788D}" dt="2022-08-26T14:48:45.554" v="323" actId="1076"/>
          <ac:spMkLst>
            <pc:docMk/>
            <pc:sldMk cId="3631857509" sldId="269"/>
            <ac:spMk id="16" creationId="{1DF3EEEC-B576-6DDB-26D1-346C8EAE7412}"/>
          </ac:spMkLst>
        </pc:spChg>
        <pc:picChg chg="mod">
          <ac:chgData name="Diana Scutelnicu" userId="S::dscutelnicu@careersandenterprise.co.uk::72c4b835-fb81-47fd-b993-4582ae31168e" providerId="AD" clId="Web-{1D21519F-4BF7-D8F4-1B62-F65FEB6A788D}" dt="2022-08-26T14:48:45.554" v="324" actId="1076"/>
          <ac:picMkLst>
            <pc:docMk/>
            <pc:sldMk cId="3631857509" sldId="269"/>
            <ac:picMk id="6" creationId="{9C366D2E-FDE4-3370-B6F9-1BE937B54987}"/>
          </ac:picMkLst>
        </pc:picChg>
      </pc:sldChg>
      <pc:sldChg chg="modSp">
        <pc:chgData name="Diana Scutelnicu" userId="S::dscutelnicu@careersandenterprise.co.uk::72c4b835-fb81-47fd-b993-4582ae31168e" providerId="AD" clId="Web-{1D21519F-4BF7-D8F4-1B62-F65FEB6A788D}" dt="2022-08-26T14:49:04.241" v="329" actId="1076"/>
        <pc:sldMkLst>
          <pc:docMk/>
          <pc:sldMk cId="557860855" sldId="270"/>
        </pc:sldMkLst>
        <pc:spChg chg="mod">
          <ac:chgData name="Diana Scutelnicu" userId="S::dscutelnicu@careersandenterprise.co.uk::72c4b835-fb81-47fd-b993-4582ae31168e" providerId="AD" clId="Web-{1D21519F-4BF7-D8F4-1B62-F65FEB6A788D}" dt="2022-08-26T14:49:04.241" v="329" actId="1076"/>
          <ac:spMkLst>
            <pc:docMk/>
            <pc:sldMk cId="557860855" sldId="270"/>
            <ac:spMk id="3" creationId="{00000000-0000-0000-0000-000000000000}"/>
          </ac:spMkLst>
        </pc:spChg>
        <pc:spChg chg="mod">
          <ac:chgData name="Diana Scutelnicu" userId="S::dscutelnicu@careersandenterprise.co.uk::72c4b835-fb81-47fd-b993-4582ae31168e" providerId="AD" clId="Web-{1D21519F-4BF7-D8F4-1B62-F65FEB6A788D}" dt="2022-08-26T14:48:57.569" v="326" actId="1076"/>
          <ac:spMkLst>
            <pc:docMk/>
            <pc:sldMk cId="557860855" sldId="270"/>
            <ac:spMk id="5" creationId="{55D17DE7-A9BA-34A0-65AA-17803B8AC30C}"/>
          </ac:spMkLst>
        </pc:spChg>
        <pc:picChg chg="mod">
          <ac:chgData name="Diana Scutelnicu" userId="S::dscutelnicu@careersandenterprise.co.uk::72c4b835-fb81-47fd-b993-4582ae31168e" providerId="AD" clId="Web-{1D21519F-4BF7-D8F4-1B62-F65FEB6A788D}" dt="2022-08-26T14:48:57.569" v="327" actId="1076"/>
          <ac:picMkLst>
            <pc:docMk/>
            <pc:sldMk cId="557860855" sldId="270"/>
            <ac:picMk id="7" creationId="{BFF1EE63-EF8A-C9D0-EF63-D25AF952F97D}"/>
          </ac:picMkLst>
        </pc:picChg>
      </pc:sldChg>
      <pc:sldChg chg="modSp">
        <pc:chgData name="Diana Scutelnicu" userId="S::dscutelnicu@careersandenterprise.co.uk::72c4b835-fb81-47fd-b993-4582ae31168e" providerId="AD" clId="Web-{1D21519F-4BF7-D8F4-1B62-F65FEB6A788D}" dt="2022-08-26T14:24:12.908" v="179" actId="20577"/>
        <pc:sldMkLst>
          <pc:docMk/>
          <pc:sldMk cId="1295342826" sldId="273"/>
        </pc:sldMkLst>
        <pc:spChg chg="mod">
          <ac:chgData name="Diana Scutelnicu" userId="S::dscutelnicu@careersandenterprise.co.uk::72c4b835-fb81-47fd-b993-4582ae31168e" providerId="AD" clId="Web-{1D21519F-4BF7-D8F4-1B62-F65FEB6A788D}" dt="2022-08-26T14:23:59.845" v="176" actId="20577"/>
          <ac:spMkLst>
            <pc:docMk/>
            <pc:sldMk cId="1295342826" sldId="273"/>
            <ac:spMk id="2" creationId="{00000000-0000-0000-0000-000000000000}"/>
          </ac:spMkLst>
        </pc:spChg>
        <pc:spChg chg="mod">
          <ac:chgData name="Diana Scutelnicu" userId="S::dscutelnicu@careersandenterprise.co.uk::72c4b835-fb81-47fd-b993-4582ae31168e" providerId="AD" clId="Web-{1D21519F-4BF7-D8F4-1B62-F65FEB6A788D}" dt="2022-08-26T14:24:04.720" v="177" actId="20577"/>
          <ac:spMkLst>
            <pc:docMk/>
            <pc:sldMk cId="1295342826" sldId="273"/>
            <ac:spMk id="14" creationId="{A573CAC7-911E-734A-8EBA-E421169048A3}"/>
          </ac:spMkLst>
        </pc:spChg>
        <pc:spChg chg="mod">
          <ac:chgData name="Diana Scutelnicu" userId="S::dscutelnicu@careersandenterprise.co.uk::72c4b835-fb81-47fd-b993-4582ae31168e" providerId="AD" clId="Web-{1D21519F-4BF7-D8F4-1B62-F65FEB6A788D}" dt="2022-08-26T14:24:09.002" v="178" actId="20577"/>
          <ac:spMkLst>
            <pc:docMk/>
            <pc:sldMk cId="1295342826" sldId="273"/>
            <ac:spMk id="15" creationId="{ACE53D00-33D1-AD4B-92BE-C5FEE54FE9D2}"/>
          </ac:spMkLst>
        </pc:spChg>
        <pc:spChg chg="mod">
          <ac:chgData name="Diana Scutelnicu" userId="S::dscutelnicu@careersandenterprise.co.uk::72c4b835-fb81-47fd-b993-4582ae31168e" providerId="AD" clId="Web-{1D21519F-4BF7-D8F4-1B62-F65FEB6A788D}" dt="2022-08-26T14:24:12.908" v="179" actId="20577"/>
          <ac:spMkLst>
            <pc:docMk/>
            <pc:sldMk cId="1295342826" sldId="273"/>
            <ac:spMk id="16" creationId="{4B7D34C8-B320-AA43-A6E6-09BBD8B2140E}"/>
          </ac:spMkLst>
        </pc:spChg>
      </pc:sldChg>
      <pc:sldChg chg="addSp delSp modSp">
        <pc:chgData name="Diana Scutelnicu" userId="S::dscutelnicu@careersandenterprise.co.uk::72c4b835-fb81-47fd-b993-4582ae31168e" providerId="AD" clId="Web-{1D21519F-4BF7-D8F4-1B62-F65FEB6A788D}" dt="2022-08-26T14:08:49.512" v="31"/>
        <pc:sldMkLst>
          <pc:docMk/>
          <pc:sldMk cId="1786301906" sldId="285"/>
        </pc:sldMkLst>
        <pc:spChg chg="del mod">
          <ac:chgData name="Diana Scutelnicu" userId="S::dscutelnicu@careersandenterprise.co.uk::72c4b835-fb81-47fd-b993-4582ae31168e" providerId="AD" clId="Web-{1D21519F-4BF7-D8F4-1B62-F65FEB6A788D}" dt="2022-08-26T14:08:13.449" v="21"/>
          <ac:spMkLst>
            <pc:docMk/>
            <pc:sldMk cId="1786301906" sldId="285"/>
            <ac:spMk id="2" creationId="{3E9BBF76-F44C-8548-A670-F8CD7AEC63DB}"/>
          </ac:spMkLst>
        </pc:spChg>
        <pc:spChg chg="del mod">
          <ac:chgData name="Diana Scutelnicu" userId="S::dscutelnicu@careersandenterprise.co.uk::72c4b835-fb81-47fd-b993-4582ae31168e" providerId="AD" clId="Web-{1D21519F-4BF7-D8F4-1B62-F65FEB6A788D}" dt="2022-08-26T14:08:18.652" v="23"/>
          <ac:spMkLst>
            <pc:docMk/>
            <pc:sldMk cId="1786301906" sldId="285"/>
            <ac:spMk id="3" creationId="{E58D066B-A5D4-5640-87D3-A10DB6059739}"/>
          </ac:spMkLst>
        </pc:spChg>
        <pc:spChg chg="add">
          <ac:chgData name="Diana Scutelnicu" userId="S::dscutelnicu@careersandenterprise.co.uk::72c4b835-fb81-47fd-b993-4582ae31168e" providerId="AD" clId="Web-{1D21519F-4BF7-D8F4-1B62-F65FEB6A788D}" dt="2022-08-26T14:08:49.497" v="30"/>
          <ac:spMkLst>
            <pc:docMk/>
            <pc:sldMk cId="1786301906" sldId="285"/>
            <ac:spMk id="8" creationId="{2C3CCB2E-3658-377E-3EB6-483FFCAA2D0E}"/>
          </ac:spMkLst>
        </pc:spChg>
        <pc:spChg chg="add">
          <ac:chgData name="Diana Scutelnicu" userId="S::dscutelnicu@careersandenterprise.co.uk::72c4b835-fb81-47fd-b993-4582ae31168e" providerId="AD" clId="Web-{1D21519F-4BF7-D8F4-1B62-F65FEB6A788D}" dt="2022-08-26T14:08:49.512" v="31"/>
          <ac:spMkLst>
            <pc:docMk/>
            <pc:sldMk cId="1786301906" sldId="285"/>
            <ac:spMk id="14" creationId="{D32C40E7-1862-A1DA-E4AD-1C83DCB2BD03}"/>
          </ac:spMkLst>
        </pc:spChg>
      </pc:sldChg>
      <pc:sldChg chg="addSp delSp modSp">
        <pc:chgData name="Diana Scutelnicu" userId="S::dscutelnicu@careersandenterprise.co.uk::72c4b835-fb81-47fd-b993-4582ae31168e" providerId="AD" clId="Web-{1D21519F-4BF7-D8F4-1B62-F65FEB6A788D}" dt="2022-08-26T14:50:27.900" v="358"/>
        <pc:sldMkLst>
          <pc:docMk/>
          <pc:sldMk cId="2240008313" sldId="289"/>
        </pc:sldMkLst>
        <pc:spChg chg="mod">
          <ac:chgData name="Diana Scutelnicu" userId="S::dscutelnicu@careersandenterprise.co.uk::72c4b835-fb81-47fd-b993-4582ae31168e" providerId="AD" clId="Web-{1D21519F-4BF7-D8F4-1B62-F65FEB6A788D}" dt="2022-08-26T14:49:20.289" v="335" actId="1076"/>
          <ac:spMkLst>
            <pc:docMk/>
            <pc:sldMk cId="2240008313" sldId="289"/>
            <ac:spMk id="2" creationId="{E2D56303-53B6-3D46-865A-C5131DC13F97}"/>
          </ac:spMkLst>
        </pc:spChg>
        <pc:spChg chg="mod">
          <ac:chgData name="Diana Scutelnicu" userId="S::dscutelnicu@careersandenterprise.co.uk::72c4b835-fb81-47fd-b993-4582ae31168e" providerId="AD" clId="Web-{1D21519F-4BF7-D8F4-1B62-F65FEB6A788D}" dt="2022-08-26T14:49:33.836" v="343" actId="20577"/>
          <ac:spMkLst>
            <pc:docMk/>
            <pc:sldMk cId="2240008313" sldId="289"/>
            <ac:spMk id="3" creationId="{CD16DF6B-C82C-C340-B2F7-D0AB6F7AE267}"/>
          </ac:spMkLst>
        </pc:spChg>
        <pc:spChg chg="del">
          <ac:chgData name="Diana Scutelnicu" userId="S::dscutelnicu@careersandenterprise.co.uk::72c4b835-fb81-47fd-b993-4582ae31168e" providerId="AD" clId="Web-{1D21519F-4BF7-D8F4-1B62-F65FEB6A788D}" dt="2022-08-26T14:49:12.742" v="332"/>
          <ac:spMkLst>
            <pc:docMk/>
            <pc:sldMk cId="2240008313" sldId="289"/>
            <ac:spMk id="4" creationId="{013B00EC-95FC-7164-6AC2-692C4C932076}"/>
          </ac:spMkLst>
        </pc:spChg>
        <pc:spChg chg="mod">
          <ac:chgData name="Diana Scutelnicu" userId="S::dscutelnicu@careersandenterprise.co.uk::72c4b835-fb81-47fd-b993-4582ae31168e" providerId="AD" clId="Web-{1D21519F-4BF7-D8F4-1B62-F65FEB6A788D}" dt="2022-08-26T14:49:10.773" v="330" actId="1076"/>
          <ac:spMkLst>
            <pc:docMk/>
            <pc:sldMk cId="2240008313" sldId="289"/>
            <ac:spMk id="18" creationId="{B1C4DB62-7DF2-169B-3FB4-7C347338F1D6}"/>
          </ac:spMkLst>
        </pc:spChg>
        <pc:picChg chg="mod">
          <ac:chgData name="Diana Scutelnicu" userId="S::dscutelnicu@careersandenterprise.co.uk::72c4b835-fb81-47fd-b993-4582ae31168e" providerId="AD" clId="Web-{1D21519F-4BF7-D8F4-1B62-F65FEB6A788D}" dt="2022-08-26T14:49:10.788" v="331" actId="1076"/>
          <ac:picMkLst>
            <pc:docMk/>
            <pc:sldMk cId="2240008313" sldId="289"/>
            <ac:picMk id="5" creationId="{A8EDC03A-E145-14DE-A34A-E5A0EE3CF2C1}"/>
          </ac:picMkLst>
        </pc:picChg>
        <pc:picChg chg="mod">
          <ac:chgData name="Diana Scutelnicu" userId="S::dscutelnicu@careersandenterprise.co.uk::72c4b835-fb81-47fd-b993-4582ae31168e" providerId="AD" clId="Web-{1D21519F-4BF7-D8F4-1B62-F65FEB6A788D}" dt="2022-08-26T14:49:42.430" v="344" actId="1076"/>
          <ac:picMkLst>
            <pc:docMk/>
            <pc:sldMk cId="2240008313" sldId="289"/>
            <ac:picMk id="8" creationId="{6AB5EC95-5E46-4F80-ABEC-DF6AA35BA4D8}"/>
          </ac:picMkLst>
        </pc:picChg>
        <pc:picChg chg="del">
          <ac:chgData name="Diana Scutelnicu" userId="S::dscutelnicu@careersandenterprise.co.uk::72c4b835-fb81-47fd-b993-4582ae31168e" providerId="AD" clId="Web-{1D21519F-4BF7-D8F4-1B62-F65FEB6A788D}" dt="2022-08-26T14:50:16.524" v="356"/>
          <ac:picMkLst>
            <pc:docMk/>
            <pc:sldMk cId="2240008313" sldId="289"/>
            <ac:picMk id="10" creationId="{71B9CCC4-2939-BD73-F21F-6FAD1DF414AC}"/>
          </ac:picMkLst>
        </pc:picChg>
        <pc:picChg chg="mod">
          <ac:chgData name="Diana Scutelnicu" userId="S::dscutelnicu@careersandenterprise.co.uk::72c4b835-fb81-47fd-b993-4582ae31168e" providerId="AD" clId="Web-{1D21519F-4BF7-D8F4-1B62-F65FEB6A788D}" dt="2022-08-26T14:49:51.883" v="346" actId="14100"/>
          <ac:picMkLst>
            <pc:docMk/>
            <pc:sldMk cId="2240008313" sldId="289"/>
            <ac:picMk id="17" creationId="{863A3FB5-ACEB-D640-A128-98C4D5259836}"/>
          </ac:picMkLst>
        </pc:picChg>
        <pc:picChg chg="add">
          <ac:chgData name="Diana Scutelnicu" userId="S::dscutelnicu@careersandenterprise.co.uk::72c4b835-fb81-47fd-b993-4582ae31168e" providerId="AD" clId="Web-{1D21519F-4BF7-D8F4-1B62-F65FEB6A788D}" dt="2022-08-26T14:50:27.900" v="358"/>
          <ac:picMkLst>
            <pc:docMk/>
            <pc:sldMk cId="2240008313" sldId="289"/>
            <ac:picMk id="19" creationId="{3C934D1B-099A-8C9F-8ECD-9A48C5460B5F}"/>
          </ac:picMkLst>
        </pc:picChg>
      </pc:sldChg>
      <pc:sldChg chg="modSp">
        <pc:chgData name="Diana Scutelnicu" userId="S::dscutelnicu@careersandenterprise.co.uk::72c4b835-fb81-47fd-b993-4582ae31168e" providerId="AD" clId="Web-{1D21519F-4BF7-D8F4-1B62-F65FEB6A788D}" dt="2022-08-26T14:26:38.974" v="190" actId="20577"/>
        <pc:sldMkLst>
          <pc:docMk/>
          <pc:sldMk cId="70482638" sldId="291"/>
        </pc:sldMkLst>
        <pc:spChg chg="mod">
          <ac:chgData name="Diana Scutelnicu" userId="S::dscutelnicu@careersandenterprise.co.uk::72c4b835-fb81-47fd-b993-4582ae31168e" providerId="AD" clId="Web-{1D21519F-4BF7-D8F4-1B62-F65FEB6A788D}" dt="2022-08-26T14:24:25.268" v="180" actId="20577"/>
          <ac:spMkLst>
            <pc:docMk/>
            <pc:sldMk cId="70482638" sldId="291"/>
            <ac:spMk id="3" creationId="{00000000-0000-0000-0000-000000000000}"/>
          </ac:spMkLst>
        </pc:spChg>
        <pc:spChg chg="mod">
          <ac:chgData name="Diana Scutelnicu" userId="S::dscutelnicu@careersandenterprise.co.uk::72c4b835-fb81-47fd-b993-4582ae31168e" providerId="AD" clId="Web-{1D21519F-4BF7-D8F4-1B62-F65FEB6A788D}" dt="2022-08-26T14:24:59.362" v="188" actId="1076"/>
          <ac:spMkLst>
            <pc:docMk/>
            <pc:sldMk cId="70482638" sldId="291"/>
            <ac:spMk id="6" creationId="{F45D7BAC-7439-D2E0-643C-C265AFAC8069}"/>
          </ac:spMkLst>
        </pc:spChg>
        <pc:spChg chg="mod">
          <ac:chgData name="Diana Scutelnicu" userId="S::dscutelnicu@careersandenterprise.co.uk::72c4b835-fb81-47fd-b993-4582ae31168e" providerId="AD" clId="Web-{1D21519F-4BF7-D8F4-1B62-F65FEB6A788D}" dt="2022-08-26T14:24:42.627" v="185" actId="20577"/>
          <ac:spMkLst>
            <pc:docMk/>
            <pc:sldMk cId="70482638" sldId="291"/>
            <ac:spMk id="11" creationId="{CF2A8DC9-52E8-4C03-93D1-050E17E5294F}"/>
          </ac:spMkLst>
        </pc:spChg>
        <pc:spChg chg="mod">
          <ac:chgData name="Diana Scutelnicu" userId="S::dscutelnicu@careersandenterprise.co.uk::72c4b835-fb81-47fd-b993-4582ae31168e" providerId="AD" clId="Web-{1D21519F-4BF7-D8F4-1B62-F65FEB6A788D}" dt="2022-08-26T14:26:38.974" v="190" actId="20577"/>
          <ac:spMkLst>
            <pc:docMk/>
            <pc:sldMk cId="70482638" sldId="291"/>
            <ac:spMk id="12" creationId="{1F68304F-6F55-4556-B558-F20E0C05F3A1}"/>
          </ac:spMkLst>
        </pc:spChg>
      </pc:sldChg>
      <pc:sldChg chg="modSp">
        <pc:chgData name="Diana Scutelnicu" userId="S::dscutelnicu@careersandenterprise.co.uk::72c4b835-fb81-47fd-b993-4582ae31168e" providerId="AD" clId="Web-{1D21519F-4BF7-D8F4-1B62-F65FEB6A788D}" dt="2022-08-26T14:28:05.460" v="212" actId="20577"/>
        <pc:sldMkLst>
          <pc:docMk/>
          <pc:sldMk cId="3008693748" sldId="292"/>
        </pc:sldMkLst>
        <pc:spChg chg="mod">
          <ac:chgData name="Diana Scutelnicu" userId="S::dscutelnicu@careersandenterprise.co.uk::72c4b835-fb81-47fd-b993-4582ae31168e" providerId="AD" clId="Web-{1D21519F-4BF7-D8F4-1B62-F65FEB6A788D}" dt="2022-08-26T14:26:56.349" v="191" actId="20577"/>
          <ac:spMkLst>
            <pc:docMk/>
            <pc:sldMk cId="3008693748" sldId="292"/>
            <ac:spMk id="2" creationId="{00000000-0000-0000-0000-000000000000}"/>
          </ac:spMkLst>
        </pc:spChg>
        <pc:spChg chg="mod">
          <ac:chgData name="Diana Scutelnicu" userId="S::dscutelnicu@careersandenterprise.co.uk::72c4b835-fb81-47fd-b993-4582ae31168e" providerId="AD" clId="Web-{1D21519F-4BF7-D8F4-1B62-F65FEB6A788D}" dt="2022-08-26T14:27:48.460" v="208" actId="20577"/>
          <ac:spMkLst>
            <pc:docMk/>
            <pc:sldMk cId="3008693748" sldId="292"/>
            <ac:spMk id="3" creationId="{00000000-0000-0000-0000-000000000000}"/>
          </ac:spMkLst>
        </pc:spChg>
        <pc:spChg chg="mod">
          <ac:chgData name="Diana Scutelnicu" userId="S::dscutelnicu@careersandenterprise.co.uk::72c4b835-fb81-47fd-b993-4582ae31168e" providerId="AD" clId="Web-{1D21519F-4BF7-D8F4-1B62-F65FEB6A788D}" dt="2022-08-26T14:27:51.929" v="209" actId="20577"/>
          <ac:spMkLst>
            <pc:docMk/>
            <pc:sldMk cId="3008693748" sldId="292"/>
            <ac:spMk id="4" creationId="{15D670B2-2C68-B6A0-06AD-A7582273B824}"/>
          </ac:spMkLst>
        </pc:spChg>
        <pc:spChg chg="mod">
          <ac:chgData name="Diana Scutelnicu" userId="S::dscutelnicu@careersandenterprise.co.uk::72c4b835-fb81-47fd-b993-4582ae31168e" providerId="AD" clId="Web-{1D21519F-4BF7-D8F4-1B62-F65FEB6A788D}" dt="2022-08-26T14:27:59.757" v="211" actId="20577"/>
          <ac:spMkLst>
            <pc:docMk/>
            <pc:sldMk cId="3008693748" sldId="292"/>
            <ac:spMk id="9" creationId="{432BFE7C-B10D-4004-9F0F-738A10E146C5}"/>
          </ac:spMkLst>
        </pc:spChg>
        <pc:spChg chg="mod">
          <ac:chgData name="Diana Scutelnicu" userId="S::dscutelnicu@careersandenterprise.co.uk::72c4b835-fb81-47fd-b993-4582ae31168e" providerId="AD" clId="Web-{1D21519F-4BF7-D8F4-1B62-F65FEB6A788D}" dt="2022-08-26T14:28:05.460" v="212" actId="20577"/>
          <ac:spMkLst>
            <pc:docMk/>
            <pc:sldMk cId="3008693748" sldId="292"/>
            <ac:spMk id="10" creationId="{C9DF505A-0AEC-402D-AB6C-C234499C8DF8}"/>
          </ac:spMkLst>
        </pc:spChg>
      </pc:sldChg>
      <pc:sldChg chg="modSp">
        <pc:chgData name="Diana Scutelnicu" userId="S::dscutelnicu@careersandenterprise.co.uk::72c4b835-fb81-47fd-b993-4582ae31168e" providerId="AD" clId="Web-{1D21519F-4BF7-D8F4-1B62-F65FEB6A788D}" dt="2022-08-26T14:31:58.043" v="246" actId="1076"/>
        <pc:sldMkLst>
          <pc:docMk/>
          <pc:sldMk cId="4169055570" sldId="293"/>
        </pc:sldMkLst>
        <pc:spChg chg="mod">
          <ac:chgData name="Diana Scutelnicu" userId="S::dscutelnicu@careersandenterprise.co.uk::72c4b835-fb81-47fd-b993-4582ae31168e" providerId="AD" clId="Web-{1D21519F-4BF7-D8F4-1B62-F65FEB6A788D}" dt="2022-08-26T14:31:35.699" v="242" actId="20577"/>
          <ac:spMkLst>
            <pc:docMk/>
            <pc:sldMk cId="4169055570" sldId="293"/>
            <ac:spMk id="2" creationId="{00000000-0000-0000-0000-000000000000}"/>
          </ac:spMkLst>
        </pc:spChg>
        <pc:spChg chg="mod">
          <ac:chgData name="Diana Scutelnicu" userId="S::dscutelnicu@careersandenterprise.co.uk::72c4b835-fb81-47fd-b993-4582ae31168e" providerId="AD" clId="Web-{1D21519F-4BF7-D8F4-1B62-F65FEB6A788D}" dt="2022-08-26T14:31:58.043" v="246" actId="1076"/>
          <ac:spMkLst>
            <pc:docMk/>
            <pc:sldMk cId="4169055570" sldId="293"/>
            <ac:spMk id="3" creationId="{00000000-0000-0000-0000-000000000000}"/>
          </ac:spMkLst>
        </pc:spChg>
      </pc:sldChg>
      <pc:sldChg chg="addSp delSp modSp">
        <pc:chgData name="Diana Scutelnicu" userId="S::dscutelnicu@careersandenterprise.co.uk::72c4b835-fb81-47fd-b993-4582ae31168e" providerId="AD" clId="Web-{1D21519F-4BF7-D8F4-1B62-F65FEB6A788D}" dt="2022-08-26T14:39:51.492" v="288" actId="1076"/>
        <pc:sldMkLst>
          <pc:docMk/>
          <pc:sldMk cId="1897795324" sldId="299"/>
        </pc:sldMkLst>
        <pc:spChg chg="del">
          <ac:chgData name="Diana Scutelnicu" userId="S::dscutelnicu@careersandenterprise.co.uk::72c4b835-fb81-47fd-b993-4582ae31168e" providerId="AD" clId="Web-{1D21519F-4BF7-D8F4-1B62-F65FEB6A788D}" dt="2022-08-26T14:33:30.030" v="267"/>
          <ac:spMkLst>
            <pc:docMk/>
            <pc:sldMk cId="1897795324" sldId="299"/>
            <ac:spMk id="2" creationId="{CF8D53C1-6EFB-2D4E-BA80-9A9F2FCD68BC}"/>
          </ac:spMkLst>
        </pc:spChg>
        <pc:spChg chg="del">
          <ac:chgData name="Diana Scutelnicu" userId="S::dscutelnicu@careersandenterprise.co.uk::72c4b835-fb81-47fd-b993-4582ae31168e" providerId="AD" clId="Web-{1D21519F-4BF7-D8F4-1B62-F65FEB6A788D}" dt="2022-08-26T14:33:28.342" v="266"/>
          <ac:spMkLst>
            <pc:docMk/>
            <pc:sldMk cId="1897795324" sldId="299"/>
            <ac:spMk id="4" creationId="{5B18C8AE-AB4D-044D-99D4-7328ABAFD045}"/>
          </ac:spMkLst>
        </pc:spChg>
        <pc:spChg chg="mod">
          <ac:chgData name="Diana Scutelnicu" userId="S::dscutelnicu@careersandenterprise.co.uk::72c4b835-fb81-47fd-b993-4582ae31168e" providerId="AD" clId="Web-{1D21519F-4BF7-D8F4-1B62-F65FEB6A788D}" dt="2022-08-26T14:39:51.492" v="288" actId="1076"/>
          <ac:spMkLst>
            <pc:docMk/>
            <pc:sldMk cId="1897795324" sldId="299"/>
            <ac:spMk id="5" creationId="{01A7FF13-D878-83C7-888F-45D8F4BDD425}"/>
          </ac:spMkLst>
        </pc:spChg>
        <pc:spChg chg="mod">
          <ac:chgData name="Diana Scutelnicu" userId="S::dscutelnicu@careersandenterprise.co.uk::72c4b835-fb81-47fd-b993-4582ae31168e" providerId="AD" clId="Web-{1D21519F-4BF7-D8F4-1B62-F65FEB6A788D}" dt="2022-08-26T14:33:35.108" v="270" actId="1076"/>
          <ac:spMkLst>
            <pc:docMk/>
            <pc:sldMk cId="1897795324" sldId="299"/>
            <ac:spMk id="7" creationId="{4AB8FC8B-CF82-BC71-562F-EA818CCC678C}"/>
          </ac:spMkLst>
        </pc:spChg>
        <pc:spChg chg="add">
          <ac:chgData name="Diana Scutelnicu" userId="S::dscutelnicu@careersandenterprise.co.uk::72c4b835-fb81-47fd-b993-4582ae31168e" providerId="AD" clId="Web-{1D21519F-4BF7-D8F4-1B62-F65FEB6A788D}" dt="2022-08-26T14:33:30.389" v="268"/>
          <ac:spMkLst>
            <pc:docMk/>
            <pc:sldMk cId="1897795324" sldId="299"/>
            <ac:spMk id="9" creationId="{ABC396EB-5A01-5683-8057-139D8E1E530D}"/>
          </ac:spMkLst>
        </pc:spChg>
        <pc:spChg chg="add">
          <ac:chgData name="Diana Scutelnicu" userId="S::dscutelnicu@careersandenterprise.co.uk::72c4b835-fb81-47fd-b993-4582ae31168e" providerId="AD" clId="Web-{1D21519F-4BF7-D8F4-1B62-F65FEB6A788D}" dt="2022-08-26T14:33:30.405" v="269"/>
          <ac:spMkLst>
            <pc:docMk/>
            <pc:sldMk cId="1897795324" sldId="299"/>
            <ac:spMk id="11" creationId="{7138CC1B-F9A8-BDF4-5B2A-E5051897E5B6}"/>
          </ac:spMkLst>
        </pc:spChg>
      </pc:sldChg>
      <pc:sldChg chg="addSp delSp modSp">
        <pc:chgData name="Diana Scutelnicu" userId="S::dscutelnicu@careersandenterprise.co.uk::72c4b835-fb81-47fd-b993-4582ae31168e" providerId="AD" clId="Web-{1D21519F-4BF7-D8F4-1B62-F65FEB6A788D}" dt="2022-08-26T14:51:33.292" v="373" actId="1076"/>
        <pc:sldMkLst>
          <pc:docMk/>
          <pc:sldMk cId="2008991689" sldId="303"/>
        </pc:sldMkLst>
        <pc:spChg chg="del mod">
          <ac:chgData name="Diana Scutelnicu" userId="S::dscutelnicu@careersandenterprise.co.uk::72c4b835-fb81-47fd-b993-4582ae31168e" providerId="AD" clId="Web-{1D21519F-4BF7-D8F4-1B62-F65FEB6A788D}" dt="2022-08-26T14:51:00.541" v="366"/>
          <ac:spMkLst>
            <pc:docMk/>
            <pc:sldMk cId="2008991689" sldId="303"/>
            <ac:spMk id="5" creationId="{3E4BA21C-38F4-7C2C-D486-66A34597B45E}"/>
          </ac:spMkLst>
        </pc:spChg>
        <pc:spChg chg="add">
          <ac:chgData name="Diana Scutelnicu" userId="S::dscutelnicu@careersandenterprise.co.uk::72c4b835-fb81-47fd-b993-4582ae31168e" providerId="AD" clId="Web-{1D21519F-4BF7-D8F4-1B62-F65FEB6A788D}" dt="2022-08-26T14:51:05.213" v="367"/>
          <ac:spMkLst>
            <pc:docMk/>
            <pc:sldMk cId="2008991689" sldId="303"/>
            <ac:spMk id="8" creationId="{A5607090-E673-A629-2E51-D099CB8F3B98}"/>
          </ac:spMkLst>
        </pc:spChg>
        <pc:picChg chg="add">
          <ac:chgData name="Diana Scutelnicu" userId="S::dscutelnicu@careersandenterprise.co.uk::72c4b835-fb81-47fd-b993-4582ae31168e" providerId="AD" clId="Web-{1D21519F-4BF7-D8F4-1B62-F65FEB6A788D}" dt="2022-08-26T14:50:36.181" v="362"/>
          <ac:picMkLst>
            <pc:docMk/>
            <pc:sldMk cId="2008991689" sldId="303"/>
            <ac:picMk id="3" creationId="{9B5AF4DD-74E6-5902-52A6-3DA4190D39A0}"/>
          </ac:picMkLst>
        </pc:picChg>
        <pc:picChg chg="mod">
          <ac:chgData name="Diana Scutelnicu" userId="S::dscutelnicu@careersandenterprise.co.uk::72c4b835-fb81-47fd-b993-4582ae31168e" providerId="AD" clId="Web-{1D21519F-4BF7-D8F4-1B62-F65FEB6A788D}" dt="2022-08-26T14:51:33.292" v="373" actId="1076"/>
          <ac:picMkLst>
            <pc:docMk/>
            <pc:sldMk cId="2008991689" sldId="303"/>
            <ac:picMk id="4" creationId="{7B193EC1-8998-AB8C-0C17-D55231F27F47}"/>
          </ac:picMkLst>
        </pc:picChg>
        <pc:picChg chg="del mod">
          <ac:chgData name="Diana Scutelnicu" userId="S::dscutelnicu@careersandenterprise.co.uk::72c4b835-fb81-47fd-b993-4582ae31168e" providerId="AD" clId="Web-{1D21519F-4BF7-D8F4-1B62-F65FEB6A788D}" dt="2022-08-26T14:50:59.072" v="365"/>
          <ac:picMkLst>
            <pc:docMk/>
            <pc:sldMk cId="2008991689" sldId="303"/>
            <ac:picMk id="7" creationId="{3C53AA86-F9D0-FD03-50E9-0AA3A7AFAC7A}"/>
          </ac:picMkLst>
        </pc:picChg>
        <pc:picChg chg="add">
          <ac:chgData name="Diana Scutelnicu" userId="S::dscutelnicu@careersandenterprise.co.uk::72c4b835-fb81-47fd-b993-4582ae31168e" providerId="AD" clId="Web-{1D21519F-4BF7-D8F4-1B62-F65FEB6A788D}" dt="2022-08-26T14:51:05.229" v="368"/>
          <ac:picMkLst>
            <pc:docMk/>
            <pc:sldMk cId="2008991689" sldId="303"/>
            <ac:picMk id="11" creationId="{0816D9CD-02DA-10BE-664D-7526351F7F4D}"/>
          </ac:picMkLst>
        </pc:picChg>
        <pc:picChg chg="del">
          <ac:chgData name="Diana Scutelnicu" userId="S::dscutelnicu@careersandenterprise.co.uk::72c4b835-fb81-47fd-b993-4582ae31168e" providerId="AD" clId="Web-{1D21519F-4BF7-D8F4-1B62-F65FEB6A788D}" dt="2022-08-26T14:50:35.306" v="361"/>
          <ac:picMkLst>
            <pc:docMk/>
            <pc:sldMk cId="2008991689" sldId="303"/>
            <ac:picMk id="12" creationId="{501F9FFF-E609-AC9D-D7B7-EC511AF87342}"/>
          </ac:picMkLst>
        </pc:picChg>
      </pc:sldChg>
      <pc:sldChg chg="addSp delSp modSp">
        <pc:chgData name="Diana Scutelnicu" userId="S::dscutelnicu@careersandenterprise.co.uk::72c4b835-fb81-47fd-b993-4582ae31168e" providerId="AD" clId="Web-{1D21519F-4BF7-D8F4-1B62-F65FEB6A788D}" dt="2022-08-26T14:51:27.885" v="372" actId="1076"/>
        <pc:sldMkLst>
          <pc:docMk/>
          <pc:sldMk cId="4218534797" sldId="304"/>
        </pc:sldMkLst>
        <pc:spChg chg="add">
          <ac:chgData name="Diana Scutelnicu" userId="S::dscutelnicu@careersandenterprise.co.uk::72c4b835-fb81-47fd-b993-4582ae31168e" providerId="AD" clId="Web-{1D21519F-4BF7-D8F4-1B62-F65FEB6A788D}" dt="2022-08-26T14:50:10.055" v="352"/>
          <ac:spMkLst>
            <pc:docMk/>
            <pc:sldMk cId="4218534797" sldId="304"/>
            <ac:spMk id="4" creationId="{138DC372-D36D-FD41-87C6-CC3992D44C2F}"/>
          </ac:spMkLst>
        </pc:spChg>
        <pc:spChg chg="del mod">
          <ac:chgData name="Diana Scutelnicu" userId="S::dscutelnicu@careersandenterprise.co.uk::72c4b835-fb81-47fd-b993-4582ae31168e" providerId="AD" clId="Web-{1D21519F-4BF7-D8F4-1B62-F65FEB6A788D}" dt="2022-08-26T14:49:58.805" v="348"/>
          <ac:spMkLst>
            <pc:docMk/>
            <pc:sldMk cId="4218534797" sldId="304"/>
            <ac:spMk id="5" creationId="{3E4BA21C-38F4-7C2C-D486-66A34597B45E}"/>
          </ac:spMkLst>
        </pc:spChg>
        <pc:picChg chg="mod">
          <ac:chgData name="Diana Scutelnicu" userId="S::dscutelnicu@careersandenterprise.co.uk::72c4b835-fb81-47fd-b993-4582ae31168e" providerId="AD" clId="Web-{1D21519F-4BF7-D8F4-1B62-F65FEB6A788D}" dt="2022-08-26T14:51:27.885" v="372" actId="1076"/>
          <ac:picMkLst>
            <pc:docMk/>
            <pc:sldMk cId="4218534797" sldId="304"/>
            <ac:picMk id="2" creationId="{3DEF1A58-7B41-BF1A-3096-239983786014}"/>
          </ac:picMkLst>
        </pc:picChg>
        <pc:picChg chg="del">
          <ac:chgData name="Diana Scutelnicu" userId="S::dscutelnicu@careersandenterprise.co.uk::72c4b835-fb81-47fd-b993-4582ae31168e" providerId="AD" clId="Web-{1D21519F-4BF7-D8F4-1B62-F65FEB6A788D}" dt="2022-08-26T14:49:59.696" v="349"/>
          <ac:picMkLst>
            <pc:docMk/>
            <pc:sldMk cId="4218534797" sldId="304"/>
            <ac:picMk id="7" creationId="{3C53AA86-F9D0-FD03-50E9-0AA3A7AFAC7A}"/>
          </ac:picMkLst>
        </pc:picChg>
        <pc:picChg chg="add">
          <ac:chgData name="Diana Scutelnicu" userId="S::dscutelnicu@careersandenterprise.co.uk::72c4b835-fb81-47fd-b993-4582ae31168e" providerId="AD" clId="Web-{1D21519F-4BF7-D8F4-1B62-F65FEB6A788D}" dt="2022-08-26T14:50:10.087" v="353"/>
          <ac:picMkLst>
            <pc:docMk/>
            <pc:sldMk cId="4218534797" sldId="304"/>
            <ac:picMk id="8" creationId="{40B435F7-68C9-2360-B96D-891BED8C0B7D}"/>
          </ac:picMkLst>
        </pc:picChg>
        <pc:picChg chg="mod">
          <ac:chgData name="Diana Scutelnicu" userId="S::dscutelnicu@careersandenterprise.co.uk::72c4b835-fb81-47fd-b993-4582ae31168e" providerId="AD" clId="Web-{1D21519F-4BF7-D8F4-1B62-F65FEB6A788D}" dt="2022-08-26T14:50:22.634" v="357" actId="14100"/>
          <ac:picMkLst>
            <pc:docMk/>
            <pc:sldMk cId="4218534797" sldId="304"/>
            <ac:picMk id="12" creationId="{501F9FFF-E609-AC9D-D7B7-EC511AF87342}"/>
          </ac:picMkLst>
        </pc:picChg>
      </pc:sldChg>
      <pc:sldChg chg="addSp delSp modSp">
        <pc:chgData name="Diana Scutelnicu" userId="S::dscutelnicu@careersandenterprise.co.uk::72c4b835-fb81-47fd-b993-4582ae31168e" providerId="AD" clId="Web-{1D21519F-4BF7-D8F4-1B62-F65FEB6A788D}" dt="2022-08-26T14:51:24.541" v="371" actId="1076"/>
        <pc:sldMkLst>
          <pc:docMk/>
          <pc:sldMk cId="3340209542" sldId="305"/>
        </pc:sldMkLst>
        <pc:spChg chg="add">
          <ac:chgData name="Diana Scutelnicu" userId="S::dscutelnicu@careersandenterprise.co.uk::72c4b835-fb81-47fd-b993-4582ae31168e" providerId="AD" clId="Web-{1D21519F-4BF7-D8F4-1B62-F65FEB6A788D}" dt="2022-08-26T14:50:12.118" v="354"/>
          <ac:spMkLst>
            <pc:docMk/>
            <pc:sldMk cId="3340209542" sldId="305"/>
            <ac:spMk id="3" creationId="{F7241343-2FC4-64E9-CF36-A7405110D280}"/>
          </ac:spMkLst>
        </pc:spChg>
        <pc:spChg chg="del">
          <ac:chgData name="Diana Scutelnicu" userId="S::dscutelnicu@careersandenterprise.co.uk::72c4b835-fb81-47fd-b993-4582ae31168e" providerId="AD" clId="Web-{1D21519F-4BF7-D8F4-1B62-F65FEB6A788D}" dt="2022-08-26T14:50:03.649" v="351"/>
          <ac:spMkLst>
            <pc:docMk/>
            <pc:sldMk cId="3340209542" sldId="305"/>
            <ac:spMk id="5" creationId="{3E4BA21C-38F4-7C2C-D486-66A34597B45E}"/>
          </ac:spMkLst>
        </pc:spChg>
        <pc:picChg chg="mod">
          <ac:chgData name="Diana Scutelnicu" userId="S::dscutelnicu@careersandenterprise.co.uk::72c4b835-fb81-47fd-b993-4582ae31168e" providerId="AD" clId="Web-{1D21519F-4BF7-D8F4-1B62-F65FEB6A788D}" dt="2022-08-26T14:51:24.541" v="371" actId="1076"/>
          <ac:picMkLst>
            <pc:docMk/>
            <pc:sldMk cId="3340209542" sldId="305"/>
            <ac:picMk id="4" creationId="{9159D7CB-353E-55BE-40E6-48B14486A6AC}"/>
          </ac:picMkLst>
        </pc:picChg>
        <pc:picChg chg="del">
          <ac:chgData name="Diana Scutelnicu" userId="S::dscutelnicu@careersandenterprise.co.uk::72c4b835-fb81-47fd-b993-4582ae31168e" providerId="AD" clId="Web-{1D21519F-4BF7-D8F4-1B62-F65FEB6A788D}" dt="2022-08-26T14:50:02.133" v="350"/>
          <ac:picMkLst>
            <pc:docMk/>
            <pc:sldMk cId="3340209542" sldId="305"/>
            <ac:picMk id="7" creationId="{3C53AA86-F9D0-FD03-50E9-0AA3A7AFAC7A}"/>
          </ac:picMkLst>
        </pc:picChg>
        <pc:picChg chg="add">
          <ac:chgData name="Diana Scutelnicu" userId="S::dscutelnicu@careersandenterprise.co.uk::72c4b835-fb81-47fd-b993-4582ae31168e" providerId="AD" clId="Web-{1D21519F-4BF7-D8F4-1B62-F65FEB6A788D}" dt="2022-08-26T14:50:12.134" v="355"/>
          <ac:picMkLst>
            <pc:docMk/>
            <pc:sldMk cId="3340209542" sldId="305"/>
            <ac:picMk id="8" creationId="{B314F887-90B1-7F01-89C8-EF135953A52B}"/>
          </ac:picMkLst>
        </pc:picChg>
        <pc:picChg chg="add">
          <ac:chgData name="Diana Scutelnicu" userId="S::dscutelnicu@careersandenterprise.co.uk::72c4b835-fb81-47fd-b993-4582ae31168e" providerId="AD" clId="Web-{1D21519F-4BF7-D8F4-1B62-F65FEB6A788D}" dt="2022-08-26T14:50:32.822" v="360"/>
          <ac:picMkLst>
            <pc:docMk/>
            <pc:sldMk cId="3340209542" sldId="305"/>
            <ac:picMk id="11" creationId="{33F1F322-0CF3-19BB-65DD-84FB60C280BF}"/>
          </ac:picMkLst>
        </pc:picChg>
        <pc:picChg chg="del">
          <ac:chgData name="Diana Scutelnicu" userId="S::dscutelnicu@careersandenterprise.co.uk::72c4b835-fb81-47fd-b993-4582ae31168e" providerId="AD" clId="Web-{1D21519F-4BF7-D8F4-1B62-F65FEB6A788D}" dt="2022-08-26T14:50:31.915" v="359"/>
          <ac:picMkLst>
            <pc:docMk/>
            <pc:sldMk cId="3340209542" sldId="305"/>
            <ac:picMk id="12" creationId="{501F9FFF-E609-AC9D-D7B7-EC511AF87342}"/>
          </ac:picMkLst>
        </pc:picChg>
      </pc:sldChg>
      <pc:sldChg chg="modSp">
        <pc:chgData name="Diana Scutelnicu" userId="S::dscutelnicu@careersandenterprise.co.uk::72c4b835-fb81-47fd-b993-4582ae31168e" providerId="AD" clId="Web-{1D21519F-4BF7-D8F4-1B62-F65FEB6A788D}" dt="2022-08-26T14:34:21.890" v="286" actId="1076"/>
        <pc:sldMkLst>
          <pc:docMk/>
          <pc:sldMk cId="806518472" sldId="309"/>
        </pc:sldMkLst>
        <pc:spChg chg="mod">
          <ac:chgData name="Diana Scutelnicu" userId="S::dscutelnicu@careersandenterprise.co.uk::72c4b835-fb81-47fd-b993-4582ae31168e" providerId="AD" clId="Web-{1D21519F-4BF7-D8F4-1B62-F65FEB6A788D}" dt="2022-08-26T14:32:28.669" v="252" actId="20577"/>
          <ac:spMkLst>
            <pc:docMk/>
            <pc:sldMk cId="806518472" sldId="309"/>
            <ac:spMk id="2" creationId="{CF8D53C1-6EFB-2D4E-BA80-9A9F2FCD68BC}"/>
          </ac:spMkLst>
        </pc:spChg>
        <pc:spChg chg="mod">
          <ac:chgData name="Diana Scutelnicu" userId="S::dscutelnicu@careersandenterprise.co.uk::72c4b835-fb81-47fd-b993-4582ae31168e" providerId="AD" clId="Web-{1D21519F-4BF7-D8F4-1B62-F65FEB6A788D}" dt="2022-08-26T14:32:24.575" v="250" actId="20577"/>
          <ac:spMkLst>
            <pc:docMk/>
            <pc:sldMk cId="806518472" sldId="309"/>
            <ac:spMk id="4" creationId="{5B18C8AE-AB4D-044D-99D4-7328ABAFD045}"/>
          </ac:spMkLst>
        </pc:spChg>
        <pc:spChg chg="mod">
          <ac:chgData name="Diana Scutelnicu" userId="S::dscutelnicu@careersandenterprise.co.uk::72c4b835-fb81-47fd-b993-4582ae31168e" providerId="AD" clId="Web-{1D21519F-4BF7-D8F4-1B62-F65FEB6A788D}" dt="2022-08-26T14:34:21.890" v="286" actId="1076"/>
          <ac:spMkLst>
            <pc:docMk/>
            <pc:sldMk cId="806518472" sldId="309"/>
            <ac:spMk id="5" creationId="{01A7FF13-D878-83C7-888F-45D8F4BDD425}"/>
          </ac:spMkLst>
        </pc:spChg>
        <pc:spChg chg="mod">
          <ac:chgData name="Diana Scutelnicu" userId="S::dscutelnicu@careersandenterprise.co.uk::72c4b835-fb81-47fd-b993-4582ae31168e" providerId="AD" clId="Web-{1D21519F-4BF7-D8F4-1B62-F65FEB6A788D}" dt="2022-08-26T14:32:33.154" v="253" actId="1076"/>
          <ac:spMkLst>
            <pc:docMk/>
            <pc:sldMk cId="806518472" sldId="309"/>
            <ac:spMk id="6" creationId="{ED1A98CE-4741-4913-5ABA-F9F4C648A463}"/>
          </ac:spMkLst>
        </pc:spChg>
      </pc:sldChg>
      <pc:sldChg chg="modSp">
        <pc:chgData name="Diana Scutelnicu" userId="S::dscutelnicu@careersandenterprise.co.uk::72c4b835-fb81-47fd-b993-4582ae31168e" providerId="AD" clId="Web-{1D21519F-4BF7-D8F4-1B62-F65FEB6A788D}" dt="2022-08-26T14:16:57.758" v="71" actId="20577"/>
        <pc:sldMkLst>
          <pc:docMk/>
          <pc:sldMk cId="3701790944" sldId="331"/>
        </pc:sldMkLst>
        <pc:spChg chg="mod">
          <ac:chgData name="Diana Scutelnicu" userId="S::dscutelnicu@careersandenterprise.co.uk::72c4b835-fb81-47fd-b993-4582ae31168e" providerId="AD" clId="Web-{1D21519F-4BF7-D8F4-1B62-F65FEB6A788D}" dt="2022-08-26T14:16:52.148" v="68" actId="20577"/>
          <ac:spMkLst>
            <pc:docMk/>
            <pc:sldMk cId="3701790944" sldId="331"/>
            <ac:spMk id="3" creationId="{119EF74F-8D98-05EB-1174-4C8CB625DACC}"/>
          </ac:spMkLst>
        </pc:spChg>
        <pc:spChg chg="mod">
          <ac:chgData name="Diana Scutelnicu" userId="S::dscutelnicu@careersandenterprise.co.uk::72c4b835-fb81-47fd-b993-4582ae31168e" providerId="AD" clId="Web-{1D21519F-4BF7-D8F4-1B62-F65FEB6A788D}" dt="2022-08-26T14:16:46.617" v="66" actId="20577"/>
          <ac:spMkLst>
            <pc:docMk/>
            <pc:sldMk cId="3701790944" sldId="331"/>
            <ac:spMk id="4" creationId="{68780DCA-37B5-1DD4-149A-AFAAB219B181}"/>
          </ac:spMkLst>
        </pc:spChg>
        <pc:spChg chg="mod">
          <ac:chgData name="Diana Scutelnicu" userId="S::dscutelnicu@careersandenterprise.co.uk::72c4b835-fb81-47fd-b993-4582ae31168e" providerId="AD" clId="Web-{1D21519F-4BF7-D8F4-1B62-F65FEB6A788D}" dt="2022-08-26T14:16:57.758" v="71" actId="20577"/>
          <ac:spMkLst>
            <pc:docMk/>
            <pc:sldMk cId="3701790944" sldId="331"/>
            <ac:spMk id="5" creationId="{0DDBF870-C90D-AF2D-F169-6B8B2C72A767}"/>
          </ac:spMkLst>
        </pc:spChg>
      </pc:sldChg>
      <pc:sldChg chg="delSp modSp">
        <pc:chgData name="Diana Scutelnicu" userId="S::dscutelnicu@careersandenterprise.co.uk::72c4b835-fb81-47fd-b993-4582ae31168e" providerId="AD" clId="Web-{1D21519F-4BF7-D8F4-1B62-F65FEB6A788D}" dt="2022-08-26T14:31:28.715" v="240" actId="20577"/>
        <pc:sldMkLst>
          <pc:docMk/>
          <pc:sldMk cId="1458964949" sldId="332"/>
        </pc:sldMkLst>
        <pc:spChg chg="mod">
          <ac:chgData name="Diana Scutelnicu" userId="S::dscutelnicu@careersandenterprise.co.uk::72c4b835-fb81-47fd-b993-4582ae31168e" providerId="AD" clId="Web-{1D21519F-4BF7-D8F4-1B62-F65FEB6A788D}" dt="2022-08-26T14:28:19.664" v="213" actId="20577"/>
          <ac:spMkLst>
            <pc:docMk/>
            <pc:sldMk cId="1458964949" sldId="332"/>
            <ac:spMk id="2" creationId="{00000000-0000-0000-0000-000000000000}"/>
          </ac:spMkLst>
        </pc:spChg>
        <pc:spChg chg="del mod">
          <ac:chgData name="Diana Scutelnicu" userId="S::dscutelnicu@careersandenterprise.co.uk::72c4b835-fb81-47fd-b993-4582ae31168e" providerId="AD" clId="Web-{1D21519F-4BF7-D8F4-1B62-F65FEB6A788D}" dt="2022-08-26T14:31:04.558" v="234"/>
          <ac:spMkLst>
            <pc:docMk/>
            <pc:sldMk cId="1458964949" sldId="332"/>
            <ac:spMk id="3" creationId="{00000000-0000-0000-0000-000000000000}"/>
          </ac:spMkLst>
        </pc:spChg>
        <pc:spChg chg="mod">
          <ac:chgData name="Diana Scutelnicu" userId="S::dscutelnicu@careersandenterprise.co.uk::72c4b835-fb81-47fd-b993-4582ae31168e" providerId="AD" clId="Web-{1D21519F-4BF7-D8F4-1B62-F65FEB6A788D}" dt="2022-08-26T14:31:28.715" v="240" actId="20577"/>
          <ac:spMkLst>
            <pc:docMk/>
            <pc:sldMk cId="1458964949" sldId="332"/>
            <ac:spMk id="10" creationId="{0A98D770-D1CA-48AC-9D51-BB02ECF9332F}"/>
          </ac:spMkLst>
        </pc:spChg>
        <pc:spChg chg="mod">
          <ac:chgData name="Diana Scutelnicu" userId="S::dscutelnicu@careersandenterprise.co.uk::72c4b835-fb81-47fd-b993-4582ae31168e" providerId="AD" clId="Web-{1D21519F-4BF7-D8F4-1B62-F65FEB6A788D}" dt="2022-08-26T14:30:37.073" v="229" actId="20577"/>
          <ac:spMkLst>
            <pc:docMk/>
            <pc:sldMk cId="1458964949" sldId="332"/>
            <ac:spMk id="11" creationId="{D758C71C-9382-4417-BE83-6DAAA59A10F9}"/>
          </ac:spMkLst>
        </pc:spChg>
      </pc:sldChg>
      <pc:sldChg chg="modSp">
        <pc:chgData name="Diana Scutelnicu" userId="S::dscutelnicu@careersandenterprise.co.uk::72c4b835-fb81-47fd-b993-4582ae31168e" providerId="AD" clId="Web-{1D21519F-4BF7-D8F4-1B62-F65FEB6A788D}" dt="2022-08-26T14:10:35.421" v="63" actId="1076"/>
        <pc:sldMkLst>
          <pc:docMk/>
          <pc:sldMk cId="824770579" sldId="333"/>
        </pc:sldMkLst>
        <pc:spChg chg="mod">
          <ac:chgData name="Diana Scutelnicu" userId="S::dscutelnicu@careersandenterprise.co.uk::72c4b835-fb81-47fd-b993-4582ae31168e" providerId="AD" clId="Web-{1D21519F-4BF7-D8F4-1B62-F65FEB6A788D}" dt="2022-08-26T14:09:25.279" v="41" actId="20577"/>
          <ac:spMkLst>
            <pc:docMk/>
            <pc:sldMk cId="824770579" sldId="333"/>
            <ac:spMk id="2" creationId="{A871987E-A754-B747-EE7F-5B3FBCFC9AE6}"/>
          </ac:spMkLst>
        </pc:spChg>
        <pc:spChg chg="mod">
          <ac:chgData name="Diana Scutelnicu" userId="S::dscutelnicu@careersandenterprise.co.uk::72c4b835-fb81-47fd-b993-4582ae31168e" providerId="AD" clId="Web-{1D21519F-4BF7-D8F4-1B62-F65FEB6A788D}" dt="2022-08-26T14:09:31.169" v="43" actId="20577"/>
          <ac:spMkLst>
            <pc:docMk/>
            <pc:sldMk cId="824770579" sldId="333"/>
            <ac:spMk id="4" creationId="{68780DCA-37B5-1DD4-149A-AFAAB219B181}"/>
          </ac:spMkLst>
        </pc:spChg>
        <pc:spChg chg="mod">
          <ac:chgData name="Diana Scutelnicu" userId="S::dscutelnicu@careersandenterprise.co.uk::72c4b835-fb81-47fd-b993-4582ae31168e" providerId="AD" clId="Web-{1D21519F-4BF7-D8F4-1B62-F65FEB6A788D}" dt="2022-08-26T14:10:04.436" v="54" actId="1076"/>
          <ac:spMkLst>
            <pc:docMk/>
            <pc:sldMk cId="824770579" sldId="333"/>
            <ac:spMk id="6" creationId="{947ECAB2-1811-6A6E-2206-69DE2E24DA0C}"/>
          </ac:spMkLst>
        </pc:spChg>
        <pc:spChg chg="mod">
          <ac:chgData name="Diana Scutelnicu" userId="S::dscutelnicu@careersandenterprise.co.uk::72c4b835-fb81-47fd-b993-4582ae31168e" providerId="AD" clId="Web-{1D21519F-4BF7-D8F4-1B62-F65FEB6A788D}" dt="2022-08-26T14:09:41.263" v="46" actId="1076"/>
          <ac:spMkLst>
            <pc:docMk/>
            <pc:sldMk cId="824770579" sldId="333"/>
            <ac:spMk id="7" creationId="{996DAA7E-031C-ED48-A81C-44194EB80094}"/>
          </ac:spMkLst>
        </pc:spChg>
        <pc:spChg chg="mod">
          <ac:chgData name="Diana Scutelnicu" userId="S::dscutelnicu@careersandenterprise.co.uk::72c4b835-fb81-47fd-b993-4582ae31168e" providerId="AD" clId="Web-{1D21519F-4BF7-D8F4-1B62-F65FEB6A788D}" dt="2022-08-26T14:10:25.389" v="61" actId="20577"/>
          <ac:spMkLst>
            <pc:docMk/>
            <pc:sldMk cId="824770579" sldId="333"/>
            <ac:spMk id="13" creationId="{61F872F5-4996-8C43-B8BF-7F2A5CE4F6BF}"/>
          </ac:spMkLst>
        </pc:spChg>
        <pc:spChg chg="mod">
          <ac:chgData name="Diana Scutelnicu" userId="S::dscutelnicu@careersandenterprise.co.uk::72c4b835-fb81-47fd-b993-4582ae31168e" providerId="AD" clId="Web-{1D21519F-4BF7-D8F4-1B62-F65FEB6A788D}" dt="2022-08-26T14:10:18.921" v="59" actId="20577"/>
          <ac:spMkLst>
            <pc:docMk/>
            <pc:sldMk cId="824770579" sldId="333"/>
            <ac:spMk id="15" creationId="{1BE6018D-2686-3541-AF46-C1090753A159}"/>
          </ac:spMkLst>
        </pc:spChg>
        <pc:spChg chg="mod">
          <ac:chgData name="Diana Scutelnicu" userId="S::dscutelnicu@careersandenterprise.co.uk::72c4b835-fb81-47fd-b993-4582ae31168e" providerId="AD" clId="Web-{1D21519F-4BF7-D8F4-1B62-F65FEB6A788D}" dt="2022-08-26T14:10:35.421" v="63" actId="1076"/>
          <ac:spMkLst>
            <pc:docMk/>
            <pc:sldMk cId="824770579" sldId="333"/>
            <ac:spMk id="18" creationId="{13E3761F-3FB5-4C70-9039-67944E24693B}"/>
          </ac:spMkLst>
        </pc:spChg>
        <pc:spChg chg="mod">
          <ac:chgData name="Diana Scutelnicu" userId="S::dscutelnicu@careersandenterprise.co.uk::72c4b835-fb81-47fd-b993-4582ae31168e" providerId="AD" clId="Web-{1D21519F-4BF7-D8F4-1B62-F65FEB6A788D}" dt="2022-08-26T14:09:48.685" v="48" actId="20577"/>
          <ac:spMkLst>
            <pc:docMk/>
            <pc:sldMk cId="824770579" sldId="333"/>
            <ac:spMk id="19" creationId="{04AB5127-E6CA-FEC8-B0C0-E37179836590}"/>
          </ac:spMkLst>
        </pc:spChg>
        <pc:spChg chg="mod">
          <ac:chgData name="Diana Scutelnicu" userId="S::dscutelnicu@careersandenterprise.co.uk::72c4b835-fb81-47fd-b993-4582ae31168e" providerId="AD" clId="Web-{1D21519F-4BF7-D8F4-1B62-F65FEB6A788D}" dt="2022-08-26T14:10:07.983" v="55" actId="20577"/>
          <ac:spMkLst>
            <pc:docMk/>
            <pc:sldMk cId="824770579" sldId="333"/>
            <ac:spMk id="20" creationId="{2B585EBD-3572-B141-B50A-698ABD103562}"/>
          </ac:spMkLst>
        </pc:spChg>
        <pc:spChg chg="mod">
          <ac:chgData name="Diana Scutelnicu" userId="S::dscutelnicu@careersandenterprise.co.uk::72c4b835-fb81-47fd-b993-4582ae31168e" providerId="AD" clId="Web-{1D21519F-4BF7-D8F4-1B62-F65FEB6A788D}" dt="2022-08-26T14:10:16.045" v="58" actId="20577"/>
          <ac:spMkLst>
            <pc:docMk/>
            <pc:sldMk cId="824770579" sldId="333"/>
            <ac:spMk id="21" creationId="{DA1B8561-A031-A728-B924-3B925B76BEEC}"/>
          </ac:spMkLst>
        </pc:spChg>
        <pc:spChg chg="mod">
          <ac:chgData name="Diana Scutelnicu" userId="S::dscutelnicu@careersandenterprise.co.uk::72c4b835-fb81-47fd-b993-4582ae31168e" providerId="AD" clId="Web-{1D21519F-4BF7-D8F4-1B62-F65FEB6A788D}" dt="2022-08-26T14:09:59.998" v="53" actId="1076"/>
          <ac:spMkLst>
            <pc:docMk/>
            <pc:sldMk cId="824770579" sldId="333"/>
            <ac:spMk id="22" creationId="{1F7A33B7-7C0F-A163-1EF4-9F9C61BDE5E6}"/>
          </ac:spMkLst>
        </pc:spChg>
      </pc:sldChg>
      <pc:sldChg chg="addSp delSp modSp">
        <pc:chgData name="Diana Scutelnicu" userId="S::dscutelnicu@careersandenterprise.co.uk::72c4b835-fb81-47fd-b993-4582ae31168e" providerId="AD" clId="Web-{1D21519F-4BF7-D8F4-1B62-F65FEB6A788D}" dt="2022-08-26T14:19:37.714" v="109" actId="1076"/>
        <pc:sldMkLst>
          <pc:docMk/>
          <pc:sldMk cId="1177985098" sldId="334"/>
        </pc:sldMkLst>
        <pc:spChg chg="mod">
          <ac:chgData name="Diana Scutelnicu" userId="S::dscutelnicu@careersandenterprise.co.uk::72c4b835-fb81-47fd-b993-4582ae31168e" providerId="AD" clId="Web-{1D21519F-4BF7-D8F4-1B62-F65FEB6A788D}" dt="2022-08-26T14:17:27.118" v="75" actId="1076"/>
          <ac:spMkLst>
            <pc:docMk/>
            <pc:sldMk cId="1177985098" sldId="334"/>
            <ac:spMk id="2" creationId="{60D1E94C-6654-0EF0-35AC-EF3E7BFB26F7}"/>
          </ac:spMkLst>
        </pc:spChg>
        <pc:spChg chg="del mod">
          <ac:chgData name="Diana Scutelnicu" userId="S::dscutelnicu@careersandenterprise.co.uk::72c4b835-fb81-47fd-b993-4582ae31168e" providerId="AD" clId="Web-{1D21519F-4BF7-D8F4-1B62-F65FEB6A788D}" dt="2022-08-26T14:17:41.055" v="84"/>
          <ac:spMkLst>
            <pc:docMk/>
            <pc:sldMk cId="1177985098" sldId="334"/>
            <ac:spMk id="3" creationId="{00000000-0000-0000-0000-000000000000}"/>
          </ac:spMkLst>
        </pc:spChg>
        <pc:spChg chg="add mod">
          <ac:chgData name="Diana Scutelnicu" userId="S::dscutelnicu@careersandenterprise.co.uk::72c4b835-fb81-47fd-b993-4582ae31168e" providerId="AD" clId="Web-{1D21519F-4BF7-D8F4-1B62-F65FEB6A788D}" dt="2022-08-26T14:18:51.557" v="92" actId="14100"/>
          <ac:spMkLst>
            <pc:docMk/>
            <pc:sldMk cId="1177985098" sldId="334"/>
            <ac:spMk id="4" creationId="{D55FF5CF-857A-A29E-F2C9-E384BED21AD2}"/>
          </ac:spMkLst>
        </pc:spChg>
        <pc:spChg chg="mod">
          <ac:chgData name="Diana Scutelnicu" userId="S::dscutelnicu@careersandenterprise.co.uk::72c4b835-fb81-47fd-b993-4582ae31168e" providerId="AD" clId="Web-{1D21519F-4BF7-D8F4-1B62-F65FEB6A788D}" dt="2022-08-26T14:17:27.118" v="76" actId="1076"/>
          <ac:spMkLst>
            <pc:docMk/>
            <pc:sldMk cId="1177985098" sldId="334"/>
            <ac:spMk id="5" creationId="{76078B30-E631-4F33-7034-D30F60E6E88A}"/>
          </ac:spMkLst>
        </pc:spChg>
        <pc:spChg chg="mod">
          <ac:chgData name="Diana Scutelnicu" userId="S::dscutelnicu@careersandenterprise.co.uk::72c4b835-fb81-47fd-b993-4582ae31168e" providerId="AD" clId="Web-{1D21519F-4BF7-D8F4-1B62-F65FEB6A788D}" dt="2022-08-26T14:17:27.133" v="77" actId="1076"/>
          <ac:spMkLst>
            <pc:docMk/>
            <pc:sldMk cId="1177985098" sldId="334"/>
            <ac:spMk id="6" creationId="{B4E8E9BF-2281-E879-78E2-23075624E7D6}"/>
          </ac:spMkLst>
        </pc:spChg>
        <pc:spChg chg="mod">
          <ac:chgData name="Diana Scutelnicu" userId="S::dscutelnicu@careersandenterprise.co.uk::72c4b835-fb81-47fd-b993-4582ae31168e" providerId="AD" clId="Web-{1D21519F-4BF7-D8F4-1B62-F65FEB6A788D}" dt="2022-08-26T14:19:04.385" v="95" actId="1076"/>
          <ac:spMkLst>
            <pc:docMk/>
            <pc:sldMk cId="1177985098" sldId="334"/>
            <ac:spMk id="7" creationId="{A7BD4682-81E3-C22B-A2BA-796F2BA1BAA2}"/>
          </ac:spMkLst>
        </pc:spChg>
        <pc:spChg chg="mod">
          <ac:chgData name="Diana Scutelnicu" userId="S::dscutelnicu@careersandenterprise.co.uk::72c4b835-fb81-47fd-b993-4582ae31168e" providerId="AD" clId="Web-{1D21519F-4BF7-D8F4-1B62-F65FEB6A788D}" dt="2022-08-26T14:19:31.667" v="102" actId="1076"/>
          <ac:spMkLst>
            <pc:docMk/>
            <pc:sldMk cId="1177985098" sldId="334"/>
            <ac:spMk id="8" creationId="{CEFD9583-A4C1-14E1-164D-238401EC11F6}"/>
          </ac:spMkLst>
        </pc:spChg>
        <pc:spChg chg="mod">
          <ac:chgData name="Diana Scutelnicu" userId="S::dscutelnicu@careersandenterprise.co.uk::72c4b835-fb81-47fd-b993-4582ae31168e" providerId="AD" clId="Web-{1D21519F-4BF7-D8F4-1B62-F65FEB6A788D}" dt="2022-08-26T14:19:31.667" v="103" actId="1076"/>
          <ac:spMkLst>
            <pc:docMk/>
            <pc:sldMk cId="1177985098" sldId="334"/>
            <ac:spMk id="11" creationId="{966D3E90-9745-52ED-1CF3-4862981BA9DA}"/>
          </ac:spMkLst>
        </pc:spChg>
        <pc:spChg chg="mod">
          <ac:chgData name="Diana Scutelnicu" userId="S::dscutelnicu@careersandenterprise.co.uk::72c4b835-fb81-47fd-b993-4582ae31168e" providerId="AD" clId="Web-{1D21519F-4BF7-D8F4-1B62-F65FEB6A788D}" dt="2022-08-26T14:19:20.464" v="101" actId="1076"/>
          <ac:spMkLst>
            <pc:docMk/>
            <pc:sldMk cId="1177985098" sldId="334"/>
            <ac:spMk id="12" creationId="{9919C44D-92A7-5D64-9AFB-6F49359AC4BF}"/>
          </ac:spMkLst>
        </pc:spChg>
        <pc:spChg chg="mod">
          <ac:chgData name="Diana Scutelnicu" userId="S::dscutelnicu@careersandenterprise.co.uk::72c4b835-fb81-47fd-b993-4582ae31168e" providerId="AD" clId="Web-{1D21519F-4BF7-D8F4-1B62-F65FEB6A788D}" dt="2022-08-26T14:19:31.683" v="104" actId="1076"/>
          <ac:spMkLst>
            <pc:docMk/>
            <pc:sldMk cId="1177985098" sldId="334"/>
            <ac:spMk id="13" creationId="{CE0FAC40-8F06-2719-E2E0-A7CEAE634E2B}"/>
          </ac:spMkLst>
        </pc:spChg>
        <pc:spChg chg="mod">
          <ac:chgData name="Diana Scutelnicu" userId="S::dscutelnicu@careersandenterprise.co.uk::72c4b835-fb81-47fd-b993-4582ae31168e" providerId="AD" clId="Web-{1D21519F-4BF7-D8F4-1B62-F65FEB6A788D}" dt="2022-08-26T14:19:12.729" v="97" actId="1076"/>
          <ac:spMkLst>
            <pc:docMk/>
            <pc:sldMk cId="1177985098" sldId="334"/>
            <ac:spMk id="15" creationId="{D8CA26B4-C8EB-74FE-BA93-9ECDB3A5FF2B}"/>
          </ac:spMkLst>
        </pc:spChg>
        <pc:spChg chg="mod">
          <ac:chgData name="Diana Scutelnicu" userId="S::dscutelnicu@careersandenterprise.co.uk::72c4b835-fb81-47fd-b993-4582ae31168e" providerId="AD" clId="Web-{1D21519F-4BF7-D8F4-1B62-F65FEB6A788D}" dt="2022-08-26T14:17:32.087" v="81" actId="1076"/>
          <ac:spMkLst>
            <pc:docMk/>
            <pc:sldMk cId="1177985098" sldId="334"/>
            <ac:spMk id="25" creationId="{FCE88697-1E5B-FA38-A4F9-ABD70ACBE772}"/>
          </ac:spMkLst>
        </pc:spChg>
        <pc:picChg chg="mod">
          <ac:chgData name="Diana Scutelnicu" userId="S::dscutelnicu@careersandenterprise.co.uk::72c4b835-fb81-47fd-b993-4582ae31168e" providerId="AD" clId="Web-{1D21519F-4BF7-D8F4-1B62-F65FEB6A788D}" dt="2022-08-26T14:17:32.102" v="82" actId="1076"/>
          <ac:picMkLst>
            <pc:docMk/>
            <pc:sldMk cId="1177985098" sldId="334"/>
            <ac:picMk id="9" creationId="{749EAB42-23E9-3E4B-CEE9-4CFEF8F95743}"/>
          </ac:picMkLst>
        </pc:picChg>
        <pc:picChg chg="mod">
          <ac:chgData name="Diana Scutelnicu" userId="S::dscutelnicu@careersandenterprise.co.uk::72c4b835-fb81-47fd-b993-4582ae31168e" providerId="AD" clId="Web-{1D21519F-4BF7-D8F4-1B62-F65FEB6A788D}" dt="2022-08-26T14:19:12.729" v="98" actId="1076"/>
          <ac:picMkLst>
            <pc:docMk/>
            <pc:sldMk cId="1177985098" sldId="334"/>
            <ac:picMk id="10" creationId="{2FB14D47-C2E2-5AA7-0F4E-FF2CEF59C2E3}"/>
          </ac:picMkLst>
        </pc:picChg>
        <pc:picChg chg="mod">
          <ac:chgData name="Diana Scutelnicu" userId="S::dscutelnicu@careersandenterprise.co.uk::72c4b835-fb81-47fd-b993-4582ae31168e" providerId="AD" clId="Web-{1D21519F-4BF7-D8F4-1B62-F65FEB6A788D}" dt="2022-08-26T14:19:37.714" v="109" actId="1076"/>
          <ac:picMkLst>
            <pc:docMk/>
            <pc:sldMk cId="1177985098" sldId="334"/>
            <ac:picMk id="17" creationId="{723782A5-3B69-B6CB-408B-EE677FB6CE95}"/>
          </ac:picMkLst>
        </pc:picChg>
        <pc:picChg chg="mod">
          <ac:chgData name="Diana Scutelnicu" userId="S::dscutelnicu@careersandenterprise.co.uk::72c4b835-fb81-47fd-b993-4582ae31168e" providerId="AD" clId="Web-{1D21519F-4BF7-D8F4-1B62-F65FEB6A788D}" dt="2022-08-26T14:18:59.963" v="94" actId="14100"/>
          <ac:picMkLst>
            <pc:docMk/>
            <pc:sldMk cId="1177985098" sldId="334"/>
            <ac:picMk id="18" creationId="{8A9645F0-8350-DB06-CC2A-3F0191E2046B}"/>
          </ac:picMkLst>
        </pc:picChg>
        <pc:picChg chg="mod">
          <ac:chgData name="Diana Scutelnicu" userId="S::dscutelnicu@careersandenterprise.co.uk::72c4b835-fb81-47fd-b993-4582ae31168e" providerId="AD" clId="Web-{1D21519F-4BF7-D8F4-1B62-F65FEB6A788D}" dt="2022-08-26T14:19:35.496" v="108" actId="1076"/>
          <ac:picMkLst>
            <pc:docMk/>
            <pc:sldMk cId="1177985098" sldId="334"/>
            <ac:picMk id="19" creationId="{8C112535-5734-C4D3-D91B-C820575A8B99}"/>
          </ac:picMkLst>
        </pc:picChg>
        <pc:picChg chg="mod">
          <ac:chgData name="Diana Scutelnicu" userId="S::dscutelnicu@careersandenterprise.co.uk::72c4b835-fb81-47fd-b993-4582ae31168e" providerId="AD" clId="Web-{1D21519F-4BF7-D8F4-1B62-F65FEB6A788D}" dt="2022-08-26T14:19:31.699" v="105" actId="1076"/>
          <ac:picMkLst>
            <pc:docMk/>
            <pc:sldMk cId="1177985098" sldId="334"/>
            <ac:picMk id="30" creationId="{3CAB664D-E6CE-48FF-1CE2-CC729B6DBC7B}"/>
          </ac:picMkLst>
        </pc:picChg>
        <pc:picChg chg="mod">
          <ac:chgData name="Diana Scutelnicu" userId="S::dscutelnicu@careersandenterprise.co.uk::72c4b835-fb81-47fd-b993-4582ae31168e" providerId="AD" clId="Web-{1D21519F-4BF7-D8F4-1B62-F65FEB6A788D}" dt="2022-08-26T14:17:27.133" v="78" actId="1076"/>
          <ac:picMkLst>
            <pc:docMk/>
            <pc:sldMk cId="1177985098" sldId="334"/>
            <ac:picMk id="31" creationId="{8A9914C8-B416-0A3E-5E9D-2FD74A7144B9}"/>
          </ac:picMkLst>
        </pc:picChg>
        <pc:picChg chg="mod">
          <ac:chgData name="Diana Scutelnicu" userId="S::dscutelnicu@careersandenterprise.co.uk::72c4b835-fb81-47fd-b993-4582ae31168e" providerId="AD" clId="Web-{1D21519F-4BF7-D8F4-1B62-F65FEB6A788D}" dt="2022-08-26T14:17:27.149" v="79" actId="1076"/>
          <ac:picMkLst>
            <pc:docMk/>
            <pc:sldMk cId="1177985098" sldId="334"/>
            <ac:picMk id="32" creationId="{5F19D844-84F1-9F47-B3AB-CD70BD3F621B}"/>
          </ac:picMkLst>
        </pc:picChg>
        <pc:picChg chg="mod">
          <ac:chgData name="Diana Scutelnicu" userId="S::dscutelnicu@careersandenterprise.co.uk::72c4b835-fb81-47fd-b993-4582ae31168e" providerId="AD" clId="Web-{1D21519F-4BF7-D8F4-1B62-F65FEB6A788D}" dt="2022-08-26T14:17:27.165" v="80" actId="1076"/>
          <ac:picMkLst>
            <pc:docMk/>
            <pc:sldMk cId="1177985098" sldId="334"/>
            <ac:picMk id="33" creationId="{F4AF7630-DF29-673E-D281-BE621690F12D}"/>
          </ac:picMkLst>
        </pc:picChg>
        <pc:picChg chg="mod">
          <ac:chgData name="Diana Scutelnicu" userId="S::dscutelnicu@careersandenterprise.co.uk::72c4b835-fb81-47fd-b993-4582ae31168e" providerId="AD" clId="Web-{1D21519F-4BF7-D8F4-1B62-F65FEB6A788D}" dt="2022-08-26T14:19:31.699" v="106" actId="1076"/>
          <ac:picMkLst>
            <pc:docMk/>
            <pc:sldMk cId="1177985098" sldId="334"/>
            <ac:picMk id="34" creationId="{CF12E15B-E000-5F7C-B1A7-CF17DB0CCF27}"/>
          </ac:picMkLst>
        </pc:picChg>
        <pc:picChg chg="mod">
          <ac:chgData name="Diana Scutelnicu" userId="S::dscutelnicu@careersandenterprise.co.uk::72c4b835-fb81-47fd-b993-4582ae31168e" providerId="AD" clId="Web-{1D21519F-4BF7-D8F4-1B62-F65FEB6A788D}" dt="2022-08-26T14:19:31.714" v="107" actId="1076"/>
          <ac:picMkLst>
            <pc:docMk/>
            <pc:sldMk cId="1177985098" sldId="334"/>
            <ac:picMk id="35" creationId="{B5E0EF46-FDC7-F297-3E1F-F7F935ACC818}"/>
          </ac:picMkLst>
        </pc:picChg>
      </pc:sldChg>
      <pc:sldChg chg="modSp">
        <pc:chgData name="Diana Scutelnicu" userId="S::dscutelnicu@careersandenterprise.co.uk::72c4b835-fb81-47fd-b993-4582ae31168e" providerId="AD" clId="Web-{1D21519F-4BF7-D8F4-1B62-F65FEB6A788D}" dt="2022-08-26T14:23:49.251" v="175" actId="20577"/>
        <pc:sldMkLst>
          <pc:docMk/>
          <pc:sldMk cId="0" sldId="335"/>
        </pc:sldMkLst>
        <pc:spChg chg="mod">
          <ac:chgData name="Diana Scutelnicu" userId="S::dscutelnicu@careersandenterprise.co.uk::72c4b835-fb81-47fd-b993-4582ae31168e" providerId="AD" clId="Web-{1D21519F-4BF7-D8F4-1B62-F65FEB6A788D}" dt="2022-08-26T14:23:06.813" v="168" actId="20577"/>
          <ac:spMkLst>
            <pc:docMk/>
            <pc:sldMk cId="0" sldId="335"/>
            <ac:spMk id="5" creationId="{36292C05-2BDE-5499-E1F2-015F74D8B58E}"/>
          </ac:spMkLst>
        </pc:spChg>
        <pc:spChg chg="mod">
          <ac:chgData name="Diana Scutelnicu" userId="S::dscutelnicu@careersandenterprise.co.uk::72c4b835-fb81-47fd-b993-4582ae31168e" providerId="AD" clId="Web-{1D21519F-4BF7-D8F4-1B62-F65FEB6A788D}" dt="2022-08-26T14:23:11.328" v="169" actId="20577"/>
          <ac:spMkLst>
            <pc:docMk/>
            <pc:sldMk cId="0" sldId="335"/>
            <ac:spMk id="7" creationId="{F2B3E848-20AF-B1CC-F4D5-FCE8CF94BE77}"/>
          </ac:spMkLst>
        </pc:spChg>
        <pc:spChg chg="mod">
          <ac:chgData name="Diana Scutelnicu" userId="S::dscutelnicu@careersandenterprise.co.uk::72c4b835-fb81-47fd-b993-4582ae31168e" providerId="AD" clId="Web-{1D21519F-4BF7-D8F4-1B62-F65FEB6A788D}" dt="2022-08-26T14:23:49.251" v="175" actId="20577"/>
          <ac:spMkLst>
            <pc:docMk/>
            <pc:sldMk cId="0" sldId="335"/>
            <ac:spMk id="188" creationId="{00000000-0000-0000-0000-000000000000}"/>
          </ac:spMkLst>
        </pc:spChg>
      </pc:sldChg>
      <pc:sldChg chg="modSp">
        <pc:chgData name="Diana Scutelnicu" userId="S::dscutelnicu@careersandenterprise.co.uk::72c4b835-fb81-47fd-b993-4582ae31168e" providerId="AD" clId="Web-{1D21519F-4BF7-D8F4-1B62-F65FEB6A788D}" dt="2022-08-26T14:23:34.532" v="173" actId="20577"/>
        <pc:sldMkLst>
          <pc:docMk/>
          <pc:sldMk cId="0" sldId="336"/>
        </pc:sldMkLst>
        <pc:spChg chg="mod">
          <ac:chgData name="Diana Scutelnicu" userId="S::dscutelnicu@careersandenterprise.co.uk::72c4b835-fb81-47fd-b993-4582ae31168e" providerId="AD" clId="Web-{1D21519F-4BF7-D8F4-1B62-F65FEB6A788D}" dt="2022-08-26T14:23:34.532" v="173" actId="20577"/>
          <ac:spMkLst>
            <pc:docMk/>
            <pc:sldMk cId="0" sldId="336"/>
            <ac:spMk id="236" creationId="{00000000-0000-0000-0000-000000000000}"/>
          </ac:spMkLst>
        </pc:spChg>
      </pc:sldChg>
      <pc:sldChg chg="modSp">
        <pc:chgData name="Diana Scutelnicu" userId="S::dscutelnicu@careersandenterprise.co.uk::72c4b835-fb81-47fd-b993-4582ae31168e" providerId="AD" clId="Web-{1D21519F-4BF7-D8F4-1B62-F65FEB6A788D}" dt="2022-08-26T14:21:42.358" v="145" actId="1076"/>
        <pc:sldMkLst>
          <pc:docMk/>
          <pc:sldMk cId="2598104847" sldId="337"/>
        </pc:sldMkLst>
        <pc:spChg chg="mod">
          <ac:chgData name="Diana Scutelnicu" userId="S::dscutelnicu@careersandenterprise.co.uk::72c4b835-fb81-47fd-b993-4582ae31168e" providerId="AD" clId="Web-{1D21519F-4BF7-D8F4-1B62-F65FEB6A788D}" dt="2022-08-26T14:21:32.514" v="143" actId="20577"/>
          <ac:spMkLst>
            <pc:docMk/>
            <pc:sldMk cId="2598104847" sldId="337"/>
            <ac:spMk id="5" creationId="{DBBD7949-3C21-566F-3D25-DFA014734FBD}"/>
          </ac:spMkLst>
        </pc:spChg>
        <pc:spChg chg="mod">
          <ac:chgData name="Diana Scutelnicu" userId="S::dscutelnicu@careersandenterprise.co.uk::72c4b835-fb81-47fd-b993-4582ae31168e" providerId="AD" clId="Web-{1D21519F-4BF7-D8F4-1B62-F65FEB6A788D}" dt="2022-08-26T14:21:30.326" v="142" actId="1076"/>
          <ac:spMkLst>
            <pc:docMk/>
            <pc:sldMk cId="2598104847" sldId="337"/>
            <ac:spMk id="6" creationId="{4BECA783-E491-52FA-3C2F-3181BBBBAA36}"/>
          </ac:spMkLst>
        </pc:spChg>
        <pc:grpChg chg="mod">
          <ac:chgData name="Diana Scutelnicu" userId="S::dscutelnicu@careersandenterprise.co.uk::72c4b835-fb81-47fd-b993-4582ae31168e" providerId="AD" clId="Web-{1D21519F-4BF7-D8F4-1B62-F65FEB6A788D}" dt="2022-08-26T14:21:42.358" v="145" actId="1076"/>
          <ac:grpSpMkLst>
            <pc:docMk/>
            <pc:sldMk cId="2598104847" sldId="337"/>
            <ac:grpSpMk id="2" creationId="{D3AAE246-EFB9-6D48-E137-FF49B67C0B93}"/>
          </ac:grpSpMkLst>
        </pc:grpChg>
      </pc:sldChg>
      <pc:sldChg chg="addSp delSp modSp">
        <pc:chgData name="Diana Scutelnicu" userId="S::dscutelnicu@careersandenterprise.co.uk::72c4b835-fb81-47fd-b993-4582ae31168e" providerId="AD" clId="Web-{1D21519F-4BF7-D8F4-1B62-F65FEB6A788D}" dt="2022-08-26T14:22:25.702" v="161" actId="1076"/>
        <pc:sldMkLst>
          <pc:docMk/>
          <pc:sldMk cId="3070110719" sldId="338"/>
        </pc:sldMkLst>
        <pc:spChg chg="mod">
          <ac:chgData name="Diana Scutelnicu" userId="S::dscutelnicu@careersandenterprise.co.uk::72c4b835-fb81-47fd-b993-4582ae31168e" providerId="AD" clId="Web-{1D21519F-4BF7-D8F4-1B62-F65FEB6A788D}" dt="2022-08-26T14:22:16.468" v="155" actId="1076"/>
          <ac:spMkLst>
            <pc:docMk/>
            <pc:sldMk cId="3070110719" sldId="338"/>
            <ac:spMk id="5" creationId="{DBBD7949-3C21-566F-3D25-DFA014734FBD}"/>
          </ac:spMkLst>
        </pc:spChg>
        <pc:spChg chg="mod">
          <ac:chgData name="Diana Scutelnicu" userId="S::dscutelnicu@careersandenterprise.co.uk::72c4b835-fb81-47fd-b993-4582ae31168e" providerId="AD" clId="Web-{1D21519F-4BF7-D8F4-1B62-F65FEB6A788D}" dt="2022-08-26T14:22:25.671" v="156" actId="1076"/>
          <ac:spMkLst>
            <pc:docMk/>
            <pc:sldMk cId="3070110719" sldId="338"/>
            <ac:spMk id="9" creationId="{5C49B11A-0D19-BF9E-4DD4-5204155E8299}"/>
          </ac:spMkLst>
        </pc:spChg>
        <pc:spChg chg="mod">
          <ac:chgData name="Diana Scutelnicu" userId="S::dscutelnicu@careersandenterprise.co.uk::72c4b835-fb81-47fd-b993-4582ae31168e" providerId="AD" clId="Web-{1D21519F-4BF7-D8F4-1B62-F65FEB6A788D}" dt="2022-08-26T14:22:25.671" v="157" actId="1076"/>
          <ac:spMkLst>
            <pc:docMk/>
            <pc:sldMk cId="3070110719" sldId="338"/>
            <ac:spMk id="10" creationId="{2AFA5B8E-E349-4901-00D8-0E860F6F4000}"/>
          </ac:spMkLst>
        </pc:spChg>
        <pc:spChg chg="mod">
          <ac:chgData name="Diana Scutelnicu" userId="S::dscutelnicu@careersandenterprise.co.uk::72c4b835-fb81-47fd-b993-4582ae31168e" providerId="AD" clId="Web-{1D21519F-4BF7-D8F4-1B62-F65FEB6A788D}" dt="2022-08-26T14:22:25.687" v="158" actId="1076"/>
          <ac:spMkLst>
            <pc:docMk/>
            <pc:sldMk cId="3070110719" sldId="338"/>
            <ac:spMk id="11" creationId="{C2B48AB9-3CD0-F5E1-F30E-8DF3E8EE1796}"/>
          </ac:spMkLst>
        </pc:spChg>
        <pc:grpChg chg="del">
          <ac:chgData name="Diana Scutelnicu" userId="S::dscutelnicu@careersandenterprise.co.uk::72c4b835-fb81-47fd-b993-4582ae31168e" providerId="AD" clId="Web-{1D21519F-4BF7-D8F4-1B62-F65FEB6A788D}" dt="2022-08-26T14:21:47.123" v="146"/>
          <ac:grpSpMkLst>
            <pc:docMk/>
            <pc:sldMk cId="3070110719" sldId="338"/>
            <ac:grpSpMk id="2" creationId="{D3AAE246-EFB9-6D48-E137-FF49B67C0B93}"/>
          </ac:grpSpMkLst>
        </pc:grpChg>
        <pc:grpChg chg="add mod">
          <ac:chgData name="Diana Scutelnicu" userId="S::dscutelnicu@careersandenterprise.co.uk::72c4b835-fb81-47fd-b993-4582ae31168e" providerId="AD" clId="Web-{1D21519F-4BF7-D8F4-1B62-F65FEB6A788D}" dt="2022-08-26T14:22:04.999" v="151" actId="1076"/>
          <ac:grpSpMkLst>
            <pc:docMk/>
            <pc:sldMk cId="3070110719" sldId="338"/>
            <ac:grpSpMk id="19" creationId="{C4A12AD9-8E2C-9757-CC13-471F0AFAFC97}"/>
          </ac:grpSpMkLst>
        </pc:grpChg>
        <pc:picChg chg="mod">
          <ac:chgData name="Diana Scutelnicu" userId="S::dscutelnicu@careersandenterprise.co.uk::72c4b835-fb81-47fd-b993-4582ae31168e" providerId="AD" clId="Web-{1D21519F-4BF7-D8F4-1B62-F65FEB6A788D}" dt="2022-08-26T14:22:25.687" v="159" actId="1076"/>
          <ac:picMkLst>
            <pc:docMk/>
            <pc:sldMk cId="3070110719" sldId="338"/>
            <ac:picMk id="12" creationId="{EF71EB5F-7A94-3CED-08AC-BE48031A9484}"/>
          </ac:picMkLst>
        </pc:picChg>
        <pc:picChg chg="mod">
          <ac:chgData name="Diana Scutelnicu" userId="S::dscutelnicu@careersandenterprise.co.uk::72c4b835-fb81-47fd-b993-4582ae31168e" providerId="AD" clId="Web-{1D21519F-4BF7-D8F4-1B62-F65FEB6A788D}" dt="2022-08-26T14:22:25.687" v="160" actId="1076"/>
          <ac:picMkLst>
            <pc:docMk/>
            <pc:sldMk cId="3070110719" sldId="338"/>
            <ac:picMk id="13" creationId="{3C7BFFE0-D857-2D34-6410-64D2AA7FE758}"/>
          </ac:picMkLst>
        </pc:picChg>
        <pc:picChg chg="mod">
          <ac:chgData name="Diana Scutelnicu" userId="S::dscutelnicu@careersandenterprise.co.uk::72c4b835-fb81-47fd-b993-4582ae31168e" providerId="AD" clId="Web-{1D21519F-4BF7-D8F4-1B62-F65FEB6A788D}" dt="2022-08-26T14:22:25.702" v="161" actId="1076"/>
          <ac:picMkLst>
            <pc:docMk/>
            <pc:sldMk cId="3070110719" sldId="338"/>
            <ac:picMk id="14" creationId="{E1C355B8-F958-8919-694B-E832BAB12D55}"/>
          </ac:picMkLst>
        </pc:picChg>
        <pc:picChg chg="add del">
          <ac:chgData name="Diana Scutelnicu" userId="S::dscutelnicu@careersandenterprise.co.uk::72c4b835-fb81-47fd-b993-4582ae31168e" providerId="AD" clId="Web-{1D21519F-4BF7-D8F4-1B62-F65FEB6A788D}" dt="2022-08-26T14:21:59.577" v="150"/>
          <ac:picMkLst>
            <pc:docMk/>
            <pc:sldMk cId="3070110719" sldId="338"/>
            <ac:picMk id="15" creationId="{5EE12135-8BBD-9211-BF62-8807013CC93E}"/>
          </ac:picMkLst>
        </pc:picChg>
      </pc:sldChg>
      <pc:sldChg chg="modSp">
        <pc:chgData name="Diana Scutelnicu" userId="S::dscutelnicu@careersandenterprise.co.uk::72c4b835-fb81-47fd-b993-4582ae31168e" providerId="AD" clId="Web-{1D21519F-4BF7-D8F4-1B62-F65FEB6A788D}" dt="2022-08-26T14:51:43.667" v="374" actId="20577"/>
        <pc:sldMkLst>
          <pc:docMk/>
          <pc:sldMk cId="4051867622" sldId="340"/>
        </pc:sldMkLst>
        <pc:spChg chg="mod">
          <ac:chgData name="Diana Scutelnicu" userId="S::dscutelnicu@careersandenterprise.co.uk::72c4b835-fb81-47fd-b993-4582ae31168e" providerId="AD" clId="Web-{1D21519F-4BF7-D8F4-1B62-F65FEB6A788D}" dt="2022-08-26T14:51:43.667" v="374" actId="20577"/>
          <ac:spMkLst>
            <pc:docMk/>
            <pc:sldMk cId="4051867622" sldId="340"/>
            <ac:spMk id="25" creationId="{2BB91433-530D-C0DF-8D02-182A4A107FE7}"/>
          </ac:spMkLst>
        </pc:spChg>
      </pc:sldChg>
    </pc:docChg>
  </pc:docChgLst>
  <pc:docChgLst>
    <pc:chgData name="Ellis Leahy" userId="bbfca896-65c1-45e4-8eeb-b2d44e46af62" providerId="ADAL" clId="{FB81A9AF-B5B5-6740-99C7-A5B4622BA5D6}"/>
    <pc:docChg chg="custSel modSld">
      <pc:chgData name="Ellis Leahy" userId="bbfca896-65c1-45e4-8eeb-b2d44e46af62" providerId="ADAL" clId="{FB81A9AF-B5B5-6740-99C7-A5B4622BA5D6}" dt="2022-08-09T08:50:14.683" v="114" actId="207"/>
      <pc:docMkLst>
        <pc:docMk/>
      </pc:docMkLst>
      <pc:sldChg chg="modSp mod">
        <pc:chgData name="Ellis Leahy" userId="bbfca896-65c1-45e4-8eeb-b2d44e46af62" providerId="ADAL" clId="{FB81A9AF-B5B5-6740-99C7-A5B4622BA5D6}" dt="2022-08-09T08:42:52.408" v="6" actId="207"/>
        <pc:sldMkLst>
          <pc:docMk/>
          <pc:sldMk cId="2839086809" sldId="262"/>
        </pc:sldMkLst>
        <pc:spChg chg="mod">
          <ac:chgData name="Ellis Leahy" userId="bbfca896-65c1-45e4-8eeb-b2d44e46af62" providerId="ADAL" clId="{FB81A9AF-B5B5-6740-99C7-A5B4622BA5D6}" dt="2022-08-09T08:42:52.408" v="6" actId="207"/>
          <ac:spMkLst>
            <pc:docMk/>
            <pc:sldMk cId="2839086809" sldId="262"/>
            <ac:spMk id="8" creationId="{2A463CFE-DA5B-6341-BEAE-A0CCD088C9F2}"/>
          </ac:spMkLst>
        </pc:spChg>
      </pc:sldChg>
      <pc:sldChg chg="modSp">
        <pc:chgData name="Ellis Leahy" userId="bbfca896-65c1-45e4-8eeb-b2d44e46af62" providerId="ADAL" clId="{FB81A9AF-B5B5-6740-99C7-A5B4622BA5D6}" dt="2022-08-09T08:42:37.109" v="5" actId="14826"/>
        <pc:sldMkLst>
          <pc:docMk/>
          <pc:sldMk cId="3279506855" sldId="263"/>
        </pc:sldMkLst>
        <pc:picChg chg="mod">
          <ac:chgData name="Ellis Leahy" userId="bbfca896-65c1-45e4-8eeb-b2d44e46af62" providerId="ADAL" clId="{FB81A9AF-B5B5-6740-99C7-A5B4622BA5D6}" dt="2022-08-09T08:41:39.804" v="3" actId="14826"/>
          <ac:picMkLst>
            <pc:docMk/>
            <pc:sldMk cId="3279506855" sldId="263"/>
            <ac:picMk id="6" creationId="{7B7D204F-FFD1-E14A-A416-FC0F8671D1DD}"/>
          </ac:picMkLst>
        </pc:picChg>
        <pc:picChg chg="mod">
          <ac:chgData name="Ellis Leahy" userId="bbfca896-65c1-45e4-8eeb-b2d44e46af62" providerId="ADAL" clId="{FB81A9AF-B5B5-6740-99C7-A5B4622BA5D6}" dt="2022-08-09T08:42:01.447" v="4" actId="14826"/>
          <ac:picMkLst>
            <pc:docMk/>
            <pc:sldMk cId="3279506855" sldId="263"/>
            <ac:picMk id="9" creationId="{EEB9F6F6-0F13-2A45-9B56-9B41C3BF5EC9}"/>
          </ac:picMkLst>
        </pc:picChg>
        <pc:picChg chg="mod">
          <ac:chgData name="Ellis Leahy" userId="bbfca896-65c1-45e4-8eeb-b2d44e46af62" providerId="ADAL" clId="{FB81A9AF-B5B5-6740-99C7-A5B4622BA5D6}" dt="2022-08-09T08:42:37.109" v="5" actId="14826"/>
          <ac:picMkLst>
            <pc:docMk/>
            <pc:sldMk cId="3279506855" sldId="263"/>
            <ac:picMk id="11" creationId="{37DFAF30-422B-F340-9CD1-E6D8BC407EBD}"/>
          </ac:picMkLst>
        </pc:picChg>
      </pc:sldChg>
      <pc:sldChg chg="modSp">
        <pc:chgData name="Ellis Leahy" userId="bbfca896-65c1-45e4-8eeb-b2d44e46af62" providerId="ADAL" clId="{FB81A9AF-B5B5-6740-99C7-A5B4622BA5D6}" dt="2022-08-09T08:41:07.489" v="2" actId="14826"/>
        <pc:sldMkLst>
          <pc:docMk/>
          <pc:sldMk cId="1786301906" sldId="285"/>
        </pc:sldMkLst>
        <pc:picChg chg="mod">
          <ac:chgData name="Ellis Leahy" userId="bbfca896-65c1-45e4-8eeb-b2d44e46af62" providerId="ADAL" clId="{FB81A9AF-B5B5-6740-99C7-A5B4622BA5D6}" dt="2022-08-09T08:40:42.657" v="1" actId="14826"/>
          <ac:picMkLst>
            <pc:docMk/>
            <pc:sldMk cId="1786301906" sldId="285"/>
            <ac:picMk id="6" creationId="{53339AB0-AE58-AC5C-BC97-C2030E583E1E}"/>
          </ac:picMkLst>
        </pc:picChg>
        <pc:picChg chg="mod">
          <ac:chgData name="Ellis Leahy" userId="bbfca896-65c1-45e4-8eeb-b2d44e46af62" providerId="ADAL" clId="{FB81A9AF-B5B5-6740-99C7-A5B4622BA5D6}" dt="2022-08-09T08:40:29.837" v="0" actId="14826"/>
          <ac:picMkLst>
            <pc:docMk/>
            <pc:sldMk cId="1786301906" sldId="285"/>
            <ac:picMk id="7" creationId="{F9C0F003-586B-8247-843B-AD4972815D09}"/>
          </ac:picMkLst>
        </pc:picChg>
        <pc:picChg chg="mod">
          <ac:chgData name="Ellis Leahy" userId="bbfca896-65c1-45e4-8eeb-b2d44e46af62" providerId="ADAL" clId="{FB81A9AF-B5B5-6740-99C7-A5B4622BA5D6}" dt="2022-08-09T08:41:07.489" v="2" actId="14826"/>
          <ac:picMkLst>
            <pc:docMk/>
            <pc:sldMk cId="1786301906" sldId="285"/>
            <ac:picMk id="11" creationId="{636FF23A-42FB-A541-B768-B6E967D1EA5A}"/>
          </ac:picMkLst>
        </pc:picChg>
      </pc:sldChg>
      <pc:sldChg chg="modSp mod">
        <pc:chgData name="Ellis Leahy" userId="bbfca896-65c1-45e4-8eeb-b2d44e46af62" providerId="ADAL" clId="{FB81A9AF-B5B5-6740-99C7-A5B4622BA5D6}" dt="2022-08-09T08:50:14.683" v="114" actId="207"/>
        <pc:sldMkLst>
          <pc:docMk/>
          <pc:sldMk cId="2240008313" sldId="289"/>
        </pc:sldMkLst>
        <pc:graphicFrameChg chg="modGraphic">
          <ac:chgData name="Ellis Leahy" userId="bbfca896-65c1-45e4-8eeb-b2d44e46af62" providerId="ADAL" clId="{FB81A9AF-B5B5-6740-99C7-A5B4622BA5D6}" dt="2022-08-09T08:50:14.683" v="114" actId="207"/>
          <ac:graphicFrameMkLst>
            <pc:docMk/>
            <pc:sldMk cId="2240008313" sldId="289"/>
            <ac:graphicFrameMk id="6" creationId="{66ABB406-40D2-DB4A-970A-0FF4AE132ACA}"/>
          </ac:graphicFrameMkLst>
        </pc:graphicFrameChg>
      </pc:sldChg>
      <pc:sldChg chg="modSp mod">
        <pc:chgData name="Ellis Leahy" userId="bbfca896-65c1-45e4-8eeb-b2d44e46af62" providerId="ADAL" clId="{FB81A9AF-B5B5-6740-99C7-A5B4622BA5D6}" dt="2022-08-09T08:48:38.875" v="106" actId="115"/>
        <pc:sldMkLst>
          <pc:docMk/>
          <pc:sldMk cId="70482638" sldId="291"/>
        </pc:sldMkLst>
        <pc:spChg chg="mod">
          <ac:chgData name="Ellis Leahy" userId="bbfca896-65c1-45e4-8eeb-b2d44e46af62" providerId="ADAL" clId="{FB81A9AF-B5B5-6740-99C7-A5B4622BA5D6}" dt="2022-08-09T08:48:38.875" v="106" actId="115"/>
          <ac:spMkLst>
            <pc:docMk/>
            <pc:sldMk cId="70482638" sldId="291"/>
            <ac:spMk id="6" creationId="{F45D7BAC-7439-D2E0-643C-C265AFAC8069}"/>
          </ac:spMkLst>
        </pc:spChg>
        <pc:spChg chg="mod">
          <ac:chgData name="Ellis Leahy" userId="bbfca896-65c1-45e4-8eeb-b2d44e46af62" providerId="ADAL" clId="{FB81A9AF-B5B5-6740-99C7-A5B4622BA5D6}" dt="2022-08-09T08:46:47.052" v="51" actId="115"/>
          <ac:spMkLst>
            <pc:docMk/>
            <pc:sldMk cId="70482638" sldId="291"/>
            <ac:spMk id="11" creationId="{CF2A8DC9-52E8-4C03-93D1-050E17E5294F}"/>
          </ac:spMkLst>
        </pc:spChg>
        <pc:spChg chg="mod">
          <ac:chgData name="Ellis Leahy" userId="bbfca896-65c1-45e4-8eeb-b2d44e46af62" providerId="ADAL" clId="{FB81A9AF-B5B5-6740-99C7-A5B4622BA5D6}" dt="2022-08-09T08:43:56.860" v="12" actId="207"/>
          <ac:spMkLst>
            <pc:docMk/>
            <pc:sldMk cId="70482638" sldId="291"/>
            <ac:spMk id="16" creationId="{8173741A-0C24-4178-905E-565418DB9D70}"/>
          </ac:spMkLst>
        </pc:spChg>
      </pc:sldChg>
      <pc:sldChg chg="modSp mod">
        <pc:chgData name="Ellis Leahy" userId="bbfca896-65c1-45e4-8eeb-b2d44e46af62" providerId="ADAL" clId="{FB81A9AF-B5B5-6740-99C7-A5B4622BA5D6}" dt="2022-08-09T08:43:17.375" v="10" actId="1076"/>
        <pc:sldMkLst>
          <pc:docMk/>
          <pc:sldMk cId="1177985098" sldId="334"/>
        </pc:sldMkLst>
        <pc:spChg chg="mod">
          <ac:chgData name="Ellis Leahy" userId="bbfca896-65c1-45e4-8eeb-b2d44e46af62" providerId="ADAL" clId="{FB81A9AF-B5B5-6740-99C7-A5B4622BA5D6}" dt="2022-08-09T08:43:06.778" v="7" actId="1076"/>
          <ac:spMkLst>
            <pc:docMk/>
            <pc:sldMk cId="1177985098" sldId="334"/>
            <ac:spMk id="7" creationId="{A7BD4682-81E3-C22B-A2BA-796F2BA1BAA2}"/>
          </ac:spMkLst>
        </pc:spChg>
        <pc:spChg chg="mod">
          <ac:chgData name="Ellis Leahy" userId="bbfca896-65c1-45e4-8eeb-b2d44e46af62" providerId="ADAL" clId="{FB81A9AF-B5B5-6740-99C7-A5B4622BA5D6}" dt="2022-08-09T08:43:12.919" v="8" actId="1076"/>
          <ac:spMkLst>
            <pc:docMk/>
            <pc:sldMk cId="1177985098" sldId="334"/>
            <ac:spMk id="12" creationId="{9919C44D-92A7-5D64-9AFB-6F49359AC4BF}"/>
          </ac:spMkLst>
        </pc:spChg>
        <pc:picChg chg="mod">
          <ac:chgData name="Ellis Leahy" userId="bbfca896-65c1-45e4-8eeb-b2d44e46af62" providerId="ADAL" clId="{FB81A9AF-B5B5-6740-99C7-A5B4622BA5D6}" dt="2022-08-09T08:43:17.375" v="10" actId="1076"/>
          <ac:picMkLst>
            <pc:docMk/>
            <pc:sldMk cId="1177985098" sldId="334"/>
            <ac:picMk id="17" creationId="{723782A5-3B69-B6CB-408B-EE677FB6CE95}"/>
          </ac:picMkLst>
        </pc:picChg>
        <pc:picChg chg="mod">
          <ac:chgData name="Ellis Leahy" userId="bbfca896-65c1-45e4-8eeb-b2d44e46af62" providerId="ADAL" clId="{FB81A9AF-B5B5-6740-99C7-A5B4622BA5D6}" dt="2022-08-09T08:43:06.778" v="7" actId="1076"/>
          <ac:picMkLst>
            <pc:docMk/>
            <pc:sldMk cId="1177985098" sldId="334"/>
            <ac:picMk id="18" creationId="{8A9645F0-8350-DB06-CC2A-3F0191E2046B}"/>
          </ac:picMkLst>
        </pc:picChg>
        <pc:picChg chg="mod">
          <ac:chgData name="Ellis Leahy" userId="bbfca896-65c1-45e4-8eeb-b2d44e46af62" providerId="ADAL" clId="{FB81A9AF-B5B5-6740-99C7-A5B4622BA5D6}" dt="2022-08-09T08:43:12.919" v="8" actId="1076"/>
          <ac:picMkLst>
            <pc:docMk/>
            <pc:sldMk cId="1177985098" sldId="334"/>
            <ac:picMk id="19" creationId="{8C112535-5734-C4D3-D91B-C820575A8B99}"/>
          </ac:picMkLst>
        </pc:picChg>
      </pc:sldChg>
      <pc:sldChg chg="modSp mod">
        <pc:chgData name="Ellis Leahy" userId="bbfca896-65c1-45e4-8eeb-b2d44e46af62" providerId="ADAL" clId="{FB81A9AF-B5B5-6740-99C7-A5B4622BA5D6}" dt="2022-08-09T08:43:39.900" v="11" actId="207"/>
        <pc:sldMkLst>
          <pc:docMk/>
          <pc:sldMk cId="3070110719" sldId="338"/>
        </pc:sldMkLst>
        <pc:spChg chg="mod">
          <ac:chgData name="Ellis Leahy" userId="bbfca896-65c1-45e4-8eeb-b2d44e46af62" providerId="ADAL" clId="{FB81A9AF-B5B5-6740-99C7-A5B4622BA5D6}" dt="2022-08-09T08:43:39.900" v="11" actId="207"/>
          <ac:spMkLst>
            <pc:docMk/>
            <pc:sldMk cId="3070110719" sldId="338"/>
            <ac:spMk id="9" creationId="{5C49B11A-0D19-BF9E-4DD4-5204155E8299}"/>
          </ac:spMkLst>
        </pc:spChg>
        <pc:spChg chg="mod">
          <ac:chgData name="Ellis Leahy" userId="bbfca896-65c1-45e4-8eeb-b2d44e46af62" providerId="ADAL" clId="{FB81A9AF-B5B5-6740-99C7-A5B4622BA5D6}" dt="2022-08-09T08:43:39.900" v="11" actId="207"/>
          <ac:spMkLst>
            <pc:docMk/>
            <pc:sldMk cId="3070110719" sldId="338"/>
            <ac:spMk id="10" creationId="{2AFA5B8E-E349-4901-00D8-0E860F6F4000}"/>
          </ac:spMkLst>
        </pc:spChg>
        <pc:spChg chg="mod">
          <ac:chgData name="Ellis Leahy" userId="bbfca896-65c1-45e4-8eeb-b2d44e46af62" providerId="ADAL" clId="{FB81A9AF-B5B5-6740-99C7-A5B4622BA5D6}" dt="2022-08-09T08:43:39.900" v="11" actId="207"/>
          <ac:spMkLst>
            <pc:docMk/>
            <pc:sldMk cId="3070110719" sldId="338"/>
            <ac:spMk id="11" creationId="{C2B48AB9-3CD0-F5E1-F30E-8DF3E8EE1796}"/>
          </ac:spMkLst>
        </pc:spChg>
      </pc:sldChg>
    </pc:docChg>
  </pc:docChgLst>
  <pc:docChgLst>
    <pc:chgData name="Philippa Hartley" userId="S::phartley@careersandenterprise.co.uk::2a2506f4-19e7-4777-8767-f0efb84bcc1f" providerId="AD" clId="Web-{C52CF8A4-9955-6226-ABD8-1944C08E9A1F}"/>
    <pc:docChg chg="modSld">
      <pc:chgData name="Philippa Hartley" userId="S::phartley@careersandenterprise.co.uk::2a2506f4-19e7-4777-8767-f0efb84bcc1f" providerId="AD" clId="Web-{C52CF8A4-9955-6226-ABD8-1944C08E9A1F}" dt="2022-08-19T14:40:49.057" v="10" actId="20577"/>
      <pc:docMkLst>
        <pc:docMk/>
      </pc:docMkLst>
      <pc:sldChg chg="modSp">
        <pc:chgData name="Philippa Hartley" userId="S::phartley@careersandenterprise.co.uk::2a2506f4-19e7-4777-8767-f0efb84bcc1f" providerId="AD" clId="Web-{C52CF8A4-9955-6226-ABD8-1944C08E9A1F}" dt="2022-08-19T14:40:49.057" v="10" actId="20577"/>
        <pc:sldMkLst>
          <pc:docMk/>
          <pc:sldMk cId="1897795324" sldId="299"/>
        </pc:sldMkLst>
        <pc:spChg chg="mod">
          <ac:chgData name="Philippa Hartley" userId="S::phartley@careersandenterprise.co.uk::2a2506f4-19e7-4777-8767-f0efb84bcc1f" providerId="AD" clId="Web-{C52CF8A4-9955-6226-ABD8-1944C08E9A1F}" dt="2022-08-19T14:40:49.057" v="10"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C52CF8A4-9955-6226-ABD8-1944C08E9A1F}" dt="2022-08-19T14:40:43.323" v="5" actId="20577"/>
        <pc:sldMkLst>
          <pc:docMk/>
          <pc:sldMk cId="806518472" sldId="309"/>
        </pc:sldMkLst>
        <pc:spChg chg="mod">
          <ac:chgData name="Philippa Hartley" userId="S::phartley@careersandenterprise.co.uk::2a2506f4-19e7-4777-8767-f0efb84bcc1f" providerId="AD" clId="Web-{C52CF8A4-9955-6226-ABD8-1944C08E9A1F}" dt="2022-08-19T14:40:43.323" v="5"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9520897B-FF0F-D05E-A085-A8CEBA8DCB80}"/>
    <pc:docChg chg="modSld">
      <pc:chgData name="Philippa Hartley" userId="S::phartley@careersandenterprise.co.uk::2a2506f4-19e7-4777-8767-f0efb84bcc1f" providerId="AD" clId="Web-{9520897B-FF0F-D05E-A085-A8CEBA8DCB80}" dt="2022-08-09T14:02:17.290" v="4"/>
      <pc:docMkLst>
        <pc:docMk/>
      </pc:docMkLst>
      <pc:sldChg chg="addSp delSp modSp">
        <pc:chgData name="Philippa Hartley" userId="S::phartley@careersandenterprise.co.uk::2a2506f4-19e7-4777-8767-f0efb84bcc1f" providerId="AD" clId="Web-{9520897B-FF0F-D05E-A085-A8CEBA8DCB80}" dt="2022-08-09T14:02:17.290" v="4"/>
        <pc:sldMkLst>
          <pc:docMk/>
          <pc:sldMk cId="3070110719" sldId="338"/>
        </pc:sldMkLst>
        <pc:spChg chg="add mod">
          <ac:chgData name="Philippa Hartley" userId="S::phartley@careersandenterprise.co.uk::2a2506f4-19e7-4777-8767-f0efb84bcc1f" providerId="AD" clId="Web-{9520897B-FF0F-D05E-A085-A8CEBA8DCB80}" dt="2022-08-09T14:02:17.290" v="4"/>
          <ac:spMkLst>
            <pc:docMk/>
            <pc:sldMk cId="3070110719" sldId="338"/>
            <ac:spMk id="6" creationId="{6F8CCD58-FA12-940E-0F7D-3F4132F3D9A6}"/>
          </ac:spMkLst>
        </pc:spChg>
        <pc:spChg chg="del">
          <ac:chgData name="Philippa Hartley" userId="S::phartley@careersandenterprise.co.uk::2a2506f4-19e7-4777-8767-f0efb84bcc1f" providerId="AD" clId="Web-{9520897B-FF0F-D05E-A085-A8CEBA8DCB80}" dt="2022-08-09T14:01:57.991" v="0"/>
          <ac:spMkLst>
            <pc:docMk/>
            <pc:sldMk cId="3070110719" sldId="338"/>
            <ac:spMk id="15" creationId="{DE27FE95-EBC1-5FDF-5850-776404C8403D}"/>
          </ac:spMkLst>
        </pc:spChg>
      </pc:sldChg>
    </pc:docChg>
  </pc:docChgLst>
  <pc:docChgLst>
    <pc:chgData name="Philippa Hartley" userId="S::phartley@careersandenterprise.co.uk::2a2506f4-19e7-4777-8767-f0efb84bcc1f" providerId="AD" clId="Web-{9A63442B-8635-1F68-D11D-B7E24E654663}"/>
    <pc:docChg chg="modSld">
      <pc:chgData name="Philippa Hartley" userId="S::phartley@careersandenterprise.co.uk::2a2506f4-19e7-4777-8767-f0efb84bcc1f" providerId="AD" clId="Web-{9A63442B-8635-1F68-D11D-B7E24E654663}" dt="2022-08-09T07:29:18.669" v="4" actId="20577"/>
      <pc:docMkLst>
        <pc:docMk/>
      </pc:docMkLst>
      <pc:sldChg chg="modSp">
        <pc:chgData name="Philippa Hartley" userId="S::phartley@careersandenterprise.co.uk::2a2506f4-19e7-4777-8767-f0efb84bcc1f" providerId="AD" clId="Web-{9A63442B-8635-1F68-D11D-B7E24E654663}" dt="2022-08-09T07:29:18.669" v="4" actId="20577"/>
        <pc:sldMkLst>
          <pc:docMk/>
          <pc:sldMk cId="3070110719" sldId="338"/>
        </pc:sldMkLst>
        <pc:spChg chg="mod">
          <ac:chgData name="Philippa Hartley" userId="S::phartley@careersandenterprise.co.uk::2a2506f4-19e7-4777-8767-f0efb84bcc1f" providerId="AD" clId="Web-{9A63442B-8635-1F68-D11D-B7E24E654663}" dt="2022-08-09T07:29:18.669" v="4" actId="20577"/>
          <ac:spMkLst>
            <pc:docMk/>
            <pc:sldMk cId="3070110719" sldId="338"/>
            <ac:spMk id="9" creationId="{5C49B11A-0D19-BF9E-4DD4-5204155E8299}"/>
          </ac:spMkLst>
        </pc:spChg>
        <pc:spChg chg="mod">
          <ac:chgData name="Philippa Hartley" userId="S::phartley@careersandenterprise.co.uk::2a2506f4-19e7-4777-8767-f0efb84bcc1f" providerId="AD" clId="Web-{9A63442B-8635-1F68-D11D-B7E24E654663}" dt="2022-08-09T07:27:58.089" v="0" actId="20577"/>
          <ac:spMkLst>
            <pc:docMk/>
            <pc:sldMk cId="3070110719" sldId="338"/>
            <ac:spMk id="10" creationId="{2AFA5B8E-E349-4901-00D8-0E860F6F4000}"/>
          </ac:spMkLst>
        </pc:spChg>
        <pc:spChg chg="mod">
          <ac:chgData name="Philippa Hartley" userId="S::phartley@careersandenterprise.co.uk::2a2506f4-19e7-4777-8767-f0efb84bcc1f" providerId="AD" clId="Web-{9A63442B-8635-1F68-D11D-B7E24E654663}" dt="2022-08-09T07:28:40.371" v="3" actId="20577"/>
          <ac:spMkLst>
            <pc:docMk/>
            <pc:sldMk cId="3070110719" sldId="338"/>
            <ac:spMk id="11" creationId="{C2B48AB9-3CD0-F5E1-F30E-8DF3E8EE1796}"/>
          </ac:spMkLst>
        </pc:spChg>
      </pc:sldChg>
    </pc:docChg>
  </pc:docChgLst>
  <pc:docChgLst>
    <pc:chgData name="Philippa Hartley" userId="S::phartley@careersandenterprise.co.uk::2a2506f4-19e7-4777-8767-f0efb84bcc1f" providerId="AD" clId="Web-{ED19B799-FAB1-909D-9FD5-A37ACBEAAA79}"/>
    <pc:docChg chg="modSld">
      <pc:chgData name="Philippa Hartley" userId="S::phartley@careersandenterprise.co.uk::2a2506f4-19e7-4777-8767-f0efb84bcc1f" providerId="AD" clId="Web-{ED19B799-FAB1-909D-9FD5-A37ACBEAAA79}" dt="2022-08-29T12:26:56.725" v="0" actId="20577"/>
      <pc:docMkLst>
        <pc:docMk/>
      </pc:docMkLst>
      <pc:sldChg chg="modSp">
        <pc:chgData name="Philippa Hartley" userId="S::phartley@careersandenterprise.co.uk::2a2506f4-19e7-4777-8767-f0efb84bcc1f" providerId="AD" clId="Web-{ED19B799-FAB1-909D-9FD5-A37ACBEAAA79}" dt="2022-08-29T12:26:56.725" v="0" actId="20577"/>
        <pc:sldMkLst>
          <pc:docMk/>
          <pc:sldMk cId="824770579" sldId="333"/>
        </pc:sldMkLst>
        <pc:spChg chg="mod">
          <ac:chgData name="Philippa Hartley" userId="S::phartley@careersandenterprise.co.uk::2a2506f4-19e7-4777-8767-f0efb84bcc1f" providerId="AD" clId="Web-{ED19B799-FAB1-909D-9FD5-A37ACBEAAA79}" dt="2022-08-29T12:26:56.725" v="0" actId="20577"/>
          <ac:spMkLst>
            <pc:docMk/>
            <pc:sldMk cId="824770579" sldId="333"/>
            <ac:spMk id="15" creationId="{1BE6018D-2686-3541-AF46-C1090753A159}"/>
          </ac:spMkLst>
        </pc:spChg>
      </pc:sldChg>
    </pc:docChg>
  </pc:docChgLst>
  <pc:docChgLst>
    <pc:chgData name="Philippa Hartley" userId="S::phartley@careersandenterprise.co.uk::2a2506f4-19e7-4777-8767-f0efb84bcc1f" providerId="AD" clId="Web-{4D591504-3F6F-0AC4-E135-9A4767DC7961}"/>
    <pc:docChg chg="modSld">
      <pc:chgData name="Philippa Hartley" userId="S::phartley@careersandenterprise.co.uk::2a2506f4-19e7-4777-8767-f0efb84bcc1f" providerId="AD" clId="Web-{4D591504-3F6F-0AC4-E135-9A4767DC7961}" dt="2022-07-25T12:06:30.961" v="637" actId="14100"/>
      <pc:docMkLst>
        <pc:docMk/>
      </pc:docMkLst>
      <pc:sldChg chg="modSp">
        <pc:chgData name="Philippa Hartley" userId="S::phartley@careersandenterprise.co.uk::2a2506f4-19e7-4777-8767-f0efb84bcc1f" providerId="AD" clId="Web-{4D591504-3F6F-0AC4-E135-9A4767DC7961}" dt="2022-07-25T12:05:58.116" v="623" actId="20577"/>
        <pc:sldMkLst>
          <pc:docMk/>
          <pc:sldMk cId="2436114218" sldId="267"/>
        </pc:sldMkLst>
        <pc:spChg chg="mod">
          <ac:chgData name="Philippa Hartley" userId="S::phartley@careersandenterprise.co.uk::2a2506f4-19e7-4777-8767-f0efb84bcc1f" providerId="AD" clId="Web-{4D591504-3F6F-0AC4-E135-9A4767DC7961}" dt="2022-07-25T12:05:58.116" v="623"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4D591504-3F6F-0AC4-E135-9A4767DC7961}" dt="2022-07-25T12:06:12.663" v="631" actId="20577"/>
        <pc:sldMkLst>
          <pc:docMk/>
          <pc:sldMk cId="4163118919" sldId="268"/>
        </pc:sldMkLst>
        <pc:spChg chg="mod">
          <ac:chgData name="Philippa Hartley" userId="S::phartley@careersandenterprise.co.uk::2a2506f4-19e7-4777-8767-f0efb84bcc1f" providerId="AD" clId="Web-{4D591504-3F6F-0AC4-E135-9A4767DC7961}" dt="2022-07-25T12:06:12.663" v="631"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4D591504-3F6F-0AC4-E135-9A4767DC7961}" dt="2022-07-25T12:06:30.961" v="637" actId="14100"/>
        <pc:sldMkLst>
          <pc:docMk/>
          <pc:sldMk cId="3631857509" sldId="269"/>
        </pc:sldMkLst>
        <pc:spChg chg="mod">
          <ac:chgData name="Philippa Hartley" userId="S::phartley@careersandenterprise.co.uk::2a2506f4-19e7-4777-8767-f0efb84bcc1f" providerId="AD" clId="Web-{4D591504-3F6F-0AC4-E135-9A4767DC7961}" dt="2022-07-25T12:06:30.961" v="637" actId="14100"/>
          <ac:spMkLst>
            <pc:docMk/>
            <pc:sldMk cId="3631857509" sldId="269"/>
            <ac:spMk id="3" creationId="{00000000-0000-0000-0000-000000000000}"/>
          </ac:spMkLst>
        </pc:spChg>
      </pc:sldChg>
      <pc:sldChg chg="modSp">
        <pc:chgData name="Philippa Hartley" userId="S::phartley@careersandenterprise.co.uk::2a2506f4-19e7-4777-8767-f0efb84bcc1f" providerId="AD" clId="Web-{4D591504-3F6F-0AC4-E135-9A4767DC7961}" dt="2022-07-25T11:18:59.934" v="1" actId="20577"/>
        <pc:sldMkLst>
          <pc:docMk/>
          <pc:sldMk cId="1295342826" sldId="273"/>
        </pc:sldMkLst>
        <pc:spChg chg="mod">
          <ac:chgData name="Philippa Hartley" userId="S::phartley@careersandenterprise.co.uk::2a2506f4-19e7-4777-8767-f0efb84bcc1f" providerId="AD" clId="Web-{4D591504-3F6F-0AC4-E135-9A4767DC7961}" dt="2022-07-25T11:18:59.934" v="1" actId="20577"/>
          <ac:spMkLst>
            <pc:docMk/>
            <pc:sldMk cId="1295342826" sldId="273"/>
            <ac:spMk id="2" creationId="{00000000-0000-0000-0000-000000000000}"/>
          </ac:spMkLst>
        </pc:spChg>
      </pc:sldChg>
      <pc:sldChg chg="addSp delSp modSp modCm">
        <pc:chgData name="Philippa Hartley" userId="S::phartley@careersandenterprise.co.uk::2a2506f4-19e7-4777-8767-f0efb84bcc1f" providerId="AD" clId="Web-{4D591504-3F6F-0AC4-E135-9A4767DC7961}" dt="2022-07-25T11:40:27.856" v="230"/>
        <pc:sldMkLst>
          <pc:docMk/>
          <pc:sldMk cId="70482638" sldId="291"/>
        </pc:sldMkLst>
        <pc:spChg chg="mod">
          <ac:chgData name="Philippa Hartley" userId="S::phartley@careersandenterprise.co.uk::2a2506f4-19e7-4777-8767-f0efb84bcc1f" providerId="AD" clId="Web-{4D591504-3F6F-0AC4-E135-9A4767DC7961}" dt="2022-07-25T11:39:14.744" v="219" actId="1076"/>
          <ac:spMkLst>
            <pc:docMk/>
            <pc:sldMk cId="70482638" sldId="291"/>
            <ac:spMk id="2" creationId="{00000000-0000-0000-0000-000000000000}"/>
          </ac:spMkLst>
        </pc:spChg>
        <pc:spChg chg="mod">
          <ac:chgData name="Philippa Hartley" userId="S::phartley@careersandenterprise.co.uk::2a2506f4-19e7-4777-8767-f0efb84bcc1f" providerId="AD" clId="Web-{4D591504-3F6F-0AC4-E135-9A4767DC7961}" dt="2022-07-25T11:39:21.760" v="220" actId="1076"/>
          <ac:spMkLst>
            <pc:docMk/>
            <pc:sldMk cId="70482638" sldId="291"/>
            <ac:spMk id="3" creationId="{00000000-0000-0000-0000-000000000000}"/>
          </ac:spMkLst>
        </pc:spChg>
        <pc:spChg chg="mod">
          <ac:chgData name="Philippa Hartley" userId="S::phartley@careersandenterprise.co.uk::2a2506f4-19e7-4777-8767-f0efb84bcc1f" providerId="AD" clId="Web-{4D591504-3F6F-0AC4-E135-9A4767DC7961}" dt="2022-07-25T11:39:10.494" v="218" actId="1076"/>
          <ac:spMkLst>
            <pc:docMk/>
            <pc:sldMk cId="70482638" sldId="291"/>
            <ac:spMk id="4" creationId="{FEA39120-199C-923B-4F9E-D5E3208F5593}"/>
          </ac:spMkLst>
        </pc:spChg>
        <pc:spChg chg="mod">
          <ac:chgData name="Philippa Hartley" userId="S::phartley@careersandenterprise.co.uk::2a2506f4-19e7-4777-8767-f0efb84bcc1f" providerId="AD" clId="Web-{4D591504-3F6F-0AC4-E135-9A4767DC7961}" dt="2022-07-25T11:39:43.073" v="223" actId="1076"/>
          <ac:spMkLst>
            <pc:docMk/>
            <pc:sldMk cId="70482638" sldId="291"/>
            <ac:spMk id="5" creationId="{AE48124F-777D-7642-8D0F-7030616821AF}"/>
          </ac:spMkLst>
        </pc:spChg>
        <pc:spChg chg="add mod">
          <ac:chgData name="Philippa Hartley" userId="S::phartley@careersandenterprise.co.uk::2a2506f4-19e7-4777-8767-f0efb84bcc1f" providerId="AD" clId="Web-{4D591504-3F6F-0AC4-E135-9A4767DC7961}" dt="2022-07-25T11:39:56.371" v="226" actId="1076"/>
          <ac:spMkLst>
            <pc:docMk/>
            <pc:sldMk cId="70482638" sldId="291"/>
            <ac:spMk id="6" creationId="{F45D7BAC-7439-D2E0-643C-C265AFAC8069}"/>
          </ac:spMkLst>
        </pc:spChg>
        <pc:spChg chg="mod">
          <ac:chgData name="Philippa Hartley" userId="S::phartley@careersandenterprise.co.uk::2a2506f4-19e7-4777-8767-f0efb84bcc1f" providerId="AD" clId="Web-{4D591504-3F6F-0AC4-E135-9A4767DC7961}" dt="2022-07-25T11:40:08.355" v="228" actId="1076"/>
          <ac:spMkLst>
            <pc:docMk/>
            <pc:sldMk cId="70482638" sldId="291"/>
            <ac:spMk id="7" creationId="{92FE0365-B220-E330-0CCA-90940097B80D}"/>
          </ac:spMkLst>
        </pc:spChg>
        <pc:spChg chg="del">
          <ac:chgData name="Philippa Hartley" userId="S::phartley@careersandenterprise.co.uk::2a2506f4-19e7-4777-8767-f0efb84bcc1f" providerId="AD" clId="Web-{4D591504-3F6F-0AC4-E135-9A4767DC7961}" dt="2022-07-25T11:32:09.885" v="109"/>
          <ac:spMkLst>
            <pc:docMk/>
            <pc:sldMk cId="70482638" sldId="291"/>
            <ac:spMk id="8" creationId="{BBA3906C-C240-7115-0AA5-4A7AD73A9E92}"/>
          </ac:spMkLst>
        </pc:spChg>
        <pc:spChg chg="mod">
          <ac:chgData name="Philippa Hartley" userId="S::phartley@careersandenterprise.co.uk::2a2506f4-19e7-4777-8767-f0efb84bcc1f" providerId="AD" clId="Web-{4D591504-3F6F-0AC4-E135-9A4767DC7961}" dt="2022-07-25T11:39:48.277" v="224" actId="1076"/>
          <ac:spMkLst>
            <pc:docMk/>
            <pc:sldMk cId="70482638" sldId="291"/>
            <ac:spMk id="10" creationId="{F287694A-2180-4710-8FDF-701DEEE29479}"/>
          </ac:spMkLst>
        </pc:spChg>
        <pc:spChg chg="mod">
          <ac:chgData name="Philippa Hartley" userId="S::phartley@careersandenterprise.co.uk::2a2506f4-19e7-4777-8767-f0efb84bcc1f" providerId="AD" clId="Web-{4D591504-3F6F-0AC4-E135-9A4767DC7961}" dt="2022-07-25T11:39:52.542" v="225" actId="1076"/>
          <ac:spMkLst>
            <pc:docMk/>
            <pc:sldMk cId="70482638" sldId="291"/>
            <ac:spMk id="11" creationId="{CF2A8DC9-52E8-4C03-93D1-050E17E5294F}"/>
          </ac:spMkLst>
        </pc:spChg>
        <pc:spChg chg="mod">
          <ac:chgData name="Philippa Hartley" userId="S::phartley@careersandenterprise.co.uk::2a2506f4-19e7-4777-8767-f0efb84bcc1f" providerId="AD" clId="Web-{4D591504-3F6F-0AC4-E135-9A4767DC7961}" dt="2022-07-25T11:40:01.449" v="227" actId="1076"/>
          <ac:spMkLst>
            <pc:docMk/>
            <pc:sldMk cId="70482638" sldId="291"/>
            <ac:spMk id="12" creationId="{1F68304F-6F55-4556-B558-F20E0C05F3A1}"/>
          </ac:spMkLst>
        </pc:spChg>
        <pc:spChg chg="mod">
          <ac:chgData name="Philippa Hartley" userId="S::phartley@careersandenterprise.co.uk::2a2506f4-19e7-4777-8767-f0efb84bcc1f" providerId="AD" clId="Web-{4D591504-3F6F-0AC4-E135-9A4767DC7961}" dt="2022-07-25T11:40:08.418" v="229" actId="1076"/>
          <ac:spMkLst>
            <pc:docMk/>
            <pc:sldMk cId="70482638" sldId="291"/>
            <ac:spMk id="13" creationId="{B8AE430A-6830-8D2B-CD00-0CA8CDE79D78}"/>
          </ac:spMkLst>
        </pc:spChg>
        <pc:spChg chg="mod">
          <ac:chgData name="Philippa Hartley" userId="S::phartley@careersandenterprise.co.uk::2a2506f4-19e7-4777-8767-f0efb84bcc1f" providerId="AD" clId="Web-{4D591504-3F6F-0AC4-E135-9A4767DC7961}" dt="2022-07-25T11:39:26.510" v="221" actId="1076"/>
          <ac:spMkLst>
            <pc:docMk/>
            <pc:sldMk cId="70482638" sldId="291"/>
            <ac:spMk id="16" creationId="{8173741A-0C24-4178-905E-565418DB9D70}"/>
          </ac:spMkLst>
        </pc:spChg>
      </pc:sldChg>
      <pc:sldChg chg="addSp modSp addCm delCm">
        <pc:chgData name="Philippa Hartley" userId="S::phartley@careersandenterprise.co.uk::2a2506f4-19e7-4777-8767-f0efb84bcc1f" providerId="AD" clId="Web-{4D591504-3F6F-0AC4-E135-9A4767DC7961}" dt="2022-07-25T11:55:40.577" v="499"/>
        <pc:sldMkLst>
          <pc:docMk/>
          <pc:sldMk cId="3008693748" sldId="292"/>
        </pc:sldMkLst>
        <pc:spChg chg="mod">
          <ac:chgData name="Philippa Hartley" userId="S::phartley@careersandenterprise.co.uk::2a2506f4-19e7-4777-8767-f0efb84bcc1f" providerId="AD" clId="Web-{4D591504-3F6F-0AC4-E135-9A4767DC7961}" dt="2022-07-25T11:42:00.016" v="267" actId="20577"/>
          <ac:spMkLst>
            <pc:docMk/>
            <pc:sldMk cId="3008693748" sldId="292"/>
            <ac:spMk id="3" creationId="{00000000-0000-0000-0000-000000000000}"/>
          </ac:spMkLst>
        </pc:spChg>
        <pc:spChg chg="add mod">
          <ac:chgData name="Philippa Hartley" userId="S::phartley@careersandenterprise.co.uk::2a2506f4-19e7-4777-8767-f0efb84bcc1f" providerId="AD" clId="Web-{4D591504-3F6F-0AC4-E135-9A4767DC7961}" dt="2022-07-25T11:43:37.676" v="325" actId="1076"/>
          <ac:spMkLst>
            <pc:docMk/>
            <pc:sldMk cId="3008693748" sldId="292"/>
            <ac:spMk id="4" creationId="{15D670B2-2C68-B6A0-06AD-A7582273B824}"/>
          </ac:spMkLst>
        </pc:spChg>
        <pc:spChg chg="add mod">
          <ac:chgData name="Philippa Hartley" userId="S::phartley@careersandenterprise.co.uk::2a2506f4-19e7-4777-8767-f0efb84bcc1f" providerId="AD" clId="Web-{4D591504-3F6F-0AC4-E135-9A4767DC7961}" dt="2022-07-25T11:50:33.488" v="485" actId="1076"/>
          <ac:spMkLst>
            <pc:docMk/>
            <pc:sldMk cId="3008693748" sldId="292"/>
            <ac:spMk id="6" creationId="{D9BC81A2-23EF-7471-1144-74DABA10E4C5}"/>
          </ac:spMkLst>
        </pc:spChg>
        <pc:spChg chg="mod">
          <ac:chgData name="Philippa Hartley" userId="S::phartley@careersandenterprise.co.uk::2a2506f4-19e7-4777-8767-f0efb84bcc1f" providerId="AD" clId="Web-{4D591504-3F6F-0AC4-E135-9A4767DC7961}" dt="2022-07-25T11:55:40.437" v="498" actId="20577"/>
          <ac:spMkLst>
            <pc:docMk/>
            <pc:sldMk cId="3008693748" sldId="292"/>
            <ac:spMk id="9" creationId="{432BFE7C-B10D-4004-9F0F-738A10E146C5}"/>
          </ac:spMkLst>
        </pc:spChg>
        <pc:spChg chg="mod">
          <ac:chgData name="Philippa Hartley" userId="S::phartley@careersandenterprise.co.uk::2a2506f4-19e7-4777-8767-f0efb84bcc1f" providerId="AD" clId="Web-{4D591504-3F6F-0AC4-E135-9A4767DC7961}" dt="2022-07-25T11:50:30.472" v="484" actId="1076"/>
          <ac:spMkLst>
            <pc:docMk/>
            <pc:sldMk cId="3008693748" sldId="292"/>
            <ac:spMk id="10" creationId="{C9DF505A-0AEC-402D-AB6C-C234499C8DF8}"/>
          </ac:spMkLst>
        </pc:spChg>
      </pc:sldChg>
      <pc:sldChg chg="modSp">
        <pc:chgData name="Philippa Hartley" userId="S::phartley@careersandenterprise.co.uk::2a2506f4-19e7-4777-8767-f0efb84bcc1f" providerId="AD" clId="Web-{4D591504-3F6F-0AC4-E135-9A4767DC7961}" dt="2022-07-25T12:00:15.728" v="578" actId="20577"/>
        <pc:sldMkLst>
          <pc:docMk/>
          <pc:sldMk cId="4169055570" sldId="293"/>
        </pc:sldMkLst>
        <pc:spChg chg="mod">
          <ac:chgData name="Philippa Hartley" userId="S::phartley@careersandenterprise.co.uk::2a2506f4-19e7-4777-8767-f0efb84bcc1f" providerId="AD" clId="Web-{4D591504-3F6F-0AC4-E135-9A4767DC7961}" dt="2022-07-25T12:00:15.728" v="578" actId="20577"/>
          <ac:spMkLst>
            <pc:docMk/>
            <pc:sldMk cId="4169055570" sldId="293"/>
            <ac:spMk id="3" creationId="{00000000-0000-0000-0000-000000000000}"/>
          </ac:spMkLst>
        </pc:spChg>
      </pc:sldChg>
      <pc:sldChg chg="modSp">
        <pc:chgData name="Philippa Hartley" userId="S::phartley@careersandenterprise.co.uk::2a2506f4-19e7-4777-8767-f0efb84bcc1f" providerId="AD" clId="Web-{4D591504-3F6F-0AC4-E135-9A4767DC7961}" dt="2022-07-25T12:05:44.209" v="616" actId="20577"/>
        <pc:sldMkLst>
          <pc:docMk/>
          <pc:sldMk cId="3701790944" sldId="331"/>
        </pc:sldMkLst>
        <pc:spChg chg="mod">
          <ac:chgData name="Philippa Hartley" userId="S::phartley@careersandenterprise.co.uk::2a2506f4-19e7-4777-8767-f0efb84bcc1f" providerId="AD" clId="Web-{4D591504-3F6F-0AC4-E135-9A4767DC7961}" dt="2022-07-25T12:05:44.209" v="616" actId="20577"/>
          <ac:spMkLst>
            <pc:docMk/>
            <pc:sldMk cId="3701790944" sldId="331"/>
            <ac:spMk id="4" creationId="{68780DCA-37B5-1DD4-149A-AFAAB219B181}"/>
          </ac:spMkLst>
        </pc:spChg>
      </pc:sldChg>
      <pc:sldChg chg="addSp delSp modSp">
        <pc:chgData name="Philippa Hartley" userId="S::phartley@careersandenterprise.co.uk::2a2506f4-19e7-4777-8767-f0efb84bcc1f" providerId="AD" clId="Web-{4D591504-3F6F-0AC4-E135-9A4767DC7961}" dt="2022-07-25T12:04:43.082" v="607" actId="20577"/>
        <pc:sldMkLst>
          <pc:docMk/>
          <pc:sldMk cId="824770579" sldId="333"/>
        </pc:sldMkLst>
        <pc:spChg chg="mod">
          <ac:chgData name="Philippa Hartley" userId="S::phartley@careersandenterprise.co.uk::2a2506f4-19e7-4777-8767-f0efb84bcc1f" providerId="AD" clId="Web-{4D591504-3F6F-0AC4-E135-9A4767DC7961}" dt="2022-07-25T12:01:04.542" v="585" actId="14100"/>
          <ac:spMkLst>
            <pc:docMk/>
            <pc:sldMk cId="824770579" sldId="333"/>
            <ac:spMk id="2" creationId="{A871987E-A754-B747-EE7F-5B3FBCFC9AE6}"/>
          </ac:spMkLst>
        </pc:spChg>
        <pc:spChg chg="del">
          <ac:chgData name="Philippa Hartley" userId="S::phartley@careersandenterprise.co.uk::2a2506f4-19e7-4777-8767-f0efb84bcc1f" providerId="AD" clId="Web-{4D591504-3F6F-0AC4-E135-9A4767DC7961}" dt="2022-07-25T12:02:28.077" v="591"/>
          <ac:spMkLst>
            <pc:docMk/>
            <pc:sldMk cId="824770579" sldId="333"/>
            <ac:spMk id="3" creationId="{57B32E53-C787-808C-3341-B5AFA0F6ECB6}"/>
          </ac:spMkLst>
        </pc:spChg>
        <pc:spChg chg="del">
          <ac:chgData name="Philippa Hartley" userId="S::phartley@careersandenterprise.co.uk::2a2506f4-19e7-4777-8767-f0efb84bcc1f" providerId="AD" clId="Web-{4D591504-3F6F-0AC4-E135-9A4767DC7961}" dt="2022-07-25T12:02:21.858" v="587"/>
          <ac:spMkLst>
            <pc:docMk/>
            <pc:sldMk cId="824770579" sldId="333"/>
            <ac:spMk id="5" creationId="{C542F9A3-62EE-F94C-B188-2AF33DF6BAC5}"/>
          </ac:spMkLst>
        </pc:spChg>
        <pc:spChg chg="mod">
          <ac:chgData name="Philippa Hartley" userId="S::phartley@careersandenterprise.co.uk::2a2506f4-19e7-4777-8767-f0efb84bcc1f" providerId="AD" clId="Web-{4D591504-3F6F-0AC4-E135-9A4767DC7961}" dt="2022-07-25T12:03:08.234" v="596" actId="1076"/>
          <ac:spMkLst>
            <pc:docMk/>
            <pc:sldMk cId="824770579" sldId="333"/>
            <ac:spMk id="6" creationId="{947ECAB2-1811-6A6E-2206-69DE2E24DA0C}"/>
          </ac:spMkLst>
        </pc:spChg>
        <pc:spChg chg="add del">
          <ac:chgData name="Philippa Hartley" userId="S::phartley@careersandenterprise.co.uk::2a2506f4-19e7-4777-8767-f0efb84bcc1f" providerId="AD" clId="Web-{4D591504-3F6F-0AC4-E135-9A4767DC7961}" dt="2022-07-25T12:02:25.030" v="590"/>
          <ac:spMkLst>
            <pc:docMk/>
            <pc:sldMk cId="824770579" sldId="333"/>
            <ac:spMk id="9" creationId="{97AF6534-6EFA-1787-4D29-45A658610AEF}"/>
          </ac:spMkLst>
        </pc:spChg>
        <pc:spChg chg="del">
          <ac:chgData name="Philippa Hartley" userId="S::phartley@careersandenterprise.co.uk::2a2506f4-19e7-4777-8767-f0efb84bcc1f" providerId="AD" clId="Web-{4D591504-3F6F-0AC4-E135-9A4767DC7961}" dt="2022-07-25T12:02:23.623" v="588"/>
          <ac:spMkLst>
            <pc:docMk/>
            <pc:sldMk cId="824770579" sldId="333"/>
            <ac:spMk id="10" creationId="{EED64591-B65F-5548-B221-D23FCEFC9315}"/>
          </ac:spMkLst>
        </pc:spChg>
        <pc:spChg chg="del">
          <ac:chgData name="Philippa Hartley" userId="S::phartley@careersandenterprise.co.uk::2a2506f4-19e7-4777-8767-f0efb84bcc1f" providerId="AD" clId="Web-{4D591504-3F6F-0AC4-E135-9A4767DC7961}" dt="2022-07-25T12:02:23.733" v="589"/>
          <ac:spMkLst>
            <pc:docMk/>
            <pc:sldMk cId="824770579" sldId="333"/>
            <ac:spMk id="11" creationId="{1D299374-FC98-D14E-B452-A206DACDB44B}"/>
          </ac:spMkLst>
        </pc:spChg>
        <pc:spChg chg="mod">
          <ac:chgData name="Philippa Hartley" userId="S::phartley@careersandenterprise.co.uk::2a2506f4-19e7-4777-8767-f0efb84bcc1f" providerId="AD" clId="Web-{4D591504-3F6F-0AC4-E135-9A4767DC7961}" dt="2022-07-25T12:00:59.214" v="584" actId="1076"/>
          <ac:spMkLst>
            <pc:docMk/>
            <pc:sldMk cId="824770579" sldId="333"/>
            <ac:spMk id="12" creationId="{B263DB2F-19B8-8C43-B8DF-F64DE5531689}"/>
          </ac:spMkLst>
        </pc:spChg>
        <pc:spChg chg="mod">
          <ac:chgData name="Philippa Hartley" userId="S::phartley@careersandenterprise.co.uk::2a2506f4-19e7-4777-8767-f0efb84bcc1f" providerId="AD" clId="Web-{4D591504-3F6F-0AC4-E135-9A4767DC7961}" dt="2022-07-25T12:03:26.548" v="599" actId="1076"/>
          <ac:spMkLst>
            <pc:docMk/>
            <pc:sldMk cId="824770579" sldId="333"/>
            <ac:spMk id="13" creationId="{61F872F5-4996-8C43-B8BF-7F2A5CE4F6BF}"/>
          </ac:spMkLst>
        </pc:spChg>
        <pc:spChg chg="del">
          <ac:chgData name="Philippa Hartley" userId="S::phartley@careersandenterprise.co.uk::2a2506f4-19e7-4777-8767-f0efb84bcc1f" providerId="AD" clId="Web-{4D591504-3F6F-0AC4-E135-9A4767DC7961}" dt="2022-07-25T12:04:01.236" v="602"/>
          <ac:spMkLst>
            <pc:docMk/>
            <pc:sldMk cId="824770579" sldId="333"/>
            <ac:spMk id="14" creationId="{E4ABFBA7-5093-A248-B4C3-D22D2C3AC624}"/>
          </ac:spMkLst>
        </pc:spChg>
        <pc:spChg chg="add mod">
          <ac:chgData name="Philippa Hartley" userId="S::phartley@careersandenterprise.co.uk::2a2506f4-19e7-4777-8767-f0efb84bcc1f" providerId="AD" clId="Web-{4D591504-3F6F-0AC4-E135-9A4767DC7961}" dt="2022-07-25T12:02:49.546" v="594" actId="1076"/>
          <ac:spMkLst>
            <pc:docMk/>
            <pc:sldMk cId="824770579" sldId="333"/>
            <ac:spMk id="17" creationId="{97AF6534-6EFA-1787-4D29-45A658610AEF}"/>
          </ac:spMkLst>
        </pc:spChg>
        <pc:spChg chg="mod">
          <ac:chgData name="Philippa Hartley" userId="S::phartley@careersandenterprise.co.uk::2a2506f4-19e7-4777-8767-f0efb84bcc1f" providerId="AD" clId="Web-{4D591504-3F6F-0AC4-E135-9A4767DC7961}" dt="2022-07-25T12:03:17.563" v="598" actId="1076"/>
          <ac:spMkLst>
            <pc:docMk/>
            <pc:sldMk cId="824770579" sldId="333"/>
            <ac:spMk id="18" creationId="{13E3761F-3FB5-4C70-9039-67944E24693B}"/>
          </ac:spMkLst>
        </pc:spChg>
        <pc:spChg chg="add">
          <ac:chgData name="Philippa Hartley" userId="S::phartley@careersandenterprise.co.uk::2a2506f4-19e7-4777-8767-f0efb84bcc1f" providerId="AD" clId="Web-{4D591504-3F6F-0AC4-E135-9A4767DC7961}" dt="2022-07-25T12:02:43.343" v="593"/>
          <ac:spMkLst>
            <pc:docMk/>
            <pc:sldMk cId="824770579" sldId="333"/>
            <ac:spMk id="19" creationId="{04AB5127-E6CA-FEC8-B0C0-E37179836590}"/>
          </ac:spMkLst>
        </pc:spChg>
        <pc:spChg chg="add mod">
          <ac:chgData name="Philippa Hartley" userId="S::phartley@careersandenterprise.co.uk::2a2506f4-19e7-4777-8767-f0efb84bcc1f" providerId="AD" clId="Web-{4D591504-3F6F-0AC4-E135-9A4767DC7961}" dt="2022-07-25T12:03:42.814" v="601" actId="1076"/>
          <ac:spMkLst>
            <pc:docMk/>
            <pc:sldMk cId="824770579" sldId="333"/>
            <ac:spMk id="20" creationId="{2B585EBD-3572-B141-B50A-698ABD103562}"/>
          </ac:spMkLst>
        </pc:spChg>
        <pc:spChg chg="add mod">
          <ac:chgData name="Philippa Hartley" userId="S::phartley@careersandenterprise.co.uk::2a2506f4-19e7-4777-8767-f0efb84bcc1f" providerId="AD" clId="Web-{4D591504-3F6F-0AC4-E135-9A4767DC7961}" dt="2022-07-25T12:04:07.659" v="604" actId="1076"/>
          <ac:spMkLst>
            <pc:docMk/>
            <pc:sldMk cId="824770579" sldId="333"/>
            <ac:spMk id="21" creationId="{DA1B8561-A031-A728-B924-3B925B76BEEC}"/>
          </ac:spMkLst>
        </pc:spChg>
        <pc:spChg chg="add mod">
          <ac:chgData name="Philippa Hartley" userId="S::phartley@careersandenterprise.co.uk::2a2506f4-19e7-4777-8767-f0efb84bcc1f" providerId="AD" clId="Web-{4D591504-3F6F-0AC4-E135-9A4767DC7961}" dt="2022-07-25T12:04:43.082" v="607" actId="20577"/>
          <ac:spMkLst>
            <pc:docMk/>
            <pc:sldMk cId="824770579" sldId="333"/>
            <ac:spMk id="22" creationId="{1F7A33B7-7C0F-A163-1EF4-9F9C61BDE5E6}"/>
          </ac:spMkLst>
        </pc:spChg>
      </pc:sldChg>
    </pc:docChg>
  </pc:docChgLst>
  <pc:docChgLst>
    <pc:chgData name="Philippa Hartley" userId="S::phartley@careersandenterprise.co.uk::2a2506f4-19e7-4777-8767-f0efb84bcc1f" providerId="AD" clId="Web-{0B820AF7-BD04-0684-390D-E6CA561FE482}"/>
    <pc:docChg chg="modSld">
      <pc:chgData name="Philippa Hartley" userId="S::phartley@careersandenterprise.co.uk::2a2506f4-19e7-4777-8767-f0efb84bcc1f" providerId="AD" clId="Web-{0B820AF7-BD04-0684-390D-E6CA561FE482}" dt="2022-08-15T14:35:56.028" v="7" actId="1076"/>
      <pc:docMkLst>
        <pc:docMk/>
      </pc:docMkLst>
      <pc:sldChg chg="modSp">
        <pc:chgData name="Philippa Hartley" userId="S::phartley@careersandenterprise.co.uk::2a2506f4-19e7-4777-8767-f0efb84bcc1f" providerId="AD" clId="Web-{0B820AF7-BD04-0684-390D-E6CA561FE482}" dt="2022-08-15T14:35:56.028" v="7" actId="1076"/>
        <pc:sldMkLst>
          <pc:docMk/>
          <pc:sldMk cId="824770579" sldId="333"/>
        </pc:sldMkLst>
        <pc:spChg chg="mod">
          <ac:chgData name="Philippa Hartley" userId="S::phartley@careersandenterprise.co.uk::2a2506f4-19e7-4777-8767-f0efb84bcc1f" providerId="AD" clId="Web-{0B820AF7-BD04-0684-390D-E6CA561FE482}" dt="2022-08-15T14:35:56.028" v="7" actId="1076"/>
          <ac:spMkLst>
            <pc:docMk/>
            <pc:sldMk cId="824770579" sldId="333"/>
            <ac:spMk id="17" creationId="{97AF6534-6EFA-1787-4D29-45A658610AEF}"/>
          </ac:spMkLst>
        </pc:spChg>
        <pc:spChg chg="mod">
          <ac:chgData name="Philippa Hartley" userId="S::phartley@careersandenterprise.co.uk::2a2506f4-19e7-4777-8767-f0efb84bcc1f" providerId="AD" clId="Web-{0B820AF7-BD04-0684-390D-E6CA561FE482}" dt="2022-08-15T14:35:52.387" v="6" actId="1076"/>
          <ac:spMkLst>
            <pc:docMk/>
            <pc:sldMk cId="824770579" sldId="333"/>
            <ac:spMk id="19" creationId="{04AB5127-E6CA-FEC8-B0C0-E37179836590}"/>
          </ac:spMkLst>
        </pc:spChg>
      </pc:sldChg>
    </pc:docChg>
  </pc:docChgLst>
  <pc:docChgLst>
    <pc:chgData name="Philippa Hartley" userId="S::phartley@careersandenterprise.co.uk::2a2506f4-19e7-4777-8767-f0efb84bcc1f" providerId="AD" clId="Web-{60448663-A333-5406-32A4-9D8E6588909F}"/>
    <pc:docChg chg="modSld">
      <pc:chgData name="Philippa Hartley" userId="S::phartley@careersandenterprise.co.uk::2a2506f4-19e7-4777-8767-f0efb84bcc1f" providerId="AD" clId="Web-{60448663-A333-5406-32A4-9D8E6588909F}" dt="2022-08-23T14:57:56.588" v="14"/>
      <pc:docMkLst>
        <pc:docMk/>
      </pc:docMkLst>
      <pc:sldChg chg="modSp">
        <pc:chgData name="Philippa Hartley" userId="S::phartley@careersandenterprise.co.uk::2a2506f4-19e7-4777-8767-f0efb84bcc1f" providerId="AD" clId="Web-{60448663-A333-5406-32A4-9D8E6588909F}" dt="2022-08-23T14:57:41.618" v="11"/>
        <pc:sldMkLst>
          <pc:docMk/>
          <pc:sldMk cId="2436114218" sldId="267"/>
        </pc:sldMkLst>
        <pc:spChg chg="mod">
          <ac:chgData name="Philippa Hartley" userId="S::phartley@careersandenterprise.co.uk::2a2506f4-19e7-4777-8767-f0efb84bcc1f" providerId="AD" clId="Web-{60448663-A333-5406-32A4-9D8E6588909F}" dt="2022-08-23T14:57:32.742" v="9" actId="20577"/>
          <ac:spMkLst>
            <pc:docMk/>
            <pc:sldMk cId="2436114218" sldId="267"/>
            <ac:spMk id="8" creationId="{DB136319-AAEC-8954-A545-D9A08F78C57E}"/>
          </ac:spMkLst>
        </pc:spChg>
        <pc:spChg chg="mod">
          <ac:chgData name="Philippa Hartley" userId="S::phartley@careersandenterprise.co.uk::2a2506f4-19e7-4777-8767-f0efb84bcc1f" providerId="AD" clId="Web-{60448663-A333-5406-32A4-9D8E6588909F}" dt="2022-08-23T14:57:37.680" v="10"/>
          <ac:spMkLst>
            <pc:docMk/>
            <pc:sldMk cId="2436114218" sldId="267"/>
            <ac:spMk id="9" creationId="{1D07C8CD-D4A5-35A1-2869-BE59078721F4}"/>
          </ac:spMkLst>
        </pc:spChg>
        <pc:spChg chg="mod">
          <ac:chgData name="Philippa Hartley" userId="S::phartley@careersandenterprise.co.uk::2a2506f4-19e7-4777-8767-f0efb84bcc1f" providerId="AD" clId="Web-{60448663-A333-5406-32A4-9D8E6588909F}" dt="2022-08-23T14:57:41.618" v="11"/>
          <ac:spMkLst>
            <pc:docMk/>
            <pc:sldMk cId="2436114218" sldId="267"/>
            <ac:spMk id="10" creationId="{9F09C5DA-6B3D-C028-359E-8752894AA54B}"/>
          </ac:spMkLst>
        </pc:spChg>
      </pc:sldChg>
      <pc:sldChg chg="modSp">
        <pc:chgData name="Philippa Hartley" userId="S::phartley@careersandenterprise.co.uk::2a2506f4-19e7-4777-8767-f0efb84bcc1f" providerId="AD" clId="Web-{60448663-A333-5406-32A4-9D8E6588909F}" dt="2022-08-23T14:57:56.588" v="14"/>
        <pc:sldMkLst>
          <pc:docMk/>
          <pc:sldMk cId="4163118919" sldId="268"/>
        </pc:sldMkLst>
        <pc:spChg chg="mod">
          <ac:chgData name="Philippa Hartley" userId="S::phartley@careersandenterprise.co.uk::2a2506f4-19e7-4777-8767-f0efb84bcc1f" providerId="AD" clId="Web-{60448663-A333-5406-32A4-9D8E6588909F}" dt="2022-08-23T14:57:56.588" v="14"/>
          <ac:spMkLst>
            <pc:docMk/>
            <pc:sldMk cId="4163118919" sldId="268"/>
            <ac:spMk id="4" creationId="{FE2C835C-53E1-2284-BC37-BA82B772C253}"/>
          </ac:spMkLst>
        </pc:spChg>
        <pc:spChg chg="mod">
          <ac:chgData name="Philippa Hartley" userId="S::phartley@careersandenterprise.co.uk::2a2506f4-19e7-4777-8767-f0efb84bcc1f" providerId="AD" clId="Web-{60448663-A333-5406-32A4-9D8E6588909F}" dt="2022-08-23T14:57:49.118" v="12"/>
          <ac:spMkLst>
            <pc:docMk/>
            <pc:sldMk cId="4163118919" sldId="268"/>
            <ac:spMk id="29" creationId="{5BC55C09-41A5-43FD-BB87-250030CF353E}"/>
          </ac:spMkLst>
        </pc:spChg>
        <pc:spChg chg="mod">
          <ac:chgData name="Philippa Hartley" userId="S::phartley@careersandenterprise.co.uk::2a2506f4-19e7-4777-8767-f0efb84bcc1f" providerId="AD" clId="Web-{60448663-A333-5406-32A4-9D8E6588909F}" dt="2022-08-23T14:57:53.603" v="13"/>
          <ac:spMkLst>
            <pc:docMk/>
            <pc:sldMk cId="4163118919" sldId="268"/>
            <ac:spMk id="30" creationId="{316F9CD4-FFA7-4EE7-AA37-B158708B6D63}"/>
          </ac:spMkLst>
        </pc:spChg>
      </pc:sldChg>
      <pc:sldChg chg="modSp">
        <pc:chgData name="Philippa Hartley" userId="S::phartley@careersandenterprise.co.uk::2a2506f4-19e7-4777-8767-f0efb84bcc1f" providerId="AD" clId="Web-{60448663-A333-5406-32A4-9D8E6588909F}" dt="2022-08-23T14:57:15.897" v="4" actId="20577"/>
        <pc:sldMkLst>
          <pc:docMk/>
          <pc:sldMk cId="806518472" sldId="309"/>
        </pc:sldMkLst>
        <pc:spChg chg="mod">
          <ac:chgData name="Philippa Hartley" userId="S::phartley@careersandenterprise.co.uk::2a2506f4-19e7-4777-8767-f0efb84bcc1f" providerId="AD" clId="Web-{60448663-A333-5406-32A4-9D8E6588909F}" dt="2022-08-23T14:57:15.897" v="4" actId="20577"/>
          <ac:spMkLst>
            <pc:docMk/>
            <pc:sldMk cId="806518472" sldId="309"/>
            <ac:spMk id="5" creationId="{01A7FF13-D878-83C7-888F-45D8F4BDD425}"/>
          </ac:spMkLst>
        </pc:spChg>
      </pc:sldChg>
    </pc:docChg>
  </pc:docChgLst>
  <pc:docChgLst>
    <pc:chgData name="Ellis Leahy" userId="bbfca896-65c1-45e4-8eeb-b2d44e46af62" providerId="ADAL" clId="{3097BF1F-CDC4-414F-BECD-7CFF816F9041}"/>
    <pc:docChg chg="modSld">
      <pc:chgData name="Ellis Leahy" userId="bbfca896-65c1-45e4-8eeb-b2d44e46af62" providerId="ADAL" clId="{3097BF1F-CDC4-414F-BECD-7CFF816F9041}" dt="2022-07-12T12:46:43.956" v="5" actId="14826"/>
      <pc:docMkLst>
        <pc:docMk/>
      </pc:docMkLst>
      <pc:sldChg chg="modSp">
        <pc:chgData name="Ellis Leahy" userId="bbfca896-65c1-45e4-8eeb-b2d44e46af62" providerId="ADAL" clId="{3097BF1F-CDC4-414F-BECD-7CFF816F9041}" dt="2022-07-12T12:46:43.956" v="5" actId="14826"/>
        <pc:sldMkLst>
          <pc:docMk/>
          <pc:sldMk cId="3279506855" sldId="263"/>
        </pc:sldMkLst>
        <pc:picChg chg="mod">
          <ac:chgData name="Ellis Leahy" userId="bbfca896-65c1-45e4-8eeb-b2d44e46af62" providerId="ADAL" clId="{3097BF1F-CDC4-414F-BECD-7CFF816F9041}" dt="2022-07-12T12:46:16.337" v="3" actId="14826"/>
          <ac:picMkLst>
            <pc:docMk/>
            <pc:sldMk cId="3279506855" sldId="263"/>
            <ac:picMk id="6" creationId="{7B7D204F-FFD1-E14A-A416-FC0F8671D1DD}"/>
          </ac:picMkLst>
        </pc:picChg>
        <pc:picChg chg="mod">
          <ac:chgData name="Ellis Leahy" userId="bbfca896-65c1-45e4-8eeb-b2d44e46af62" providerId="ADAL" clId="{3097BF1F-CDC4-414F-BECD-7CFF816F9041}" dt="2022-07-12T12:46:29.957" v="4" actId="14826"/>
          <ac:picMkLst>
            <pc:docMk/>
            <pc:sldMk cId="3279506855" sldId="263"/>
            <ac:picMk id="9" creationId="{EEB9F6F6-0F13-2A45-9B56-9B41C3BF5EC9}"/>
          </ac:picMkLst>
        </pc:picChg>
        <pc:picChg chg="mod">
          <ac:chgData name="Ellis Leahy" userId="bbfca896-65c1-45e4-8eeb-b2d44e46af62" providerId="ADAL" clId="{3097BF1F-CDC4-414F-BECD-7CFF816F9041}" dt="2022-07-12T12:46:43.956" v="5" actId="14826"/>
          <ac:picMkLst>
            <pc:docMk/>
            <pc:sldMk cId="3279506855" sldId="263"/>
            <ac:picMk id="11" creationId="{37DFAF30-422B-F340-9CD1-E6D8BC407EBD}"/>
          </ac:picMkLst>
        </pc:picChg>
      </pc:sldChg>
      <pc:sldChg chg="modSp">
        <pc:chgData name="Ellis Leahy" userId="bbfca896-65c1-45e4-8eeb-b2d44e46af62" providerId="ADAL" clId="{3097BF1F-CDC4-414F-BECD-7CFF816F9041}" dt="2022-07-12T12:46:03.922" v="2" actId="14826"/>
        <pc:sldMkLst>
          <pc:docMk/>
          <pc:sldMk cId="1786301906" sldId="285"/>
        </pc:sldMkLst>
        <pc:picChg chg="mod">
          <ac:chgData name="Ellis Leahy" userId="bbfca896-65c1-45e4-8eeb-b2d44e46af62" providerId="ADAL" clId="{3097BF1F-CDC4-414F-BECD-7CFF816F9041}" dt="2022-07-12T12:45:49.924" v="1" actId="14826"/>
          <ac:picMkLst>
            <pc:docMk/>
            <pc:sldMk cId="1786301906" sldId="285"/>
            <ac:picMk id="6" creationId="{53339AB0-AE58-AC5C-BC97-C2030E583E1E}"/>
          </ac:picMkLst>
        </pc:picChg>
        <pc:picChg chg="mod">
          <ac:chgData name="Ellis Leahy" userId="bbfca896-65c1-45e4-8eeb-b2d44e46af62" providerId="ADAL" clId="{3097BF1F-CDC4-414F-BECD-7CFF816F9041}" dt="2022-07-12T12:45:30.336" v="0" actId="14826"/>
          <ac:picMkLst>
            <pc:docMk/>
            <pc:sldMk cId="1786301906" sldId="285"/>
            <ac:picMk id="7" creationId="{F9C0F003-586B-8247-843B-AD4972815D09}"/>
          </ac:picMkLst>
        </pc:picChg>
        <pc:picChg chg="mod">
          <ac:chgData name="Ellis Leahy" userId="bbfca896-65c1-45e4-8eeb-b2d44e46af62" providerId="ADAL" clId="{3097BF1F-CDC4-414F-BECD-7CFF816F9041}" dt="2022-07-12T12:46:03.922" v="2" actId="14826"/>
          <ac:picMkLst>
            <pc:docMk/>
            <pc:sldMk cId="1786301906" sldId="285"/>
            <ac:picMk id="11" creationId="{636FF23A-42FB-A541-B768-B6E967D1EA5A}"/>
          </ac:picMkLst>
        </pc:picChg>
      </pc:sldChg>
    </pc:docChg>
  </pc:docChgLst>
  <pc:docChgLst>
    <pc:chgData name="Philippa Hartley" userId="S::phartley@careersandenterprise.co.uk::2a2506f4-19e7-4777-8767-f0efb84bcc1f" providerId="AD" clId="Web-{A8E9330B-1AB4-1057-A41D-E0291660BC25}"/>
    <pc:docChg chg="modSld">
      <pc:chgData name="Philippa Hartley" userId="S::phartley@careersandenterprise.co.uk::2a2506f4-19e7-4777-8767-f0efb84bcc1f" providerId="AD" clId="Web-{A8E9330B-1AB4-1057-A41D-E0291660BC25}" dt="2022-07-26T08:30:03.270" v="14" actId="20577"/>
      <pc:docMkLst>
        <pc:docMk/>
      </pc:docMkLst>
      <pc:sldChg chg="modSp">
        <pc:chgData name="Philippa Hartley" userId="S::phartley@careersandenterprise.co.uk::2a2506f4-19e7-4777-8767-f0efb84bcc1f" providerId="AD" clId="Web-{A8E9330B-1AB4-1057-A41D-E0291660BC25}" dt="2022-07-26T08:30:03.270" v="14" actId="20577"/>
        <pc:sldMkLst>
          <pc:docMk/>
          <pc:sldMk cId="3008693748" sldId="292"/>
        </pc:sldMkLst>
        <pc:spChg chg="mod">
          <ac:chgData name="Philippa Hartley" userId="S::phartley@careersandenterprise.co.uk::2a2506f4-19e7-4777-8767-f0efb84bcc1f" providerId="AD" clId="Web-{A8E9330B-1AB4-1057-A41D-E0291660BC25}" dt="2022-07-26T08:30:03.270" v="14" actId="20577"/>
          <ac:spMkLst>
            <pc:docMk/>
            <pc:sldMk cId="3008693748" sldId="292"/>
            <ac:spMk id="10" creationId="{C9DF505A-0AEC-402D-AB6C-C234499C8DF8}"/>
          </ac:spMkLst>
        </pc:spChg>
      </pc:sldChg>
    </pc:docChg>
  </pc:docChgLst>
  <pc:docChgLst>
    <pc:chgData name="Philippa Hartley" userId="S::phartley@careersandenterprise.co.uk::2a2506f4-19e7-4777-8767-f0efb84bcc1f" providerId="AD" clId="Web-{2AA5431C-7B00-AEC8-5196-E23A13F82A09}"/>
    <pc:docChg chg="modSld">
      <pc:chgData name="Philippa Hartley" userId="S::phartley@careersandenterprise.co.uk::2a2506f4-19e7-4777-8767-f0efb84bcc1f" providerId="AD" clId="Web-{2AA5431C-7B00-AEC8-5196-E23A13F82A09}" dt="2022-07-24T12:45:06.780" v="13"/>
      <pc:docMkLst>
        <pc:docMk/>
      </pc:docMkLst>
      <pc:sldChg chg="addCm">
        <pc:chgData name="Philippa Hartley" userId="S::phartley@careersandenterprise.co.uk::2a2506f4-19e7-4777-8767-f0efb84bcc1f" providerId="AD" clId="Web-{2AA5431C-7B00-AEC8-5196-E23A13F82A09}" dt="2022-07-24T12:45:06.780" v="13"/>
        <pc:sldMkLst>
          <pc:docMk/>
          <pc:sldMk cId="1228241752" sldId="330"/>
        </pc:sldMkLst>
      </pc:sldChg>
      <pc:sldChg chg="delSp modSp">
        <pc:chgData name="Philippa Hartley" userId="S::phartley@careersandenterprise.co.uk::2a2506f4-19e7-4777-8767-f0efb84bcc1f" providerId="AD" clId="Web-{2AA5431C-7B00-AEC8-5196-E23A13F82A09}" dt="2022-07-24T12:44:46.467" v="12" actId="20577"/>
        <pc:sldMkLst>
          <pc:docMk/>
          <pc:sldMk cId="1177985098" sldId="334"/>
        </pc:sldMkLst>
        <pc:spChg chg="mod">
          <ac:chgData name="Philippa Hartley" userId="S::phartley@careersandenterprise.co.uk::2a2506f4-19e7-4777-8767-f0efb84bcc1f" providerId="AD" clId="Web-{2AA5431C-7B00-AEC8-5196-E23A13F82A09}" dt="2022-07-24T12:43:48.294" v="10" actId="14100"/>
          <ac:spMkLst>
            <pc:docMk/>
            <pc:sldMk cId="1177985098" sldId="334"/>
            <ac:spMk id="8" creationId="{CEFD9583-A4C1-14E1-164D-238401EC11F6}"/>
          </ac:spMkLst>
        </pc:spChg>
        <pc:spChg chg="del">
          <ac:chgData name="Philippa Hartley" userId="S::phartley@careersandenterprise.co.uk::2a2506f4-19e7-4777-8767-f0efb84bcc1f" providerId="AD" clId="Web-{2AA5431C-7B00-AEC8-5196-E23A13F82A09}" dt="2022-07-24T12:39:20.677" v="2"/>
          <ac:spMkLst>
            <pc:docMk/>
            <pc:sldMk cId="1177985098" sldId="334"/>
            <ac:spMk id="10" creationId="{C70533D7-DF82-CE01-98B6-395723990EF3}"/>
          </ac:spMkLst>
        </pc:spChg>
        <pc:spChg chg="mod">
          <ac:chgData name="Philippa Hartley" userId="S::phartley@careersandenterprise.co.uk::2a2506f4-19e7-4777-8767-f0efb84bcc1f" providerId="AD" clId="Web-{2AA5431C-7B00-AEC8-5196-E23A13F82A09}" dt="2022-07-24T12:41:11.618" v="4" actId="20577"/>
          <ac:spMkLst>
            <pc:docMk/>
            <pc:sldMk cId="1177985098" sldId="334"/>
            <ac:spMk id="11" creationId="{966D3E90-9745-52ED-1CF3-4862981BA9DA}"/>
          </ac:spMkLst>
        </pc:spChg>
        <pc:spChg chg="mod">
          <ac:chgData name="Philippa Hartley" userId="S::phartley@careersandenterprise.co.uk::2a2506f4-19e7-4777-8767-f0efb84bcc1f" providerId="AD" clId="Web-{2AA5431C-7B00-AEC8-5196-E23A13F82A09}" dt="2022-07-24T12:44:46.467" v="12" actId="20577"/>
          <ac:spMkLst>
            <pc:docMk/>
            <pc:sldMk cId="1177985098" sldId="334"/>
            <ac:spMk id="13" creationId="{CE0FAC40-8F06-2719-E2E0-A7CEAE634E2B}"/>
          </ac:spMkLst>
        </pc:spChg>
        <pc:spChg chg="mod">
          <ac:chgData name="Philippa Hartley" userId="S::phartley@careersandenterprise.co.uk::2a2506f4-19e7-4777-8767-f0efb84bcc1f" providerId="AD" clId="Web-{2AA5431C-7B00-AEC8-5196-E23A13F82A09}" dt="2022-07-24T12:39:15.693" v="1" actId="20577"/>
          <ac:spMkLst>
            <pc:docMk/>
            <pc:sldMk cId="1177985098" sldId="334"/>
            <ac:spMk id="15" creationId="{D8CA26B4-C8EB-74FE-BA93-9ECDB3A5FF2B}"/>
          </ac:spMkLst>
        </pc:spChg>
        <pc:picChg chg="mod">
          <ac:chgData name="Philippa Hartley" userId="S::phartley@careersandenterprise.co.uk::2a2506f4-19e7-4777-8767-f0efb84bcc1f" providerId="AD" clId="Web-{2AA5431C-7B00-AEC8-5196-E23A13F82A09}" dt="2022-07-24T12:43:10.402" v="6" actId="1076"/>
          <ac:picMkLst>
            <pc:docMk/>
            <pc:sldMk cId="1177985098" sldId="334"/>
            <ac:picMk id="23" creationId="{C012BE38-9F76-B848-A2F8-0D27D11F3964}"/>
          </ac:picMkLst>
        </pc:picChg>
      </pc:sldChg>
    </pc:docChg>
  </pc:docChgLst>
  <pc:docChgLst>
    <pc:chgData name="Philippa Hartley" userId="2a2506f4-19e7-4777-8767-f0efb84bcc1f" providerId="ADAL" clId="{C9BD74F6-6481-4B5D-9217-6AB7310F4864}"/>
    <pc:docChg chg="custSel delSld modSld">
      <pc:chgData name="Philippa Hartley" userId="2a2506f4-19e7-4777-8767-f0efb84bcc1f" providerId="ADAL" clId="{C9BD74F6-6481-4B5D-9217-6AB7310F4864}" dt="2022-07-11T16:57:49.445" v="438" actId="20577"/>
      <pc:docMkLst>
        <pc:docMk/>
      </pc:docMkLst>
      <pc:sldChg chg="modNotesTx">
        <pc:chgData name="Philippa Hartley" userId="2a2506f4-19e7-4777-8767-f0efb84bcc1f" providerId="ADAL" clId="{C9BD74F6-6481-4B5D-9217-6AB7310F4864}" dt="2022-07-11T15:57:59.064" v="113" actId="6549"/>
        <pc:sldMkLst>
          <pc:docMk/>
          <pc:sldMk cId="2908774329" sldId="265"/>
        </pc:sldMkLst>
      </pc:sldChg>
      <pc:sldChg chg="modSp mod">
        <pc:chgData name="Philippa Hartley" userId="2a2506f4-19e7-4777-8767-f0efb84bcc1f" providerId="ADAL" clId="{C9BD74F6-6481-4B5D-9217-6AB7310F4864}" dt="2022-07-11T15:51:37.813" v="60" actId="20577"/>
        <pc:sldMkLst>
          <pc:docMk/>
          <pc:sldMk cId="1295342826" sldId="273"/>
        </pc:sldMkLst>
        <pc:spChg chg="mod">
          <ac:chgData name="Philippa Hartley" userId="2a2506f4-19e7-4777-8767-f0efb84bcc1f" providerId="ADAL" clId="{C9BD74F6-6481-4B5D-9217-6AB7310F4864}" dt="2022-07-11T15:51:37.813" v="60" actId="20577"/>
          <ac:spMkLst>
            <pc:docMk/>
            <pc:sldMk cId="1295342826" sldId="273"/>
            <ac:spMk id="2" creationId="{00000000-0000-0000-0000-000000000000}"/>
          </ac:spMkLst>
        </pc:spChg>
      </pc:sldChg>
      <pc:sldChg chg="modSp mod">
        <pc:chgData name="Philippa Hartley" userId="2a2506f4-19e7-4777-8767-f0efb84bcc1f" providerId="ADAL" clId="{C9BD74F6-6481-4B5D-9217-6AB7310F4864}" dt="2022-07-11T16:54:53.351" v="435" actId="14734"/>
        <pc:sldMkLst>
          <pc:docMk/>
          <pc:sldMk cId="993624162" sldId="288"/>
        </pc:sldMkLst>
        <pc:graphicFrameChg chg="modGraphic">
          <ac:chgData name="Philippa Hartley" userId="2a2506f4-19e7-4777-8767-f0efb84bcc1f" providerId="ADAL" clId="{C9BD74F6-6481-4B5D-9217-6AB7310F4864}" dt="2022-07-11T16:54:53.351" v="435" actId="14734"/>
          <ac:graphicFrameMkLst>
            <pc:docMk/>
            <pc:sldMk cId="993624162" sldId="288"/>
            <ac:graphicFrameMk id="6" creationId="{66ABB406-40D2-DB4A-970A-0FF4AE132ACA}"/>
          </ac:graphicFrameMkLst>
        </pc:graphicFrameChg>
      </pc:sldChg>
      <pc:sldChg chg="modSp mod">
        <pc:chgData name="Philippa Hartley" userId="2a2506f4-19e7-4777-8767-f0efb84bcc1f" providerId="ADAL" clId="{C9BD74F6-6481-4B5D-9217-6AB7310F4864}" dt="2022-07-11T16:35:50.440" v="360" actId="20577"/>
        <pc:sldMkLst>
          <pc:docMk/>
          <pc:sldMk cId="3008693748" sldId="292"/>
        </pc:sldMkLst>
        <pc:spChg chg="mod">
          <ac:chgData name="Philippa Hartley" userId="2a2506f4-19e7-4777-8767-f0efb84bcc1f" providerId="ADAL" clId="{C9BD74F6-6481-4B5D-9217-6AB7310F4864}" dt="2022-07-11T16:34:57.540" v="324" actId="20577"/>
          <ac:spMkLst>
            <pc:docMk/>
            <pc:sldMk cId="3008693748" sldId="292"/>
            <ac:spMk id="3" creationId="{00000000-0000-0000-0000-000000000000}"/>
          </ac:spMkLst>
        </pc:spChg>
        <pc:spChg chg="mod">
          <ac:chgData name="Philippa Hartley" userId="2a2506f4-19e7-4777-8767-f0efb84bcc1f" providerId="ADAL" clId="{C9BD74F6-6481-4B5D-9217-6AB7310F4864}" dt="2022-07-11T16:35:50.440" v="360" actId="20577"/>
          <ac:spMkLst>
            <pc:docMk/>
            <pc:sldMk cId="3008693748" sldId="292"/>
            <ac:spMk id="9" creationId="{432BFE7C-B10D-4004-9F0F-738A10E146C5}"/>
          </ac:spMkLst>
        </pc:spChg>
      </pc:sldChg>
      <pc:sldChg chg="del">
        <pc:chgData name="Philippa Hartley" userId="2a2506f4-19e7-4777-8767-f0efb84bcc1f" providerId="ADAL" clId="{C9BD74F6-6481-4B5D-9217-6AB7310F4864}" dt="2022-07-11T16:57:10.919" v="436" actId="2696"/>
        <pc:sldMkLst>
          <pc:docMk/>
          <pc:sldMk cId="4218534797" sldId="304"/>
        </pc:sldMkLst>
      </pc:sldChg>
      <pc:sldChg chg="del">
        <pc:chgData name="Philippa Hartley" userId="2a2506f4-19e7-4777-8767-f0efb84bcc1f" providerId="ADAL" clId="{C9BD74F6-6481-4B5D-9217-6AB7310F4864}" dt="2022-07-11T16:57:13.607" v="437" actId="2696"/>
        <pc:sldMkLst>
          <pc:docMk/>
          <pc:sldMk cId="3340209542" sldId="305"/>
        </pc:sldMkLst>
      </pc:sldChg>
      <pc:sldChg chg="addSp delSp modSp mod">
        <pc:chgData name="Philippa Hartley" userId="2a2506f4-19e7-4777-8767-f0efb84bcc1f" providerId="ADAL" clId="{C9BD74F6-6481-4B5D-9217-6AB7310F4864}" dt="2022-07-11T15:51:49.421" v="68" actId="20577"/>
        <pc:sldMkLst>
          <pc:docMk/>
          <pc:sldMk cId="4281245658" sldId="306"/>
        </pc:sldMkLst>
        <pc:spChg chg="mod">
          <ac:chgData name="Philippa Hartley" userId="2a2506f4-19e7-4777-8767-f0efb84bcc1f" providerId="ADAL" clId="{C9BD74F6-6481-4B5D-9217-6AB7310F4864}" dt="2022-07-11T15:51:49.421" v="68" actId="20577"/>
          <ac:spMkLst>
            <pc:docMk/>
            <pc:sldMk cId="4281245658" sldId="306"/>
            <ac:spMk id="119" creationId="{00000000-0000-0000-0000-000000000000}"/>
          </ac:spMkLst>
        </pc:spChg>
        <pc:spChg chg="mod">
          <ac:chgData name="Philippa Hartley" userId="2a2506f4-19e7-4777-8767-f0efb84bcc1f" providerId="ADAL" clId="{C9BD74F6-6481-4B5D-9217-6AB7310F4864}" dt="2022-07-11T15:51:00.565" v="48" actId="1076"/>
          <ac:spMkLst>
            <pc:docMk/>
            <pc:sldMk cId="4281245658" sldId="306"/>
            <ac:spMk id="121" creationId="{00000000-0000-0000-0000-000000000000}"/>
          </ac:spMkLst>
        </pc:spChg>
        <pc:spChg chg="mod">
          <ac:chgData name="Philippa Hartley" userId="2a2506f4-19e7-4777-8767-f0efb84bcc1f" providerId="ADAL" clId="{C9BD74F6-6481-4B5D-9217-6AB7310F4864}" dt="2022-07-11T15:51:12.172" v="50" actId="1076"/>
          <ac:spMkLst>
            <pc:docMk/>
            <pc:sldMk cId="4281245658" sldId="306"/>
            <ac:spMk id="122" creationId="{00000000-0000-0000-0000-000000000000}"/>
          </ac:spMkLst>
        </pc:spChg>
        <pc:spChg chg="mod">
          <ac:chgData name="Philippa Hartley" userId="2a2506f4-19e7-4777-8767-f0efb84bcc1f" providerId="ADAL" clId="{C9BD74F6-6481-4B5D-9217-6AB7310F4864}" dt="2022-07-11T15:51:21.684" v="51" actId="1076"/>
          <ac:spMkLst>
            <pc:docMk/>
            <pc:sldMk cId="4281245658" sldId="306"/>
            <ac:spMk id="123" creationId="{00000000-0000-0000-0000-000000000000}"/>
          </ac:spMkLst>
        </pc:spChg>
        <pc:picChg chg="add mod">
          <ac:chgData name="Philippa Hartley" userId="2a2506f4-19e7-4777-8767-f0efb84bcc1f" providerId="ADAL" clId="{C9BD74F6-6481-4B5D-9217-6AB7310F4864}" dt="2022-07-11T15:47:53.988" v="12"/>
          <ac:picMkLst>
            <pc:docMk/>
            <pc:sldMk cId="4281245658" sldId="306"/>
            <ac:picMk id="18" creationId="{D3D21E44-A277-3278-D450-B0275F0B727F}"/>
          </ac:picMkLst>
        </pc:picChg>
        <pc:picChg chg="add mod ord">
          <ac:chgData name="Philippa Hartley" userId="2a2506f4-19e7-4777-8767-f0efb84bcc1f" providerId="ADAL" clId="{C9BD74F6-6481-4B5D-9217-6AB7310F4864}" dt="2022-07-11T15:51:05.052" v="49" actId="1076"/>
          <ac:picMkLst>
            <pc:docMk/>
            <pc:sldMk cId="4281245658" sldId="306"/>
            <ac:picMk id="19" creationId="{F83FDF7A-DF78-274F-2D83-19061EB8CCB1}"/>
          </ac:picMkLst>
        </pc:picChg>
        <pc:picChg chg="add mod ord">
          <ac:chgData name="Philippa Hartley" userId="2a2506f4-19e7-4777-8767-f0efb84bcc1f" providerId="ADAL" clId="{C9BD74F6-6481-4B5D-9217-6AB7310F4864}" dt="2022-07-11T15:50:48.692" v="46" actId="167"/>
          <ac:picMkLst>
            <pc:docMk/>
            <pc:sldMk cId="4281245658" sldId="306"/>
            <ac:picMk id="20" creationId="{BD0838E6-9506-AFA9-26BB-BB1D6E9C27D0}"/>
          </ac:picMkLst>
        </pc:picChg>
        <pc:picChg chg="add mod ord">
          <ac:chgData name="Philippa Hartley" userId="2a2506f4-19e7-4777-8767-f0efb84bcc1f" providerId="ADAL" clId="{C9BD74F6-6481-4B5D-9217-6AB7310F4864}" dt="2022-07-11T15:50:50.922" v="47" actId="167"/>
          <ac:picMkLst>
            <pc:docMk/>
            <pc:sldMk cId="4281245658" sldId="306"/>
            <ac:picMk id="21" creationId="{4385F42D-B114-ED02-C415-8915AAF2CDB7}"/>
          </ac:picMkLst>
        </pc:picChg>
        <pc:picChg chg="add mod ord">
          <ac:chgData name="Philippa Hartley" userId="2a2506f4-19e7-4777-8767-f0efb84bcc1f" providerId="ADAL" clId="{C9BD74F6-6481-4B5D-9217-6AB7310F4864}" dt="2022-07-11T15:50:36.234" v="44" actId="167"/>
          <ac:picMkLst>
            <pc:docMk/>
            <pc:sldMk cId="4281245658" sldId="306"/>
            <ac:picMk id="22" creationId="{1706D756-32C4-AEDD-75CF-F8751D0F7CEB}"/>
          </ac:picMkLst>
        </pc:picChg>
        <pc:picChg chg="add mod ord">
          <ac:chgData name="Philippa Hartley" userId="2a2506f4-19e7-4777-8767-f0efb84bcc1f" providerId="ADAL" clId="{C9BD74F6-6481-4B5D-9217-6AB7310F4864}" dt="2022-07-11T15:50:39.768" v="45" actId="167"/>
          <ac:picMkLst>
            <pc:docMk/>
            <pc:sldMk cId="4281245658" sldId="306"/>
            <ac:picMk id="23" creationId="{45BDFFDF-8ED4-38D7-8DD7-95AB2159CFC3}"/>
          </ac:picMkLst>
        </pc:picChg>
        <pc:picChg chg="del">
          <ac:chgData name="Philippa Hartley" userId="2a2506f4-19e7-4777-8767-f0efb84bcc1f" providerId="ADAL" clId="{C9BD74F6-6481-4B5D-9217-6AB7310F4864}" dt="2022-07-11T15:49:22.275" v="32" actId="478"/>
          <ac:picMkLst>
            <pc:docMk/>
            <pc:sldMk cId="4281245658" sldId="306"/>
            <ac:picMk id="112" creationId="{00000000-0000-0000-0000-000000000000}"/>
          </ac:picMkLst>
        </pc:picChg>
        <pc:picChg chg="del">
          <ac:chgData name="Philippa Hartley" userId="2a2506f4-19e7-4777-8767-f0efb84bcc1f" providerId="ADAL" clId="{C9BD74F6-6481-4B5D-9217-6AB7310F4864}" dt="2022-07-11T15:49:17.561" v="29" actId="478"/>
          <ac:picMkLst>
            <pc:docMk/>
            <pc:sldMk cId="4281245658" sldId="306"/>
            <ac:picMk id="113" creationId="{00000000-0000-0000-0000-000000000000}"/>
          </ac:picMkLst>
        </pc:picChg>
        <pc:picChg chg="del">
          <ac:chgData name="Philippa Hartley" userId="2a2506f4-19e7-4777-8767-f0efb84bcc1f" providerId="ADAL" clId="{C9BD74F6-6481-4B5D-9217-6AB7310F4864}" dt="2022-07-11T15:48:37.180" v="17" actId="478"/>
          <ac:picMkLst>
            <pc:docMk/>
            <pc:sldMk cId="4281245658" sldId="306"/>
            <ac:picMk id="114" creationId="{00000000-0000-0000-0000-000000000000}"/>
          </ac:picMkLst>
        </pc:picChg>
        <pc:picChg chg="del">
          <ac:chgData name="Philippa Hartley" userId="2a2506f4-19e7-4777-8767-f0efb84bcc1f" providerId="ADAL" clId="{C9BD74F6-6481-4B5D-9217-6AB7310F4864}" dt="2022-07-11T15:49:04.574" v="24" actId="478"/>
          <ac:picMkLst>
            <pc:docMk/>
            <pc:sldMk cId="4281245658" sldId="306"/>
            <ac:picMk id="115" creationId="{00000000-0000-0000-0000-000000000000}"/>
          </ac:picMkLst>
        </pc:picChg>
        <pc:picChg chg="del">
          <ac:chgData name="Philippa Hartley" userId="2a2506f4-19e7-4777-8767-f0efb84bcc1f" providerId="ADAL" clId="{C9BD74F6-6481-4B5D-9217-6AB7310F4864}" dt="2022-07-11T15:49:09.285" v="26" actId="478"/>
          <ac:picMkLst>
            <pc:docMk/>
            <pc:sldMk cId="4281245658" sldId="306"/>
            <ac:picMk id="116" creationId="{00000000-0000-0000-0000-000000000000}"/>
          </ac:picMkLst>
        </pc:picChg>
        <pc:picChg chg="del">
          <ac:chgData name="Philippa Hartley" userId="2a2506f4-19e7-4777-8767-f0efb84bcc1f" providerId="ADAL" clId="{C9BD74F6-6481-4B5D-9217-6AB7310F4864}" dt="2022-07-11T15:47:52.509" v="11" actId="478"/>
          <ac:picMkLst>
            <pc:docMk/>
            <pc:sldMk cId="4281245658" sldId="306"/>
            <ac:picMk id="120" creationId="{00000000-0000-0000-0000-000000000000}"/>
          </ac:picMkLst>
        </pc:picChg>
      </pc:sldChg>
      <pc:sldChg chg="del">
        <pc:chgData name="Philippa Hartley" userId="2a2506f4-19e7-4777-8767-f0efb84bcc1f" providerId="ADAL" clId="{C9BD74F6-6481-4B5D-9217-6AB7310F4864}" dt="2022-07-06T09:57:47.765" v="0" actId="2696"/>
        <pc:sldMkLst>
          <pc:docMk/>
          <pc:sldMk cId="2451819836" sldId="307"/>
        </pc:sldMkLst>
      </pc:sldChg>
      <pc:sldChg chg="modSp mod">
        <pc:chgData name="Philippa Hartley" userId="2a2506f4-19e7-4777-8767-f0efb84bcc1f" providerId="ADAL" clId="{C9BD74F6-6481-4B5D-9217-6AB7310F4864}" dt="2022-07-11T16:57:49.445" v="438" actId="20577"/>
        <pc:sldMkLst>
          <pc:docMk/>
          <pc:sldMk cId="3499390851" sldId="308"/>
        </pc:sldMkLst>
        <pc:graphicFrameChg chg="modGraphic">
          <ac:chgData name="Philippa Hartley" userId="2a2506f4-19e7-4777-8767-f0efb84bcc1f" providerId="ADAL" clId="{C9BD74F6-6481-4B5D-9217-6AB7310F4864}" dt="2022-07-11T16:57:49.445" v="438" actId="20577"/>
          <ac:graphicFrameMkLst>
            <pc:docMk/>
            <pc:sldMk cId="3499390851" sldId="308"/>
            <ac:graphicFrameMk id="9" creationId="{50317F3E-DC0B-46A6-CB2C-AA331C22377A}"/>
          </ac:graphicFrameMkLst>
        </pc:graphicFrameChg>
      </pc:sldChg>
      <pc:sldChg chg="del">
        <pc:chgData name="Philippa Hartley" userId="2a2506f4-19e7-4777-8767-f0efb84bcc1f" providerId="ADAL" clId="{C9BD74F6-6481-4B5D-9217-6AB7310F4864}" dt="2022-07-11T16:52:07.726" v="370" actId="2696"/>
        <pc:sldMkLst>
          <pc:docMk/>
          <pc:sldMk cId="1900427348" sldId="310"/>
        </pc:sldMkLst>
      </pc:sldChg>
      <pc:sldChg chg="del">
        <pc:chgData name="Philippa Hartley" userId="2a2506f4-19e7-4777-8767-f0efb84bcc1f" providerId="ADAL" clId="{C9BD74F6-6481-4B5D-9217-6AB7310F4864}" dt="2022-07-11T15:39:43.091" v="5" actId="2696"/>
        <pc:sldMkLst>
          <pc:docMk/>
          <pc:sldMk cId="2311000164" sldId="320"/>
        </pc:sldMkLst>
      </pc:sldChg>
      <pc:sldChg chg="addSp delSp mod">
        <pc:chgData name="Philippa Hartley" userId="2a2506f4-19e7-4777-8767-f0efb84bcc1f" providerId="ADAL" clId="{C9BD74F6-6481-4B5D-9217-6AB7310F4864}" dt="2022-07-06T10:19:16.801" v="4" actId="478"/>
        <pc:sldMkLst>
          <pc:docMk/>
          <pc:sldMk cId="1228241752" sldId="330"/>
        </pc:sldMkLst>
        <pc:spChg chg="del">
          <ac:chgData name="Philippa Hartley" userId="2a2506f4-19e7-4777-8767-f0efb84bcc1f" providerId="ADAL" clId="{C9BD74F6-6481-4B5D-9217-6AB7310F4864}" dt="2022-07-06T10:19:16.801" v="4" actId="478"/>
          <ac:spMkLst>
            <pc:docMk/>
            <pc:sldMk cId="1228241752" sldId="330"/>
            <ac:spMk id="3" creationId="{A4CB41EA-4BA8-5C81-B569-2FB1625DBCB3}"/>
          </ac:spMkLst>
        </pc:spChg>
        <pc:spChg chg="add del">
          <ac:chgData name="Philippa Hartley" userId="2a2506f4-19e7-4777-8767-f0efb84bcc1f" providerId="ADAL" clId="{C9BD74F6-6481-4B5D-9217-6AB7310F4864}" dt="2022-07-06T10:19:12.477" v="3" actId="478"/>
          <ac:spMkLst>
            <pc:docMk/>
            <pc:sldMk cId="1228241752" sldId="330"/>
            <ac:spMk id="12" creationId="{929E9003-303E-B0C8-6C4F-0C309D724285}"/>
          </ac:spMkLst>
        </pc:spChg>
      </pc:sldChg>
      <pc:sldChg chg="modSp mod">
        <pc:chgData name="Philippa Hartley" userId="2a2506f4-19e7-4777-8767-f0efb84bcc1f" providerId="ADAL" clId="{C9BD74F6-6481-4B5D-9217-6AB7310F4864}" dt="2022-07-06T10:04:07.663" v="1" actId="404"/>
        <pc:sldMkLst>
          <pc:docMk/>
          <pc:sldMk cId="3277970001" sldId="332"/>
        </pc:sldMkLst>
        <pc:spChg chg="mod">
          <ac:chgData name="Philippa Hartley" userId="2a2506f4-19e7-4777-8767-f0efb84bcc1f" providerId="ADAL" clId="{C9BD74F6-6481-4B5D-9217-6AB7310F4864}" dt="2022-07-06T10:04:07.663" v="1" actId="404"/>
          <ac:spMkLst>
            <pc:docMk/>
            <pc:sldMk cId="3277970001" sldId="332"/>
            <ac:spMk id="11" creationId="{966D3E90-9745-52ED-1CF3-4862981BA9DA}"/>
          </ac:spMkLst>
        </pc:spChg>
      </pc:sldChg>
      <pc:sldChg chg="addSp delSp modSp del mod">
        <pc:chgData name="Philippa Hartley" userId="2a2506f4-19e7-4777-8767-f0efb84bcc1f" providerId="ADAL" clId="{C9BD74F6-6481-4B5D-9217-6AB7310F4864}" dt="2022-07-11T15:48:06.493" v="13" actId="2696"/>
        <pc:sldMkLst>
          <pc:docMk/>
          <pc:sldMk cId="824770579" sldId="333"/>
        </pc:sldMkLst>
        <pc:spChg chg="mod">
          <ac:chgData name="Philippa Hartley" userId="2a2506f4-19e7-4777-8767-f0efb84bcc1f" providerId="ADAL" clId="{C9BD74F6-6481-4B5D-9217-6AB7310F4864}" dt="2022-07-11T16:46:34.155" v="368" actId="20577"/>
          <ac:spMkLst>
            <pc:docMk/>
            <pc:sldMk cId="824770579" sldId="333"/>
            <ac:spMk id="2" creationId="{A871987E-A754-B747-EE7F-5B3FBCFC9AE6}"/>
          </ac:spMkLst>
        </pc:spChg>
        <pc:spChg chg="mod">
          <ac:chgData name="Philippa Hartley" userId="2a2506f4-19e7-4777-8767-f0efb84bcc1f" providerId="ADAL" clId="{C9BD74F6-6481-4B5D-9217-6AB7310F4864}" dt="2022-07-11T16:46:41.959" v="369" actId="207"/>
          <ac:spMkLst>
            <pc:docMk/>
            <pc:sldMk cId="824770579" sldId="333"/>
            <ac:spMk id="12" creationId="{B263DB2F-19B8-8C43-B8DF-F64DE5531689}"/>
          </ac:spMkLst>
        </pc:spChg>
        <pc:spChg chg="add mod">
          <ac:chgData name="Philippa Hartley" userId="2a2506f4-19e7-4777-8767-f0efb84bcc1f" providerId="ADAL" clId="{C9BD74F6-6481-4B5D-9217-6AB7310F4864}" dt="2022-07-11T15:47:20.517" v="8" actId="1076"/>
          <ac:spMkLst>
            <pc:docMk/>
            <pc:sldMk cId="824770579" sldId="333"/>
            <ac:spMk id="21" creationId="{351CA6D6-DF69-98E0-3A6C-A3D0C83DCB20}"/>
          </ac:spMkLst>
        </pc:spChg>
        <pc:spChg chg="del">
          <ac:chgData name="Philippa Hartley" userId="2a2506f4-19e7-4777-8767-f0efb84bcc1f" providerId="ADAL" clId="{C9BD74F6-6481-4B5D-9217-6AB7310F4864}" dt="2022-07-11T15:47:14.779" v="6" actId="478"/>
          <ac:spMkLst>
            <pc:docMk/>
            <pc:sldMk cId="824770579" sldId="333"/>
            <ac:spMk id="51" creationId="{00000000-0000-0000-0000-000000000000}"/>
          </ac:spMkLst>
        </pc:spChg>
        <pc:spChg chg="del">
          <ac:chgData name="Philippa Hartley" userId="2a2506f4-19e7-4777-8767-f0efb84bcc1f" providerId="ADAL" clId="{C9BD74F6-6481-4B5D-9217-6AB7310F4864}" dt="2022-07-11T15:47:23.247" v="9" actId="478"/>
          <ac:spMkLst>
            <pc:docMk/>
            <pc:sldMk cId="824770579" sldId="333"/>
            <ac:spMk id="52" creationId="{00000000-0000-0000-0000-000000000000}"/>
          </ac:spMkLst>
        </pc:spChg>
        <pc:spChg chg="del">
          <ac:chgData name="Philippa Hartley" userId="2a2506f4-19e7-4777-8767-f0efb84bcc1f" providerId="ADAL" clId="{C9BD74F6-6481-4B5D-9217-6AB7310F4864}" dt="2022-07-11T15:47:24.157" v="10" actId="478"/>
          <ac:spMkLst>
            <pc:docMk/>
            <pc:sldMk cId="824770579" sldId="333"/>
            <ac:spMk id="54" creationId="{00000000-0000-0000-0000-000000000000}"/>
          </ac:spMkLst>
        </pc:spChg>
      </pc:sldChg>
    </pc:docChg>
  </pc:docChgLst>
  <pc:docChgLst>
    <pc:chgData name="Philippa Hartley" userId="S::phartley@careersandenterprise.co.uk::2a2506f4-19e7-4777-8767-f0efb84bcc1f" providerId="AD" clId="Web-{996E0B72-4882-405F-AB38-9F165D3D3CA3}"/>
    <pc:docChg chg="modSld">
      <pc:chgData name="Philippa Hartley" userId="S::phartley@careersandenterprise.co.uk::2a2506f4-19e7-4777-8767-f0efb84bcc1f" providerId="AD" clId="Web-{996E0B72-4882-405F-AB38-9F165D3D3CA3}" dt="2022-08-05T10:34:11.586" v="3" actId="20577"/>
      <pc:docMkLst>
        <pc:docMk/>
      </pc:docMkLst>
      <pc:sldChg chg="modSp">
        <pc:chgData name="Philippa Hartley" userId="S::phartley@careersandenterprise.co.uk::2a2506f4-19e7-4777-8767-f0efb84bcc1f" providerId="AD" clId="Web-{996E0B72-4882-405F-AB38-9F165D3D3CA3}" dt="2022-08-05T10:34:11.586" v="3" actId="20577"/>
        <pc:sldMkLst>
          <pc:docMk/>
          <pc:sldMk cId="2839086809" sldId="262"/>
        </pc:sldMkLst>
        <pc:spChg chg="mod">
          <ac:chgData name="Philippa Hartley" userId="S::phartley@careersandenterprise.co.uk::2a2506f4-19e7-4777-8767-f0efb84bcc1f" providerId="AD" clId="Web-{996E0B72-4882-405F-AB38-9F165D3D3CA3}" dt="2022-08-05T10:34:11.586" v="3" actId="20577"/>
          <ac:spMkLst>
            <pc:docMk/>
            <pc:sldMk cId="2839086809" sldId="262"/>
            <ac:spMk id="8" creationId="{2A463CFE-DA5B-6341-BEAE-A0CCD088C9F2}"/>
          </ac:spMkLst>
        </pc:spChg>
      </pc:sldChg>
    </pc:docChg>
  </pc:docChgLst>
  <pc:docChgLst>
    <pc:chgData name="Philippa Hartley" userId="2a2506f4-19e7-4777-8767-f0efb84bcc1f" providerId="ADAL" clId="{61ADB066-5D6C-472A-B004-095D3BDB92B8}"/>
    <pc:docChg chg="modSld">
      <pc:chgData name="Philippa Hartley" userId="2a2506f4-19e7-4777-8767-f0efb84bcc1f" providerId="ADAL" clId="{61ADB066-5D6C-472A-B004-095D3BDB92B8}" dt="2022-07-30T06:31:44.339" v="60" actId="1076"/>
      <pc:docMkLst>
        <pc:docMk/>
      </pc:docMkLst>
      <pc:sldChg chg="modSp mod">
        <pc:chgData name="Philippa Hartley" userId="2a2506f4-19e7-4777-8767-f0efb84bcc1f" providerId="ADAL" clId="{61ADB066-5D6C-472A-B004-095D3BDB92B8}" dt="2022-07-30T06:31:22.715" v="38" actId="20577"/>
        <pc:sldMkLst>
          <pc:docMk/>
          <pc:sldMk cId="2598104847" sldId="337"/>
        </pc:sldMkLst>
        <pc:spChg chg="mod">
          <ac:chgData name="Philippa Hartley" userId="2a2506f4-19e7-4777-8767-f0efb84bcc1f" providerId="ADAL" clId="{61ADB066-5D6C-472A-B004-095D3BDB92B8}" dt="2022-07-30T06:31:13.668" v="19" actId="404"/>
          <ac:spMkLst>
            <pc:docMk/>
            <pc:sldMk cId="2598104847" sldId="337"/>
            <ac:spMk id="5" creationId="{DBBD7949-3C21-566F-3D25-DFA014734FBD}"/>
          </ac:spMkLst>
        </pc:spChg>
        <pc:spChg chg="mod">
          <ac:chgData name="Philippa Hartley" userId="2a2506f4-19e7-4777-8767-f0efb84bcc1f" providerId="ADAL" clId="{61ADB066-5D6C-472A-B004-095D3BDB92B8}" dt="2022-07-30T06:31:22.715" v="38" actId="20577"/>
          <ac:spMkLst>
            <pc:docMk/>
            <pc:sldMk cId="2598104847" sldId="337"/>
            <ac:spMk id="6" creationId="{4BECA783-E491-52FA-3C2F-3181BBBBAA36}"/>
          </ac:spMkLst>
        </pc:spChg>
      </pc:sldChg>
      <pc:sldChg chg="modSp mod">
        <pc:chgData name="Philippa Hartley" userId="2a2506f4-19e7-4777-8767-f0efb84bcc1f" providerId="ADAL" clId="{61ADB066-5D6C-472A-B004-095D3BDB92B8}" dt="2022-07-30T06:31:44.339" v="60" actId="1076"/>
        <pc:sldMkLst>
          <pc:docMk/>
          <pc:sldMk cId="3070110719" sldId="338"/>
        </pc:sldMkLst>
        <pc:spChg chg="mod">
          <ac:chgData name="Philippa Hartley" userId="2a2506f4-19e7-4777-8767-f0efb84bcc1f" providerId="ADAL" clId="{61ADB066-5D6C-472A-B004-095D3BDB92B8}" dt="2022-07-30T06:31:33.443" v="59" actId="20577"/>
          <ac:spMkLst>
            <pc:docMk/>
            <pc:sldMk cId="3070110719" sldId="338"/>
            <ac:spMk id="5" creationId="{DBBD7949-3C21-566F-3D25-DFA014734FBD}"/>
          </ac:spMkLst>
        </pc:spChg>
        <pc:spChg chg="mod">
          <ac:chgData name="Philippa Hartley" userId="2a2506f4-19e7-4777-8767-f0efb84bcc1f" providerId="ADAL" clId="{61ADB066-5D6C-472A-B004-095D3BDB92B8}" dt="2022-07-30T06:31:44.339" v="60" actId="1076"/>
          <ac:spMkLst>
            <pc:docMk/>
            <pc:sldMk cId="3070110719" sldId="338"/>
            <ac:spMk id="9" creationId="{5C49B11A-0D19-BF9E-4DD4-5204155E8299}"/>
          </ac:spMkLst>
        </pc:spChg>
        <pc:spChg chg="mod">
          <ac:chgData name="Philippa Hartley" userId="2a2506f4-19e7-4777-8767-f0efb84bcc1f" providerId="ADAL" clId="{61ADB066-5D6C-472A-B004-095D3BDB92B8}" dt="2022-07-30T06:31:44.339" v="60" actId="1076"/>
          <ac:spMkLst>
            <pc:docMk/>
            <pc:sldMk cId="3070110719" sldId="338"/>
            <ac:spMk id="10" creationId="{2AFA5B8E-E349-4901-00D8-0E860F6F4000}"/>
          </ac:spMkLst>
        </pc:spChg>
        <pc:spChg chg="mod">
          <ac:chgData name="Philippa Hartley" userId="2a2506f4-19e7-4777-8767-f0efb84bcc1f" providerId="ADAL" clId="{61ADB066-5D6C-472A-B004-095D3BDB92B8}" dt="2022-07-30T06:31:44.339" v="60" actId="1076"/>
          <ac:spMkLst>
            <pc:docMk/>
            <pc:sldMk cId="3070110719" sldId="338"/>
            <ac:spMk id="11" creationId="{C2B48AB9-3CD0-F5E1-F30E-8DF3E8EE1796}"/>
          </ac:spMkLst>
        </pc:spChg>
        <pc:picChg chg="mod">
          <ac:chgData name="Philippa Hartley" userId="2a2506f4-19e7-4777-8767-f0efb84bcc1f" providerId="ADAL" clId="{61ADB066-5D6C-472A-B004-095D3BDB92B8}" dt="2022-07-30T06:31:44.339" v="60" actId="1076"/>
          <ac:picMkLst>
            <pc:docMk/>
            <pc:sldMk cId="3070110719" sldId="338"/>
            <ac:picMk id="12" creationId="{EF71EB5F-7A94-3CED-08AC-BE48031A9484}"/>
          </ac:picMkLst>
        </pc:picChg>
        <pc:picChg chg="mod">
          <ac:chgData name="Philippa Hartley" userId="2a2506f4-19e7-4777-8767-f0efb84bcc1f" providerId="ADAL" clId="{61ADB066-5D6C-472A-B004-095D3BDB92B8}" dt="2022-07-30T06:31:44.339" v="60" actId="1076"/>
          <ac:picMkLst>
            <pc:docMk/>
            <pc:sldMk cId="3070110719" sldId="338"/>
            <ac:picMk id="13" creationId="{3C7BFFE0-D857-2D34-6410-64D2AA7FE758}"/>
          </ac:picMkLst>
        </pc:picChg>
        <pc:picChg chg="mod">
          <ac:chgData name="Philippa Hartley" userId="2a2506f4-19e7-4777-8767-f0efb84bcc1f" providerId="ADAL" clId="{61ADB066-5D6C-472A-B004-095D3BDB92B8}" dt="2022-07-30T06:31:44.339" v="60" actId="1076"/>
          <ac:picMkLst>
            <pc:docMk/>
            <pc:sldMk cId="3070110719" sldId="338"/>
            <ac:picMk id="14" creationId="{E1C355B8-F958-8919-694B-E832BAB12D55}"/>
          </ac:picMkLst>
        </pc:picChg>
      </pc:sldChg>
    </pc:docChg>
  </pc:docChgLst>
  <pc:docChgLst>
    <pc:chgData name="Philippa Hartley" userId="S::phartley@careersandenterprise.co.uk::2a2506f4-19e7-4777-8767-f0efb84bcc1f" providerId="AD" clId="Web-{806338CB-2CDF-9049-D196-613B8AADBCCC}"/>
    <pc:docChg chg="modSld">
      <pc:chgData name="Philippa Hartley" userId="S::phartley@careersandenterprise.co.uk::2a2506f4-19e7-4777-8767-f0efb84bcc1f" providerId="AD" clId="Web-{806338CB-2CDF-9049-D196-613B8AADBCCC}" dt="2022-07-26T13:18:09.862" v="39"/>
      <pc:docMkLst>
        <pc:docMk/>
      </pc:docMkLst>
      <pc:sldChg chg="modNotes">
        <pc:chgData name="Philippa Hartley" userId="S::phartley@careersandenterprise.co.uk::2a2506f4-19e7-4777-8767-f0efb84bcc1f" providerId="AD" clId="Web-{806338CB-2CDF-9049-D196-613B8AADBCCC}" dt="2022-07-26T13:13:57.575" v="12"/>
        <pc:sldMkLst>
          <pc:docMk/>
          <pc:sldMk cId="2839086809" sldId="262"/>
        </pc:sldMkLst>
      </pc:sldChg>
      <pc:sldChg chg="modNotes">
        <pc:chgData name="Philippa Hartley" userId="S::phartley@careersandenterprise.co.uk::2a2506f4-19e7-4777-8767-f0efb84bcc1f" providerId="AD" clId="Web-{806338CB-2CDF-9049-D196-613B8AADBCCC}" dt="2022-07-26T13:13:41.309" v="10"/>
        <pc:sldMkLst>
          <pc:docMk/>
          <pc:sldMk cId="3279506855" sldId="263"/>
        </pc:sldMkLst>
      </pc:sldChg>
      <pc:sldChg chg="modNotes">
        <pc:chgData name="Philippa Hartley" userId="S::phartley@careersandenterprise.co.uk::2a2506f4-19e7-4777-8767-f0efb84bcc1f" providerId="AD" clId="Web-{806338CB-2CDF-9049-D196-613B8AADBCCC}" dt="2022-07-26T13:12:09.182" v="2"/>
        <pc:sldMkLst>
          <pc:docMk/>
          <pc:sldMk cId="3532778758" sldId="266"/>
        </pc:sldMkLst>
      </pc:sldChg>
      <pc:sldChg chg="modNotes">
        <pc:chgData name="Philippa Hartley" userId="S::phartley@careersandenterprise.co.uk::2a2506f4-19e7-4777-8767-f0efb84bcc1f" providerId="AD" clId="Web-{806338CB-2CDF-9049-D196-613B8AADBCCC}" dt="2022-07-26T13:17:10.783" v="23"/>
        <pc:sldMkLst>
          <pc:docMk/>
          <pc:sldMk cId="2436114218" sldId="267"/>
        </pc:sldMkLst>
      </pc:sldChg>
      <pc:sldChg chg="modNotes">
        <pc:chgData name="Philippa Hartley" userId="S::phartley@careersandenterprise.co.uk::2a2506f4-19e7-4777-8767-f0efb84bcc1f" providerId="AD" clId="Web-{806338CB-2CDF-9049-D196-613B8AADBCCC}" dt="2022-07-26T13:17:26.205" v="28"/>
        <pc:sldMkLst>
          <pc:docMk/>
          <pc:sldMk cId="4163118919" sldId="268"/>
        </pc:sldMkLst>
      </pc:sldChg>
      <pc:sldChg chg="modNotes">
        <pc:chgData name="Philippa Hartley" userId="S::phartley@careersandenterprise.co.uk::2a2506f4-19e7-4777-8767-f0efb84bcc1f" providerId="AD" clId="Web-{806338CB-2CDF-9049-D196-613B8AADBCCC}" dt="2022-07-26T13:14:54.530" v="19"/>
        <pc:sldMkLst>
          <pc:docMk/>
          <pc:sldMk cId="1295342826" sldId="273"/>
        </pc:sldMkLst>
      </pc:sldChg>
      <pc:sldChg chg="modNotes">
        <pc:chgData name="Philippa Hartley" userId="S::phartley@careersandenterprise.co.uk::2a2506f4-19e7-4777-8767-f0efb84bcc1f" providerId="AD" clId="Web-{806338CB-2CDF-9049-D196-613B8AADBCCC}" dt="2022-07-26T13:13:32.059" v="7"/>
        <pc:sldMkLst>
          <pc:docMk/>
          <pc:sldMk cId="1786301906" sldId="285"/>
        </pc:sldMkLst>
      </pc:sldChg>
      <pc:sldChg chg="modNotes">
        <pc:chgData name="Philippa Hartley" userId="S::phartley@careersandenterprise.co.uk::2a2506f4-19e7-4777-8767-f0efb84bcc1f" providerId="AD" clId="Web-{806338CB-2CDF-9049-D196-613B8AADBCCC}" dt="2022-07-26T13:17:57.940" v="34"/>
        <pc:sldMkLst>
          <pc:docMk/>
          <pc:sldMk cId="2240008313" sldId="289"/>
        </pc:sldMkLst>
      </pc:sldChg>
      <pc:sldChg chg="modNotes">
        <pc:chgData name="Philippa Hartley" userId="S::phartley@careersandenterprise.co.uk::2a2506f4-19e7-4777-8767-f0efb84bcc1f" providerId="AD" clId="Web-{806338CB-2CDF-9049-D196-613B8AADBCCC}" dt="2022-07-26T13:18:09.862" v="39"/>
        <pc:sldMkLst>
          <pc:docMk/>
          <pc:sldMk cId="2008991689" sldId="303"/>
        </pc:sldMkLst>
      </pc:sldChg>
      <pc:sldChg chg="modNotes">
        <pc:chgData name="Philippa Hartley" userId="S::phartley@careersandenterprise.co.uk::2a2506f4-19e7-4777-8767-f0efb84bcc1f" providerId="AD" clId="Web-{806338CB-2CDF-9049-D196-613B8AADBCCC}" dt="2022-07-26T13:18:02.768" v="36"/>
        <pc:sldMkLst>
          <pc:docMk/>
          <pc:sldMk cId="4218534797" sldId="304"/>
        </pc:sldMkLst>
      </pc:sldChg>
      <pc:sldChg chg="modNotes">
        <pc:chgData name="Philippa Hartley" userId="S::phartley@careersandenterprise.co.uk::2a2506f4-19e7-4777-8767-f0efb84bcc1f" providerId="AD" clId="Web-{806338CB-2CDF-9049-D196-613B8AADBCCC}" dt="2022-07-26T13:18:06.659" v="38"/>
        <pc:sldMkLst>
          <pc:docMk/>
          <pc:sldMk cId="3340209542" sldId="305"/>
        </pc:sldMkLst>
      </pc:sldChg>
      <pc:sldChg chg="modNotes">
        <pc:chgData name="Philippa Hartley" userId="S::phartley@careersandenterprise.co.uk::2a2506f4-19e7-4777-8767-f0efb84bcc1f" providerId="AD" clId="Web-{806338CB-2CDF-9049-D196-613B8AADBCCC}" dt="2022-07-26T13:16:48.579" v="21"/>
        <pc:sldMkLst>
          <pc:docMk/>
          <pc:sldMk cId="824770579" sldId="333"/>
        </pc:sldMkLst>
      </pc:sldChg>
      <pc:sldChg chg="modNotes">
        <pc:chgData name="Philippa Hartley" userId="S::phartley@careersandenterprise.co.uk::2a2506f4-19e7-4777-8767-f0efb84bcc1f" providerId="AD" clId="Web-{806338CB-2CDF-9049-D196-613B8AADBCCC}" dt="2022-07-26T13:14:39.108" v="18"/>
        <pc:sldMkLst>
          <pc:docMk/>
          <pc:sldMk cId="1177985098" sldId="334"/>
        </pc:sldMkLst>
      </pc:sldChg>
    </pc:docChg>
  </pc:docChgLst>
  <pc:docChgLst>
    <pc:chgData name="Philippa Hartley" userId="S::phartley@careersandenterprise.co.uk::2a2506f4-19e7-4777-8767-f0efb84bcc1f" providerId="AD" clId="Web-{BA3274C2-8A50-F53E-8CC8-F630548E45A5}"/>
    <pc:docChg chg="modSld">
      <pc:chgData name="Philippa Hartley" userId="S::phartley@careersandenterprise.co.uk::2a2506f4-19e7-4777-8767-f0efb84bcc1f" providerId="AD" clId="Web-{BA3274C2-8A50-F53E-8CC8-F630548E45A5}" dt="2022-08-24T11:34:33.630" v="27" actId="1076"/>
      <pc:docMkLst>
        <pc:docMk/>
      </pc:docMkLst>
      <pc:sldChg chg="addSp delSp modSp">
        <pc:chgData name="Philippa Hartley" userId="S::phartley@careersandenterprise.co.uk::2a2506f4-19e7-4777-8767-f0efb84bcc1f" providerId="AD" clId="Web-{BA3274C2-8A50-F53E-8CC8-F630548E45A5}" dt="2022-08-24T11:34:33.630" v="27" actId="1076"/>
        <pc:sldMkLst>
          <pc:docMk/>
          <pc:sldMk cId="4051867622" sldId="340"/>
        </pc:sldMkLst>
        <pc:picChg chg="add mod modCrop">
          <ac:chgData name="Philippa Hartley" userId="S::phartley@careersandenterprise.co.uk::2a2506f4-19e7-4777-8767-f0efb84bcc1f" providerId="AD" clId="Web-{BA3274C2-8A50-F53E-8CC8-F630548E45A5}" dt="2022-08-24T11:33:02.253" v="12" actId="1076"/>
          <ac:picMkLst>
            <pc:docMk/>
            <pc:sldMk cId="4051867622" sldId="340"/>
            <ac:picMk id="3" creationId="{BF7831AB-CA28-CC82-1C29-474F1A29A7EB}"/>
          </ac:picMkLst>
        </pc:picChg>
        <pc:picChg chg="add mod modCrop">
          <ac:chgData name="Philippa Hartley" userId="S::phartley@careersandenterprise.co.uk::2a2506f4-19e7-4777-8767-f0efb84bcc1f" providerId="AD" clId="Web-{BA3274C2-8A50-F53E-8CC8-F630548E45A5}" dt="2022-08-24T11:34:33.630" v="27" actId="1076"/>
          <ac:picMkLst>
            <pc:docMk/>
            <pc:sldMk cId="4051867622" sldId="340"/>
            <ac:picMk id="4" creationId="{EB877A65-C176-BCA7-DDD4-747A7F571CB8}"/>
          </ac:picMkLst>
        </pc:picChg>
        <pc:picChg chg="del">
          <ac:chgData name="Philippa Hartley" userId="S::phartley@careersandenterprise.co.uk::2a2506f4-19e7-4777-8767-f0efb84bcc1f" providerId="AD" clId="Web-{BA3274C2-8A50-F53E-8CC8-F630548E45A5}" dt="2022-08-24T11:32:06.221" v="0"/>
          <ac:picMkLst>
            <pc:docMk/>
            <pc:sldMk cId="4051867622" sldId="340"/>
            <ac:picMk id="9" creationId="{ED408689-F545-1F5A-14E6-40B5D015DFD2}"/>
          </ac:picMkLst>
        </pc:picChg>
        <pc:picChg chg="del">
          <ac:chgData name="Philippa Hartley" userId="S::phartley@careersandenterprise.co.uk::2a2506f4-19e7-4777-8767-f0efb84bcc1f" providerId="AD" clId="Web-{BA3274C2-8A50-F53E-8CC8-F630548E45A5}" dt="2022-08-24T11:33:04.050" v="13"/>
          <ac:picMkLst>
            <pc:docMk/>
            <pc:sldMk cId="4051867622" sldId="340"/>
            <ac:picMk id="17" creationId="{3A07F3F5-C541-FCC0-5C93-10BDF39A6BD4}"/>
          </ac:picMkLst>
        </pc:picChg>
      </pc:sldChg>
    </pc:docChg>
  </pc:docChgLst>
  <pc:docChgLst>
    <pc:chgData name="Philippa Hartley" userId="S::phartley@careersandenterprise.co.uk::2a2506f4-19e7-4777-8767-f0efb84bcc1f" providerId="AD" clId="Web-{1882D906-4474-2E6F-1857-5B388D5B5818}"/>
    <pc:docChg chg="modSld">
      <pc:chgData name="Philippa Hartley" userId="S::phartley@careersandenterprise.co.uk::2a2506f4-19e7-4777-8767-f0efb84bcc1f" providerId="AD" clId="Web-{1882D906-4474-2E6F-1857-5B388D5B5818}" dt="2022-08-16T14:40:18.884" v="11"/>
      <pc:docMkLst>
        <pc:docMk/>
      </pc:docMkLst>
      <pc:sldChg chg="addSp delSp modSp">
        <pc:chgData name="Philippa Hartley" userId="S::phartley@careersandenterprise.co.uk::2a2506f4-19e7-4777-8767-f0efb84bcc1f" providerId="AD" clId="Web-{1882D906-4474-2E6F-1857-5B388D5B5818}" dt="2022-08-16T14:39:41.008" v="3" actId="1076"/>
        <pc:sldMkLst>
          <pc:docMk/>
          <pc:sldMk cId="1295342826" sldId="273"/>
        </pc:sldMkLst>
        <pc:picChg chg="add mod">
          <ac:chgData name="Philippa Hartley" userId="S::phartley@careersandenterprise.co.uk::2a2506f4-19e7-4777-8767-f0efb84bcc1f" providerId="AD" clId="Web-{1882D906-4474-2E6F-1857-5B388D5B5818}" dt="2022-08-16T14:39:41.008" v="3" actId="1076"/>
          <ac:picMkLst>
            <pc:docMk/>
            <pc:sldMk cId="1295342826" sldId="273"/>
            <ac:picMk id="3" creationId="{CDAF58F3-C779-1B40-13D9-FEC9F4DEAB74}"/>
          </ac:picMkLst>
        </pc:picChg>
        <pc:picChg chg="del">
          <ac:chgData name="Philippa Hartley" userId="S::phartley@careersandenterprise.co.uk::2a2506f4-19e7-4777-8767-f0efb84bcc1f" providerId="AD" clId="Web-{1882D906-4474-2E6F-1857-5B388D5B5818}" dt="2022-08-16T14:39:39.039" v="2"/>
          <ac:picMkLst>
            <pc:docMk/>
            <pc:sldMk cId="1295342826" sldId="273"/>
            <ac:picMk id="17" creationId="{A9C4F4FF-FA43-F787-43CB-F11716D987EC}"/>
          </ac:picMkLst>
        </pc:picChg>
      </pc:sldChg>
      <pc:sldChg chg="addSp delSp modNotes">
        <pc:chgData name="Philippa Hartley" userId="S::phartley@careersandenterprise.co.uk::2a2506f4-19e7-4777-8767-f0efb84bcc1f" providerId="AD" clId="Web-{1882D906-4474-2E6F-1857-5B388D5B5818}" dt="2022-08-16T14:40:18.884" v="11"/>
        <pc:sldMkLst>
          <pc:docMk/>
          <pc:sldMk cId="70482638" sldId="291"/>
        </pc:sldMkLst>
        <pc:spChg chg="del">
          <ac:chgData name="Philippa Hartley" userId="S::phartley@careersandenterprise.co.uk::2a2506f4-19e7-4777-8767-f0efb84bcc1f" providerId="AD" clId="Web-{1882D906-4474-2E6F-1857-5B388D5B5818}" dt="2022-08-16T14:40:10.430" v="10"/>
          <ac:spMkLst>
            <pc:docMk/>
            <pc:sldMk cId="70482638" sldId="291"/>
            <ac:spMk id="10" creationId="{F287694A-2180-4710-8FDF-701DEEE29479}"/>
          </ac:spMkLst>
        </pc:spChg>
        <pc:picChg chg="del">
          <ac:chgData name="Philippa Hartley" userId="S::phartley@careersandenterprise.co.uk::2a2506f4-19e7-4777-8767-f0efb84bcc1f" providerId="AD" clId="Web-{1882D906-4474-2E6F-1857-5B388D5B5818}" dt="2022-08-16T14:39:44.992" v="4"/>
          <ac:picMkLst>
            <pc:docMk/>
            <pc:sldMk cId="70482638" sldId="291"/>
            <ac:picMk id="9" creationId="{E0E86091-4CEC-5107-6560-395EFD6BDAE9}"/>
          </ac:picMkLst>
        </pc:picChg>
        <pc:picChg chg="add">
          <ac:chgData name="Philippa Hartley" userId="S::phartley@careersandenterprise.co.uk::2a2506f4-19e7-4777-8767-f0efb84bcc1f" providerId="AD" clId="Web-{1882D906-4474-2E6F-1857-5B388D5B5818}" dt="2022-08-16T14:39:48.774" v="5"/>
          <ac:picMkLst>
            <pc:docMk/>
            <pc:sldMk cId="70482638" sldId="291"/>
            <ac:picMk id="14" creationId="{457D5972-861C-CE59-4E38-43EEED7C3D71}"/>
          </ac:picMkLst>
        </pc:picChg>
      </pc:sldChg>
      <pc:sldChg chg="addSp delSp">
        <pc:chgData name="Philippa Hartley" userId="S::phartley@careersandenterprise.co.uk::2a2506f4-19e7-4777-8767-f0efb84bcc1f" providerId="AD" clId="Web-{1882D906-4474-2E6F-1857-5B388D5B5818}" dt="2022-08-16T14:39:56.743" v="7"/>
        <pc:sldMkLst>
          <pc:docMk/>
          <pc:sldMk cId="3008693748" sldId="292"/>
        </pc:sldMkLst>
        <pc:picChg chg="del">
          <ac:chgData name="Philippa Hartley" userId="S::phartley@careersandenterprise.co.uk::2a2506f4-19e7-4777-8767-f0efb84bcc1f" providerId="AD" clId="Web-{1882D906-4474-2E6F-1857-5B388D5B5818}" dt="2022-08-16T14:39:52.821" v="6"/>
          <ac:picMkLst>
            <pc:docMk/>
            <pc:sldMk cId="3008693748" sldId="292"/>
            <ac:picMk id="11" creationId="{B6AF38F0-72A3-E51C-56C0-94742E44FD0A}"/>
          </ac:picMkLst>
        </pc:picChg>
        <pc:picChg chg="add">
          <ac:chgData name="Philippa Hartley" userId="S::phartley@careersandenterprise.co.uk::2a2506f4-19e7-4777-8767-f0efb84bcc1f" providerId="AD" clId="Web-{1882D906-4474-2E6F-1857-5B388D5B5818}" dt="2022-08-16T14:39:56.743" v="7"/>
          <ac:picMkLst>
            <pc:docMk/>
            <pc:sldMk cId="3008693748" sldId="292"/>
            <ac:picMk id="12" creationId="{D8085711-22C7-8A84-CE85-9C8A06C7B665}"/>
          </ac:picMkLst>
        </pc:picChg>
      </pc:sldChg>
      <pc:sldChg chg="addSp delSp">
        <pc:chgData name="Philippa Hartley" userId="S::phartley@careersandenterprise.co.uk::2a2506f4-19e7-4777-8767-f0efb84bcc1f" providerId="AD" clId="Web-{1882D906-4474-2E6F-1857-5B388D5B5818}" dt="2022-08-16T14:40:05.337" v="9"/>
        <pc:sldMkLst>
          <pc:docMk/>
          <pc:sldMk cId="1458964949" sldId="332"/>
        </pc:sldMkLst>
        <pc:picChg chg="del">
          <ac:chgData name="Philippa Hartley" userId="S::phartley@careersandenterprise.co.uk::2a2506f4-19e7-4777-8767-f0efb84bcc1f" providerId="AD" clId="Web-{1882D906-4474-2E6F-1857-5B388D5B5818}" dt="2022-08-16T14:40:02.118" v="8"/>
          <ac:picMkLst>
            <pc:docMk/>
            <pc:sldMk cId="1458964949" sldId="332"/>
            <ac:picMk id="5" creationId="{88891C72-E2D7-3981-4E38-933F3ECB0237}"/>
          </ac:picMkLst>
        </pc:picChg>
        <pc:picChg chg="add">
          <ac:chgData name="Philippa Hartley" userId="S::phartley@careersandenterprise.co.uk::2a2506f4-19e7-4777-8767-f0efb84bcc1f" providerId="AD" clId="Web-{1882D906-4474-2E6F-1857-5B388D5B5818}" dt="2022-08-16T14:40:05.337" v="9"/>
          <ac:picMkLst>
            <pc:docMk/>
            <pc:sldMk cId="1458964949" sldId="332"/>
            <ac:picMk id="6" creationId="{84993D3D-BDC9-3945-D883-82EE6AF6E370}"/>
          </ac:picMkLst>
        </pc:picChg>
      </pc:sldChg>
    </pc:docChg>
  </pc:docChgLst>
  <pc:docChgLst>
    <pc:chgData name="Philippa Hartley" userId="S::phartley@careersandenterprise.co.uk::2a2506f4-19e7-4777-8767-f0efb84bcc1f" providerId="AD" clId="Web-{1E9658F2-CCCB-B5B5-EAB7-70FAE75857B5}"/>
    <pc:docChg chg="modSld">
      <pc:chgData name="Philippa Hartley" userId="S::phartley@careersandenterprise.co.uk::2a2506f4-19e7-4777-8767-f0efb84bcc1f" providerId="AD" clId="Web-{1E9658F2-CCCB-B5B5-EAB7-70FAE75857B5}" dt="2022-08-29T12:14:21.433" v="1" actId="20577"/>
      <pc:docMkLst>
        <pc:docMk/>
      </pc:docMkLst>
      <pc:sldChg chg="modSp">
        <pc:chgData name="Philippa Hartley" userId="S::phartley@careersandenterprise.co.uk::2a2506f4-19e7-4777-8767-f0efb84bcc1f" providerId="AD" clId="Web-{1E9658F2-CCCB-B5B5-EAB7-70FAE75857B5}" dt="2022-08-29T12:14:21.433" v="1" actId="20577"/>
        <pc:sldMkLst>
          <pc:docMk/>
          <pc:sldMk cId="764564060" sldId="296"/>
        </pc:sldMkLst>
        <pc:spChg chg="mod">
          <ac:chgData name="Philippa Hartley" userId="S::phartley@careersandenterprise.co.uk::2a2506f4-19e7-4777-8767-f0efb84bcc1f" providerId="AD" clId="Web-{1E9658F2-CCCB-B5B5-EAB7-70FAE75857B5}" dt="2022-08-29T12:14:21.433" v="1" actId="20577"/>
          <ac:spMkLst>
            <pc:docMk/>
            <pc:sldMk cId="764564060" sldId="296"/>
            <ac:spMk id="14" creationId="{DD9D01F8-15D5-3AFD-53B5-65140555A8C8}"/>
          </ac:spMkLst>
        </pc:spChg>
      </pc:sldChg>
    </pc:docChg>
  </pc:docChgLst>
  <pc:docChgLst>
    <pc:chgData name="Philippa Hartley" userId="S::phartley@careersandenterprise.co.uk::2a2506f4-19e7-4777-8767-f0efb84bcc1f" providerId="AD" clId="Web-{D0E76442-AA45-4FA7-2079-69F852721AD2}"/>
    <pc:docChg chg="modSld sldOrd">
      <pc:chgData name="Philippa Hartley" userId="S::phartley@careersandenterprise.co.uk::2a2506f4-19e7-4777-8767-f0efb84bcc1f" providerId="AD" clId="Web-{D0E76442-AA45-4FA7-2079-69F852721AD2}" dt="2022-07-21T13:44:54.800" v="85" actId="20577"/>
      <pc:docMkLst>
        <pc:docMk/>
      </pc:docMkLst>
      <pc:sldChg chg="addSp delSp modSp ord modCm">
        <pc:chgData name="Philippa Hartley" userId="S::phartley@careersandenterprise.co.uk::2a2506f4-19e7-4777-8767-f0efb84bcc1f" providerId="AD" clId="Web-{D0E76442-AA45-4FA7-2079-69F852721AD2}" dt="2022-07-21T13:39:58.135" v="48"/>
        <pc:sldMkLst>
          <pc:docMk/>
          <pc:sldMk cId="3279506855" sldId="263"/>
        </pc:sldMkLst>
        <pc:spChg chg="mod">
          <ac:chgData name="Philippa Hartley" userId="S::phartley@careersandenterprise.co.uk::2a2506f4-19e7-4777-8767-f0efb84bcc1f" providerId="AD" clId="Web-{D0E76442-AA45-4FA7-2079-69F852721AD2}" dt="2022-07-21T13:39:23.196" v="45" actId="20577"/>
          <ac:spMkLst>
            <pc:docMk/>
            <pc:sldMk cId="3279506855" sldId="263"/>
            <ac:spMk id="3" creationId="{EEAC75E2-A686-3E6C-4CCF-9DD78ED9E246}"/>
          </ac:spMkLst>
        </pc:spChg>
        <pc:spChg chg="add mod">
          <ac:chgData name="Philippa Hartley" userId="S::phartley@careersandenterprise.co.uk::2a2506f4-19e7-4777-8767-f0efb84bcc1f" providerId="AD" clId="Web-{D0E76442-AA45-4FA7-2079-69F852721AD2}" dt="2022-07-21T13:38:09.772" v="29" actId="20577"/>
          <ac:spMkLst>
            <pc:docMk/>
            <pc:sldMk cId="3279506855" sldId="263"/>
            <ac:spMk id="4" creationId="{F7B46C4A-DBCC-D4DF-BCAD-36B0FF2B3053}"/>
          </ac:spMkLst>
        </pc:spChg>
        <pc:spChg chg="add mod">
          <ac:chgData name="Philippa Hartley" userId="S::phartley@careersandenterprise.co.uk::2a2506f4-19e7-4777-8767-f0efb84bcc1f" providerId="AD" clId="Web-{D0E76442-AA45-4FA7-2079-69F852721AD2}" dt="2022-07-21T13:38:30.757" v="32" actId="20577"/>
          <ac:spMkLst>
            <pc:docMk/>
            <pc:sldMk cId="3279506855" sldId="263"/>
            <ac:spMk id="7" creationId="{B49DB627-6985-A141-9505-256A05CE5755}"/>
          </ac:spMkLst>
        </pc:spChg>
        <pc:spChg chg="mod">
          <ac:chgData name="Philippa Hartley" userId="S::phartley@careersandenterprise.co.uk::2a2506f4-19e7-4777-8767-f0efb84bcc1f" providerId="AD" clId="Web-{D0E76442-AA45-4FA7-2079-69F852721AD2}" dt="2022-07-21T13:36:05.815" v="15" actId="14100"/>
          <ac:spMkLst>
            <pc:docMk/>
            <pc:sldMk cId="3279506855" sldId="263"/>
            <ac:spMk id="19" creationId="{32DEFFB8-F0C4-2B46-B7E0-DD755B6F0354}"/>
          </ac:spMkLst>
        </pc:spChg>
        <pc:spChg chg="mod">
          <ac:chgData name="Philippa Hartley" userId="S::phartley@careersandenterprise.co.uk::2a2506f4-19e7-4777-8767-f0efb84bcc1f" providerId="AD" clId="Web-{D0E76442-AA45-4FA7-2079-69F852721AD2}" dt="2022-07-21T13:38:47.492" v="42" actId="14100"/>
          <ac:spMkLst>
            <pc:docMk/>
            <pc:sldMk cId="3279506855" sldId="263"/>
            <ac:spMk id="22" creationId="{C23FB12C-B72F-BC40-910D-7BFD2D7DA702}"/>
          </ac:spMkLst>
        </pc:spChg>
        <pc:spChg chg="mod">
          <ac:chgData name="Philippa Hartley" userId="S::phartley@careersandenterprise.co.uk::2a2506f4-19e7-4777-8767-f0efb84bcc1f" providerId="AD" clId="Web-{D0E76442-AA45-4FA7-2079-69F852721AD2}" dt="2022-07-21T13:36:45.316" v="18" actId="20577"/>
          <ac:spMkLst>
            <pc:docMk/>
            <pc:sldMk cId="3279506855" sldId="263"/>
            <ac:spMk id="23" creationId="{C09DD0F1-9FFC-FB23-B65F-4676B6C5970B}"/>
          </ac:spMkLst>
        </pc:spChg>
        <pc:spChg chg="mod">
          <ac:chgData name="Philippa Hartley" userId="S::phartley@careersandenterprise.co.uk::2a2506f4-19e7-4777-8767-f0efb84bcc1f" providerId="AD" clId="Web-{D0E76442-AA45-4FA7-2079-69F852721AD2}" dt="2022-07-21T13:37:00.988" v="21" actId="20577"/>
          <ac:spMkLst>
            <pc:docMk/>
            <pc:sldMk cId="3279506855" sldId="263"/>
            <ac:spMk id="25" creationId="{3B74ACDC-75AA-3A42-8F50-E8145BEB3AE5}"/>
          </ac:spMkLst>
        </pc:spChg>
        <pc:spChg chg="del">
          <ac:chgData name="Philippa Hartley" userId="S::phartley@careersandenterprise.co.uk::2a2506f4-19e7-4777-8767-f0efb84bcc1f" providerId="AD" clId="Web-{D0E76442-AA45-4FA7-2079-69F852721AD2}" dt="2022-07-21T13:39:23.227" v="46"/>
          <ac:spMkLst>
            <pc:docMk/>
            <pc:sldMk cId="3279506855" sldId="263"/>
            <ac:spMk id="26" creationId="{9E0CEECA-0E0B-7194-4AC8-6A5B874E6FB0}"/>
          </ac:spMkLst>
        </pc:spChg>
        <pc:spChg chg="mod">
          <ac:chgData name="Philippa Hartley" userId="S::phartley@careersandenterprise.co.uk::2a2506f4-19e7-4777-8767-f0efb84bcc1f" providerId="AD" clId="Web-{D0E76442-AA45-4FA7-2079-69F852721AD2}" dt="2022-07-21T13:37:49.162" v="27" actId="20577"/>
          <ac:spMkLst>
            <pc:docMk/>
            <pc:sldMk cId="3279506855" sldId="263"/>
            <ac:spMk id="29" creationId="{789EA8A2-73E0-7A4F-8913-A190CAB87A11}"/>
          </ac:spMkLst>
        </pc:spChg>
        <pc:picChg chg="mod">
          <ac:chgData name="Philippa Hartley" userId="S::phartley@careersandenterprise.co.uk::2a2506f4-19e7-4777-8767-f0efb84bcc1f" providerId="AD" clId="Web-{D0E76442-AA45-4FA7-2079-69F852721AD2}" dt="2022-07-21T13:36:02.440" v="13" actId="1076"/>
          <ac:picMkLst>
            <pc:docMk/>
            <pc:sldMk cId="3279506855" sldId="263"/>
            <ac:picMk id="18" creationId="{56C5D0DE-2357-3746-A939-D132426D289C}"/>
          </ac:picMkLst>
        </pc:picChg>
      </pc:sldChg>
      <pc:sldChg chg="addSp delSp modSp modCm">
        <pc:chgData name="Philippa Hartley" userId="S::phartley@careersandenterprise.co.uk::2a2506f4-19e7-4777-8767-f0efb84bcc1f" providerId="AD" clId="Web-{D0E76442-AA45-4FA7-2079-69F852721AD2}" dt="2022-07-21T13:43:37.016" v="83" actId="20577"/>
        <pc:sldMkLst>
          <pc:docMk/>
          <pc:sldMk cId="1786301906" sldId="285"/>
        </pc:sldMkLst>
        <pc:spChg chg="mod">
          <ac:chgData name="Philippa Hartley" userId="S::phartley@careersandenterprise.co.uk::2a2506f4-19e7-4777-8767-f0efb84bcc1f" providerId="AD" clId="Web-{D0E76442-AA45-4FA7-2079-69F852721AD2}" dt="2022-07-21T13:40:50.949" v="53" actId="20577"/>
          <ac:spMkLst>
            <pc:docMk/>
            <pc:sldMk cId="1786301906" sldId="285"/>
            <ac:spMk id="4" creationId="{8B4F4AD7-F118-2F4F-AB9E-A5FBD6F97090}"/>
          </ac:spMkLst>
        </pc:spChg>
        <pc:spChg chg="mod">
          <ac:chgData name="Philippa Hartley" userId="S::phartley@careersandenterprise.co.uk::2a2506f4-19e7-4777-8767-f0efb84bcc1f" providerId="AD" clId="Web-{D0E76442-AA45-4FA7-2079-69F852721AD2}" dt="2022-07-21T13:41:01.027" v="55" actId="20577"/>
          <ac:spMkLst>
            <pc:docMk/>
            <pc:sldMk cId="1786301906" sldId="285"/>
            <ac:spMk id="5" creationId="{E7C53E0D-77AE-3C4D-AFFC-F7353BF321C3}"/>
          </ac:spMkLst>
        </pc:spChg>
        <pc:spChg chg="mod">
          <ac:chgData name="Philippa Hartley" userId="S::phartley@careersandenterprise.co.uk::2a2506f4-19e7-4777-8767-f0efb84bcc1f" providerId="AD" clId="Web-{D0E76442-AA45-4FA7-2079-69F852721AD2}" dt="2022-07-21T13:41:28.622" v="65" actId="20577"/>
          <ac:spMkLst>
            <pc:docMk/>
            <pc:sldMk cId="1786301906" sldId="285"/>
            <ac:spMk id="8" creationId="{156391FA-62ED-EE04-B20C-E7F0B1F7F1AB}"/>
          </ac:spMkLst>
        </pc:spChg>
        <pc:spChg chg="mod">
          <ac:chgData name="Philippa Hartley" userId="S::phartley@careersandenterprise.co.uk::2a2506f4-19e7-4777-8767-f0efb84bcc1f" providerId="AD" clId="Web-{D0E76442-AA45-4FA7-2079-69F852721AD2}" dt="2022-07-21T13:42:14.342" v="72" actId="1076"/>
          <ac:spMkLst>
            <pc:docMk/>
            <pc:sldMk cId="1786301906" sldId="285"/>
            <ac:spMk id="9" creationId="{9359E999-90AA-0AD6-D998-09B0610C2EFD}"/>
          </ac:spMkLst>
        </pc:spChg>
        <pc:spChg chg="del mod">
          <ac:chgData name="Philippa Hartley" userId="S::phartley@careersandenterprise.co.uk::2a2506f4-19e7-4777-8767-f0efb84bcc1f" providerId="AD" clId="Web-{D0E76442-AA45-4FA7-2079-69F852721AD2}" dt="2022-07-21T13:42:09.889" v="70"/>
          <ac:spMkLst>
            <pc:docMk/>
            <pc:sldMk cId="1786301906" sldId="285"/>
            <ac:spMk id="10" creationId="{01298FB2-44CA-DDDC-6DFE-9410E530E017}"/>
          </ac:spMkLst>
        </pc:spChg>
        <pc:spChg chg="del">
          <ac:chgData name="Philippa Hartley" userId="S::phartley@careersandenterprise.co.uk::2a2506f4-19e7-4777-8767-f0efb84bcc1f" providerId="AD" clId="Web-{D0E76442-AA45-4FA7-2079-69F852721AD2}" dt="2022-07-21T13:42:11.842" v="71"/>
          <ac:spMkLst>
            <pc:docMk/>
            <pc:sldMk cId="1786301906" sldId="285"/>
            <ac:spMk id="13" creationId="{790EC188-BB98-5605-3CB4-089FB0C6B2C1}"/>
          </ac:spMkLst>
        </pc:spChg>
        <pc:spChg chg="add mod">
          <ac:chgData name="Philippa Hartley" userId="S::phartley@careersandenterprise.co.uk::2a2506f4-19e7-4777-8767-f0efb84bcc1f" providerId="AD" clId="Web-{D0E76442-AA45-4FA7-2079-69F852721AD2}" dt="2022-07-21T13:43:37.016" v="83" actId="20577"/>
          <ac:spMkLst>
            <pc:docMk/>
            <pc:sldMk cId="1786301906" sldId="285"/>
            <ac:spMk id="14" creationId="{BDE556E7-8C2A-041B-931F-479CABB8EB52}"/>
          </ac:spMkLst>
        </pc:spChg>
        <pc:spChg chg="mod">
          <ac:chgData name="Philippa Hartley" userId="S::phartley@careersandenterprise.co.uk::2a2506f4-19e7-4777-8767-f0efb84bcc1f" providerId="AD" clId="Web-{D0E76442-AA45-4FA7-2079-69F852721AD2}" dt="2022-07-21T13:42:28.811" v="76" actId="20577"/>
          <ac:spMkLst>
            <pc:docMk/>
            <pc:sldMk cId="1786301906" sldId="285"/>
            <ac:spMk id="16" creationId="{F7DC94C9-F05E-334B-9F0B-08C6EA5EFF76}"/>
          </ac:spMkLst>
        </pc:spChg>
        <pc:spChg chg="mod">
          <ac:chgData name="Philippa Hartley" userId="S::phartley@careersandenterprise.co.uk::2a2506f4-19e7-4777-8767-f0efb84bcc1f" providerId="AD" clId="Web-{D0E76442-AA45-4FA7-2079-69F852721AD2}" dt="2022-07-21T13:42:46.030" v="78" actId="20577"/>
          <ac:spMkLst>
            <pc:docMk/>
            <pc:sldMk cId="1786301906" sldId="285"/>
            <ac:spMk id="18" creationId="{8CB1387A-B77C-6240-9518-8C45A9E66B9E}"/>
          </ac:spMkLst>
        </pc:spChg>
      </pc:sldChg>
      <pc:sldChg chg="modSp">
        <pc:chgData name="Philippa Hartley" userId="S::phartley@careersandenterprise.co.uk::2a2506f4-19e7-4777-8767-f0efb84bcc1f" providerId="AD" clId="Web-{D0E76442-AA45-4FA7-2079-69F852721AD2}" dt="2022-07-21T13:44:54.800" v="85" actId="20577"/>
        <pc:sldMkLst>
          <pc:docMk/>
          <pc:sldMk cId="3277970001" sldId="332"/>
        </pc:sldMkLst>
        <pc:spChg chg="mod">
          <ac:chgData name="Philippa Hartley" userId="S::phartley@careersandenterprise.co.uk::2a2506f4-19e7-4777-8767-f0efb84bcc1f" providerId="AD" clId="Web-{D0E76442-AA45-4FA7-2079-69F852721AD2}" dt="2022-07-21T13:44:54.800" v="85" actId="20577"/>
          <ac:spMkLst>
            <pc:docMk/>
            <pc:sldMk cId="3277970001" sldId="332"/>
            <ac:spMk id="3" creationId="{00000000-0000-0000-0000-000000000000}"/>
          </ac:spMkLst>
        </pc:spChg>
      </pc:sldChg>
    </pc:docChg>
  </pc:docChgLst>
  <pc:docChgLst>
    <pc:chgData name="Philippa Hartley" userId="S::phartley@careersandenterprise.co.uk::2a2506f4-19e7-4777-8767-f0efb84bcc1f" providerId="AD" clId="Web-{9A957E0F-BD83-A31D-0C58-90476E8A869E}"/>
    <pc:docChg chg="modSld">
      <pc:chgData name="Philippa Hartley" userId="S::phartley@careersandenterprise.co.uk::2a2506f4-19e7-4777-8767-f0efb84bcc1f" providerId="AD" clId="Web-{9A957E0F-BD83-A31D-0C58-90476E8A869E}" dt="2022-08-30T10:02:26.362" v="30"/>
      <pc:docMkLst>
        <pc:docMk/>
      </pc:docMkLst>
      <pc:sldChg chg="modSp">
        <pc:chgData name="Philippa Hartley" userId="S::phartley@careersandenterprise.co.uk::2a2506f4-19e7-4777-8767-f0efb84bcc1f" providerId="AD" clId="Web-{9A957E0F-BD83-A31D-0C58-90476E8A869E}" dt="2022-08-30T10:00:03.731" v="13" actId="20577"/>
        <pc:sldMkLst>
          <pc:docMk/>
          <pc:sldMk cId="2436114218" sldId="267"/>
        </pc:sldMkLst>
        <pc:spChg chg="mod">
          <ac:chgData name="Philippa Hartley" userId="S::phartley@careersandenterprise.co.uk::2a2506f4-19e7-4777-8767-f0efb84bcc1f" providerId="AD" clId="Web-{9A957E0F-BD83-A31D-0C58-90476E8A869E}" dt="2022-08-30T10:00:03.731" v="13" actId="20577"/>
          <ac:spMkLst>
            <pc:docMk/>
            <pc:sldMk cId="2436114218" sldId="267"/>
            <ac:spMk id="8" creationId="{DB136319-AAEC-8954-A545-D9A08F78C57E}"/>
          </ac:spMkLst>
        </pc:spChg>
        <pc:spChg chg="mod">
          <ac:chgData name="Philippa Hartley" userId="S::phartley@careersandenterprise.co.uk::2a2506f4-19e7-4777-8767-f0efb84bcc1f" providerId="AD" clId="Web-{9A957E0F-BD83-A31D-0C58-90476E8A869E}" dt="2022-08-30T09:59:46.106" v="5" actId="14100"/>
          <ac:spMkLst>
            <pc:docMk/>
            <pc:sldMk cId="2436114218" sldId="267"/>
            <ac:spMk id="14" creationId="{FB35433B-8D29-EF40-9F68-D32EB38026A9}"/>
          </ac:spMkLst>
        </pc:spChg>
      </pc:sldChg>
      <pc:sldChg chg="modSp">
        <pc:chgData name="Philippa Hartley" userId="S::phartley@careersandenterprise.co.uk::2a2506f4-19e7-4777-8767-f0efb84bcc1f" providerId="AD" clId="Web-{9A957E0F-BD83-A31D-0C58-90476E8A869E}" dt="2022-08-30T10:00:34.998" v="20" actId="1076"/>
        <pc:sldMkLst>
          <pc:docMk/>
          <pc:sldMk cId="4163118919" sldId="268"/>
        </pc:sldMkLst>
        <pc:spChg chg="mod">
          <ac:chgData name="Philippa Hartley" userId="S::phartley@careersandenterprise.co.uk::2a2506f4-19e7-4777-8767-f0efb84bcc1f" providerId="AD" clId="Web-{9A957E0F-BD83-A31D-0C58-90476E8A869E}" dt="2022-08-30T10:00:34.998" v="20" actId="1076"/>
          <ac:spMkLst>
            <pc:docMk/>
            <pc:sldMk cId="4163118919" sldId="268"/>
            <ac:spMk id="3" creationId="{00000000-0000-0000-0000-000000000000}"/>
          </ac:spMkLst>
        </pc:spChg>
      </pc:sldChg>
      <pc:sldChg chg="modSp">
        <pc:chgData name="Philippa Hartley" userId="S::phartley@careersandenterprise.co.uk::2a2506f4-19e7-4777-8767-f0efb84bcc1f" providerId="AD" clId="Web-{9A957E0F-BD83-A31D-0C58-90476E8A869E}" dt="2022-08-30T10:02:26.362" v="30"/>
        <pc:sldMkLst>
          <pc:docMk/>
          <pc:sldMk cId="2240008313" sldId="289"/>
        </pc:sldMkLst>
        <pc:graphicFrameChg chg="mod modGraphic">
          <ac:chgData name="Philippa Hartley" userId="S::phartley@careersandenterprise.co.uk::2a2506f4-19e7-4777-8767-f0efb84bcc1f" providerId="AD" clId="Web-{9A957E0F-BD83-A31D-0C58-90476E8A869E}" dt="2022-08-30T10:02:26.362" v="30"/>
          <ac:graphicFrameMkLst>
            <pc:docMk/>
            <pc:sldMk cId="2240008313" sldId="289"/>
            <ac:graphicFrameMk id="6" creationId="{66ABB406-40D2-DB4A-970A-0FF4AE132ACA}"/>
          </ac:graphicFrameMkLst>
        </pc:graphicFrameChg>
      </pc:sldChg>
      <pc:sldChg chg="modSp">
        <pc:chgData name="Philippa Hartley" userId="S::phartley@careersandenterprise.co.uk::2a2506f4-19e7-4777-8767-f0efb84bcc1f" providerId="AD" clId="Web-{9A957E0F-BD83-A31D-0C58-90476E8A869E}" dt="2022-08-30T09:59:14.776" v="1" actId="20577"/>
        <pc:sldMkLst>
          <pc:docMk/>
          <pc:sldMk cId="4169055570" sldId="293"/>
        </pc:sldMkLst>
        <pc:spChg chg="mod">
          <ac:chgData name="Philippa Hartley" userId="S::phartley@careersandenterprise.co.uk::2a2506f4-19e7-4777-8767-f0efb84bcc1f" providerId="AD" clId="Web-{9A957E0F-BD83-A31D-0C58-90476E8A869E}" dt="2022-08-30T09:59:14.776" v="1"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3E51E8D7-0A72-5C49-EA60-9B553043B77C}"/>
    <pc:docChg chg="modSld">
      <pc:chgData name="Philippa Hartley" userId="S::phartley@careersandenterprise.co.uk::2a2506f4-19e7-4777-8767-f0efb84bcc1f" providerId="AD" clId="Web-{3E51E8D7-0A72-5C49-EA60-9B553043B77C}" dt="2022-08-23T15:40:30.048" v="2" actId="20577"/>
      <pc:docMkLst>
        <pc:docMk/>
      </pc:docMkLst>
      <pc:sldChg chg="modSp">
        <pc:chgData name="Philippa Hartley" userId="S::phartley@careersandenterprise.co.uk::2a2506f4-19e7-4777-8767-f0efb84bcc1f" providerId="AD" clId="Web-{3E51E8D7-0A72-5C49-EA60-9B553043B77C}" dt="2022-08-23T15:40:30.048" v="2" actId="20577"/>
        <pc:sldMkLst>
          <pc:docMk/>
          <pc:sldMk cId="2008991689" sldId="303"/>
        </pc:sldMkLst>
        <pc:spChg chg="mod">
          <ac:chgData name="Philippa Hartley" userId="S::phartley@careersandenterprise.co.uk::2a2506f4-19e7-4777-8767-f0efb84bcc1f" providerId="AD" clId="Web-{3E51E8D7-0A72-5C49-EA60-9B553043B77C}" dt="2022-08-23T15:40:30.048" v="2" actId="20577"/>
          <ac:spMkLst>
            <pc:docMk/>
            <pc:sldMk cId="2008991689" sldId="303"/>
            <ac:spMk id="15" creationId="{5C53F317-7725-06A8-4909-660A3AFC82DC}"/>
          </ac:spMkLst>
        </pc:spChg>
      </pc:sldChg>
      <pc:sldChg chg="modSp">
        <pc:chgData name="Philippa Hartley" userId="S::phartley@careersandenterprise.co.uk::2a2506f4-19e7-4777-8767-f0efb84bcc1f" providerId="AD" clId="Web-{3E51E8D7-0A72-5C49-EA60-9B553043B77C}" dt="2022-08-23T15:40:22.407" v="0" actId="20577"/>
        <pc:sldMkLst>
          <pc:docMk/>
          <pc:sldMk cId="4218534797" sldId="304"/>
        </pc:sldMkLst>
        <pc:spChg chg="mod">
          <ac:chgData name="Philippa Hartley" userId="S::phartley@careersandenterprise.co.uk::2a2506f4-19e7-4777-8767-f0efb84bcc1f" providerId="AD" clId="Web-{3E51E8D7-0A72-5C49-EA60-9B553043B77C}" dt="2022-08-23T15:40:22.407" v="0" actId="20577"/>
          <ac:spMkLst>
            <pc:docMk/>
            <pc:sldMk cId="4218534797" sldId="304"/>
            <ac:spMk id="15" creationId="{5C53F317-7725-06A8-4909-660A3AFC82DC}"/>
          </ac:spMkLst>
        </pc:spChg>
      </pc:sldChg>
      <pc:sldChg chg="modSp">
        <pc:chgData name="Philippa Hartley" userId="S::phartley@careersandenterprise.co.uk::2a2506f4-19e7-4777-8767-f0efb84bcc1f" providerId="AD" clId="Web-{3E51E8D7-0A72-5C49-EA60-9B553043B77C}" dt="2022-08-23T15:40:25.641" v="1" actId="20577"/>
        <pc:sldMkLst>
          <pc:docMk/>
          <pc:sldMk cId="3340209542" sldId="305"/>
        </pc:sldMkLst>
        <pc:spChg chg="mod">
          <ac:chgData name="Philippa Hartley" userId="S::phartley@careersandenterprise.co.uk::2a2506f4-19e7-4777-8767-f0efb84bcc1f" providerId="AD" clId="Web-{3E51E8D7-0A72-5C49-EA60-9B553043B77C}" dt="2022-08-23T15:40:25.641" v="1" actId="20577"/>
          <ac:spMkLst>
            <pc:docMk/>
            <pc:sldMk cId="3340209542" sldId="305"/>
            <ac:spMk id="15" creationId="{5C53F317-7725-06A8-4909-660A3AFC82DC}"/>
          </ac:spMkLst>
        </pc:spChg>
      </pc:sldChg>
    </pc:docChg>
  </pc:docChgLst>
  <pc:docChgLst>
    <pc:chgData name="Philippa Hartley" userId="S::phartley@careersandenterprise.co.uk::2a2506f4-19e7-4777-8767-f0efb84bcc1f" providerId="AD" clId="Web-{93198268-EDDD-691F-D84C-C18E1C7B1496}"/>
    <pc:docChg chg="modSld">
      <pc:chgData name="Philippa Hartley" userId="S::phartley@careersandenterprise.co.uk::2a2506f4-19e7-4777-8767-f0efb84bcc1f" providerId="AD" clId="Web-{93198268-EDDD-691F-D84C-C18E1C7B1496}" dt="2022-08-24T11:29:26.441" v="1"/>
      <pc:docMkLst>
        <pc:docMk/>
      </pc:docMkLst>
      <pc:sldChg chg="addSp delSp modSp">
        <pc:chgData name="Philippa Hartley" userId="S::phartley@careersandenterprise.co.uk::2a2506f4-19e7-4777-8767-f0efb84bcc1f" providerId="AD" clId="Web-{93198268-EDDD-691F-D84C-C18E1C7B1496}" dt="2022-08-24T11:29:26.441" v="1"/>
        <pc:sldMkLst>
          <pc:docMk/>
          <pc:sldMk cId="2008991689" sldId="303"/>
        </pc:sldMkLst>
        <pc:picChg chg="add del mod">
          <ac:chgData name="Philippa Hartley" userId="S::phartley@careersandenterprise.co.uk::2a2506f4-19e7-4777-8767-f0efb84bcc1f" providerId="AD" clId="Web-{93198268-EDDD-691F-D84C-C18E1C7B1496}" dt="2022-08-24T11:29:26.441" v="1"/>
          <ac:picMkLst>
            <pc:docMk/>
            <pc:sldMk cId="2008991689" sldId="303"/>
            <ac:picMk id="2" creationId="{D8C322F9-0BBE-8B36-5F95-7D3B4138E799}"/>
          </ac:picMkLst>
        </pc:picChg>
      </pc:sldChg>
    </pc:docChg>
  </pc:docChgLst>
  <pc:docChgLst>
    <pc:chgData name="Philippa Hartley" userId="S::phartley@careersandenterprise.co.uk::2a2506f4-19e7-4777-8767-f0efb84bcc1f" providerId="AD" clId="Web-{3517138C-23F3-FDF6-5BD8-45084AF9C7DA}"/>
    <pc:docChg chg="">
      <pc:chgData name="Philippa Hartley" userId="S::phartley@careersandenterprise.co.uk::2a2506f4-19e7-4777-8767-f0efb84bcc1f" providerId="AD" clId="Web-{3517138C-23F3-FDF6-5BD8-45084AF9C7DA}" dt="2022-08-30T11:44:12.854" v="2"/>
      <pc:docMkLst>
        <pc:docMk/>
      </pc:docMkLst>
      <pc:sldChg chg="delCm">
        <pc:chgData name="Philippa Hartley" userId="S::phartley@careersandenterprise.co.uk::2a2506f4-19e7-4777-8767-f0efb84bcc1f" providerId="AD" clId="Web-{3517138C-23F3-FDF6-5BD8-45084AF9C7DA}" dt="2022-08-30T11:44:12.854" v="2"/>
        <pc:sldMkLst>
          <pc:docMk/>
          <pc:sldMk cId="3279506855" sldId="263"/>
        </pc:sldMkLst>
      </pc:sldChg>
      <pc:sldChg chg="delCm">
        <pc:chgData name="Philippa Hartley" userId="S::phartley@careersandenterprise.co.uk::2a2506f4-19e7-4777-8767-f0efb84bcc1f" providerId="AD" clId="Web-{3517138C-23F3-FDF6-5BD8-45084AF9C7DA}" dt="2022-08-30T11:44:07.166" v="0"/>
        <pc:sldMkLst>
          <pc:docMk/>
          <pc:sldMk cId="1786301906" sldId="285"/>
        </pc:sldMkLst>
      </pc:sldChg>
    </pc:docChg>
  </pc:docChgLst>
  <pc:docChgLst>
    <pc:chgData name="Philippa Hartley" userId="S::phartley@careersandenterprise.co.uk::2a2506f4-19e7-4777-8767-f0efb84bcc1f" providerId="AD" clId="Web-{2C94A658-D2E7-FC00-BBA9-AD364FCC3519}"/>
    <pc:docChg chg="modSld">
      <pc:chgData name="Philippa Hartley" userId="S::phartley@careersandenterprise.co.uk::2a2506f4-19e7-4777-8767-f0efb84bcc1f" providerId="AD" clId="Web-{2C94A658-D2E7-FC00-BBA9-AD364FCC3519}" dt="2022-07-11T16:01:29.300" v="6" actId="20577"/>
      <pc:docMkLst>
        <pc:docMk/>
      </pc:docMkLst>
      <pc:sldChg chg="modSp">
        <pc:chgData name="Philippa Hartley" userId="S::phartley@careersandenterprise.co.uk::2a2506f4-19e7-4777-8767-f0efb84bcc1f" providerId="AD" clId="Web-{2C94A658-D2E7-FC00-BBA9-AD364FCC3519}" dt="2022-07-11T16:01:29.300" v="6" actId="20577"/>
        <pc:sldMkLst>
          <pc:docMk/>
          <pc:sldMk cId="1786301906" sldId="285"/>
        </pc:sldMkLst>
        <pc:spChg chg="mod">
          <ac:chgData name="Philippa Hartley" userId="S::phartley@careersandenterprise.co.uk::2a2506f4-19e7-4777-8767-f0efb84bcc1f" providerId="AD" clId="Web-{2C94A658-D2E7-FC00-BBA9-AD364FCC3519}" dt="2022-07-11T16:01:29.300" v="6"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569B1759-6867-A307-F9D0-388734FA15F0}"/>
    <pc:docChg chg="modSld">
      <pc:chgData name="Philippa Hartley" userId="S::phartley@careersandenterprise.co.uk::2a2506f4-19e7-4777-8767-f0efb84bcc1f" providerId="AD" clId="Web-{569B1759-6867-A307-F9D0-388734FA15F0}" dt="2022-08-23T16:41:08.428" v="2" actId="20577"/>
      <pc:docMkLst>
        <pc:docMk/>
      </pc:docMkLst>
      <pc:sldChg chg="modSp">
        <pc:chgData name="Philippa Hartley" userId="S::phartley@careersandenterprise.co.uk::2a2506f4-19e7-4777-8767-f0efb84bcc1f" providerId="AD" clId="Web-{569B1759-6867-A307-F9D0-388734FA15F0}" dt="2022-08-23T16:41:08.428" v="2" actId="20577"/>
        <pc:sldMkLst>
          <pc:docMk/>
          <pc:sldMk cId="1458964949" sldId="332"/>
        </pc:sldMkLst>
        <pc:spChg chg="mod">
          <ac:chgData name="Philippa Hartley" userId="S::phartley@careersandenterprise.co.uk::2a2506f4-19e7-4777-8767-f0efb84bcc1f" providerId="AD" clId="Web-{569B1759-6867-A307-F9D0-388734FA15F0}" dt="2022-08-23T16:41:08.428" v="2" actId="20577"/>
          <ac:spMkLst>
            <pc:docMk/>
            <pc:sldMk cId="1458964949" sldId="332"/>
            <ac:spMk id="10" creationId="{0A98D770-D1CA-48AC-9D51-BB02ECF9332F}"/>
          </ac:spMkLst>
        </pc:spChg>
      </pc:sldChg>
    </pc:docChg>
  </pc:docChgLst>
  <pc:docChgLst>
    <pc:chgData name="Philippa Hartley" userId="S::phartley@careersandenterprise.co.uk::2a2506f4-19e7-4777-8767-f0efb84bcc1f" providerId="AD" clId="Web-{E312DA39-9EC3-721D-3AEE-E5113B0DA9FC}"/>
    <pc:docChg chg="modSld">
      <pc:chgData name="Philippa Hartley" userId="S::phartley@careersandenterprise.co.uk::2a2506f4-19e7-4777-8767-f0efb84bcc1f" providerId="AD" clId="Web-{E312DA39-9EC3-721D-3AEE-E5113B0DA9FC}" dt="2022-08-25T07:48:44.823" v="0"/>
      <pc:docMkLst>
        <pc:docMk/>
      </pc:docMkLst>
      <pc:sldChg chg="delSp">
        <pc:chgData name="Philippa Hartley" userId="S::phartley@careersandenterprise.co.uk::2a2506f4-19e7-4777-8767-f0efb84bcc1f" providerId="AD" clId="Web-{E312DA39-9EC3-721D-3AEE-E5113B0DA9FC}" dt="2022-08-25T07:48:44.823" v="0"/>
        <pc:sldMkLst>
          <pc:docMk/>
          <pc:sldMk cId="2839086809" sldId="262"/>
        </pc:sldMkLst>
        <pc:picChg chg="del">
          <ac:chgData name="Philippa Hartley" userId="S::phartley@careersandenterprise.co.uk::2a2506f4-19e7-4777-8767-f0efb84bcc1f" providerId="AD" clId="Web-{E312DA39-9EC3-721D-3AEE-E5113B0DA9FC}" dt="2022-08-25T07:48:44.823" v="0"/>
          <ac:picMkLst>
            <pc:docMk/>
            <pc:sldMk cId="2839086809" sldId="262"/>
            <ac:picMk id="11" creationId="{70B93F60-9F07-F748-85DF-8425A5626DCB}"/>
          </ac:picMkLst>
        </pc:picChg>
      </pc:sldChg>
    </pc:docChg>
  </pc:docChgLst>
  <pc:docChgLst>
    <pc:chgData name="Philippa Hartley" userId="S::phartley@careersandenterprise.co.uk::2a2506f4-19e7-4777-8767-f0efb84bcc1f" providerId="AD" clId="Web-{58EE2BA1-61B7-0D04-4C14-876B09A3FABE}"/>
    <pc:docChg chg="modSld">
      <pc:chgData name="Philippa Hartley" userId="S::phartley@careersandenterprise.co.uk::2a2506f4-19e7-4777-8767-f0efb84bcc1f" providerId="AD" clId="Web-{58EE2BA1-61B7-0D04-4C14-876B09A3FABE}" dt="2022-07-11T16:31:46.478" v="360" actId="20577"/>
      <pc:docMkLst>
        <pc:docMk/>
      </pc:docMkLst>
      <pc:sldChg chg="addSp delSp modSp addCm">
        <pc:chgData name="Philippa Hartley" userId="S::phartley@careersandenterprise.co.uk::2a2506f4-19e7-4777-8767-f0efb84bcc1f" providerId="AD" clId="Web-{58EE2BA1-61B7-0D04-4C14-876B09A3FABE}" dt="2022-07-11T16:31:14.493" v="355"/>
        <pc:sldMkLst>
          <pc:docMk/>
          <pc:sldMk cId="70482638" sldId="291"/>
        </pc:sldMkLst>
        <pc:spChg chg="mod">
          <ac:chgData name="Philippa Hartley" userId="S::phartley@careersandenterprise.co.uk::2a2506f4-19e7-4777-8767-f0efb84bcc1f" providerId="AD" clId="Web-{58EE2BA1-61B7-0D04-4C14-876B09A3FABE}" dt="2022-07-11T16:13:04.346" v="9" actId="20577"/>
          <ac:spMkLst>
            <pc:docMk/>
            <pc:sldMk cId="70482638" sldId="291"/>
            <ac:spMk id="3" creationId="{00000000-0000-0000-0000-000000000000}"/>
          </ac:spMkLst>
        </pc:spChg>
        <pc:spChg chg="mod">
          <ac:chgData name="Philippa Hartley" userId="S::phartley@careersandenterprise.co.uk::2a2506f4-19e7-4777-8767-f0efb84bcc1f" providerId="AD" clId="Web-{58EE2BA1-61B7-0D04-4C14-876B09A3FABE}" dt="2022-07-11T16:24:50.292" v="231" actId="1076"/>
          <ac:spMkLst>
            <pc:docMk/>
            <pc:sldMk cId="70482638" sldId="291"/>
            <ac:spMk id="5" creationId="{AE48124F-777D-7642-8D0F-7030616821AF}"/>
          </ac:spMkLst>
        </pc:spChg>
        <pc:spChg chg="add del mod">
          <ac:chgData name="Philippa Hartley" userId="S::phartley@careersandenterprise.co.uk::2a2506f4-19e7-4777-8767-f0efb84bcc1f" providerId="AD" clId="Web-{58EE2BA1-61B7-0D04-4C14-876B09A3FABE}" dt="2022-07-11T16:19:17.093" v="144"/>
          <ac:spMkLst>
            <pc:docMk/>
            <pc:sldMk cId="70482638" sldId="291"/>
            <ac:spMk id="6" creationId="{02B10AAB-1CB8-20BC-96C7-A7188D7085E3}"/>
          </ac:spMkLst>
        </pc:spChg>
        <pc:spChg chg="add del mod">
          <ac:chgData name="Philippa Hartley" userId="S::phartley@careersandenterprise.co.uk::2a2506f4-19e7-4777-8767-f0efb84bcc1f" providerId="AD" clId="Web-{58EE2BA1-61B7-0D04-4C14-876B09A3FABE}" dt="2022-07-11T16:29:40.458" v="309" actId="1076"/>
          <ac:spMkLst>
            <pc:docMk/>
            <pc:sldMk cId="70482638" sldId="291"/>
            <ac:spMk id="7" creationId="{92FE0365-B220-E330-0CCA-90940097B80D}"/>
          </ac:spMkLst>
        </pc:spChg>
        <pc:spChg chg="add mod">
          <ac:chgData name="Philippa Hartley" userId="S::phartley@careersandenterprise.co.uk::2a2506f4-19e7-4777-8767-f0efb84bcc1f" providerId="AD" clId="Web-{58EE2BA1-61B7-0D04-4C14-876B09A3FABE}" dt="2022-07-11T16:28:35.206" v="267" actId="20577"/>
          <ac:spMkLst>
            <pc:docMk/>
            <pc:sldMk cId="70482638" sldId="291"/>
            <ac:spMk id="8" creationId="{BBA3906C-C240-7115-0AA5-4A7AD73A9E92}"/>
          </ac:spMkLst>
        </pc:spChg>
        <pc:spChg chg="mod">
          <ac:chgData name="Philippa Hartley" userId="S::phartley@careersandenterprise.co.uk::2a2506f4-19e7-4777-8767-f0efb84bcc1f" providerId="AD" clId="Web-{58EE2BA1-61B7-0D04-4C14-876B09A3FABE}" dt="2022-07-11T16:16:01.039" v="72" actId="1076"/>
          <ac:spMkLst>
            <pc:docMk/>
            <pc:sldMk cId="70482638" sldId="291"/>
            <ac:spMk id="10" creationId="{F287694A-2180-4710-8FDF-701DEEE29479}"/>
          </ac:spMkLst>
        </pc:spChg>
        <pc:spChg chg="mod">
          <ac:chgData name="Philippa Hartley" userId="S::phartley@careersandenterprise.co.uk::2a2506f4-19e7-4777-8767-f0efb84bcc1f" providerId="AD" clId="Web-{58EE2BA1-61B7-0D04-4C14-876B09A3FABE}" dt="2022-07-11T16:27:06.906" v="253" actId="20577"/>
          <ac:spMkLst>
            <pc:docMk/>
            <pc:sldMk cId="70482638" sldId="291"/>
            <ac:spMk id="11" creationId="{CF2A8DC9-52E8-4C03-93D1-050E17E5294F}"/>
          </ac:spMkLst>
        </pc:spChg>
        <pc:spChg chg="mod">
          <ac:chgData name="Philippa Hartley" userId="S::phartley@careersandenterprise.co.uk::2a2506f4-19e7-4777-8767-f0efb84bcc1f" providerId="AD" clId="Web-{58EE2BA1-61B7-0D04-4C14-876B09A3FABE}" dt="2022-07-11T16:28:46.050" v="268" actId="1076"/>
          <ac:spMkLst>
            <pc:docMk/>
            <pc:sldMk cId="70482638" sldId="291"/>
            <ac:spMk id="12" creationId="{1F68304F-6F55-4556-B558-F20E0C05F3A1}"/>
          </ac:spMkLst>
        </pc:spChg>
        <pc:spChg chg="add mod">
          <ac:chgData name="Philippa Hartley" userId="S::phartley@careersandenterprise.co.uk::2a2506f4-19e7-4777-8767-f0efb84bcc1f" providerId="AD" clId="Web-{58EE2BA1-61B7-0D04-4C14-876B09A3FABE}" dt="2022-07-11T16:30:54.554" v="354" actId="20577"/>
          <ac:spMkLst>
            <pc:docMk/>
            <pc:sldMk cId="70482638" sldId="291"/>
            <ac:spMk id="13" creationId="{B8AE430A-6830-8D2B-CD00-0CA8CDE79D78}"/>
          </ac:spMkLst>
        </pc:spChg>
      </pc:sldChg>
      <pc:sldChg chg="modSp">
        <pc:chgData name="Philippa Hartley" userId="S::phartley@careersandenterprise.co.uk::2a2506f4-19e7-4777-8767-f0efb84bcc1f" providerId="AD" clId="Web-{58EE2BA1-61B7-0D04-4C14-876B09A3FABE}" dt="2022-07-11T16:31:46.478" v="360" actId="20577"/>
        <pc:sldMkLst>
          <pc:docMk/>
          <pc:sldMk cId="3008693748" sldId="292"/>
        </pc:sldMkLst>
        <pc:spChg chg="mod">
          <ac:chgData name="Philippa Hartley" userId="S::phartley@careersandenterprise.co.uk::2a2506f4-19e7-4777-8767-f0efb84bcc1f" providerId="AD" clId="Web-{58EE2BA1-61B7-0D04-4C14-876B09A3FABE}" dt="2022-07-11T16:31:46.478" v="360" actId="20577"/>
          <ac:spMkLst>
            <pc:docMk/>
            <pc:sldMk cId="3008693748" sldId="292"/>
            <ac:spMk id="3" creationId="{00000000-0000-0000-0000-000000000000}"/>
          </ac:spMkLst>
        </pc:spChg>
      </pc:sldChg>
    </pc:docChg>
  </pc:docChgLst>
  <pc:docChgLst>
    <pc:chgData name="Philippa Hartley" userId="S::phartley@careersandenterprise.co.uk::2a2506f4-19e7-4777-8767-f0efb84bcc1f" providerId="AD" clId="Web-{DC00A189-6F7E-3E85-9643-79096D467AEF}"/>
    <pc:docChg chg="modSld">
      <pc:chgData name="Philippa Hartley" userId="S::phartley@careersandenterprise.co.uk::2a2506f4-19e7-4777-8767-f0efb84bcc1f" providerId="AD" clId="Web-{DC00A189-6F7E-3E85-9643-79096D467AEF}" dt="2022-07-20T13:14:11.440" v="44"/>
      <pc:docMkLst>
        <pc:docMk/>
      </pc:docMkLst>
      <pc:sldChg chg="modNotes">
        <pc:chgData name="Philippa Hartley" userId="S::phartley@careersandenterprise.co.uk::2a2506f4-19e7-4777-8767-f0efb84bcc1f" providerId="AD" clId="Web-{DC00A189-6F7E-3E85-9643-79096D467AEF}" dt="2022-07-20T13:13:39.345" v="18"/>
        <pc:sldMkLst>
          <pc:docMk/>
          <pc:sldMk cId="3370456479" sldId="301"/>
        </pc:sldMkLst>
      </pc:sldChg>
      <pc:sldChg chg="modNotes">
        <pc:chgData name="Philippa Hartley" userId="S::phartley@careersandenterprise.co.uk::2a2506f4-19e7-4777-8767-f0efb84bcc1f" providerId="AD" clId="Web-{DC00A189-6F7E-3E85-9643-79096D467AEF}" dt="2022-07-20T13:14:11.440" v="44"/>
        <pc:sldMkLst>
          <pc:docMk/>
          <pc:sldMk cId="373353045" sldId="307"/>
        </pc:sldMkLst>
      </pc:sldChg>
      <pc:sldChg chg="modNotes">
        <pc:chgData name="Philippa Hartley" userId="S::phartley@careersandenterprise.co.uk::2a2506f4-19e7-4777-8767-f0efb84bcc1f" providerId="AD" clId="Web-{DC00A189-6F7E-3E85-9643-79096D467AEF}" dt="2022-07-20T13:13:55.752" v="30"/>
        <pc:sldMkLst>
          <pc:docMk/>
          <pc:sldMk cId="3499390851" sldId="308"/>
        </pc:sldMkLst>
      </pc:sldChg>
    </pc:docChg>
  </pc:docChgLst>
  <pc:docChgLst>
    <pc:chgData name="Philippa Hartley" userId="S::phartley@careersandenterprise.co.uk::2a2506f4-19e7-4777-8767-f0efb84bcc1f" providerId="AD" clId="Web-{1446CECE-044F-4C34-ECA9-3127E5B6DC82}"/>
    <pc:docChg chg="modSld">
      <pc:chgData name="Philippa Hartley" userId="S::phartley@careersandenterprise.co.uk::2a2506f4-19e7-4777-8767-f0efb84bcc1f" providerId="AD" clId="Web-{1446CECE-044F-4C34-ECA9-3127E5B6DC82}" dt="2022-08-11T14:12:24.176" v="0"/>
      <pc:docMkLst>
        <pc:docMk/>
      </pc:docMkLst>
      <pc:sldChg chg="modNotes">
        <pc:chgData name="Philippa Hartley" userId="S::phartley@careersandenterprise.co.uk::2a2506f4-19e7-4777-8767-f0efb84bcc1f" providerId="AD" clId="Web-{1446CECE-044F-4C34-ECA9-3127E5B6DC82}" dt="2022-08-11T14:12:24.176" v="0"/>
        <pc:sldMkLst>
          <pc:docMk/>
          <pc:sldMk cId="824770579" sldId="333"/>
        </pc:sldMkLst>
      </pc:sldChg>
    </pc:docChg>
  </pc:docChgLst>
  <pc:docChgLst>
    <pc:chgData name="Philippa Hartley" userId="S::phartley@careersandenterprise.co.uk::2a2506f4-19e7-4777-8767-f0efb84bcc1f" providerId="AD" clId="Web-{7B8CD3A1-18F0-3638-8985-64569209E82E}"/>
    <pc:docChg chg="modSld">
      <pc:chgData name="Philippa Hartley" userId="S::phartley@careersandenterprise.co.uk::2a2506f4-19e7-4777-8767-f0efb84bcc1f" providerId="AD" clId="Web-{7B8CD3A1-18F0-3638-8985-64569209E82E}" dt="2022-07-06T10:18:22.664" v="83"/>
      <pc:docMkLst>
        <pc:docMk/>
      </pc:docMkLst>
      <pc:sldChg chg="addSp modSp">
        <pc:chgData name="Philippa Hartley" userId="S::phartley@careersandenterprise.co.uk::2a2506f4-19e7-4777-8767-f0efb84bcc1f" providerId="AD" clId="Web-{7B8CD3A1-18F0-3638-8985-64569209E82E}" dt="2022-07-06T10:18:22.664" v="83"/>
        <pc:sldMkLst>
          <pc:docMk/>
          <pc:sldMk cId="1228241752" sldId="330"/>
        </pc:sldMkLst>
        <pc:spChg chg="add mod">
          <ac:chgData name="Philippa Hartley" userId="S::phartley@careersandenterprise.co.uk::2a2506f4-19e7-4777-8767-f0efb84bcc1f" providerId="AD" clId="Web-{7B8CD3A1-18F0-3638-8985-64569209E82E}" dt="2022-07-06T10:18:22.664" v="83"/>
          <ac:spMkLst>
            <pc:docMk/>
            <pc:sldMk cId="1228241752" sldId="330"/>
            <ac:spMk id="3" creationId="{A4CB41EA-4BA8-5C81-B569-2FB1625DBCB3}"/>
          </ac:spMkLst>
        </pc:spChg>
      </pc:sldChg>
      <pc:sldChg chg="addSp delSp modSp">
        <pc:chgData name="Philippa Hartley" userId="S::phartley@careersandenterprise.co.uk::2a2506f4-19e7-4777-8767-f0efb84bcc1f" providerId="AD" clId="Web-{7B8CD3A1-18F0-3638-8985-64569209E82E}" dt="2022-07-06T10:08:47.524" v="81"/>
        <pc:sldMkLst>
          <pc:docMk/>
          <pc:sldMk cId="3277970001" sldId="332"/>
        </pc:sldMkLst>
        <pc:spChg chg="del">
          <ac:chgData name="Philippa Hartley" userId="S::phartley@careersandenterprise.co.uk::2a2506f4-19e7-4777-8767-f0efb84bcc1f" providerId="AD" clId="Web-{7B8CD3A1-18F0-3638-8985-64569209E82E}" dt="2022-07-06T09:59:22.947" v="0"/>
          <ac:spMkLst>
            <pc:docMk/>
            <pc:sldMk cId="3277970001" sldId="332"/>
            <ac:spMk id="7" creationId="{A7BD4682-81E3-C22B-A2BA-796F2BA1BAA2}"/>
          </ac:spMkLst>
        </pc:spChg>
        <pc:spChg chg="mod">
          <ac:chgData name="Philippa Hartley" userId="S::phartley@careersandenterprise.co.uk::2a2506f4-19e7-4777-8767-f0efb84bcc1f" providerId="AD" clId="Web-{7B8CD3A1-18F0-3638-8985-64569209E82E}" dt="2022-07-06T10:06:44.193" v="68" actId="1076"/>
          <ac:spMkLst>
            <pc:docMk/>
            <pc:sldMk cId="3277970001" sldId="332"/>
            <ac:spMk id="8" creationId="{CEFD9583-A4C1-14E1-164D-238401EC11F6}"/>
          </ac:spMkLst>
        </pc:spChg>
        <pc:spChg chg="add del">
          <ac:chgData name="Philippa Hartley" userId="S::phartley@careersandenterprise.co.uk::2a2506f4-19e7-4777-8767-f0efb84bcc1f" providerId="AD" clId="Web-{7B8CD3A1-18F0-3638-8985-64569209E82E}" dt="2022-07-06T10:01:36.419" v="35"/>
          <ac:spMkLst>
            <pc:docMk/>
            <pc:sldMk cId="3277970001" sldId="332"/>
            <ac:spMk id="10" creationId="{C70533D7-DF82-CE01-98B6-395723990EF3}"/>
          </ac:spMkLst>
        </pc:spChg>
        <pc:spChg chg="mod">
          <ac:chgData name="Philippa Hartley" userId="S::phartley@careersandenterprise.co.uk::2a2506f4-19e7-4777-8767-f0efb84bcc1f" providerId="AD" clId="Web-{7B8CD3A1-18F0-3638-8985-64569209E82E}" dt="2022-07-06T10:06:05.754" v="64" actId="14100"/>
          <ac:spMkLst>
            <pc:docMk/>
            <pc:sldMk cId="3277970001" sldId="332"/>
            <ac:spMk id="11" creationId="{966D3E90-9745-52ED-1CF3-4862981BA9DA}"/>
          </ac:spMkLst>
        </pc:spChg>
        <pc:spChg chg="del">
          <ac:chgData name="Philippa Hartley" userId="S::phartley@careersandenterprise.co.uk::2a2506f4-19e7-4777-8767-f0efb84bcc1f" providerId="AD" clId="Web-{7B8CD3A1-18F0-3638-8985-64569209E82E}" dt="2022-07-06T10:08:47.524" v="81"/>
          <ac:spMkLst>
            <pc:docMk/>
            <pc:sldMk cId="3277970001" sldId="332"/>
            <ac:spMk id="12" creationId="{9919C44D-92A7-5D64-9AFB-6F49359AC4BF}"/>
          </ac:spMkLst>
        </pc:spChg>
        <pc:spChg chg="mod">
          <ac:chgData name="Philippa Hartley" userId="S::phartley@careersandenterprise.co.uk::2a2506f4-19e7-4777-8767-f0efb84bcc1f" providerId="AD" clId="Web-{7B8CD3A1-18F0-3638-8985-64569209E82E}" dt="2022-07-06T10:08:37.946" v="80" actId="20577"/>
          <ac:spMkLst>
            <pc:docMk/>
            <pc:sldMk cId="3277970001" sldId="332"/>
            <ac:spMk id="13" creationId="{CE0FAC40-8F06-2719-E2E0-A7CEAE634E2B}"/>
          </ac:spMkLst>
        </pc:spChg>
        <pc:spChg chg="mod">
          <ac:chgData name="Philippa Hartley" userId="S::phartley@careersandenterprise.co.uk::2a2506f4-19e7-4777-8767-f0efb84bcc1f" providerId="AD" clId="Web-{7B8CD3A1-18F0-3638-8985-64569209E82E}" dt="2022-07-06T10:01:31.372" v="34" actId="20577"/>
          <ac:spMkLst>
            <pc:docMk/>
            <pc:sldMk cId="3277970001" sldId="332"/>
            <ac:spMk id="15" creationId="{D8CA26B4-C8EB-74FE-BA93-9ECDB3A5FF2B}"/>
          </ac:spMkLst>
        </pc:spChg>
        <pc:picChg chg="mod">
          <ac:chgData name="Philippa Hartley" userId="S::phartley@careersandenterprise.co.uk::2a2506f4-19e7-4777-8767-f0efb84bcc1f" providerId="AD" clId="Web-{7B8CD3A1-18F0-3638-8985-64569209E82E}" dt="2022-07-06T10:05:47.785" v="62" actId="1076"/>
          <ac:picMkLst>
            <pc:docMk/>
            <pc:sldMk cId="3277970001" sldId="332"/>
            <ac:picMk id="23" creationId="{C012BE38-9F76-B848-A2F8-0D27D11F3964}"/>
          </ac:picMkLst>
        </pc:picChg>
        <pc:picChg chg="mod">
          <ac:chgData name="Philippa Hartley" userId="S::phartley@careersandenterprise.co.uk::2a2506f4-19e7-4777-8767-f0efb84bcc1f" providerId="AD" clId="Web-{7B8CD3A1-18F0-3638-8985-64569209E82E}" dt="2022-07-06T10:06:29.130" v="66" actId="1076"/>
          <ac:picMkLst>
            <pc:docMk/>
            <pc:sldMk cId="3277970001" sldId="332"/>
            <ac:picMk id="24" creationId="{B910A05B-890F-F041-96F4-A1610721CBDF}"/>
          </ac:picMkLst>
        </pc:picChg>
      </pc:sldChg>
    </pc:docChg>
  </pc:docChgLst>
  <pc:docChgLst>
    <pc:chgData name="Philippa Hartley" userId="S::phartley@careersandenterprise.co.uk::2a2506f4-19e7-4777-8767-f0efb84bcc1f" providerId="AD" clId="Web-{DF987A21-5DD3-6171-2E1A-4CF024091093}"/>
    <pc:docChg chg="modSld">
      <pc:chgData name="Philippa Hartley" userId="S::phartley@careersandenterprise.co.uk::2a2506f4-19e7-4777-8767-f0efb84bcc1f" providerId="AD" clId="Web-{DF987A21-5DD3-6171-2E1A-4CF024091093}" dt="2022-08-15T15:49:05.457" v="1"/>
      <pc:docMkLst>
        <pc:docMk/>
      </pc:docMkLst>
      <pc:sldChg chg="delSp modNotes">
        <pc:chgData name="Philippa Hartley" userId="S::phartley@careersandenterprise.co.uk::2a2506f4-19e7-4777-8767-f0efb84bcc1f" providerId="AD" clId="Web-{DF987A21-5DD3-6171-2E1A-4CF024091093}" dt="2022-08-15T15:49:05.457" v="1"/>
        <pc:sldMkLst>
          <pc:docMk/>
          <pc:sldMk cId="824770579" sldId="333"/>
        </pc:sldMkLst>
        <pc:spChg chg="del">
          <ac:chgData name="Philippa Hartley" userId="S::phartley@careersandenterprise.co.uk::2a2506f4-19e7-4777-8767-f0efb84bcc1f" providerId="AD" clId="Web-{DF987A21-5DD3-6171-2E1A-4CF024091093}" dt="2022-08-15T15:49:02.082" v="0"/>
          <ac:spMkLst>
            <pc:docMk/>
            <pc:sldMk cId="824770579" sldId="333"/>
            <ac:spMk id="12" creationId="{B263DB2F-19B8-8C43-B8DF-F64DE5531689}"/>
          </ac:spMkLst>
        </pc:spChg>
      </pc:sldChg>
    </pc:docChg>
  </pc:docChgLst>
  <pc:docChgLst>
    <pc:chgData name="Philippa Hartley" userId="S::phartley@careersandenterprise.co.uk::2a2506f4-19e7-4777-8767-f0efb84bcc1f" providerId="AD" clId="Web-{DCC935CC-4EEF-475C-F780-445E58E37E6A}"/>
    <pc:docChg chg="modSld">
      <pc:chgData name="Philippa Hartley" userId="S::phartley@careersandenterprise.co.uk::2a2506f4-19e7-4777-8767-f0efb84bcc1f" providerId="AD" clId="Web-{DCC935CC-4EEF-475C-F780-445E58E37E6A}" dt="2022-08-19T15:05:02.660" v="1" actId="20577"/>
      <pc:docMkLst>
        <pc:docMk/>
      </pc:docMkLst>
      <pc:sldChg chg="modSp">
        <pc:chgData name="Philippa Hartley" userId="S::phartley@careersandenterprise.co.uk::2a2506f4-19e7-4777-8767-f0efb84bcc1f" providerId="AD" clId="Web-{DCC935CC-4EEF-475C-F780-445E58E37E6A}" dt="2022-08-19T15:05:02.660" v="1" actId="20577"/>
        <pc:sldMkLst>
          <pc:docMk/>
          <pc:sldMk cId="1897795324" sldId="299"/>
        </pc:sldMkLst>
        <pc:spChg chg="mod">
          <ac:chgData name="Philippa Hartley" userId="S::phartley@careersandenterprise.co.uk::2a2506f4-19e7-4777-8767-f0efb84bcc1f" providerId="AD" clId="Web-{DCC935CC-4EEF-475C-F780-445E58E37E6A}" dt="2022-08-19T15:05:02.660" v="1" actId="20577"/>
          <ac:spMkLst>
            <pc:docMk/>
            <pc:sldMk cId="1897795324" sldId="299"/>
            <ac:spMk id="2" creationId="{CF8D53C1-6EFB-2D4E-BA80-9A9F2FCD68BC}"/>
          </ac:spMkLst>
        </pc:spChg>
      </pc:sldChg>
      <pc:sldChg chg="modSp">
        <pc:chgData name="Philippa Hartley" userId="S::phartley@careersandenterprise.co.uk::2a2506f4-19e7-4777-8767-f0efb84bcc1f" providerId="AD" clId="Web-{DCC935CC-4EEF-475C-F780-445E58E37E6A}" dt="2022-08-19T15:04:58.520" v="0" actId="20577"/>
        <pc:sldMkLst>
          <pc:docMk/>
          <pc:sldMk cId="806518472" sldId="309"/>
        </pc:sldMkLst>
        <pc:spChg chg="mod">
          <ac:chgData name="Philippa Hartley" userId="S::phartley@careersandenterprise.co.uk::2a2506f4-19e7-4777-8767-f0efb84bcc1f" providerId="AD" clId="Web-{DCC935CC-4EEF-475C-F780-445E58E37E6A}" dt="2022-08-19T15:04:58.520" v="0" actId="20577"/>
          <ac:spMkLst>
            <pc:docMk/>
            <pc:sldMk cId="806518472" sldId="309"/>
            <ac:spMk id="2" creationId="{CF8D53C1-6EFB-2D4E-BA80-9A9F2FCD68BC}"/>
          </ac:spMkLst>
        </pc:spChg>
      </pc:sldChg>
    </pc:docChg>
  </pc:docChgLst>
  <pc:docChgLst>
    <pc:chgData name="Philippa Hartley" userId="S::phartley@careersandenterprise.co.uk::2a2506f4-19e7-4777-8767-f0efb84bcc1f" providerId="AD" clId="Web-{7F3BE057-782F-EA6F-7BCA-4232DF15F02F}"/>
    <pc:docChg chg="modSld">
      <pc:chgData name="Philippa Hartley" userId="S::phartley@careersandenterprise.co.uk::2a2506f4-19e7-4777-8767-f0efb84bcc1f" providerId="AD" clId="Web-{7F3BE057-782F-EA6F-7BCA-4232DF15F02F}" dt="2022-08-03T07:11:16.455" v="0" actId="20577"/>
      <pc:docMkLst>
        <pc:docMk/>
      </pc:docMkLst>
      <pc:sldChg chg="modSp">
        <pc:chgData name="Philippa Hartley" userId="S::phartley@careersandenterprise.co.uk::2a2506f4-19e7-4777-8767-f0efb84bcc1f" providerId="AD" clId="Web-{7F3BE057-782F-EA6F-7BCA-4232DF15F02F}" dt="2022-08-03T07:11:16.455" v="0" actId="20577"/>
        <pc:sldMkLst>
          <pc:docMk/>
          <pc:sldMk cId="824770579" sldId="333"/>
        </pc:sldMkLst>
        <pc:spChg chg="mod">
          <ac:chgData name="Philippa Hartley" userId="S::phartley@careersandenterprise.co.uk::2a2506f4-19e7-4777-8767-f0efb84bcc1f" providerId="AD" clId="Web-{7F3BE057-782F-EA6F-7BCA-4232DF15F02F}" dt="2022-08-03T07:11:16.455" v="0" actId="20577"/>
          <ac:spMkLst>
            <pc:docMk/>
            <pc:sldMk cId="824770579" sldId="333"/>
            <ac:spMk id="7" creationId="{996DAA7E-031C-ED48-A81C-44194EB80094}"/>
          </ac:spMkLst>
        </pc:spChg>
      </pc:sldChg>
    </pc:docChg>
  </pc:docChgLst>
  <pc:docChgLst>
    <pc:chgData name="Philippa Hartley" userId="S::phartley@careersandenterprise.co.uk::2a2506f4-19e7-4777-8767-f0efb84bcc1f" providerId="AD" clId="Web-{79D2CD80-D4A0-7DD0-C620-8B0DAA1DA197}"/>
    <pc:docChg chg="modSld">
      <pc:chgData name="Philippa Hartley" userId="S::phartley@careersandenterprise.co.uk::2a2506f4-19e7-4777-8767-f0efb84bcc1f" providerId="AD" clId="Web-{79D2CD80-D4A0-7DD0-C620-8B0DAA1DA197}" dt="2022-07-11T15:46:16.361" v="10" actId="20577"/>
      <pc:docMkLst>
        <pc:docMk/>
      </pc:docMkLst>
      <pc:sldChg chg="modSp">
        <pc:chgData name="Philippa Hartley" userId="S::phartley@careersandenterprise.co.uk::2a2506f4-19e7-4777-8767-f0efb84bcc1f" providerId="AD" clId="Web-{79D2CD80-D4A0-7DD0-C620-8B0DAA1DA197}" dt="2022-07-11T15:46:16.361" v="10" actId="20577"/>
        <pc:sldMkLst>
          <pc:docMk/>
          <pc:sldMk cId="1228241752" sldId="330"/>
        </pc:sldMkLst>
        <pc:spChg chg="mod">
          <ac:chgData name="Philippa Hartley" userId="S::phartley@careersandenterprise.co.uk::2a2506f4-19e7-4777-8767-f0efb84bcc1f" providerId="AD" clId="Web-{79D2CD80-D4A0-7DD0-C620-8B0DAA1DA197}" dt="2022-07-11T15:46:16.361" v="10" actId="20577"/>
          <ac:spMkLst>
            <pc:docMk/>
            <pc:sldMk cId="1228241752" sldId="330"/>
            <ac:spMk id="2" creationId="{00000000-0000-0000-0000-000000000000}"/>
          </ac:spMkLst>
        </pc:spChg>
      </pc:sldChg>
      <pc:sldChg chg="addSp delSp modSp addCm">
        <pc:chgData name="Philippa Hartley" userId="S::phartley@careersandenterprise.co.uk::2a2506f4-19e7-4777-8767-f0efb84bcc1f" providerId="AD" clId="Web-{79D2CD80-D4A0-7DD0-C620-8B0DAA1DA197}" dt="2022-07-11T15:42:55.919" v="5"/>
        <pc:sldMkLst>
          <pc:docMk/>
          <pc:sldMk cId="824770579" sldId="333"/>
        </pc:sldMkLst>
        <pc:spChg chg="mod">
          <ac:chgData name="Philippa Hartley" userId="S::phartley@careersandenterprise.co.uk::2a2506f4-19e7-4777-8767-f0efb84bcc1f" providerId="AD" clId="Web-{79D2CD80-D4A0-7DD0-C620-8B0DAA1DA197}" dt="2022-07-11T15:42:55.919" v="5"/>
          <ac:spMkLst>
            <pc:docMk/>
            <pc:sldMk cId="824770579" sldId="333"/>
            <ac:spMk id="52" creationId="{00000000-0000-0000-0000-000000000000}"/>
          </ac:spMkLst>
        </pc:spChg>
        <pc:picChg chg="add del mod">
          <ac:chgData name="Philippa Hartley" userId="S::phartley@careersandenterprise.co.uk::2a2506f4-19e7-4777-8767-f0efb84bcc1f" providerId="AD" clId="Web-{79D2CD80-D4A0-7DD0-C620-8B0DAA1DA197}" dt="2022-07-11T15:42:13.762" v="4"/>
          <ac:picMkLst>
            <pc:docMk/>
            <pc:sldMk cId="824770579" sldId="333"/>
            <ac:picMk id="4" creationId="{4DA96A80-F97E-BBC3-DDEB-BDBE53A8F9E2}"/>
          </ac:picMkLst>
        </pc:picChg>
      </pc:sldChg>
    </pc:docChg>
  </pc:docChgLst>
  <pc:docChgLst>
    <pc:chgData name="Philippa Hartley" userId="S::phartley@careersandenterprise.co.uk::2a2506f4-19e7-4777-8767-f0efb84bcc1f" providerId="AD" clId="Web-{FA353A9E-49AC-198D-6942-CABC49DE83F0}"/>
    <pc:docChg chg="delSld modSld">
      <pc:chgData name="Philippa Hartley" userId="S::phartley@careersandenterprise.co.uk::2a2506f4-19e7-4777-8767-f0efb84bcc1f" providerId="AD" clId="Web-{FA353A9E-49AC-198D-6942-CABC49DE83F0}" dt="2022-07-06T10:26:48.992" v="37"/>
      <pc:docMkLst>
        <pc:docMk/>
      </pc:docMkLst>
      <pc:sldChg chg="modSp">
        <pc:chgData name="Philippa Hartley" userId="S::phartley@careersandenterprise.co.uk::2a2506f4-19e7-4777-8767-f0efb84bcc1f" providerId="AD" clId="Web-{FA353A9E-49AC-198D-6942-CABC49DE83F0}" dt="2022-07-06T10:26:43.570" v="36" actId="20577"/>
        <pc:sldMkLst>
          <pc:docMk/>
          <pc:sldMk cId="1228241752" sldId="330"/>
        </pc:sldMkLst>
        <pc:spChg chg="mod">
          <ac:chgData name="Philippa Hartley" userId="S::phartley@careersandenterprise.co.uk::2a2506f4-19e7-4777-8767-f0efb84bcc1f" providerId="AD" clId="Web-{FA353A9E-49AC-198D-6942-CABC49DE83F0}" dt="2022-07-06T10:26:43.570" v="36" actId="20577"/>
          <ac:spMkLst>
            <pc:docMk/>
            <pc:sldMk cId="1228241752" sldId="330"/>
            <ac:spMk id="4" creationId="{EB58B553-BA19-0460-CCE4-C93784FF7A5F}"/>
          </ac:spMkLst>
        </pc:spChg>
        <pc:spChg chg="mod">
          <ac:chgData name="Philippa Hartley" userId="S::phartley@careersandenterprise.co.uk::2a2506f4-19e7-4777-8767-f0efb84bcc1f" providerId="AD" clId="Web-{FA353A9E-49AC-198D-6942-CABC49DE83F0}" dt="2022-07-06T10:25:27.003" v="28" actId="20577"/>
          <ac:spMkLst>
            <pc:docMk/>
            <pc:sldMk cId="1228241752" sldId="330"/>
            <ac:spMk id="5" creationId="{F0F3F790-B61B-684D-DDCC-17CE1B402ADB}"/>
          </ac:spMkLst>
        </pc:spChg>
        <pc:spChg chg="mod">
          <ac:chgData name="Philippa Hartley" userId="S::phartley@careersandenterprise.co.uk::2a2506f4-19e7-4777-8767-f0efb84bcc1f" providerId="AD" clId="Web-{FA353A9E-49AC-198D-6942-CABC49DE83F0}" dt="2022-07-06T10:26:14.428" v="32" actId="20577"/>
          <ac:spMkLst>
            <pc:docMk/>
            <pc:sldMk cId="1228241752" sldId="330"/>
            <ac:spMk id="6" creationId="{1E438C94-8F2C-7792-40D1-3736F3AE8C86}"/>
          </ac:spMkLst>
        </pc:spChg>
      </pc:sldChg>
      <pc:sldChg chg="del">
        <pc:chgData name="Philippa Hartley" userId="S::phartley@careersandenterprise.co.uk::2a2506f4-19e7-4777-8767-f0efb84bcc1f" providerId="AD" clId="Web-{FA353A9E-49AC-198D-6942-CABC49DE83F0}" dt="2022-07-06T10:26:48.992" v="37"/>
        <pc:sldMkLst>
          <pc:docMk/>
          <pc:sldMk cId="1810295246" sldId="333"/>
        </pc:sldMkLst>
      </pc:sldChg>
    </pc:docChg>
  </pc:docChgLst>
  <pc:docChgLst>
    <pc:chgData name="Philippa Hartley" userId="S::phartley@careersandenterprise.co.uk::2a2506f4-19e7-4777-8767-f0efb84bcc1f" providerId="AD" clId="Web-{269EA8D1-81F6-ABD0-CD10-CE69C9EB52D0}"/>
    <pc:docChg chg="modSld">
      <pc:chgData name="Philippa Hartley" userId="S::phartley@careersandenterprise.co.uk::2a2506f4-19e7-4777-8767-f0efb84bcc1f" providerId="AD" clId="Web-{269EA8D1-81F6-ABD0-CD10-CE69C9EB52D0}" dt="2022-08-09T13:02:59.948" v="0"/>
      <pc:docMkLst>
        <pc:docMk/>
      </pc:docMkLst>
      <pc:sldChg chg="modNotes">
        <pc:chgData name="Philippa Hartley" userId="S::phartley@careersandenterprise.co.uk::2a2506f4-19e7-4777-8767-f0efb84bcc1f" providerId="AD" clId="Web-{269EA8D1-81F6-ABD0-CD10-CE69C9EB52D0}" dt="2022-08-09T13:02:59.948" v="0"/>
        <pc:sldMkLst>
          <pc:docMk/>
          <pc:sldMk cId="3070110719" sldId="338"/>
        </pc:sldMkLst>
      </pc:sldChg>
    </pc:docChg>
  </pc:docChgLst>
  <pc:docChgLst>
    <pc:chgData name="Philippa Hartley" userId="S::phartley@careersandenterprise.co.uk::2a2506f4-19e7-4777-8767-f0efb84bcc1f" providerId="AD" clId="Web-{16715E7A-C879-E839-4F45-84E39283ABA9}"/>
    <pc:docChg chg="modSld">
      <pc:chgData name="Philippa Hartley" userId="S::phartley@careersandenterprise.co.uk::2a2506f4-19e7-4777-8767-f0efb84bcc1f" providerId="AD" clId="Web-{16715E7A-C879-E839-4F45-84E39283ABA9}" dt="2022-07-28T13:34:34.317" v="1"/>
      <pc:docMkLst>
        <pc:docMk/>
      </pc:docMkLst>
      <pc:sldChg chg="addSp">
        <pc:chgData name="Philippa Hartley" userId="S::phartley@careersandenterprise.co.uk::2a2506f4-19e7-4777-8767-f0efb84bcc1f" providerId="AD" clId="Web-{16715E7A-C879-E839-4F45-84E39283ABA9}" dt="2022-07-28T13:34:30.207" v="0"/>
        <pc:sldMkLst>
          <pc:docMk/>
          <pc:sldMk cId="3008693748" sldId="292"/>
        </pc:sldMkLst>
        <pc:picChg chg="add">
          <ac:chgData name="Philippa Hartley" userId="S::phartley@careersandenterprise.co.uk::2a2506f4-19e7-4777-8767-f0efb84bcc1f" providerId="AD" clId="Web-{16715E7A-C879-E839-4F45-84E39283ABA9}" dt="2022-07-28T13:34:30.207" v="0"/>
          <ac:picMkLst>
            <pc:docMk/>
            <pc:sldMk cId="3008693748" sldId="292"/>
            <ac:picMk id="11" creationId="{B6AF38F0-72A3-E51C-56C0-94742E44FD0A}"/>
          </ac:picMkLst>
        </pc:picChg>
      </pc:sldChg>
      <pc:sldChg chg="addSp">
        <pc:chgData name="Philippa Hartley" userId="S::phartley@careersandenterprise.co.uk::2a2506f4-19e7-4777-8767-f0efb84bcc1f" providerId="AD" clId="Web-{16715E7A-C879-E839-4F45-84E39283ABA9}" dt="2022-07-28T13:34:34.317" v="1"/>
        <pc:sldMkLst>
          <pc:docMk/>
          <pc:sldMk cId="1458964949" sldId="332"/>
        </pc:sldMkLst>
        <pc:picChg chg="add">
          <ac:chgData name="Philippa Hartley" userId="S::phartley@careersandenterprise.co.uk::2a2506f4-19e7-4777-8767-f0efb84bcc1f" providerId="AD" clId="Web-{16715E7A-C879-E839-4F45-84E39283ABA9}" dt="2022-07-28T13:34:34.317" v="1"/>
          <ac:picMkLst>
            <pc:docMk/>
            <pc:sldMk cId="1458964949" sldId="332"/>
            <ac:picMk id="5" creationId="{88891C72-E2D7-3981-4E38-933F3ECB0237}"/>
          </ac:picMkLst>
        </pc:picChg>
      </pc:sldChg>
    </pc:docChg>
  </pc:docChgLst>
  <pc:docChgLst>
    <pc:chgData name="Philippa Hartley" userId="S::phartley@careersandenterprise.co.uk::2a2506f4-19e7-4777-8767-f0efb84bcc1f" providerId="AD" clId="Web-{07EBBE6F-A515-141E-A726-15E4F76CBCCB}"/>
    <pc:docChg chg="modSld">
      <pc:chgData name="Philippa Hartley" userId="S::phartley@careersandenterprise.co.uk::2a2506f4-19e7-4777-8767-f0efb84bcc1f" providerId="AD" clId="Web-{07EBBE6F-A515-141E-A726-15E4F76CBCCB}" dt="2022-08-25T09:51:37.171" v="6" actId="1076"/>
      <pc:docMkLst>
        <pc:docMk/>
      </pc:docMkLst>
      <pc:sldChg chg="modSp">
        <pc:chgData name="Philippa Hartley" userId="S::phartley@careersandenterprise.co.uk::2a2506f4-19e7-4777-8767-f0efb84bcc1f" providerId="AD" clId="Web-{07EBBE6F-A515-141E-A726-15E4F76CBCCB}" dt="2022-08-25T09:51:37.171" v="6" actId="1076"/>
        <pc:sldMkLst>
          <pc:docMk/>
          <pc:sldMk cId="4051867622" sldId="340"/>
        </pc:sldMkLst>
        <pc:picChg chg="mod">
          <ac:chgData name="Philippa Hartley" userId="S::phartley@careersandenterprise.co.uk::2a2506f4-19e7-4777-8767-f0efb84bcc1f" providerId="AD" clId="Web-{07EBBE6F-A515-141E-A726-15E4F76CBCCB}" dt="2022-08-25T09:51:37.171" v="6" actId="1076"/>
          <ac:picMkLst>
            <pc:docMk/>
            <pc:sldMk cId="4051867622" sldId="340"/>
            <ac:picMk id="3" creationId="{BF7831AB-CA28-CC82-1C29-474F1A29A7EB}"/>
          </ac:picMkLst>
        </pc:picChg>
        <pc:picChg chg="mod">
          <ac:chgData name="Philippa Hartley" userId="S::phartley@careersandenterprise.co.uk::2a2506f4-19e7-4777-8767-f0efb84bcc1f" providerId="AD" clId="Web-{07EBBE6F-A515-141E-A726-15E4F76CBCCB}" dt="2022-08-25T09:51:27.562" v="5" actId="1076"/>
          <ac:picMkLst>
            <pc:docMk/>
            <pc:sldMk cId="4051867622" sldId="340"/>
            <ac:picMk id="4" creationId="{EB877A65-C176-BCA7-DDD4-747A7F571CB8}"/>
          </ac:picMkLst>
        </pc:picChg>
      </pc:sldChg>
    </pc:docChg>
  </pc:docChgLst>
  <pc:docChgLst>
    <pc:chgData name="Philippa Hartley" userId="S::phartley@careersandenterprise.co.uk::2a2506f4-19e7-4777-8767-f0efb84bcc1f" providerId="AD" clId="Web-{F7BDF9AC-310D-3D15-944E-7A58E0D56295}"/>
    <pc:docChg chg="modSld">
      <pc:chgData name="Philippa Hartley" userId="S::phartley@careersandenterprise.co.uk::2a2506f4-19e7-4777-8767-f0efb84bcc1f" providerId="AD" clId="Web-{F7BDF9AC-310D-3D15-944E-7A58E0D56295}" dt="2022-08-23T16:14:04.700" v="12" actId="1076"/>
      <pc:docMkLst>
        <pc:docMk/>
      </pc:docMkLst>
      <pc:sldChg chg="modSp">
        <pc:chgData name="Philippa Hartley" userId="S::phartley@careersandenterprise.co.uk::2a2506f4-19e7-4777-8767-f0efb84bcc1f" providerId="AD" clId="Web-{F7BDF9AC-310D-3D15-944E-7A58E0D56295}" dt="2022-08-23T16:13:48.731" v="8" actId="1076"/>
        <pc:sldMkLst>
          <pc:docMk/>
          <pc:sldMk cId="0" sldId="264"/>
        </pc:sldMkLst>
        <pc:spChg chg="mod">
          <ac:chgData name="Philippa Hartley" userId="S::phartley@careersandenterprise.co.uk::2a2506f4-19e7-4777-8767-f0efb84bcc1f" providerId="AD" clId="Web-{F7BDF9AC-310D-3D15-944E-7A58E0D56295}" dt="2022-08-23T16:13:48.731" v="8" actId="1076"/>
          <ac:spMkLst>
            <pc:docMk/>
            <pc:sldMk cId="0" sldId="264"/>
            <ac:spMk id="2" creationId="{AC472619-AA7D-7195-5D8F-4CA8AF9E4CD3}"/>
          </ac:spMkLst>
        </pc:spChg>
        <pc:spChg chg="mod">
          <ac:chgData name="Philippa Hartley" userId="S::phartley@careersandenterprise.co.uk::2a2506f4-19e7-4777-8767-f0efb84bcc1f" providerId="AD" clId="Web-{F7BDF9AC-310D-3D15-944E-7A58E0D56295}" dt="2022-08-23T16:13:45.028" v="7" actId="1076"/>
          <ac:spMkLst>
            <pc:docMk/>
            <pc:sldMk cId="0" sldId="264"/>
            <ac:spMk id="5" creationId="{AB303AE3-4946-ADC2-CF25-85B3652797BA}"/>
          </ac:spMkLst>
        </pc:spChg>
        <pc:spChg chg="mod">
          <ac:chgData name="Philippa Hartley" userId="S::phartley@careersandenterprise.co.uk::2a2506f4-19e7-4777-8767-f0efb84bcc1f" providerId="AD" clId="Web-{F7BDF9AC-310D-3D15-944E-7A58E0D56295}" dt="2022-08-23T16:13:42.199" v="6" actId="1076"/>
          <ac:spMkLst>
            <pc:docMk/>
            <pc:sldMk cId="0" sldId="264"/>
            <ac:spMk id="7" creationId="{DDE6CBE2-8214-F6EA-050E-3F0DB712789B}"/>
          </ac:spMkLst>
        </pc:spChg>
        <pc:picChg chg="mod">
          <ac:chgData name="Philippa Hartley" userId="S::phartley@careersandenterprise.co.uk::2a2506f4-19e7-4777-8767-f0efb84bcc1f" providerId="AD" clId="Web-{F7BDF9AC-310D-3D15-944E-7A58E0D56295}" dt="2022-08-23T16:13:39.777" v="5" actId="1076"/>
          <ac:picMkLst>
            <pc:docMk/>
            <pc:sldMk cId="0" sldId="264"/>
            <ac:picMk id="3" creationId="{5A29D9AF-4334-6F1A-1D67-379AF2B5EAD5}"/>
          </ac:picMkLst>
        </pc:picChg>
      </pc:sldChg>
      <pc:sldChg chg="modSp">
        <pc:chgData name="Philippa Hartley" userId="S::phartley@careersandenterprise.co.uk::2a2506f4-19e7-4777-8767-f0efb84bcc1f" providerId="AD" clId="Web-{F7BDF9AC-310D-3D15-944E-7A58E0D56295}" dt="2022-08-23T16:13:34.855" v="4" actId="1076"/>
        <pc:sldMkLst>
          <pc:docMk/>
          <pc:sldMk cId="0" sldId="335"/>
        </pc:sldMkLst>
        <pc:spChg chg="mod">
          <ac:chgData name="Philippa Hartley" userId="S::phartley@careersandenterprise.co.uk::2a2506f4-19e7-4777-8767-f0efb84bcc1f" providerId="AD" clId="Web-{F7BDF9AC-310D-3D15-944E-7A58E0D56295}" dt="2022-08-23T16:13:27.496" v="3" actId="1076"/>
          <ac:spMkLst>
            <pc:docMk/>
            <pc:sldMk cId="0" sldId="335"/>
            <ac:spMk id="2" creationId="{AC472619-AA7D-7195-5D8F-4CA8AF9E4CD3}"/>
          </ac:spMkLst>
        </pc:spChg>
        <pc:spChg chg="mod">
          <ac:chgData name="Philippa Hartley" userId="S::phartley@careersandenterprise.co.uk::2a2506f4-19e7-4777-8767-f0efb84bcc1f" providerId="AD" clId="Web-{F7BDF9AC-310D-3D15-944E-7A58E0D56295}" dt="2022-08-23T16:13:21.964" v="2" actId="1076"/>
          <ac:spMkLst>
            <pc:docMk/>
            <pc:sldMk cId="0" sldId="335"/>
            <ac:spMk id="5" creationId="{36292C05-2BDE-5499-E1F2-015F74D8B58E}"/>
          </ac:spMkLst>
        </pc:spChg>
        <pc:spChg chg="mod">
          <ac:chgData name="Philippa Hartley" userId="S::phartley@careersandenterprise.co.uk::2a2506f4-19e7-4777-8767-f0efb84bcc1f" providerId="AD" clId="Web-{F7BDF9AC-310D-3D15-944E-7A58E0D56295}" dt="2022-08-23T16:13:12.042" v="1" actId="1076"/>
          <ac:spMkLst>
            <pc:docMk/>
            <pc:sldMk cId="0" sldId="335"/>
            <ac:spMk id="7" creationId="{F2B3E848-20AF-B1CC-F4D5-FCE8CF94BE77}"/>
          </ac:spMkLst>
        </pc:spChg>
        <pc:picChg chg="mod">
          <ac:chgData name="Philippa Hartley" userId="S::phartley@careersandenterprise.co.uk::2a2506f4-19e7-4777-8767-f0efb84bcc1f" providerId="AD" clId="Web-{F7BDF9AC-310D-3D15-944E-7A58E0D56295}" dt="2022-08-23T16:13:34.855" v="4" actId="1076"/>
          <ac:picMkLst>
            <pc:docMk/>
            <pc:sldMk cId="0" sldId="335"/>
            <ac:picMk id="3" creationId="{C1EF4D4B-7EB1-A609-5D50-F0BE03039ACB}"/>
          </ac:picMkLst>
        </pc:picChg>
      </pc:sldChg>
      <pc:sldChg chg="modSp">
        <pc:chgData name="Philippa Hartley" userId="S::phartley@careersandenterprise.co.uk::2a2506f4-19e7-4777-8767-f0efb84bcc1f" providerId="AD" clId="Web-{F7BDF9AC-310D-3D15-944E-7A58E0D56295}" dt="2022-08-23T16:14:04.700" v="12" actId="1076"/>
        <pc:sldMkLst>
          <pc:docMk/>
          <pc:sldMk cId="0" sldId="336"/>
        </pc:sldMkLst>
        <pc:spChg chg="mod">
          <ac:chgData name="Philippa Hartley" userId="S::phartley@careersandenterprise.co.uk::2a2506f4-19e7-4777-8767-f0efb84bcc1f" providerId="AD" clId="Web-{F7BDF9AC-310D-3D15-944E-7A58E0D56295}" dt="2022-08-23T16:14:04.700" v="12" actId="1076"/>
          <ac:spMkLst>
            <pc:docMk/>
            <pc:sldMk cId="0" sldId="336"/>
            <ac:spMk id="2" creationId="{AC472619-AA7D-7195-5D8F-4CA8AF9E4CD3}"/>
          </ac:spMkLst>
        </pc:spChg>
        <pc:spChg chg="mod">
          <ac:chgData name="Philippa Hartley" userId="S::phartley@careersandenterprise.co.uk::2a2506f4-19e7-4777-8767-f0efb84bcc1f" providerId="AD" clId="Web-{F7BDF9AC-310D-3D15-944E-7A58E0D56295}" dt="2022-08-23T16:14:00.903" v="11" actId="1076"/>
          <ac:spMkLst>
            <pc:docMk/>
            <pc:sldMk cId="0" sldId="336"/>
            <ac:spMk id="5" creationId="{F79ACA8F-DDB4-BE92-3887-9C5D5648F2B7}"/>
          </ac:spMkLst>
        </pc:spChg>
        <pc:spChg chg="mod">
          <ac:chgData name="Philippa Hartley" userId="S::phartley@careersandenterprise.co.uk::2a2506f4-19e7-4777-8767-f0efb84bcc1f" providerId="AD" clId="Web-{F7BDF9AC-310D-3D15-944E-7A58E0D56295}" dt="2022-08-23T16:13:56.934" v="10" actId="1076"/>
          <ac:spMkLst>
            <pc:docMk/>
            <pc:sldMk cId="0" sldId="336"/>
            <ac:spMk id="7" creationId="{F8FC7244-95FA-DA61-8244-EA9D8EDAFC30}"/>
          </ac:spMkLst>
        </pc:spChg>
        <pc:picChg chg="mod">
          <ac:chgData name="Philippa Hartley" userId="S::phartley@careersandenterprise.co.uk::2a2506f4-19e7-4777-8767-f0efb84bcc1f" providerId="AD" clId="Web-{F7BDF9AC-310D-3D15-944E-7A58E0D56295}" dt="2022-08-23T16:13:53.121" v="9" actId="1076"/>
          <ac:picMkLst>
            <pc:docMk/>
            <pc:sldMk cId="0" sldId="336"/>
            <ac:picMk id="3" creationId="{21FD9687-CEFE-548A-821D-90F79981D1B5}"/>
          </ac:picMkLst>
        </pc:picChg>
      </pc:sldChg>
    </pc:docChg>
  </pc:docChgLst>
  <pc:docChgLst>
    <pc:chgData name="Philippa Hartley" userId="S::phartley@careersandenterprise.co.uk::2a2506f4-19e7-4777-8767-f0efb84bcc1f" providerId="AD" clId="Web-{4F0D7B78-6D3A-097A-95AD-87F8A296D6E4}"/>
    <pc:docChg chg="modSld">
      <pc:chgData name="Philippa Hartley" userId="S::phartley@careersandenterprise.co.uk::2a2506f4-19e7-4777-8767-f0efb84bcc1f" providerId="AD" clId="Web-{4F0D7B78-6D3A-097A-95AD-87F8A296D6E4}" dt="2022-07-25T15:22:05.267" v="6"/>
      <pc:docMkLst>
        <pc:docMk/>
      </pc:docMkLst>
      <pc:sldChg chg="modNotes">
        <pc:chgData name="Philippa Hartley" userId="S::phartley@careersandenterprise.co.uk::2a2506f4-19e7-4777-8767-f0efb84bcc1f" providerId="AD" clId="Web-{4F0D7B78-6D3A-097A-95AD-87F8A296D6E4}" dt="2022-07-25T15:22:05.267" v="6"/>
        <pc:sldMkLst>
          <pc:docMk/>
          <pc:sldMk cId="1177985098" sldId="334"/>
        </pc:sldMkLst>
      </pc:sldChg>
    </pc:docChg>
  </pc:docChgLst>
  <pc:docChgLst>
    <pc:chgData name="Philippa Hartley" userId="S::phartley@careersandenterprise.co.uk::2a2506f4-19e7-4777-8767-f0efb84bcc1f" providerId="AD" clId="Web-{CAF2E997-3A6F-CC0D-EF8B-0FF8EF3EC985}"/>
    <pc:docChg chg="">
      <pc:chgData name="Philippa Hartley" userId="S::phartley@careersandenterprise.co.uk::2a2506f4-19e7-4777-8767-f0efb84bcc1f" providerId="AD" clId="Web-{CAF2E997-3A6F-CC0D-EF8B-0FF8EF3EC985}" dt="2022-08-05T10:16:43.166" v="0"/>
      <pc:docMkLst>
        <pc:docMk/>
      </pc:docMkLst>
      <pc:sldChg chg="addCm">
        <pc:chgData name="Philippa Hartley" userId="S::phartley@careersandenterprise.co.uk::2a2506f4-19e7-4777-8767-f0efb84bcc1f" providerId="AD" clId="Web-{CAF2E997-3A6F-CC0D-EF8B-0FF8EF3EC985}" dt="2022-08-05T10:16:43.166" v="0"/>
        <pc:sldMkLst>
          <pc:docMk/>
          <pc:sldMk cId="3279506855" sldId="263"/>
        </pc:sldMkLst>
      </pc:sldChg>
    </pc:docChg>
  </pc:docChgLst>
  <pc:docChgLst>
    <pc:chgData name="Philippa Hartley" userId="S::phartley@careersandenterprise.co.uk::2a2506f4-19e7-4777-8767-f0efb84bcc1f" providerId="AD" clId="Web-{0D1D0390-586A-4879-C967-BAD651DEEA0A}"/>
    <pc:docChg chg="modSld">
      <pc:chgData name="Philippa Hartley" userId="S::phartley@careersandenterprise.co.uk::2a2506f4-19e7-4777-8767-f0efb84bcc1f" providerId="AD" clId="Web-{0D1D0390-586A-4879-C967-BAD651DEEA0A}" dt="2022-07-11T16:08:53.712" v="27"/>
      <pc:docMkLst>
        <pc:docMk/>
      </pc:docMkLst>
      <pc:sldChg chg="modNotes">
        <pc:chgData name="Philippa Hartley" userId="S::phartley@careersandenterprise.co.uk::2a2506f4-19e7-4777-8767-f0efb84bcc1f" providerId="AD" clId="Web-{0D1D0390-586A-4879-C967-BAD651DEEA0A}" dt="2022-07-11T16:05:44.910" v="23"/>
        <pc:sldMkLst>
          <pc:docMk/>
          <pc:sldMk cId="3279506855" sldId="263"/>
        </pc:sldMkLst>
      </pc:sldChg>
      <pc:sldChg chg="modNotes">
        <pc:chgData name="Philippa Hartley" userId="S::phartley@careersandenterprise.co.uk::2a2506f4-19e7-4777-8767-f0efb84bcc1f" providerId="AD" clId="Web-{0D1D0390-586A-4879-C967-BAD651DEEA0A}" dt="2022-07-11T16:05:31.519" v="20"/>
        <pc:sldMkLst>
          <pc:docMk/>
          <pc:sldMk cId="1786301906" sldId="285"/>
        </pc:sldMkLst>
      </pc:sldChg>
      <pc:sldChg chg="modNotes">
        <pc:chgData name="Philippa Hartley" userId="S::phartley@careersandenterprise.co.uk::2a2506f4-19e7-4777-8767-f0efb84bcc1f" providerId="AD" clId="Web-{0D1D0390-586A-4879-C967-BAD651DEEA0A}" dt="2022-07-11T16:08:53.712" v="27"/>
        <pc:sldMkLst>
          <pc:docMk/>
          <pc:sldMk cId="3277970001" sldId="332"/>
        </pc:sldMkLst>
      </pc:sldChg>
    </pc:docChg>
  </pc:docChgLst>
  <pc:docChgLst>
    <pc:chgData name="Philippa Hartley" userId="S::phartley@careersandenterprise.co.uk::2a2506f4-19e7-4777-8767-f0efb84bcc1f" providerId="AD" clId="Web-{726468B9-8C7E-A822-7F24-D55CB65846F9}"/>
    <pc:docChg chg="modSld">
      <pc:chgData name="Philippa Hartley" userId="S::phartley@careersandenterprise.co.uk::2a2506f4-19e7-4777-8767-f0efb84bcc1f" providerId="AD" clId="Web-{726468B9-8C7E-A822-7F24-D55CB65846F9}" dt="2022-07-24T12:33:56.412" v="319"/>
      <pc:docMkLst>
        <pc:docMk/>
      </pc:docMkLst>
      <pc:sldChg chg="modSp">
        <pc:chgData name="Philippa Hartley" userId="S::phartley@careersandenterprise.co.uk::2a2506f4-19e7-4777-8767-f0efb84bcc1f" providerId="AD" clId="Web-{726468B9-8C7E-A822-7F24-D55CB65846F9}" dt="2022-07-24T12:33:11.723" v="318" actId="20577"/>
        <pc:sldMkLst>
          <pc:docMk/>
          <pc:sldMk cId="2839086809" sldId="262"/>
        </pc:sldMkLst>
        <pc:spChg chg="mod">
          <ac:chgData name="Philippa Hartley" userId="S::phartley@careersandenterprise.co.uk::2a2506f4-19e7-4777-8767-f0efb84bcc1f" providerId="AD" clId="Web-{726468B9-8C7E-A822-7F24-D55CB65846F9}" dt="2022-07-24T12:33:11.723" v="318" actId="20577"/>
          <ac:spMkLst>
            <pc:docMk/>
            <pc:sldMk cId="2839086809" sldId="262"/>
            <ac:spMk id="8" creationId="{2A463CFE-DA5B-6341-BEAE-A0CCD088C9F2}"/>
          </ac:spMkLst>
        </pc:spChg>
      </pc:sldChg>
      <pc:sldChg chg="addSp delSp modSp addCm modNotes">
        <pc:chgData name="Philippa Hartley" userId="S::phartley@careersandenterprise.co.uk::2a2506f4-19e7-4777-8767-f0efb84bcc1f" providerId="AD" clId="Web-{726468B9-8C7E-A822-7F24-D55CB65846F9}" dt="2022-07-24T12:27:28.272" v="298"/>
        <pc:sldMkLst>
          <pc:docMk/>
          <pc:sldMk cId="3279506855" sldId="263"/>
        </pc:sldMkLst>
        <pc:spChg chg="add">
          <ac:chgData name="Philippa Hartley" userId="S::phartley@careersandenterprise.co.uk::2a2506f4-19e7-4777-8767-f0efb84bcc1f" providerId="AD" clId="Web-{726468B9-8C7E-A822-7F24-D55CB65846F9}" dt="2022-07-24T11:58:45.373" v="44"/>
          <ac:spMkLst>
            <pc:docMk/>
            <pc:sldMk cId="3279506855" sldId="263"/>
            <ac:spMk id="4" creationId="{8531A438-93E3-3932-C5F4-771E24FC8361}"/>
          </ac:spMkLst>
        </pc:spChg>
        <pc:spChg chg="del">
          <ac:chgData name="Philippa Hartley" userId="S::phartley@careersandenterprise.co.uk::2a2506f4-19e7-4777-8767-f0efb84bcc1f" providerId="AD" clId="Web-{726468B9-8C7E-A822-7F24-D55CB65846F9}" dt="2022-07-24T11:58:41.029" v="43"/>
          <ac:spMkLst>
            <pc:docMk/>
            <pc:sldMk cId="3279506855" sldId="263"/>
            <ac:spMk id="5" creationId="{8703E9B0-22FC-0F5D-5C89-F14729F86BEC}"/>
          </ac:spMkLst>
        </pc:spChg>
        <pc:spChg chg="add mod">
          <ac:chgData name="Philippa Hartley" userId="S::phartley@careersandenterprise.co.uk::2a2506f4-19e7-4777-8767-f0efb84bcc1f" providerId="AD" clId="Web-{726468B9-8C7E-A822-7F24-D55CB65846F9}" dt="2022-07-24T12:23:30.841" v="272" actId="1076"/>
          <ac:spMkLst>
            <pc:docMk/>
            <pc:sldMk cId="3279506855" sldId="263"/>
            <ac:spMk id="7" creationId="{D84F9D36-8A9B-08E8-05A5-875C0B22AB3A}"/>
          </ac:spMkLst>
        </pc:spChg>
        <pc:spChg chg="mod">
          <ac:chgData name="Philippa Hartley" userId="S::phartley@careersandenterprise.co.uk::2a2506f4-19e7-4777-8767-f0efb84bcc1f" providerId="AD" clId="Web-{726468B9-8C7E-A822-7F24-D55CB65846F9}" dt="2022-07-24T12:26:32.567" v="294" actId="20577"/>
          <ac:spMkLst>
            <pc:docMk/>
            <pc:sldMk cId="3279506855" sldId="263"/>
            <ac:spMk id="8" creationId="{94663C8A-39B5-3B3A-C66A-BC1D5453B3AF}"/>
          </ac:spMkLst>
        </pc:spChg>
        <pc:spChg chg="mod">
          <ac:chgData name="Philippa Hartley" userId="S::phartley@careersandenterprise.co.uk::2a2506f4-19e7-4777-8767-f0efb84bcc1f" providerId="AD" clId="Web-{726468B9-8C7E-A822-7F24-D55CB65846F9}" dt="2022-07-24T12:27:08.896" v="297" actId="20577"/>
          <ac:spMkLst>
            <pc:docMk/>
            <pc:sldMk cId="3279506855" sldId="263"/>
            <ac:spMk id="10" creationId="{E4385EE0-EF97-CFFC-0B39-7C0630C6ABB9}"/>
          </ac:spMkLst>
        </pc:spChg>
        <pc:spChg chg="mod">
          <ac:chgData name="Philippa Hartley" userId="S::phartley@careersandenterprise.co.uk::2a2506f4-19e7-4777-8767-f0efb84bcc1f" providerId="AD" clId="Web-{726468B9-8C7E-A822-7F24-D55CB65846F9}" dt="2022-07-24T12:25:11.361" v="278" actId="20577"/>
          <ac:spMkLst>
            <pc:docMk/>
            <pc:sldMk cId="3279506855" sldId="263"/>
            <ac:spMk id="12" creationId="{1151A789-1E99-6D08-C4F0-88E950B2E319}"/>
          </ac:spMkLst>
        </pc:spChg>
        <pc:spChg chg="mod">
          <ac:chgData name="Philippa Hartley" userId="S::phartley@careersandenterprise.co.uk::2a2506f4-19e7-4777-8767-f0efb84bcc1f" providerId="AD" clId="Web-{726468B9-8C7E-A822-7F24-D55CB65846F9}" dt="2022-07-24T12:23:38.060" v="273" actId="1076"/>
          <ac:spMkLst>
            <pc:docMk/>
            <pc:sldMk cId="3279506855" sldId="263"/>
            <ac:spMk id="13" creationId="{1647370F-CEA3-3EAB-63F5-F89B95B2FA27}"/>
          </ac:spMkLst>
        </pc:spChg>
        <pc:spChg chg="mod">
          <ac:chgData name="Philippa Hartley" userId="S::phartley@careersandenterprise.co.uk::2a2506f4-19e7-4777-8767-f0efb84bcc1f" providerId="AD" clId="Web-{726468B9-8C7E-A822-7F24-D55CB65846F9}" dt="2022-07-24T12:24:42.719" v="276" actId="20577"/>
          <ac:spMkLst>
            <pc:docMk/>
            <pc:sldMk cId="3279506855" sldId="263"/>
            <ac:spMk id="14" creationId="{1421CFAB-853C-0945-7D11-AF817290E1D7}"/>
          </ac:spMkLst>
        </pc:spChg>
        <pc:spChg chg="mod">
          <ac:chgData name="Philippa Hartley" userId="S::phartley@careersandenterprise.co.uk::2a2506f4-19e7-4777-8767-f0efb84bcc1f" providerId="AD" clId="Web-{726468B9-8C7E-A822-7F24-D55CB65846F9}" dt="2022-07-24T12:23:20.622" v="270" actId="1076"/>
          <ac:spMkLst>
            <pc:docMk/>
            <pc:sldMk cId="3279506855" sldId="263"/>
            <ac:spMk id="15" creationId="{A1D283D6-8C44-F034-A7E8-043A11AE5EC4}"/>
          </ac:spMkLst>
        </pc:spChg>
        <pc:spChg chg="mod">
          <ac:chgData name="Philippa Hartley" userId="S::phartley@careersandenterprise.co.uk::2a2506f4-19e7-4777-8767-f0efb84bcc1f" providerId="AD" clId="Web-{726468B9-8C7E-A822-7F24-D55CB65846F9}" dt="2022-07-24T12:23:24.966" v="271" actId="1076"/>
          <ac:spMkLst>
            <pc:docMk/>
            <pc:sldMk cId="3279506855" sldId="263"/>
            <ac:spMk id="16" creationId="{45F95103-6D2A-4CFE-5C85-5A5ABFA83F8A}"/>
          </ac:spMkLst>
        </pc:spChg>
        <pc:spChg chg="add mod">
          <ac:chgData name="Philippa Hartley" userId="S::phartley@careersandenterprise.co.uk::2a2506f4-19e7-4777-8767-f0efb84bcc1f" providerId="AD" clId="Web-{726468B9-8C7E-A822-7F24-D55CB65846F9}" dt="2022-07-24T12:26:01.691" v="280" actId="20577"/>
          <ac:spMkLst>
            <pc:docMk/>
            <pc:sldMk cId="3279506855" sldId="263"/>
            <ac:spMk id="17" creationId="{3A3FD3EB-C2E4-8BF5-FE12-98444A990E6D}"/>
          </ac:spMkLst>
        </pc:spChg>
        <pc:picChg chg="mod">
          <ac:chgData name="Philippa Hartley" userId="S::phartley@careersandenterprise.co.uk::2a2506f4-19e7-4777-8767-f0efb84bcc1f" providerId="AD" clId="Web-{726468B9-8C7E-A822-7F24-D55CB65846F9}" dt="2022-07-24T12:23:08.106" v="267" actId="1076"/>
          <ac:picMkLst>
            <pc:docMk/>
            <pc:sldMk cId="3279506855" sldId="263"/>
            <ac:picMk id="18" creationId="{56C5D0DE-2357-3746-A939-D132426D289C}"/>
          </ac:picMkLst>
        </pc:picChg>
      </pc:sldChg>
      <pc:sldChg chg="modSp modNotes">
        <pc:chgData name="Philippa Hartley" userId="S::phartley@careersandenterprise.co.uk::2a2506f4-19e7-4777-8767-f0efb84bcc1f" providerId="AD" clId="Web-{726468B9-8C7E-A822-7F24-D55CB65846F9}" dt="2022-07-24T12:20:14.856" v="233" actId="20577"/>
        <pc:sldMkLst>
          <pc:docMk/>
          <pc:sldMk cId="2908774329" sldId="265"/>
        </pc:sldMkLst>
        <pc:spChg chg="mod">
          <ac:chgData name="Philippa Hartley" userId="S::phartley@careersandenterprise.co.uk::2a2506f4-19e7-4777-8767-f0efb84bcc1f" providerId="AD" clId="Web-{726468B9-8C7E-A822-7F24-D55CB65846F9}" dt="2022-07-24T11:57:33.229" v="17" actId="20577"/>
          <ac:spMkLst>
            <pc:docMk/>
            <pc:sldMk cId="2908774329" sldId="265"/>
            <ac:spMk id="4" creationId="{5B18C8AE-AB4D-044D-99D4-7328ABAFD045}"/>
          </ac:spMkLst>
        </pc:spChg>
        <pc:spChg chg="mod">
          <ac:chgData name="Philippa Hartley" userId="S::phartley@careersandenterprise.co.uk::2a2506f4-19e7-4777-8767-f0efb84bcc1f" providerId="AD" clId="Web-{726468B9-8C7E-A822-7F24-D55CB65846F9}" dt="2022-07-24T11:57:46.995" v="28" actId="20577"/>
          <ac:spMkLst>
            <pc:docMk/>
            <pc:sldMk cId="2908774329" sldId="265"/>
            <ac:spMk id="15" creationId="{0868093E-2FEF-F440-B14F-0739A841BAAB}"/>
          </ac:spMkLst>
        </pc:spChg>
        <pc:spChg chg="mod">
          <ac:chgData name="Philippa Hartley" userId="S::phartley@careersandenterprise.co.uk::2a2506f4-19e7-4777-8767-f0efb84bcc1f" providerId="AD" clId="Web-{726468B9-8C7E-A822-7F24-D55CB65846F9}" dt="2022-07-24T12:20:14.856" v="233"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726468B9-8C7E-A822-7F24-D55CB65846F9}" dt="2022-07-24T11:57:17.026" v="14" actId="14100"/>
        <pc:sldMkLst>
          <pc:docMk/>
          <pc:sldMk cId="3532778758" sldId="266"/>
        </pc:sldMkLst>
        <pc:spChg chg="mod">
          <ac:chgData name="Philippa Hartley" userId="S::phartley@careersandenterprise.co.uk::2a2506f4-19e7-4777-8767-f0efb84bcc1f" providerId="AD" clId="Web-{726468B9-8C7E-A822-7F24-D55CB65846F9}" dt="2022-07-24T11:57:17.026" v="14" actId="14100"/>
          <ac:spMkLst>
            <pc:docMk/>
            <pc:sldMk cId="3532778758" sldId="266"/>
            <ac:spMk id="3" creationId="{C6F052F0-9CD1-4F50-A5FF-01F325B78F99}"/>
          </ac:spMkLst>
        </pc:spChg>
      </pc:sldChg>
      <pc:sldChg chg="addSp modSp addCm modNotes">
        <pc:chgData name="Philippa Hartley" userId="S::phartley@careersandenterprise.co.uk::2a2506f4-19e7-4777-8767-f0efb84bcc1f" providerId="AD" clId="Web-{726468B9-8C7E-A822-7F24-D55CB65846F9}" dt="2022-07-24T12:15:40.620" v="219"/>
        <pc:sldMkLst>
          <pc:docMk/>
          <pc:sldMk cId="1786301906" sldId="285"/>
        </pc:sldMkLst>
        <pc:spChg chg="mod">
          <ac:chgData name="Philippa Hartley" userId="S::phartley@careersandenterprise.co.uk::2a2506f4-19e7-4777-8767-f0efb84bcc1f" providerId="AD" clId="Web-{726468B9-8C7E-A822-7F24-D55CB65846F9}" dt="2022-07-24T11:58:31.013" v="42" actId="1076"/>
          <ac:spMkLst>
            <pc:docMk/>
            <pc:sldMk cId="1786301906" sldId="285"/>
            <ac:spMk id="3" creationId="{E58D066B-A5D4-5640-87D3-A10DB6059739}"/>
          </ac:spMkLst>
        </pc:spChg>
        <pc:spChg chg="add mod">
          <ac:chgData name="Philippa Hartley" userId="S::phartley@careersandenterprise.co.uk::2a2506f4-19e7-4777-8767-f0efb84bcc1f" providerId="AD" clId="Web-{726468B9-8C7E-A822-7F24-D55CB65846F9}" dt="2022-07-24T12:06:49.680" v="130" actId="20577"/>
          <ac:spMkLst>
            <pc:docMk/>
            <pc:sldMk cId="1786301906" sldId="285"/>
            <ac:spMk id="4" creationId="{31DBAAA8-35BA-3F07-A2BE-C4C82D2835A3}"/>
          </ac:spMkLst>
        </pc:spChg>
        <pc:spChg chg="mod">
          <ac:chgData name="Philippa Hartley" userId="S::phartley@careersandenterprise.co.uk::2a2506f4-19e7-4777-8767-f0efb84bcc1f" providerId="AD" clId="Web-{726468B9-8C7E-A822-7F24-D55CB65846F9}" dt="2022-07-24T12:03:58.548" v="113" actId="14100"/>
          <ac:spMkLst>
            <pc:docMk/>
            <pc:sldMk cId="1786301906" sldId="285"/>
            <ac:spMk id="10" creationId="{5ED0BE74-2F37-FB98-F6B0-0E39E527D356}"/>
          </ac:spMkLst>
        </pc:spChg>
        <pc:spChg chg="mod">
          <ac:chgData name="Philippa Hartley" userId="S::phartley@careersandenterprise.co.uk::2a2506f4-19e7-4777-8767-f0efb84bcc1f" providerId="AD" clId="Web-{726468B9-8C7E-A822-7F24-D55CB65846F9}" dt="2022-07-24T12:04:54.707" v="118" actId="1076"/>
          <ac:spMkLst>
            <pc:docMk/>
            <pc:sldMk cId="1786301906" sldId="285"/>
            <ac:spMk id="13" creationId="{3BA7A391-6F17-F2D4-1E56-9119149E42F2}"/>
          </ac:spMkLst>
        </pc:spChg>
        <pc:spChg chg="mod">
          <ac:chgData name="Philippa Hartley" userId="S::phartley@careersandenterprise.co.uk::2a2506f4-19e7-4777-8767-f0efb84bcc1f" providerId="AD" clId="Web-{726468B9-8C7E-A822-7F24-D55CB65846F9}" dt="2022-07-24T12:08:30.715" v="137" actId="1076"/>
          <ac:spMkLst>
            <pc:docMk/>
            <pc:sldMk cId="1786301906" sldId="285"/>
            <ac:spMk id="15" creationId="{390C05DA-AC83-F66B-0B01-E8917F26F21A}"/>
          </ac:spMkLst>
        </pc:spChg>
        <pc:spChg chg="mod">
          <ac:chgData name="Philippa Hartley" userId="S::phartley@careersandenterprise.co.uk::2a2506f4-19e7-4777-8767-f0efb84bcc1f" providerId="AD" clId="Web-{726468B9-8C7E-A822-7F24-D55CB65846F9}" dt="2022-07-24T12:08:48.497" v="139" actId="1076"/>
          <ac:spMkLst>
            <pc:docMk/>
            <pc:sldMk cId="1786301906" sldId="285"/>
            <ac:spMk id="19" creationId="{0FE372ED-EEDA-43C4-F62C-149E185F9CB3}"/>
          </ac:spMkLst>
        </pc:spChg>
        <pc:spChg chg="mod">
          <ac:chgData name="Philippa Hartley" userId="S::phartley@careersandenterprise.co.uk::2a2506f4-19e7-4777-8767-f0efb84bcc1f" providerId="AD" clId="Web-{726468B9-8C7E-A822-7F24-D55CB65846F9}" dt="2022-07-24T12:08:34.762" v="138" actId="1076"/>
          <ac:spMkLst>
            <pc:docMk/>
            <pc:sldMk cId="1786301906" sldId="285"/>
            <ac:spMk id="22" creationId="{A221FC87-1DA4-DBA9-EFEB-4486CB97F23F}"/>
          </ac:spMkLst>
        </pc:spChg>
        <pc:spChg chg="mod">
          <ac:chgData name="Philippa Hartley" userId="S::phartley@careersandenterprise.co.uk::2a2506f4-19e7-4777-8767-f0efb84bcc1f" providerId="AD" clId="Web-{726468B9-8C7E-A822-7F24-D55CB65846F9}" dt="2022-07-24T12:05:48.865" v="124" actId="1076"/>
          <ac:spMkLst>
            <pc:docMk/>
            <pc:sldMk cId="1786301906" sldId="285"/>
            <ac:spMk id="23" creationId="{E07F1BEE-D807-B36F-6C06-92DEBBFDBA37}"/>
          </ac:spMkLst>
        </pc:spChg>
        <pc:spChg chg="mod">
          <ac:chgData name="Philippa Hartley" userId="S::phartley@careersandenterprise.co.uk::2a2506f4-19e7-4777-8767-f0efb84bcc1f" providerId="AD" clId="Web-{726468B9-8C7E-A822-7F24-D55CB65846F9}" dt="2022-07-24T12:00:28.158" v="67" actId="20577"/>
          <ac:spMkLst>
            <pc:docMk/>
            <pc:sldMk cId="1786301906" sldId="285"/>
            <ac:spMk id="24" creationId="{002CF02D-CBF8-43A9-841F-7190A05BB2B2}"/>
          </ac:spMkLst>
        </pc:spChg>
        <pc:spChg chg="mod">
          <ac:chgData name="Philippa Hartley" userId="S::phartley@careersandenterprise.co.uk::2a2506f4-19e7-4777-8767-f0efb84bcc1f" providerId="AD" clId="Web-{726468B9-8C7E-A822-7F24-D55CB65846F9}" dt="2022-07-24T12:00:40.221" v="69" actId="20577"/>
          <ac:spMkLst>
            <pc:docMk/>
            <pc:sldMk cId="1786301906" sldId="285"/>
            <ac:spMk id="25" creationId="{BF9D6B1A-2D56-2668-56F8-A73C435EA101}"/>
          </ac:spMkLst>
        </pc:spChg>
        <pc:picChg chg="mod">
          <ac:chgData name="Philippa Hartley" userId="S::phartley@careersandenterprise.co.uk::2a2506f4-19e7-4777-8767-f0efb84bcc1f" providerId="AD" clId="Web-{726468B9-8C7E-A822-7F24-D55CB65846F9}" dt="2022-07-24T12:08:25.168" v="136" actId="1076"/>
          <ac:picMkLst>
            <pc:docMk/>
            <pc:sldMk cId="1786301906" sldId="285"/>
            <ac:picMk id="20" creationId="{4BC1FE30-C293-2E43-A22A-F6B768DB2FE6}"/>
          </ac:picMkLst>
        </pc:picChg>
      </pc:sldChg>
      <pc:sldChg chg="addCm">
        <pc:chgData name="Philippa Hartley" userId="S::phartley@careersandenterprise.co.uk::2a2506f4-19e7-4777-8767-f0efb84bcc1f" providerId="AD" clId="Web-{726468B9-8C7E-A822-7F24-D55CB65846F9}" dt="2022-07-24T12:33:56.412" v="319"/>
        <pc:sldMkLst>
          <pc:docMk/>
          <pc:sldMk cId="3277970001" sldId="332"/>
        </pc:sldMkLst>
      </pc:sldChg>
    </pc:docChg>
  </pc:docChgLst>
  <pc:docChgLst>
    <pc:chgData name="Philippa Hartley" userId="S::phartley@careersandenterprise.co.uk::2a2506f4-19e7-4777-8767-f0efb84bcc1f" providerId="AD" clId="Web-{B2262D45-FD6D-ED80-8981-7585546DF47A}"/>
    <pc:docChg chg="modSld">
      <pc:chgData name="Philippa Hartley" userId="S::phartley@careersandenterprise.co.uk::2a2506f4-19e7-4777-8767-f0efb84bcc1f" providerId="AD" clId="Web-{B2262D45-FD6D-ED80-8981-7585546DF47A}" dt="2022-08-30T09:06:00.085" v="1"/>
      <pc:docMkLst>
        <pc:docMk/>
      </pc:docMkLst>
      <pc:sldChg chg="modSp">
        <pc:chgData name="Philippa Hartley" userId="S::phartley@careersandenterprise.co.uk::2a2506f4-19e7-4777-8767-f0efb84bcc1f" providerId="AD" clId="Web-{B2262D45-FD6D-ED80-8981-7585546DF47A}" dt="2022-08-30T09:06:00.085" v="1"/>
        <pc:sldMkLst>
          <pc:docMk/>
          <pc:sldMk cId="2240008313" sldId="289"/>
        </pc:sldMkLst>
        <pc:graphicFrameChg chg="mod modGraphic">
          <ac:chgData name="Philippa Hartley" userId="S::phartley@careersandenterprise.co.uk::2a2506f4-19e7-4777-8767-f0efb84bcc1f" providerId="AD" clId="Web-{B2262D45-FD6D-ED80-8981-7585546DF47A}" dt="2022-08-30T09:06:00.085" v="1"/>
          <ac:graphicFrameMkLst>
            <pc:docMk/>
            <pc:sldMk cId="2240008313" sldId="289"/>
            <ac:graphicFrameMk id="6" creationId="{66ABB406-40D2-DB4A-970A-0FF4AE132ACA}"/>
          </ac:graphicFrameMkLst>
        </pc:graphicFrameChg>
      </pc:sldChg>
    </pc:docChg>
  </pc:docChgLst>
  <pc:docChgLst>
    <pc:chgData name="Philippa Hartley" userId="S::phartley@careersandenterprise.co.uk::2a2506f4-19e7-4777-8767-f0efb84bcc1f" providerId="AD" clId="Web-{17624D00-E214-129E-B754-7889A3A2621B}"/>
    <pc:docChg chg="modSld">
      <pc:chgData name="Philippa Hartley" userId="S::phartley@careersandenterprise.co.uk::2a2506f4-19e7-4777-8767-f0efb84bcc1f" providerId="AD" clId="Web-{17624D00-E214-129E-B754-7889A3A2621B}" dt="2022-08-05T10:17:43.403" v="1" actId="1076"/>
      <pc:docMkLst>
        <pc:docMk/>
      </pc:docMkLst>
      <pc:sldChg chg="modSp">
        <pc:chgData name="Philippa Hartley" userId="S::phartley@careersandenterprise.co.uk::2a2506f4-19e7-4777-8767-f0efb84bcc1f" providerId="AD" clId="Web-{17624D00-E214-129E-B754-7889A3A2621B}" dt="2022-08-05T10:17:43.403" v="1" actId="1076"/>
        <pc:sldMkLst>
          <pc:docMk/>
          <pc:sldMk cId="2839086809" sldId="262"/>
        </pc:sldMkLst>
        <pc:spChg chg="mod">
          <ac:chgData name="Philippa Hartley" userId="S::phartley@careersandenterprise.co.uk::2a2506f4-19e7-4777-8767-f0efb84bcc1f" providerId="AD" clId="Web-{17624D00-E214-129E-B754-7889A3A2621B}" dt="2022-08-05T10:17:43.403" v="1" actId="1076"/>
          <ac:spMkLst>
            <pc:docMk/>
            <pc:sldMk cId="2839086809" sldId="262"/>
            <ac:spMk id="8" creationId="{2A463CFE-DA5B-6341-BEAE-A0CCD088C9F2}"/>
          </ac:spMkLst>
        </pc:spChg>
        <pc:spChg chg="mod">
          <ac:chgData name="Philippa Hartley" userId="S::phartley@careersandenterprise.co.uk::2a2506f4-19e7-4777-8767-f0efb84bcc1f" providerId="AD" clId="Web-{17624D00-E214-129E-B754-7889A3A2621B}" dt="2022-08-05T10:17:40.044" v="0" actId="1076"/>
          <ac:spMkLst>
            <pc:docMk/>
            <pc:sldMk cId="2839086809" sldId="262"/>
            <ac:spMk id="15" creationId="{2C24812E-F911-7847-B13C-AECDA1565763}"/>
          </ac:spMkLst>
        </pc:spChg>
      </pc:sldChg>
    </pc:docChg>
  </pc:docChgLst>
  <pc:docChgLst>
    <pc:chgData name="Philippa Hartley" userId="S::phartley@careersandenterprise.co.uk::2a2506f4-19e7-4777-8767-f0efb84bcc1f" providerId="AD" clId="Web-{8BB3C9EA-115D-C638-AD86-781DE8833D86}"/>
    <pc:docChg chg="modSld">
      <pc:chgData name="Philippa Hartley" userId="S::phartley@careersandenterprise.co.uk::2a2506f4-19e7-4777-8767-f0efb84bcc1f" providerId="AD" clId="Web-{8BB3C9EA-115D-C638-AD86-781DE8833D86}" dt="2022-07-24T12:49:16.397" v="2" actId="20577"/>
      <pc:docMkLst>
        <pc:docMk/>
      </pc:docMkLst>
      <pc:sldChg chg="modSp">
        <pc:chgData name="Philippa Hartley" userId="S::phartley@careersandenterprise.co.uk::2a2506f4-19e7-4777-8767-f0efb84bcc1f" providerId="AD" clId="Web-{8BB3C9EA-115D-C638-AD86-781DE8833D86}" dt="2022-07-24T12:49:16.397" v="2" actId="20577"/>
        <pc:sldMkLst>
          <pc:docMk/>
          <pc:sldMk cId="1177985098" sldId="334"/>
        </pc:sldMkLst>
        <pc:spChg chg="mod">
          <ac:chgData name="Philippa Hartley" userId="S::phartley@careersandenterprise.co.uk::2a2506f4-19e7-4777-8767-f0efb84bcc1f" providerId="AD" clId="Web-{8BB3C9EA-115D-C638-AD86-781DE8833D86}" dt="2022-07-24T12:49:16.397" v="2" actId="20577"/>
          <ac:spMkLst>
            <pc:docMk/>
            <pc:sldMk cId="1177985098" sldId="334"/>
            <ac:spMk id="15" creationId="{D8CA26B4-C8EB-74FE-BA93-9ECDB3A5FF2B}"/>
          </ac:spMkLst>
        </pc:spChg>
      </pc:sldChg>
    </pc:docChg>
  </pc:docChgLst>
  <pc:docChgLst>
    <pc:chgData name="Philippa Hartley" userId="S::phartley@careersandenterprise.co.uk::2a2506f4-19e7-4777-8767-f0efb84bcc1f" providerId="AD" clId="Web-{0B553E02-41AE-9E5A-7730-C225B01144A6}"/>
    <pc:docChg chg="modSld">
      <pc:chgData name="Philippa Hartley" userId="S::phartley@careersandenterprise.co.uk::2a2506f4-19e7-4777-8767-f0efb84bcc1f" providerId="AD" clId="Web-{0B553E02-41AE-9E5A-7730-C225B01144A6}" dt="2022-07-25T12:09:53.555" v="14" actId="20577"/>
      <pc:docMkLst>
        <pc:docMk/>
      </pc:docMkLst>
      <pc:sldChg chg="modSp">
        <pc:chgData name="Philippa Hartley" userId="S::phartley@careersandenterprise.co.uk::2a2506f4-19e7-4777-8767-f0efb84bcc1f" providerId="AD" clId="Web-{0B553E02-41AE-9E5A-7730-C225B01144A6}" dt="2022-07-25T12:09:53.555" v="14" actId="20577"/>
        <pc:sldMkLst>
          <pc:docMk/>
          <pc:sldMk cId="2908774329" sldId="265"/>
        </pc:sldMkLst>
        <pc:spChg chg="mod">
          <ac:chgData name="Philippa Hartley" userId="S::phartley@careersandenterprise.co.uk::2a2506f4-19e7-4777-8767-f0efb84bcc1f" providerId="AD" clId="Web-{0B553E02-41AE-9E5A-7730-C225B01144A6}" dt="2022-07-25T12:09:53.555" v="14" actId="20577"/>
          <ac:spMkLst>
            <pc:docMk/>
            <pc:sldMk cId="2908774329" sldId="265"/>
            <ac:spMk id="2" creationId="{CF8D53C1-6EFB-2D4E-BA80-9A9F2FCD68BC}"/>
          </ac:spMkLst>
        </pc:spChg>
      </pc:sldChg>
    </pc:docChg>
  </pc:docChgLst>
  <pc:docChgLst>
    <pc:chgData name="Philippa Hartley" userId="S::phartley@careersandenterprise.co.uk::2a2506f4-19e7-4777-8767-f0efb84bcc1f" providerId="AD" clId="Web-{4393EA23-AD1B-FAE1-90AE-AA8FD4CACF3E}"/>
    <pc:docChg chg="modSld">
      <pc:chgData name="Philippa Hartley" userId="S::phartley@careersandenterprise.co.uk::2a2506f4-19e7-4777-8767-f0efb84bcc1f" providerId="AD" clId="Web-{4393EA23-AD1B-FAE1-90AE-AA8FD4CACF3E}" dt="2022-07-26T07:07:24.840" v="108"/>
      <pc:docMkLst>
        <pc:docMk/>
      </pc:docMkLst>
      <pc:sldChg chg="addSp delSp modSp">
        <pc:chgData name="Philippa Hartley" userId="S::phartley@careersandenterprise.co.uk::2a2506f4-19e7-4777-8767-f0efb84bcc1f" providerId="AD" clId="Web-{4393EA23-AD1B-FAE1-90AE-AA8FD4CACF3E}" dt="2022-07-26T07:03:33.756" v="45" actId="1076"/>
        <pc:sldMkLst>
          <pc:docMk/>
          <pc:sldMk cId="1457694746" sldId="260"/>
        </pc:sldMkLst>
        <pc:picChg chg="del">
          <ac:chgData name="Philippa Hartley" userId="S::phartley@careersandenterprise.co.uk::2a2506f4-19e7-4777-8767-f0efb84bcc1f" providerId="AD" clId="Web-{4393EA23-AD1B-FAE1-90AE-AA8FD4CACF3E}" dt="2022-07-26T07:03:10.489" v="38"/>
          <ac:picMkLst>
            <pc:docMk/>
            <pc:sldMk cId="1457694746" sldId="260"/>
            <ac:picMk id="7" creationId="{D9A261F2-2721-B943-9BB0-B37005464F80}"/>
          </ac:picMkLst>
        </pc:picChg>
        <pc:picChg chg="del">
          <ac:chgData name="Philippa Hartley" userId="S::phartley@careersandenterprise.co.uk::2a2506f4-19e7-4777-8767-f0efb84bcc1f" providerId="AD" clId="Web-{4393EA23-AD1B-FAE1-90AE-AA8FD4CACF3E}" dt="2022-07-26T07:03:22.740" v="41"/>
          <ac:picMkLst>
            <pc:docMk/>
            <pc:sldMk cId="1457694746" sldId="260"/>
            <ac:picMk id="8" creationId="{F106B408-3093-C444-9D1F-16E47FC7588A}"/>
          </ac:picMkLst>
        </pc:picChg>
        <pc:picChg chg="del">
          <ac:chgData name="Philippa Hartley" userId="S::phartley@careersandenterprise.co.uk::2a2506f4-19e7-4777-8767-f0efb84bcc1f" providerId="AD" clId="Web-{4393EA23-AD1B-FAE1-90AE-AA8FD4CACF3E}" dt="2022-07-26T07:03:23.443" v="42"/>
          <ac:picMkLst>
            <pc:docMk/>
            <pc:sldMk cId="1457694746" sldId="260"/>
            <ac:picMk id="9" creationId="{67FB6AC5-B18F-9C46-9355-9A5813F77A7F}"/>
          </ac:picMkLst>
        </pc:picChg>
        <pc:picChg chg="del">
          <ac:chgData name="Philippa Hartley" userId="S::phartley@careersandenterprise.co.uk::2a2506f4-19e7-4777-8767-f0efb84bcc1f" providerId="AD" clId="Web-{4393EA23-AD1B-FAE1-90AE-AA8FD4CACF3E}" dt="2022-07-26T06:48:51.872" v="2"/>
          <ac:picMkLst>
            <pc:docMk/>
            <pc:sldMk cId="1457694746" sldId="260"/>
            <ac:picMk id="10" creationId="{D3197EC1-00ED-AD48-BAA0-03D72D6CE96C}"/>
          </ac:picMkLst>
        </pc:picChg>
        <pc:picChg chg="add mod">
          <ac:chgData name="Philippa Hartley" userId="S::phartley@careersandenterprise.co.uk::2a2506f4-19e7-4777-8767-f0efb84bcc1f" providerId="AD" clId="Web-{4393EA23-AD1B-FAE1-90AE-AA8FD4CACF3E}" dt="2022-07-26T06:48:55.450" v="3" actId="1076"/>
          <ac:picMkLst>
            <pc:docMk/>
            <pc:sldMk cId="1457694746" sldId="260"/>
            <ac:picMk id="11" creationId="{D7534F77-BA6D-BBB3-DDF2-9EA6BA2C432E}"/>
          </ac:picMkLst>
        </pc:picChg>
        <pc:picChg chg="add mod">
          <ac:chgData name="Philippa Hartley" userId="S::phartley@careersandenterprise.co.uk::2a2506f4-19e7-4777-8767-f0efb84bcc1f" providerId="AD" clId="Web-{4393EA23-AD1B-FAE1-90AE-AA8FD4CACF3E}" dt="2022-07-26T07:03:12.943" v="39" actId="1076"/>
          <ac:picMkLst>
            <pc:docMk/>
            <pc:sldMk cId="1457694746" sldId="260"/>
            <ac:picMk id="13" creationId="{9486CC49-6062-BA48-19DA-452BA4CAB6CA}"/>
          </ac:picMkLst>
        </pc:picChg>
        <pc:picChg chg="add mod">
          <ac:chgData name="Philippa Hartley" userId="S::phartley@careersandenterprise.co.uk::2a2506f4-19e7-4777-8767-f0efb84bcc1f" providerId="AD" clId="Web-{4393EA23-AD1B-FAE1-90AE-AA8FD4CACF3E}" dt="2022-07-26T07:03:25.568" v="43" actId="1076"/>
          <ac:picMkLst>
            <pc:docMk/>
            <pc:sldMk cId="1457694746" sldId="260"/>
            <ac:picMk id="14" creationId="{0EE15B97-28C3-B084-5A37-98B6C0A9368D}"/>
          </ac:picMkLst>
        </pc:picChg>
        <pc:picChg chg="add mod">
          <ac:chgData name="Philippa Hartley" userId="S::phartley@careersandenterprise.co.uk::2a2506f4-19e7-4777-8767-f0efb84bcc1f" providerId="AD" clId="Web-{4393EA23-AD1B-FAE1-90AE-AA8FD4CACF3E}" dt="2022-07-26T07:03:33.756" v="45" actId="1076"/>
          <ac:picMkLst>
            <pc:docMk/>
            <pc:sldMk cId="1457694746" sldId="260"/>
            <ac:picMk id="15" creationId="{DF83B0F7-0BBB-0694-44C3-2A228853CA33}"/>
          </ac:picMkLst>
        </pc:picChg>
      </pc:sldChg>
      <pc:sldChg chg="addSp delSp modSp">
        <pc:chgData name="Philippa Hartley" userId="S::phartley@careersandenterprise.co.uk::2a2506f4-19e7-4777-8767-f0efb84bcc1f" providerId="AD" clId="Web-{4393EA23-AD1B-FAE1-90AE-AA8FD4CACF3E}" dt="2022-07-26T07:06:10.666" v="87"/>
        <pc:sldMkLst>
          <pc:docMk/>
          <pc:sldMk cId="0" sldId="264"/>
        </pc:sldMkLst>
        <pc:picChg chg="add mod ord">
          <ac:chgData name="Philippa Hartley" userId="S::phartley@careersandenterprise.co.uk::2a2506f4-19e7-4777-8767-f0efb84bcc1f" providerId="AD" clId="Web-{4393EA23-AD1B-FAE1-90AE-AA8FD4CACF3E}" dt="2022-07-26T07:05:56.541" v="83"/>
          <ac:picMkLst>
            <pc:docMk/>
            <pc:sldMk cId="0" sldId="264"/>
            <ac:picMk id="4" creationId="{CBA86B64-161F-889C-58C1-D16209870CDA}"/>
          </ac:picMkLst>
        </pc:picChg>
        <pc:picChg chg="add mod ord">
          <ac:chgData name="Philippa Hartley" userId="S::phartley@careersandenterprise.co.uk::2a2506f4-19e7-4777-8767-f0efb84bcc1f" providerId="AD" clId="Web-{4393EA23-AD1B-FAE1-90AE-AA8FD4CACF3E}" dt="2022-07-26T07:05:28.353" v="74"/>
          <ac:picMkLst>
            <pc:docMk/>
            <pc:sldMk cId="0" sldId="264"/>
            <ac:picMk id="8" creationId="{C7370E33-49BA-BFC1-ED2F-F955CAC6AF67}"/>
          </ac:picMkLst>
        </pc:picChg>
        <pc:picChg chg="add mod ord">
          <ac:chgData name="Philippa Hartley" userId="S::phartley@careersandenterprise.co.uk::2a2506f4-19e7-4777-8767-f0efb84bcc1f" providerId="AD" clId="Web-{4393EA23-AD1B-FAE1-90AE-AA8FD4CACF3E}" dt="2022-07-26T07:05:41.009" v="78"/>
          <ac:picMkLst>
            <pc:docMk/>
            <pc:sldMk cId="0" sldId="264"/>
            <ac:picMk id="10" creationId="{64330C98-C6FD-63DA-EE5F-38E9EBF10948}"/>
          </ac:picMkLst>
        </pc:picChg>
        <pc:picChg chg="add mod ord">
          <ac:chgData name="Philippa Hartley" userId="S::phartley@careersandenterprise.co.uk::2a2506f4-19e7-4777-8767-f0efb84bcc1f" providerId="AD" clId="Web-{4393EA23-AD1B-FAE1-90AE-AA8FD4CACF3E}" dt="2022-07-26T07:05:53.619" v="82"/>
          <ac:picMkLst>
            <pc:docMk/>
            <pc:sldMk cId="0" sldId="264"/>
            <ac:picMk id="12" creationId="{6625F121-66AE-DD55-6502-0142A1A8746B}"/>
          </ac:picMkLst>
        </pc:picChg>
        <pc:picChg chg="add mod ord">
          <ac:chgData name="Philippa Hartley" userId="S::phartley@careersandenterprise.co.uk::2a2506f4-19e7-4777-8767-f0efb84bcc1f" providerId="AD" clId="Web-{4393EA23-AD1B-FAE1-90AE-AA8FD4CACF3E}" dt="2022-07-26T07:06:10.666" v="87"/>
          <ac:picMkLst>
            <pc:docMk/>
            <pc:sldMk cId="0" sldId="264"/>
            <ac:picMk id="14" creationId="{B2A7CBF7-1B0B-8606-172D-05EDFB259CAD}"/>
          </ac:picMkLst>
        </pc:picChg>
        <pc:picChg chg="del">
          <ac:chgData name="Philippa Hartley" userId="S::phartley@careersandenterprise.co.uk::2a2506f4-19e7-4777-8767-f0efb84bcc1f" providerId="AD" clId="Web-{4393EA23-AD1B-FAE1-90AE-AA8FD4CACF3E}" dt="2022-07-26T07:05:12.837" v="69"/>
          <ac:picMkLst>
            <pc:docMk/>
            <pc:sldMk cId="0" sldId="264"/>
            <ac:picMk id="207" creationId="{00000000-0000-0000-0000-000000000000}"/>
          </ac:picMkLst>
        </pc:picChg>
        <pc:picChg chg="del">
          <ac:chgData name="Philippa Hartley" userId="S::phartley@careersandenterprise.co.uk::2a2506f4-19e7-4777-8767-f0efb84bcc1f" providerId="AD" clId="Web-{4393EA23-AD1B-FAE1-90AE-AA8FD4CACF3E}" dt="2022-07-26T07:05:17.462" v="71"/>
          <ac:picMkLst>
            <pc:docMk/>
            <pc:sldMk cId="0" sldId="264"/>
            <ac:picMk id="208" creationId="{00000000-0000-0000-0000-000000000000}"/>
          </ac:picMkLst>
        </pc:picChg>
        <pc:picChg chg="del">
          <ac:chgData name="Philippa Hartley" userId="S::phartley@careersandenterprise.co.uk::2a2506f4-19e7-4777-8767-f0efb84bcc1f" providerId="AD" clId="Web-{4393EA23-AD1B-FAE1-90AE-AA8FD4CACF3E}" dt="2022-07-26T07:05:29.415" v="75"/>
          <ac:picMkLst>
            <pc:docMk/>
            <pc:sldMk cId="0" sldId="264"/>
            <ac:picMk id="209" creationId="{00000000-0000-0000-0000-000000000000}"/>
          </ac:picMkLst>
        </pc:picChg>
        <pc:picChg chg="del">
          <ac:chgData name="Philippa Hartley" userId="S::phartley@careersandenterprise.co.uk::2a2506f4-19e7-4777-8767-f0efb84bcc1f" providerId="AD" clId="Web-{4393EA23-AD1B-FAE1-90AE-AA8FD4CACF3E}" dt="2022-07-26T07:05:41.994" v="79"/>
          <ac:picMkLst>
            <pc:docMk/>
            <pc:sldMk cId="0" sldId="264"/>
            <ac:picMk id="210" creationId="{00000000-0000-0000-0000-000000000000}"/>
          </ac:picMkLst>
        </pc:picChg>
        <pc:picChg chg="del">
          <ac:chgData name="Philippa Hartley" userId="S::phartley@careersandenterprise.co.uk::2a2506f4-19e7-4777-8767-f0efb84bcc1f" providerId="AD" clId="Web-{4393EA23-AD1B-FAE1-90AE-AA8FD4CACF3E}" dt="2022-07-26T07:05:58.197" v="84"/>
          <ac:picMkLst>
            <pc:docMk/>
            <pc:sldMk cId="0" sldId="264"/>
            <ac:picMk id="211" creationId="{00000000-0000-0000-0000-000000000000}"/>
          </ac:picMkLst>
        </pc:picChg>
      </pc:sldChg>
      <pc:sldChg chg="addSp delSp modSp">
        <pc:chgData name="Philippa Hartley" userId="S::phartley@careersandenterprise.co.uk::2a2506f4-19e7-4777-8767-f0efb84bcc1f" providerId="AD" clId="Web-{4393EA23-AD1B-FAE1-90AE-AA8FD4CACF3E}" dt="2022-07-26T07:02:50.958" v="34" actId="1076"/>
        <pc:sldMkLst>
          <pc:docMk/>
          <pc:sldMk cId="1177985098" sldId="334"/>
        </pc:sldMkLst>
        <pc:picChg chg="add mod">
          <ac:chgData name="Philippa Hartley" userId="S::phartley@careersandenterprise.co.uk::2a2506f4-19e7-4777-8767-f0efb84bcc1f" providerId="AD" clId="Web-{4393EA23-AD1B-FAE1-90AE-AA8FD4CACF3E}" dt="2022-07-26T07:01:22.690" v="10" actId="1076"/>
          <ac:picMkLst>
            <pc:docMk/>
            <pc:sldMk cId="1177985098" sldId="334"/>
            <ac:picMk id="10" creationId="{2FB14D47-C2E2-5AA7-0F4E-FF2CEF59C2E3}"/>
          </ac:picMkLst>
        </pc:picChg>
        <pc:picChg chg="del">
          <ac:chgData name="Philippa Hartley" userId="S::phartley@careersandenterprise.co.uk::2a2506f4-19e7-4777-8767-f0efb84bcc1f" providerId="AD" clId="Web-{4393EA23-AD1B-FAE1-90AE-AA8FD4CACF3E}" dt="2022-07-26T07:02:02.425" v="21"/>
          <ac:picMkLst>
            <pc:docMk/>
            <pc:sldMk cId="1177985098" sldId="334"/>
            <ac:picMk id="14" creationId="{A38011E4-C0EE-544A-B40C-16BBCFB55DD3}"/>
          </ac:picMkLst>
        </pc:picChg>
        <pc:picChg chg="del">
          <ac:chgData name="Philippa Hartley" userId="S::phartley@careersandenterprise.co.uk::2a2506f4-19e7-4777-8767-f0efb84bcc1f" providerId="AD" clId="Web-{4393EA23-AD1B-FAE1-90AE-AA8FD4CACF3E}" dt="2022-07-26T07:02:08.253" v="23"/>
          <ac:picMkLst>
            <pc:docMk/>
            <pc:sldMk cId="1177985098" sldId="334"/>
            <ac:picMk id="16" creationId="{061A9085-2194-9C49-BD46-1DA94C81D11B}"/>
          </ac:picMkLst>
        </pc:picChg>
        <pc:picChg chg="del">
          <ac:chgData name="Philippa Hartley" userId="S::phartley@careersandenterprise.co.uk::2a2506f4-19e7-4777-8767-f0efb84bcc1f" providerId="AD" clId="Web-{4393EA23-AD1B-FAE1-90AE-AA8FD4CACF3E}" dt="2022-07-26T07:02:08.956" v="24"/>
          <ac:picMkLst>
            <pc:docMk/>
            <pc:sldMk cId="1177985098" sldId="334"/>
            <ac:picMk id="20" creationId="{DF3DCF91-0951-FE46-B404-88CDB80352CB}"/>
          </ac:picMkLst>
        </pc:picChg>
        <pc:picChg chg="del">
          <ac:chgData name="Philippa Hartley" userId="S::phartley@careersandenterprise.co.uk::2a2506f4-19e7-4777-8767-f0efb84bcc1f" providerId="AD" clId="Web-{4393EA23-AD1B-FAE1-90AE-AA8FD4CACF3E}" dt="2022-07-26T07:01:19.236" v="9"/>
          <ac:picMkLst>
            <pc:docMk/>
            <pc:sldMk cId="1177985098" sldId="334"/>
            <ac:picMk id="21" creationId="{9F154995-BB1F-7C48-B38D-6CE6B4D65CD8}"/>
          </ac:picMkLst>
        </pc:picChg>
        <pc:picChg chg="del">
          <ac:chgData name="Philippa Hartley" userId="S::phartley@careersandenterprise.co.uk::2a2506f4-19e7-4777-8767-f0efb84bcc1f" providerId="AD" clId="Web-{4393EA23-AD1B-FAE1-90AE-AA8FD4CACF3E}" dt="2022-07-26T07:01:51.706" v="17"/>
          <ac:picMkLst>
            <pc:docMk/>
            <pc:sldMk cId="1177985098" sldId="334"/>
            <ac:picMk id="22" creationId="{6BB5FEE6-BB0F-484A-895E-385CAF80AF20}"/>
          </ac:picMkLst>
        </pc:picChg>
        <pc:picChg chg="del">
          <ac:chgData name="Philippa Hartley" userId="S::phartley@careersandenterprise.co.uk::2a2506f4-19e7-4777-8767-f0efb84bcc1f" providerId="AD" clId="Web-{4393EA23-AD1B-FAE1-90AE-AA8FD4CACF3E}" dt="2022-07-26T07:02:09.785" v="25"/>
          <ac:picMkLst>
            <pc:docMk/>
            <pc:sldMk cId="1177985098" sldId="334"/>
            <ac:picMk id="23" creationId="{C012BE38-9F76-B848-A2F8-0D27D11F3964}"/>
          </ac:picMkLst>
        </pc:picChg>
        <pc:picChg chg="del">
          <ac:chgData name="Philippa Hartley" userId="S::phartley@careersandenterprise.co.uk::2a2506f4-19e7-4777-8767-f0efb84bcc1f" providerId="AD" clId="Web-{4393EA23-AD1B-FAE1-90AE-AA8FD4CACF3E}" dt="2022-07-26T07:02:10.581" v="26"/>
          <ac:picMkLst>
            <pc:docMk/>
            <pc:sldMk cId="1177985098" sldId="334"/>
            <ac:picMk id="24" creationId="{B910A05B-890F-F041-96F4-A1610721CBDF}"/>
          </ac:picMkLst>
        </pc:picChg>
        <pc:picChg chg="add del">
          <ac:chgData name="Philippa Hartley" userId="S::phartley@careersandenterprise.co.uk::2a2506f4-19e7-4777-8767-f0efb84bcc1f" providerId="AD" clId="Web-{4393EA23-AD1B-FAE1-90AE-AA8FD4CACF3E}" dt="2022-07-26T07:01:40.362" v="14"/>
          <ac:picMkLst>
            <pc:docMk/>
            <pc:sldMk cId="1177985098" sldId="334"/>
            <ac:picMk id="27" creationId="{F531E3D7-BFB4-BDC2-7D6B-BB4E674A86B5}"/>
          </ac:picMkLst>
        </pc:picChg>
        <pc:picChg chg="add del">
          <ac:chgData name="Philippa Hartley" userId="S::phartley@careersandenterprise.co.uk::2a2506f4-19e7-4777-8767-f0efb84bcc1f" providerId="AD" clId="Web-{4393EA23-AD1B-FAE1-90AE-AA8FD4CACF3E}" dt="2022-07-26T07:01:38.159" v="13"/>
          <ac:picMkLst>
            <pc:docMk/>
            <pc:sldMk cId="1177985098" sldId="334"/>
            <ac:picMk id="29" creationId="{3CC869D2-D7C8-6FC3-F963-9D053EB52EBF}"/>
          </ac:picMkLst>
        </pc:picChg>
        <pc:picChg chg="add mod">
          <ac:chgData name="Philippa Hartley" userId="S::phartley@careersandenterprise.co.uk::2a2506f4-19e7-4777-8767-f0efb84bcc1f" providerId="AD" clId="Web-{4393EA23-AD1B-FAE1-90AE-AA8FD4CACF3E}" dt="2022-07-26T07:01:54.519" v="18" actId="1076"/>
          <ac:picMkLst>
            <pc:docMk/>
            <pc:sldMk cId="1177985098" sldId="334"/>
            <ac:picMk id="30" creationId="{3CAB664D-E6CE-48FF-1CE2-CC729B6DBC7B}"/>
          </ac:picMkLst>
        </pc:picChg>
        <pc:picChg chg="add mod">
          <ac:chgData name="Philippa Hartley" userId="S::phartley@careersandenterprise.co.uk::2a2506f4-19e7-4777-8767-f0efb84bcc1f" providerId="AD" clId="Web-{4393EA23-AD1B-FAE1-90AE-AA8FD4CACF3E}" dt="2022-07-26T07:02:05.956" v="22" actId="1076"/>
          <ac:picMkLst>
            <pc:docMk/>
            <pc:sldMk cId="1177985098" sldId="334"/>
            <ac:picMk id="31" creationId="{8A9914C8-B416-0A3E-5E9D-2FD74A7144B9}"/>
          </ac:picMkLst>
        </pc:picChg>
        <pc:picChg chg="add mod">
          <ac:chgData name="Philippa Hartley" userId="S::phartley@careersandenterprise.co.uk::2a2506f4-19e7-4777-8767-f0efb84bcc1f" providerId="AD" clId="Web-{4393EA23-AD1B-FAE1-90AE-AA8FD4CACF3E}" dt="2022-07-26T07:02:30.770" v="30" actId="1076"/>
          <ac:picMkLst>
            <pc:docMk/>
            <pc:sldMk cId="1177985098" sldId="334"/>
            <ac:picMk id="32" creationId="{5F19D844-84F1-9F47-B3AB-CD70BD3F621B}"/>
          </ac:picMkLst>
        </pc:picChg>
        <pc:picChg chg="add mod">
          <ac:chgData name="Philippa Hartley" userId="S::phartley@careersandenterprise.co.uk::2a2506f4-19e7-4777-8767-f0efb84bcc1f" providerId="AD" clId="Web-{4393EA23-AD1B-FAE1-90AE-AA8FD4CACF3E}" dt="2022-07-26T07:02:26.676" v="29" actId="1076"/>
          <ac:picMkLst>
            <pc:docMk/>
            <pc:sldMk cId="1177985098" sldId="334"/>
            <ac:picMk id="33" creationId="{F4AF7630-DF29-673E-D281-BE621690F12D}"/>
          </ac:picMkLst>
        </pc:picChg>
        <pc:picChg chg="add mod">
          <ac:chgData name="Philippa Hartley" userId="S::phartley@careersandenterprise.co.uk::2a2506f4-19e7-4777-8767-f0efb84bcc1f" providerId="AD" clId="Web-{4393EA23-AD1B-FAE1-90AE-AA8FD4CACF3E}" dt="2022-07-26T07:02:42.582" v="32" actId="1076"/>
          <ac:picMkLst>
            <pc:docMk/>
            <pc:sldMk cId="1177985098" sldId="334"/>
            <ac:picMk id="34" creationId="{CF12E15B-E000-5F7C-B1A7-CF17DB0CCF27}"/>
          </ac:picMkLst>
        </pc:picChg>
        <pc:picChg chg="add mod">
          <ac:chgData name="Philippa Hartley" userId="S::phartley@careersandenterprise.co.uk::2a2506f4-19e7-4777-8767-f0efb84bcc1f" providerId="AD" clId="Web-{4393EA23-AD1B-FAE1-90AE-AA8FD4CACF3E}" dt="2022-07-26T07:02:50.958" v="34" actId="1076"/>
          <ac:picMkLst>
            <pc:docMk/>
            <pc:sldMk cId="1177985098" sldId="334"/>
            <ac:picMk id="35" creationId="{B5E0EF46-FDC7-F297-3E1F-F7F935ACC818}"/>
          </ac:picMkLst>
        </pc:picChg>
      </pc:sldChg>
      <pc:sldChg chg="addSp delSp modSp">
        <pc:chgData name="Philippa Hartley" userId="S::phartley@careersandenterprise.co.uk::2a2506f4-19e7-4777-8767-f0efb84bcc1f" providerId="AD" clId="Web-{4393EA23-AD1B-FAE1-90AE-AA8FD4CACF3E}" dt="2022-07-26T07:04:57.680" v="66"/>
        <pc:sldMkLst>
          <pc:docMk/>
          <pc:sldMk cId="0" sldId="335"/>
        </pc:sldMkLst>
        <pc:picChg chg="add mod ord">
          <ac:chgData name="Philippa Hartley" userId="S::phartley@careersandenterprise.co.uk::2a2506f4-19e7-4777-8767-f0efb84bcc1f" providerId="AD" clId="Web-{4393EA23-AD1B-FAE1-90AE-AA8FD4CACF3E}" dt="2022-07-26T07:03:58.616" v="50"/>
          <ac:picMkLst>
            <pc:docMk/>
            <pc:sldMk cId="0" sldId="335"/>
            <ac:picMk id="4" creationId="{6D736ECE-1532-46D4-ED23-2A0FFDD5F8E0}"/>
          </ac:picMkLst>
        </pc:picChg>
        <pc:picChg chg="add mod ord">
          <ac:chgData name="Philippa Hartley" userId="S::phartley@careersandenterprise.co.uk::2a2506f4-19e7-4777-8767-f0efb84bcc1f" providerId="AD" clId="Web-{4393EA23-AD1B-FAE1-90AE-AA8FD4CACF3E}" dt="2022-07-26T07:04:15.741" v="54"/>
          <ac:picMkLst>
            <pc:docMk/>
            <pc:sldMk cId="0" sldId="335"/>
            <ac:picMk id="6" creationId="{A7580113-A3C8-097F-218A-0D938C8D00E3}"/>
          </ac:picMkLst>
        </pc:picChg>
        <pc:picChg chg="add mod ord">
          <ac:chgData name="Philippa Hartley" userId="S::phartley@careersandenterprise.co.uk::2a2506f4-19e7-4777-8767-f0efb84bcc1f" providerId="AD" clId="Web-{4393EA23-AD1B-FAE1-90AE-AA8FD4CACF3E}" dt="2022-07-26T07:04:29.913" v="58"/>
          <ac:picMkLst>
            <pc:docMk/>
            <pc:sldMk cId="0" sldId="335"/>
            <ac:picMk id="8" creationId="{7C1FA8F6-B292-D4F6-6A78-5A0D4E4545BB}"/>
          </ac:picMkLst>
        </pc:picChg>
        <pc:picChg chg="add mod ord">
          <ac:chgData name="Philippa Hartley" userId="S::phartley@careersandenterprise.co.uk::2a2506f4-19e7-4777-8767-f0efb84bcc1f" providerId="AD" clId="Web-{4393EA23-AD1B-FAE1-90AE-AA8FD4CACF3E}" dt="2022-07-26T07:04:41.570" v="62"/>
          <ac:picMkLst>
            <pc:docMk/>
            <pc:sldMk cId="0" sldId="335"/>
            <ac:picMk id="9" creationId="{230289F1-6BD9-9D2D-0587-EA1FF905B281}"/>
          </ac:picMkLst>
        </pc:picChg>
        <pc:picChg chg="add mod ord">
          <ac:chgData name="Philippa Hartley" userId="S::phartley@careersandenterprise.co.uk::2a2506f4-19e7-4777-8767-f0efb84bcc1f" providerId="AD" clId="Web-{4393EA23-AD1B-FAE1-90AE-AA8FD4CACF3E}" dt="2022-07-26T07:04:57.680" v="66"/>
          <ac:picMkLst>
            <pc:docMk/>
            <pc:sldMk cId="0" sldId="335"/>
            <ac:picMk id="10" creationId="{FAE51C2C-DBA9-D9B3-3A88-C0FE1B57045B}"/>
          </ac:picMkLst>
        </pc:picChg>
        <pc:picChg chg="del">
          <ac:chgData name="Philippa Hartley" userId="S::phartley@careersandenterprise.co.uk::2a2506f4-19e7-4777-8767-f0efb84bcc1f" providerId="AD" clId="Web-{4393EA23-AD1B-FAE1-90AE-AA8FD4CACF3E}" dt="2022-07-26T07:03:50.616" v="48"/>
          <ac:picMkLst>
            <pc:docMk/>
            <pc:sldMk cId="0" sldId="335"/>
            <ac:picMk id="183" creationId="{00000000-0000-0000-0000-000000000000}"/>
          </ac:picMkLst>
        </pc:picChg>
        <pc:picChg chg="del">
          <ac:chgData name="Philippa Hartley" userId="S::phartley@careersandenterprise.co.uk::2a2506f4-19e7-4777-8767-f0efb84bcc1f" providerId="AD" clId="Web-{4393EA23-AD1B-FAE1-90AE-AA8FD4CACF3E}" dt="2022-07-26T07:04:07.319" v="52"/>
          <ac:picMkLst>
            <pc:docMk/>
            <pc:sldMk cId="0" sldId="335"/>
            <ac:picMk id="184" creationId="{00000000-0000-0000-0000-000000000000}"/>
          </ac:picMkLst>
        </pc:picChg>
        <pc:picChg chg="del">
          <ac:chgData name="Philippa Hartley" userId="S::phartley@careersandenterprise.co.uk::2a2506f4-19e7-4777-8767-f0efb84bcc1f" providerId="AD" clId="Web-{4393EA23-AD1B-FAE1-90AE-AA8FD4CACF3E}" dt="2022-07-26T07:04:17.569" v="55"/>
          <ac:picMkLst>
            <pc:docMk/>
            <pc:sldMk cId="0" sldId="335"/>
            <ac:picMk id="185" creationId="{00000000-0000-0000-0000-000000000000}"/>
          </ac:picMkLst>
        </pc:picChg>
        <pc:picChg chg="del">
          <ac:chgData name="Philippa Hartley" userId="S::phartley@careersandenterprise.co.uk::2a2506f4-19e7-4777-8767-f0efb84bcc1f" providerId="AD" clId="Web-{4393EA23-AD1B-FAE1-90AE-AA8FD4CACF3E}" dt="2022-07-26T07:04:31.226" v="59"/>
          <ac:picMkLst>
            <pc:docMk/>
            <pc:sldMk cId="0" sldId="335"/>
            <ac:picMk id="186" creationId="{00000000-0000-0000-0000-000000000000}"/>
          </ac:picMkLst>
        </pc:picChg>
        <pc:picChg chg="del">
          <ac:chgData name="Philippa Hartley" userId="S::phartley@careersandenterprise.co.uk::2a2506f4-19e7-4777-8767-f0efb84bcc1f" providerId="AD" clId="Web-{4393EA23-AD1B-FAE1-90AE-AA8FD4CACF3E}" dt="2022-07-26T07:04:42.398" v="63"/>
          <ac:picMkLst>
            <pc:docMk/>
            <pc:sldMk cId="0" sldId="335"/>
            <ac:picMk id="187" creationId="{00000000-0000-0000-0000-000000000000}"/>
          </ac:picMkLst>
        </pc:picChg>
      </pc:sldChg>
      <pc:sldChg chg="addSp delSp modSp">
        <pc:chgData name="Philippa Hartley" userId="S::phartley@careersandenterprise.co.uk::2a2506f4-19e7-4777-8767-f0efb84bcc1f" providerId="AD" clId="Web-{4393EA23-AD1B-FAE1-90AE-AA8FD4CACF3E}" dt="2022-07-26T07:07:24.840" v="108"/>
        <pc:sldMkLst>
          <pc:docMk/>
          <pc:sldMk cId="0" sldId="336"/>
        </pc:sldMkLst>
        <pc:picChg chg="add ord">
          <ac:chgData name="Philippa Hartley" userId="S::phartley@careersandenterprise.co.uk::2a2506f4-19e7-4777-8767-f0efb84bcc1f" providerId="AD" clId="Web-{4393EA23-AD1B-FAE1-90AE-AA8FD4CACF3E}" dt="2022-07-26T07:06:28.901" v="91"/>
          <ac:picMkLst>
            <pc:docMk/>
            <pc:sldMk cId="0" sldId="336"/>
            <ac:picMk id="4" creationId="{37C453A1-7082-6E73-E3DC-8BE7848796BE}"/>
          </ac:picMkLst>
        </pc:picChg>
        <pc:picChg chg="add mod ord">
          <ac:chgData name="Philippa Hartley" userId="S::phartley@careersandenterprise.co.uk::2a2506f4-19e7-4777-8767-f0efb84bcc1f" providerId="AD" clId="Web-{4393EA23-AD1B-FAE1-90AE-AA8FD4CACF3E}" dt="2022-07-26T07:06:42.714" v="94"/>
          <ac:picMkLst>
            <pc:docMk/>
            <pc:sldMk cId="0" sldId="336"/>
            <ac:picMk id="8" creationId="{84F2B117-89B7-7543-3B57-E42498F46616}"/>
          </ac:picMkLst>
        </pc:picChg>
        <pc:picChg chg="add mod ord">
          <ac:chgData name="Philippa Hartley" userId="S::phartley@careersandenterprise.co.uk::2a2506f4-19e7-4777-8767-f0efb84bcc1f" providerId="AD" clId="Web-{4393EA23-AD1B-FAE1-90AE-AA8FD4CACF3E}" dt="2022-07-26T07:06:56.046" v="99"/>
          <ac:picMkLst>
            <pc:docMk/>
            <pc:sldMk cId="0" sldId="336"/>
            <ac:picMk id="10" creationId="{9D04C288-F46D-FC09-9CB0-41815D16806D}"/>
          </ac:picMkLst>
        </pc:picChg>
        <pc:picChg chg="add mod ord">
          <ac:chgData name="Philippa Hartley" userId="S::phartley@careersandenterprise.co.uk::2a2506f4-19e7-4777-8767-f0efb84bcc1f" providerId="AD" clId="Web-{4393EA23-AD1B-FAE1-90AE-AA8FD4CACF3E}" dt="2022-07-26T07:07:07.621" v="102"/>
          <ac:picMkLst>
            <pc:docMk/>
            <pc:sldMk cId="0" sldId="336"/>
            <ac:picMk id="12" creationId="{9D013A25-0B10-FF85-42D9-C38F1945E884}"/>
          </ac:picMkLst>
        </pc:picChg>
        <pc:picChg chg="add mod ord">
          <ac:chgData name="Philippa Hartley" userId="S::phartley@careersandenterprise.co.uk::2a2506f4-19e7-4777-8767-f0efb84bcc1f" providerId="AD" clId="Web-{4393EA23-AD1B-FAE1-90AE-AA8FD4CACF3E}" dt="2022-07-26T07:07:24.840" v="108"/>
          <ac:picMkLst>
            <pc:docMk/>
            <pc:sldMk cId="0" sldId="336"/>
            <ac:picMk id="14" creationId="{6E867030-E25A-8EAB-3925-BAD90E62077A}"/>
          </ac:picMkLst>
        </pc:picChg>
        <pc:picChg chg="del">
          <ac:chgData name="Philippa Hartley" userId="S::phartley@careersandenterprise.co.uk::2a2506f4-19e7-4777-8767-f0efb84bcc1f" providerId="AD" clId="Web-{4393EA23-AD1B-FAE1-90AE-AA8FD4CACF3E}" dt="2022-07-26T07:06:17.854" v="88"/>
          <ac:picMkLst>
            <pc:docMk/>
            <pc:sldMk cId="0" sldId="336"/>
            <ac:picMk id="231" creationId="{00000000-0000-0000-0000-000000000000}"/>
          </ac:picMkLst>
        </pc:picChg>
        <pc:picChg chg="del">
          <ac:chgData name="Philippa Hartley" userId="S::phartley@careersandenterprise.co.uk::2a2506f4-19e7-4777-8767-f0efb84bcc1f" providerId="AD" clId="Web-{4393EA23-AD1B-FAE1-90AE-AA8FD4CACF3E}" dt="2022-07-26T07:06:46.120" v="96"/>
          <ac:picMkLst>
            <pc:docMk/>
            <pc:sldMk cId="0" sldId="336"/>
            <ac:picMk id="232" creationId="{00000000-0000-0000-0000-000000000000}"/>
          </ac:picMkLst>
        </pc:picChg>
        <pc:picChg chg="del">
          <ac:chgData name="Philippa Hartley" userId="S::phartley@careersandenterprise.co.uk::2a2506f4-19e7-4777-8767-f0efb84bcc1f" providerId="AD" clId="Web-{4393EA23-AD1B-FAE1-90AE-AA8FD4CACF3E}" dt="2022-07-26T07:07:08.652" v="103"/>
          <ac:picMkLst>
            <pc:docMk/>
            <pc:sldMk cId="0" sldId="336"/>
            <ac:picMk id="233" creationId="{00000000-0000-0000-0000-000000000000}"/>
          </ac:picMkLst>
        </pc:picChg>
        <pc:picChg chg="del">
          <ac:chgData name="Philippa Hartley" userId="S::phartley@careersandenterprise.co.uk::2a2506f4-19e7-4777-8767-f0efb84bcc1f" providerId="AD" clId="Web-{4393EA23-AD1B-FAE1-90AE-AA8FD4CACF3E}" dt="2022-07-26T07:06:44.105" v="95"/>
          <ac:picMkLst>
            <pc:docMk/>
            <pc:sldMk cId="0" sldId="336"/>
            <ac:picMk id="234" creationId="{00000000-0000-0000-0000-000000000000}"/>
          </ac:picMkLst>
        </pc:picChg>
        <pc:picChg chg="del">
          <ac:chgData name="Philippa Hartley" userId="S::phartley@careersandenterprise.co.uk::2a2506f4-19e7-4777-8767-f0efb84bcc1f" providerId="AD" clId="Web-{4393EA23-AD1B-FAE1-90AE-AA8FD4CACF3E}" dt="2022-07-26T07:06:19.588" v="89"/>
          <ac:picMkLst>
            <pc:docMk/>
            <pc:sldMk cId="0" sldId="336"/>
            <ac:picMk id="235" creationId="{00000000-0000-0000-0000-000000000000}"/>
          </ac:picMkLst>
        </pc:picChg>
      </pc:sldChg>
    </pc:docChg>
  </pc:docChgLst>
  <pc:docChgLst>
    <pc:chgData name="Philippa Hartley" userId="S::phartley@careersandenterprise.co.uk::2a2506f4-19e7-4777-8767-f0efb84bcc1f" providerId="AD" clId="Web-{31B5F1E1-3DEF-F3EC-1836-D16AAB9E1518}"/>
    <pc:docChg chg="modSld">
      <pc:chgData name="Philippa Hartley" userId="S::phartley@careersandenterprise.co.uk::2a2506f4-19e7-4777-8767-f0efb84bcc1f" providerId="AD" clId="Web-{31B5F1E1-3DEF-F3EC-1836-D16AAB9E1518}" dt="2022-08-23T15:36:55.064" v="0" actId="20577"/>
      <pc:docMkLst>
        <pc:docMk/>
      </pc:docMkLst>
      <pc:sldChg chg="modSp">
        <pc:chgData name="Philippa Hartley" userId="S::phartley@careersandenterprise.co.uk::2a2506f4-19e7-4777-8767-f0efb84bcc1f" providerId="AD" clId="Web-{31B5F1E1-3DEF-F3EC-1836-D16AAB9E1518}" dt="2022-08-23T15:36:55.064" v="0" actId="20577"/>
        <pc:sldMkLst>
          <pc:docMk/>
          <pc:sldMk cId="2436114218" sldId="267"/>
        </pc:sldMkLst>
        <pc:spChg chg="mod">
          <ac:chgData name="Philippa Hartley" userId="S::phartley@careersandenterprise.co.uk::2a2506f4-19e7-4777-8767-f0efb84bcc1f" providerId="AD" clId="Web-{31B5F1E1-3DEF-F3EC-1836-D16AAB9E1518}" dt="2022-08-23T15:36:55.064" v="0" actId="20577"/>
          <ac:spMkLst>
            <pc:docMk/>
            <pc:sldMk cId="2436114218" sldId="267"/>
            <ac:spMk id="12" creationId="{60E02FE2-58BF-AA5E-5DC3-D3ABA74C812E}"/>
          </ac:spMkLst>
        </pc:spChg>
      </pc:sldChg>
    </pc:docChg>
  </pc:docChgLst>
  <pc:docChgLst>
    <pc:chgData name="Philippa Hartley" userId="S::phartley@careersandenterprise.co.uk::2a2506f4-19e7-4777-8767-f0efb84bcc1f" providerId="AD" clId="Web-{C0176CEE-AA38-C3BD-9D98-337623AE7D04}"/>
    <pc:docChg chg="modSld">
      <pc:chgData name="Philippa Hartley" userId="S::phartley@careersandenterprise.co.uk::2a2506f4-19e7-4777-8767-f0efb84bcc1f" providerId="AD" clId="Web-{C0176CEE-AA38-C3BD-9D98-337623AE7D04}" dt="2022-07-06T09:53:07.802" v="269" actId="20577"/>
      <pc:docMkLst>
        <pc:docMk/>
      </pc:docMkLst>
      <pc:sldChg chg="modSp">
        <pc:chgData name="Philippa Hartley" userId="S::phartley@careersandenterprise.co.uk::2a2506f4-19e7-4777-8767-f0efb84bcc1f" providerId="AD" clId="Web-{C0176CEE-AA38-C3BD-9D98-337623AE7D04}" dt="2022-07-06T09:53:07.802" v="269" actId="20577"/>
        <pc:sldMkLst>
          <pc:docMk/>
          <pc:sldMk cId="2839086809" sldId="262"/>
        </pc:sldMkLst>
        <pc:spChg chg="mod">
          <ac:chgData name="Philippa Hartley" userId="S::phartley@careersandenterprise.co.uk::2a2506f4-19e7-4777-8767-f0efb84bcc1f" providerId="AD" clId="Web-{C0176CEE-AA38-C3BD-9D98-337623AE7D04}" dt="2022-07-06T09:53:07.802" v="269" actId="20577"/>
          <ac:spMkLst>
            <pc:docMk/>
            <pc:sldMk cId="2839086809" sldId="262"/>
            <ac:spMk id="8" creationId="{2A463CFE-DA5B-6341-BEAE-A0CCD088C9F2}"/>
          </ac:spMkLst>
        </pc:spChg>
      </pc:sldChg>
      <pc:sldChg chg="addSp modSp addCm">
        <pc:chgData name="Philippa Hartley" userId="S::phartley@careersandenterprise.co.uk::2a2506f4-19e7-4777-8767-f0efb84bcc1f" providerId="AD" clId="Web-{C0176CEE-AA38-C3BD-9D98-337623AE7D04}" dt="2022-07-06T09:48:41.458" v="236" actId="20577"/>
        <pc:sldMkLst>
          <pc:docMk/>
          <pc:sldMk cId="3279506855" sldId="263"/>
        </pc:sldMkLst>
        <pc:spChg chg="add mod">
          <ac:chgData name="Philippa Hartley" userId="S::phartley@careersandenterprise.co.uk::2a2506f4-19e7-4777-8767-f0efb84bcc1f" providerId="AD" clId="Web-{C0176CEE-AA38-C3BD-9D98-337623AE7D04}" dt="2022-07-06T09:47:53.408" v="214" actId="20577"/>
          <ac:spMkLst>
            <pc:docMk/>
            <pc:sldMk cId="3279506855" sldId="263"/>
            <ac:spMk id="3" creationId="{EEAC75E2-A686-3E6C-4CCF-9DD78ED9E246}"/>
          </ac:spMkLst>
        </pc:spChg>
        <pc:spChg chg="mod">
          <ac:chgData name="Philippa Hartley" userId="S::phartley@careersandenterprise.co.uk::2a2506f4-19e7-4777-8767-f0efb84bcc1f" providerId="AD" clId="Web-{C0176CEE-AA38-C3BD-9D98-337623AE7D04}" dt="2022-07-06T09:44:11.082" v="148" actId="20577"/>
          <ac:spMkLst>
            <pc:docMk/>
            <pc:sldMk cId="3279506855" sldId="263"/>
            <ac:spMk id="5" creationId="{8703E9B0-22FC-0F5D-5C89-F14729F86BEC}"/>
          </ac:spMkLst>
        </pc:spChg>
        <pc:spChg chg="mod">
          <ac:chgData name="Philippa Hartley" userId="S::phartley@careersandenterprise.co.uk::2a2506f4-19e7-4777-8767-f0efb84bcc1f" providerId="AD" clId="Web-{C0176CEE-AA38-C3BD-9D98-337623AE7D04}" dt="2022-07-06T09:41:18.274" v="115"/>
          <ac:spMkLst>
            <pc:docMk/>
            <pc:sldMk cId="3279506855" sldId="263"/>
            <ac:spMk id="19" creationId="{32DEFFB8-F0C4-2B46-B7E0-DD755B6F0354}"/>
          </ac:spMkLst>
        </pc:spChg>
        <pc:spChg chg="mod">
          <ac:chgData name="Philippa Hartley" userId="S::phartley@careersandenterprise.co.uk::2a2506f4-19e7-4777-8767-f0efb84bcc1f" providerId="AD" clId="Web-{C0176CEE-AA38-C3BD-9D98-337623AE7D04}" dt="2022-07-06T09:46:46.404" v="193" actId="20577"/>
          <ac:spMkLst>
            <pc:docMk/>
            <pc:sldMk cId="3279506855" sldId="263"/>
            <ac:spMk id="22" creationId="{C23FB12C-B72F-BC40-910D-7BFD2D7DA702}"/>
          </ac:spMkLst>
        </pc:spChg>
        <pc:spChg chg="mod">
          <ac:chgData name="Philippa Hartley" userId="S::phartley@careersandenterprise.co.uk::2a2506f4-19e7-4777-8767-f0efb84bcc1f" providerId="AD" clId="Web-{C0176CEE-AA38-C3BD-9D98-337623AE7D04}" dt="2022-07-06T09:43:41.205" v="143" actId="20577"/>
          <ac:spMkLst>
            <pc:docMk/>
            <pc:sldMk cId="3279506855" sldId="263"/>
            <ac:spMk id="23" creationId="{C09DD0F1-9FFC-FB23-B65F-4676B6C5970B}"/>
          </ac:spMkLst>
        </pc:spChg>
        <pc:spChg chg="mod">
          <ac:chgData name="Philippa Hartley" userId="S::phartley@careersandenterprise.co.uk::2a2506f4-19e7-4777-8767-f0efb84bcc1f" providerId="AD" clId="Web-{C0176CEE-AA38-C3BD-9D98-337623AE7D04}" dt="2022-07-06T09:45:52.635" v="159" actId="20577"/>
          <ac:spMkLst>
            <pc:docMk/>
            <pc:sldMk cId="3279506855" sldId="263"/>
            <ac:spMk id="25" creationId="{3B74ACDC-75AA-3A42-8F50-E8145BEB3AE5}"/>
          </ac:spMkLst>
        </pc:spChg>
        <pc:spChg chg="mod">
          <ac:chgData name="Philippa Hartley" userId="S::phartley@careersandenterprise.co.uk::2a2506f4-19e7-4777-8767-f0efb84bcc1f" providerId="AD" clId="Web-{C0176CEE-AA38-C3BD-9D98-337623AE7D04}" dt="2022-07-06T09:48:41.458" v="236" actId="20577"/>
          <ac:spMkLst>
            <pc:docMk/>
            <pc:sldMk cId="3279506855" sldId="263"/>
            <ac:spMk id="26" creationId="{9E0CEECA-0E0B-7194-4AC8-6A5B874E6FB0}"/>
          </ac:spMkLst>
        </pc:spChg>
        <pc:spChg chg="mod">
          <ac:chgData name="Philippa Hartley" userId="S::phartley@careersandenterprise.co.uk::2a2506f4-19e7-4777-8767-f0efb84bcc1f" providerId="AD" clId="Web-{C0176CEE-AA38-C3BD-9D98-337623AE7D04}" dt="2022-07-06T09:46:22.637" v="182" actId="20577"/>
          <ac:spMkLst>
            <pc:docMk/>
            <pc:sldMk cId="3279506855" sldId="263"/>
            <ac:spMk id="29" creationId="{789EA8A2-73E0-7A4F-8913-A190CAB87A11}"/>
          </ac:spMkLst>
        </pc:spChg>
        <pc:picChg chg="mod">
          <ac:chgData name="Philippa Hartley" userId="S::phartley@careersandenterprise.co.uk::2a2506f4-19e7-4777-8767-f0efb84bcc1f" providerId="AD" clId="Web-{C0176CEE-AA38-C3BD-9D98-337623AE7D04}" dt="2022-07-06T09:45:13.195" v="150" actId="1076"/>
          <ac:picMkLst>
            <pc:docMk/>
            <pc:sldMk cId="3279506855" sldId="263"/>
            <ac:picMk id="20" creationId="{BEF1F7A6-5BCF-6246-BF53-2EC7A6EB83FB}"/>
          </ac:picMkLst>
        </pc:picChg>
      </pc:sldChg>
      <pc:sldChg chg="modSp">
        <pc:chgData name="Philippa Hartley" userId="S::phartley@careersandenterprise.co.uk::2a2506f4-19e7-4777-8767-f0efb84bcc1f" providerId="AD" clId="Web-{C0176CEE-AA38-C3BD-9D98-337623AE7D04}" dt="2022-07-06T09:32:13.538" v="35" actId="20577"/>
        <pc:sldMkLst>
          <pc:docMk/>
          <pc:sldMk cId="2908774329" sldId="265"/>
        </pc:sldMkLst>
        <pc:spChg chg="mod">
          <ac:chgData name="Philippa Hartley" userId="S::phartley@careersandenterprise.co.uk::2a2506f4-19e7-4777-8767-f0efb84bcc1f" providerId="AD" clId="Web-{C0176CEE-AA38-C3BD-9D98-337623AE7D04}" dt="2022-07-06T09:28:56.948" v="7" actId="20577"/>
          <ac:spMkLst>
            <pc:docMk/>
            <pc:sldMk cId="2908774329" sldId="265"/>
            <ac:spMk id="2" creationId="{CF8D53C1-6EFB-2D4E-BA80-9A9F2FCD68BC}"/>
          </ac:spMkLst>
        </pc:spChg>
        <pc:spChg chg="mod">
          <ac:chgData name="Philippa Hartley" userId="S::phartley@careersandenterprise.co.uk::2a2506f4-19e7-4777-8767-f0efb84bcc1f" providerId="AD" clId="Web-{C0176CEE-AA38-C3BD-9D98-337623AE7D04}" dt="2022-07-06T09:29:09.620" v="11" actId="20577"/>
          <ac:spMkLst>
            <pc:docMk/>
            <pc:sldMk cId="2908774329" sldId="265"/>
            <ac:spMk id="4" creationId="{5B18C8AE-AB4D-044D-99D4-7328ABAFD045}"/>
          </ac:spMkLst>
        </pc:spChg>
        <pc:spChg chg="mod">
          <ac:chgData name="Philippa Hartley" userId="S::phartley@careersandenterprise.co.uk::2a2506f4-19e7-4777-8767-f0efb84bcc1f" providerId="AD" clId="Web-{C0176CEE-AA38-C3BD-9D98-337623AE7D04}" dt="2022-07-06T09:29:14.370" v="14" actId="20577"/>
          <ac:spMkLst>
            <pc:docMk/>
            <pc:sldMk cId="2908774329" sldId="265"/>
            <ac:spMk id="15" creationId="{0868093E-2FEF-F440-B14F-0739A841BAAB}"/>
          </ac:spMkLst>
        </pc:spChg>
        <pc:spChg chg="mod">
          <ac:chgData name="Philippa Hartley" userId="S::phartley@careersandenterprise.co.uk::2a2506f4-19e7-4777-8767-f0efb84bcc1f" providerId="AD" clId="Web-{C0176CEE-AA38-C3BD-9D98-337623AE7D04}" dt="2022-07-06T09:32:13.538" v="35" actId="20577"/>
          <ac:spMkLst>
            <pc:docMk/>
            <pc:sldMk cId="2908774329" sldId="265"/>
            <ac:spMk id="16" creationId="{FC2C7EEA-3067-9653-ED8D-5936C99C789D}"/>
          </ac:spMkLst>
        </pc:spChg>
      </pc:sldChg>
      <pc:sldChg chg="modSp">
        <pc:chgData name="Philippa Hartley" userId="S::phartley@careersandenterprise.co.uk::2a2506f4-19e7-4777-8767-f0efb84bcc1f" providerId="AD" clId="Web-{C0176CEE-AA38-C3BD-9D98-337623AE7D04}" dt="2022-07-06T09:27:40.521" v="0" actId="20577"/>
        <pc:sldMkLst>
          <pc:docMk/>
          <pc:sldMk cId="3532778758" sldId="266"/>
        </pc:sldMkLst>
        <pc:spChg chg="mod">
          <ac:chgData name="Philippa Hartley" userId="S::phartley@careersandenterprise.co.uk::2a2506f4-19e7-4777-8767-f0efb84bcc1f" providerId="AD" clId="Web-{C0176CEE-AA38-C3BD-9D98-337623AE7D04}" dt="2022-07-06T09:27:40.521" v="0" actId="20577"/>
          <ac:spMkLst>
            <pc:docMk/>
            <pc:sldMk cId="3532778758" sldId="266"/>
            <ac:spMk id="3" creationId="{C6F052F0-9CD1-4F50-A5FF-01F325B78F99}"/>
          </ac:spMkLst>
        </pc:spChg>
      </pc:sldChg>
      <pc:sldChg chg="modSp modCm">
        <pc:chgData name="Philippa Hartley" userId="S::phartley@careersandenterprise.co.uk::2a2506f4-19e7-4777-8767-f0efb84bcc1f" providerId="AD" clId="Web-{C0176CEE-AA38-C3BD-9D98-337623AE7D04}" dt="2022-07-06T09:39:24.658" v="103" actId="20577"/>
        <pc:sldMkLst>
          <pc:docMk/>
          <pc:sldMk cId="1786301906" sldId="285"/>
        </pc:sldMkLst>
        <pc:spChg chg="mod">
          <ac:chgData name="Philippa Hartley" userId="S::phartley@careersandenterprise.co.uk::2a2506f4-19e7-4777-8767-f0efb84bcc1f" providerId="AD" clId="Web-{C0176CEE-AA38-C3BD-9D98-337623AE7D04}" dt="2022-07-06T09:36:19.943" v="67" actId="20577"/>
          <ac:spMkLst>
            <pc:docMk/>
            <pc:sldMk cId="1786301906" sldId="285"/>
            <ac:spMk id="4" creationId="{8B4F4AD7-F118-2F4F-AB9E-A5FBD6F97090}"/>
          </ac:spMkLst>
        </pc:spChg>
        <pc:spChg chg="mod">
          <ac:chgData name="Philippa Hartley" userId="S::phartley@careersandenterprise.co.uk::2a2506f4-19e7-4777-8767-f0efb84bcc1f" providerId="AD" clId="Web-{C0176CEE-AA38-C3BD-9D98-337623AE7D04}" dt="2022-07-06T09:37:43.058" v="93" actId="20577"/>
          <ac:spMkLst>
            <pc:docMk/>
            <pc:sldMk cId="1786301906" sldId="285"/>
            <ac:spMk id="5" creationId="{E7C53E0D-77AE-3C4D-AFFC-F7353BF321C3}"/>
          </ac:spMkLst>
        </pc:spChg>
        <pc:spChg chg="mod">
          <ac:chgData name="Philippa Hartley" userId="S::phartley@careersandenterprise.co.uk::2a2506f4-19e7-4777-8767-f0efb84bcc1f" providerId="AD" clId="Web-{C0176CEE-AA38-C3BD-9D98-337623AE7D04}" dt="2022-07-06T09:39:24.658" v="103" actId="20577"/>
          <ac:spMkLst>
            <pc:docMk/>
            <pc:sldMk cId="1786301906" sldId="285"/>
            <ac:spMk id="16" creationId="{F7DC94C9-F05E-334B-9F0B-08C6EA5EFF76}"/>
          </ac:spMkLst>
        </pc:spChg>
        <pc:spChg chg="mod">
          <ac:chgData name="Philippa Hartley" userId="S::phartley@careersandenterprise.co.uk::2a2506f4-19e7-4777-8767-f0efb84bcc1f" providerId="AD" clId="Web-{C0176CEE-AA38-C3BD-9D98-337623AE7D04}" dt="2022-07-06T09:38:36.717" v="96" actId="20577"/>
          <ac:spMkLst>
            <pc:docMk/>
            <pc:sldMk cId="1786301906" sldId="285"/>
            <ac:spMk id="18" creationId="{8CB1387A-B77C-6240-9518-8C45A9E66B9E}"/>
          </ac:spMkLst>
        </pc:spChg>
      </pc:sldChg>
    </pc:docChg>
  </pc:docChgLst>
  <pc:docChgLst>
    <pc:chgData name="Philippa Hartley" userId="S::phartley@careersandenterprise.co.uk::2a2506f4-19e7-4777-8767-f0efb84bcc1f" providerId="AD" clId="Web-{0082D4A9-071A-E869-14C0-9E0488CF2F39}"/>
    <pc:docChg chg="modSld">
      <pc:chgData name="Philippa Hartley" userId="S::phartley@careersandenterprise.co.uk::2a2506f4-19e7-4777-8767-f0efb84bcc1f" providerId="AD" clId="Web-{0082D4A9-071A-E869-14C0-9E0488CF2F39}" dt="2022-08-29T14:13:46.873" v="1" actId="20577"/>
      <pc:docMkLst>
        <pc:docMk/>
      </pc:docMkLst>
      <pc:sldChg chg="modSp">
        <pc:chgData name="Philippa Hartley" userId="S::phartley@careersandenterprise.co.uk::2a2506f4-19e7-4777-8767-f0efb84bcc1f" providerId="AD" clId="Web-{0082D4A9-071A-E869-14C0-9E0488CF2F39}" dt="2022-08-29T14:13:46.873" v="1" actId="20577"/>
        <pc:sldMkLst>
          <pc:docMk/>
          <pc:sldMk cId="824770579" sldId="333"/>
        </pc:sldMkLst>
        <pc:spChg chg="mod">
          <ac:chgData name="Philippa Hartley" userId="S::phartley@careersandenterprise.co.uk::2a2506f4-19e7-4777-8767-f0efb84bcc1f" providerId="AD" clId="Web-{0082D4A9-071A-E869-14C0-9E0488CF2F39}" dt="2022-08-29T14:13:46.873" v="1" actId="20577"/>
          <ac:spMkLst>
            <pc:docMk/>
            <pc:sldMk cId="824770579" sldId="333"/>
            <ac:spMk id="18" creationId="{13E3761F-3FB5-4C70-9039-67944E24693B}"/>
          </ac:spMkLst>
        </pc:spChg>
      </pc:sldChg>
    </pc:docChg>
  </pc:docChgLst>
  <pc:docChgLst>
    <pc:chgData name="Philippa Hartley" userId="S::phartley@careersandenterprise.co.uk::2a2506f4-19e7-4777-8767-f0efb84bcc1f" providerId="AD" clId="Web-{1A4099BF-D5DE-A493-EDC3-DC098AC5963D}"/>
    <pc:docChg chg="modSld">
      <pc:chgData name="Philippa Hartley" userId="S::phartley@careersandenterprise.co.uk::2a2506f4-19e7-4777-8767-f0efb84bcc1f" providerId="AD" clId="Web-{1A4099BF-D5DE-A493-EDC3-DC098AC5963D}" dt="2022-08-09T07:11:30.760" v="6"/>
      <pc:docMkLst>
        <pc:docMk/>
      </pc:docMkLst>
      <pc:sldChg chg="modNotes">
        <pc:chgData name="Philippa Hartley" userId="S::phartley@careersandenterprise.co.uk::2a2506f4-19e7-4777-8767-f0efb84bcc1f" providerId="AD" clId="Web-{1A4099BF-D5DE-A493-EDC3-DC098AC5963D}" dt="2022-08-09T07:11:27.307" v="3"/>
        <pc:sldMkLst>
          <pc:docMk/>
          <pc:sldMk cId="2598104847" sldId="337"/>
        </pc:sldMkLst>
      </pc:sldChg>
      <pc:sldChg chg="modNotes">
        <pc:chgData name="Philippa Hartley" userId="S::phartley@careersandenterprise.co.uk::2a2506f4-19e7-4777-8767-f0efb84bcc1f" providerId="AD" clId="Web-{1A4099BF-D5DE-A493-EDC3-DC098AC5963D}" dt="2022-08-09T07:11:30.760" v="6"/>
        <pc:sldMkLst>
          <pc:docMk/>
          <pc:sldMk cId="3070110719" sldId="338"/>
        </pc:sldMkLst>
      </pc:sldChg>
    </pc:docChg>
  </pc:docChgLst>
  <pc:docChgLst>
    <pc:chgData name="Philippa Hartley" userId="S::phartley@careersandenterprise.co.uk::2a2506f4-19e7-4777-8767-f0efb84bcc1f" providerId="AD" clId="Web-{A423B0EA-44F6-46E7-5882-00A619D4DC56}"/>
    <pc:docChg chg="modSld">
      <pc:chgData name="Philippa Hartley" userId="S::phartley@careersandenterprise.co.uk::2a2506f4-19e7-4777-8767-f0efb84bcc1f" providerId="AD" clId="Web-{A423B0EA-44F6-46E7-5882-00A619D4DC56}" dt="2022-08-24T08:48:20.574" v="3" actId="1076"/>
      <pc:docMkLst>
        <pc:docMk/>
      </pc:docMkLst>
      <pc:sldChg chg="modSp">
        <pc:chgData name="Philippa Hartley" userId="S::phartley@careersandenterprise.co.uk::2a2506f4-19e7-4777-8767-f0efb84bcc1f" providerId="AD" clId="Web-{A423B0EA-44F6-46E7-5882-00A619D4DC56}" dt="2022-08-24T08:48:20.574" v="3" actId="1076"/>
        <pc:sldMkLst>
          <pc:docMk/>
          <pc:sldMk cId="1897795324" sldId="299"/>
        </pc:sldMkLst>
        <pc:spChg chg="mod">
          <ac:chgData name="Philippa Hartley" userId="S::phartley@careersandenterprise.co.uk::2a2506f4-19e7-4777-8767-f0efb84bcc1f" providerId="AD" clId="Web-{A423B0EA-44F6-46E7-5882-00A619D4DC56}" dt="2022-08-24T08:48:17.215" v="2" actId="20577"/>
          <ac:spMkLst>
            <pc:docMk/>
            <pc:sldMk cId="1897795324" sldId="299"/>
            <ac:spMk id="2" creationId="{CF8D53C1-6EFB-2D4E-BA80-9A9F2FCD68BC}"/>
          </ac:spMkLst>
        </pc:spChg>
        <pc:picChg chg="mod">
          <ac:chgData name="Philippa Hartley" userId="S::phartley@careersandenterprise.co.uk::2a2506f4-19e7-4777-8767-f0efb84bcc1f" providerId="AD" clId="Web-{A423B0EA-44F6-46E7-5882-00A619D4DC56}" dt="2022-08-24T08:48:20.574" v="3" actId="1076"/>
          <ac:picMkLst>
            <pc:docMk/>
            <pc:sldMk cId="1897795324" sldId="299"/>
            <ac:picMk id="6" creationId="{2B5E3809-CCD8-DDE4-D8C7-ECC20E85DD03}"/>
          </ac:picMkLst>
        </pc:picChg>
      </pc:sldChg>
      <pc:sldChg chg="modSp">
        <pc:chgData name="Philippa Hartley" userId="S::phartley@careersandenterprise.co.uk::2a2506f4-19e7-4777-8767-f0efb84bcc1f" providerId="AD" clId="Web-{A423B0EA-44F6-46E7-5882-00A619D4DC56}" dt="2022-08-24T08:48:11.902" v="1" actId="20577"/>
        <pc:sldMkLst>
          <pc:docMk/>
          <pc:sldMk cId="806518472" sldId="309"/>
        </pc:sldMkLst>
        <pc:spChg chg="mod">
          <ac:chgData name="Philippa Hartley" userId="S::phartley@careersandenterprise.co.uk::2a2506f4-19e7-4777-8767-f0efb84bcc1f" providerId="AD" clId="Web-{A423B0EA-44F6-46E7-5882-00A619D4DC56}" dt="2022-08-24T08:48:11.902" v="1" actId="20577"/>
          <ac:spMkLst>
            <pc:docMk/>
            <pc:sldMk cId="806518472" sldId="309"/>
            <ac:spMk id="2" creationId="{CF8D53C1-6EFB-2D4E-BA80-9A9F2FCD68BC}"/>
          </ac:spMkLst>
        </pc:spChg>
        <pc:picChg chg="mod">
          <ac:chgData name="Philippa Hartley" userId="S::phartley@careersandenterprise.co.uk::2a2506f4-19e7-4777-8767-f0efb84bcc1f" providerId="AD" clId="Web-{A423B0EA-44F6-46E7-5882-00A619D4DC56}" dt="2022-08-24T08:48:08.433" v="0" actId="1076"/>
          <ac:picMkLst>
            <pc:docMk/>
            <pc:sldMk cId="806518472" sldId="309"/>
            <ac:picMk id="9" creationId="{B885400B-9BC1-C7ED-6766-3812134FE6A2}"/>
          </ac:picMkLst>
        </pc:picChg>
      </pc:sldChg>
    </pc:docChg>
  </pc:docChgLst>
  <pc:docChgLst>
    <pc:chgData name="Philippa Hartley" userId="2a2506f4-19e7-4777-8767-f0efb84bcc1f" providerId="ADAL" clId="{F4557C26-02FF-41CA-9D81-A62740FF854F}"/>
    <pc:docChg chg="custSel delSld modSld">
      <pc:chgData name="Philippa Hartley" userId="2a2506f4-19e7-4777-8767-f0efb84bcc1f" providerId="ADAL" clId="{F4557C26-02FF-41CA-9D81-A62740FF854F}" dt="2022-07-25T12:31:55.415" v="9" actId="2696"/>
      <pc:docMkLst>
        <pc:docMk/>
      </pc:docMkLst>
      <pc:sldChg chg="del">
        <pc:chgData name="Philippa Hartley" userId="2a2506f4-19e7-4777-8767-f0efb84bcc1f" providerId="ADAL" clId="{F4557C26-02FF-41CA-9D81-A62740FF854F}" dt="2022-07-25T12:08:02.987" v="3" actId="2696"/>
        <pc:sldMkLst>
          <pc:docMk/>
          <pc:sldMk cId="993624162" sldId="288"/>
        </pc:sldMkLst>
      </pc:sldChg>
      <pc:sldChg chg="del">
        <pc:chgData name="Philippa Hartley" userId="2a2506f4-19e7-4777-8767-f0efb84bcc1f" providerId="ADAL" clId="{F4557C26-02FF-41CA-9D81-A62740FF854F}" dt="2022-07-25T12:31:55.415" v="9" actId="2696"/>
        <pc:sldMkLst>
          <pc:docMk/>
          <pc:sldMk cId="579059074" sldId="294"/>
        </pc:sldMkLst>
      </pc:sldChg>
      <pc:sldChg chg="del">
        <pc:chgData name="Philippa Hartley" userId="2a2506f4-19e7-4777-8767-f0efb84bcc1f" providerId="ADAL" clId="{F4557C26-02FF-41CA-9D81-A62740FF854F}" dt="2022-07-25T12:09:14.747" v="4" actId="2696"/>
        <pc:sldMkLst>
          <pc:docMk/>
          <pc:sldMk cId="3370456479" sldId="301"/>
        </pc:sldMkLst>
      </pc:sldChg>
      <pc:sldChg chg="del">
        <pc:chgData name="Philippa Hartley" userId="2a2506f4-19e7-4777-8767-f0efb84bcc1f" providerId="ADAL" clId="{F4557C26-02FF-41CA-9D81-A62740FF854F}" dt="2022-07-25T11:16:24.916" v="2" actId="2696"/>
        <pc:sldMkLst>
          <pc:docMk/>
          <pc:sldMk cId="4281245658" sldId="306"/>
        </pc:sldMkLst>
      </pc:sldChg>
      <pc:sldChg chg="del">
        <pc:chgData name="Philippa Hartley" userId="2a2506f4-19e7-4777-8767-f0efb84bcc1f" providerId="ADAL" clId="{F4557C26-02FF-41CA-9D81-A62740FF854F}" dt="2022-07-25T12:09:19.342" v="6" actId="2696"/>
        <pc:sldMkLst>
          <pc:docMk/>
          <pc:sldMk cId="373353045" sldId="307"/>
        </pc:sldMkLst>
      </pc:sldChg>
      <pc:sldChg chg="del">
        <pc:chgData name="Philippa Hartley" userId="2a2506f4-19e7-4777-8767-f0efb84bcc1f" providerId="ADAL" clId="{F4557C26-02FF-41CA-9D81-A62740FF854F}" dt="2022-07-25T12:09:17.072" v="5" actId="2696"/>
        <pc:sldMkLst>
          <pc:docMk/>
          <pc:sldMk cId="3499390851" sldId="308"/>
        </pc:sldMkLst>
      </pc:sldChg>
      <pc:sldChg chg="del">
        <pc:chgData name="Philippa Hartley" userId="2a2506f4-19e7-4777-8767-f0efb84bcc1f" providerId="ADAL" clId="{F4557C26-02FF-41CA-9D81-A62740FF854F}" dt="2022-07-25T11:14:26.459" v="1" actId="2696"/>
        <pc:sldMkLst>
          <pc:docMk/>
          <pc:sldMk cId="1228241752" sldId="330"/>
        </pc:sldMkLst>
      </pc:sldChg>
      <pc:sldChg chg="addSp delSp modSp mod">
        <pc:chgData name="Philippa Hartley" userId="2a2506f4-19e7-4777-8767-f0efb84bcc1f" providerId="ADAL" clId="{F4557C26-02FF-41CA-9D81-A62740FF854F}" dt="2022-07-25T12:31:52.374" v="8"/>
        <pc:sldMkLst>
          <pc:docMk/>
          <pc:sldMk cId="1458964949" sldId="332"/>
        </pc:sldMkLst>
        <pc:picChg chg="del">
          <ac:chgData name="Philippa Hartley" userId="2a2506f4-19e7-4777-8767-f0efb84bcc1f" providerId="ADAL" clId="{F4557C26-02FF-41CA-9D81-A62740FF854F}" dt="2022-07-25T12:31:50.354" v="7" actId="478"/>
          <ac:picMkLst>
            <pc:docMk/>
            <pc:sldMk cId="1458964949" sldId="332"/>
            <ac:picMk id="5" creationId="{7FFC7B73-7941-59B4-4017-8A5B07B6977C}"/>
          </ac:picMkLst>
        </pc:picChg>
        <pc:picChg chg="add mod">
          <ac:chgData name="Philippa Hartley" userId="2a2506f4-19e7-4777-8767-f0efb84bcc1f" providerId="ADAL" clId="{F4557C26-02FF-41CA-9D81-A62740FF854F}" dt="2022-07-25T12:31:52.374" v="8"/>
          <ac:picMkLst>
            <pc:docMk/>
            <pc:sldMk cId="1458964949" sldId="332"/>
            <ac:picMk id="9" creationId="{DB345CEF-42DA-0556-553C-A7935AF2572F}"/>
          </ac:picMkLst>
        </pc:picChg>
      </pc:sldChg>
      <pc:sldChg chg="del">
        <pc:chgData name="Philippa Hartley" userId="2a2506f4-19e7-4777-8767-f0efb84bcc1f" providerId="ADAL" clId="{F4557C26-02FF-41CA-9D81-A62740FF854F}" dt="2022-07-24T12:36:51.364" v="0" actId="2696"/>
        <pc:sldMkLst>
          <pc:docMk/>
          <pc:sldMk cId="3277970001" sldId="332"/>
        </pc:sldMkLst>
      </pc:sldChg>
    </pc:docChg>
  </pc:docChgLst>
  <pc:docChgLst>
    <pc:chgData name="Philippa Hartley" userId="S::phartley@careersandenterprise.co.uk::2a2506f4-19e7-4777-8767-f0efb84bcc1f" providerId="AD" clId="Web-{CA2EF0F1-5448-5E73-CF34-2E52DF70BE31}"/>
    <pc:docChg chg="modSld">
      <pc:chgData name="Philippa Hartley" userId="S::phartley@careersandenterprise.co.uk::2a2506f4-19e7-4777-8767-f0efb84bcc1f" providerId="AD" clId="Web-{CA2EF0F1-5448-5E73-CF34-2E52DF70BE31}" dt="2022-08-29T13:39:55.661" v="8" actId="20577"/>
      <pc:docMkLst>
        <pc:docMk/>
      </pc:docMkLst>
      <pc:sldChg chg="modSp">
        <pc:chgData name="Philippa Hartley" userId="S::phartley@careersandenterprise.co.uk::2a2506f4-19e7-4777-8767-f0efb84bcc1f" providerId="AD" clId="Web-{CA2EF0F1-5448-5E73-CF34-2E52DF70BE31}" dt="2022-08-29T13:39:55.661" v="8" actId="20577"/>
        <pc:sldMkLst>
          <pc:docMk/>
          <pc:sldMk cId="824770579" sldId="333"/>
        </pc:sldMkLst>
        <pc:spChg chg="mod">
          <ac:chgData name="Philippa Hartley" userId="S::phartley@careersandenterprise.co.uk::2a2506f4-19e7-4777-8767-f0efb84bcc1f" providerId="AD" clId="Web-{CA2EF0F1-5448-5E73-CF34-2E52DF70BE31}" dt="2022-08-29T13:39:55.661" v="8" actId="20577"/>
          <ac:spMkLst>
            <pc:docMk/>
            <pc:sldMk cId="824770579" sldId="333"/>
            <ac:spMk id="13" creationId="{61F872F5-4996-8C43-B8BF-7F2A5CE4F6BF}"/>
          </ac:spMkLst>
        </pc:spChg>
        <pc:spChg chg="mod">
          <ac:chgData name="Philippa Hartley" userId="S::phartley@careersandenterprise.co.uk::2a2506f4-19e7-4777-8767-f0efb84bcc1f" providerId="AD" clId="Web-{CA2EF0F1-5448-5E73-CF34-2E52DF70BE31}" dt="2022-08-29T13:39:25.941" v="6" actId="20577"/>
          <ac:spMkLst>
            <pc:docMk/>
            <pc:sldMk cId="824770579" sldId="333"/>
            <ac:spMk id="18" creationId="{13E3761F-3FB5-4C70-9039-67944E24693B}"/>
          </ac:spMkLst>
        </pc:spChg>
      </pc:sldChg>
    </pc:docChg>
  </pc:docChgLst>
  <pc:docChgLst>
    <pc:chgData name="Philippa Hartley" userId="S::phartley@careersandenterprise.co.uk::2a2506f4-19e7-4777-8767-f0efb84bcc1f" providerId="AD" clId="Web-{CA501F61-3959-E75F-6571-A5CA0BC45923}"/>
    <pc:docChg chg="delSld modSld">
      <pc:chgData name="Philippa Hartley" userId="S::phartley@careersandenterprise.co.uk::2a2506f4-19e7-4777-8767-f0efb84bcc1f" providerId="AD" clId="Web-{CA501F61-3959-E75F-6571-A5CA0BC45923}" dt="2022-07-11T16:50:38.928" v="61" actId="20577"/>
      <pc:docMkLst>
        <pc:docMk/>
      </pc:docMkLst>
      <pc:sldChg chg="modSp">
        <pc:chgData name="Philippa Hartley" userId="S::phartley@careersandenterprise.co.uk::2a2506f4-19e7-4777-8767-f0efb84bcc1f" providerId="AD" clId="Web-{CA501F61-3959-E75F-6571-A5CA0BC45923}" dt="2022-07-11T16:49:46.127" v="34" actId="20577"/>
        <pc:sldMkLst>
          <pc:docMk/>
          <pc:sldMk cId="2436114218" sldId="267"/>
        </pc:sldMkLst>
        <pc:spChg chg="mod">
          <ac:chgData name="Philippa Hartley" userId="S::phartley@careersandenterprise.co.uk::2a2506f4-19e7-4777-8767-f0efb84bcc1f" providerId="AD" clId="Web-{CA501F61-3959-E75F-6571-A5CA0BC45923}" dt="2022-07-11T16:49:46.127" v="34" actId="20577"/>
          <ac:spMkLst>
            <pc:docMk/>
            <pc:sldMk cId="2436114218" sldId="267"/>
            <ac:spMk id="8" creationId="{DB136319-AAEC-8954-A545-D9A08F78C57E}"/>
          </ac:spMkLst>
        </pc:spChg>
      </pc:sldChg>
      <pc:sldChg chg="modSp">
        <pc:chgData name="Philippa Hartley" userId="S::phartley@careersandenterprise.co.uk::2a2506f4-19e7-4777-8767-f0efb84bcc1f" providerId="AD" clId="Web-{CA501F61-3959-E75F-6571-A5CA0BC45923}" dt="2022-07-11T16:49:34.704" v="31" actId="20577"/>
        <pc:sldMkLst>
          <pc:docMk/>
          <pc:sldMk cId="4163118919" sldId="268"/>
        </pc:sldMkLst>
        <pc:spChg chg="mod">
          <ac:chgData name="Philippa Hartley" userId="S::phartley@careersandenterprise.co.uk::2a2506f4-19e7-4777-8767-f0efb84bcc1f" providerId="AD" clId="Web-{CA501F61-3959-E75F-6571-A5CA0BC45923}" dt="2022-07-11T16:49:34.704" v="31" actId="20577"/>
          <ac:spMkLst>
            <pc:docMk/>
            <pc:sldMk cId="4163118919" sldId="268"/>
            <ac:spMk id="3" creationId="{00000000-0000-0000-0000-000000000000}"/>
          </ac:spMkLst>
        </pc:spChg>
      </pc:sldChg>
      <pc:sldChg chg="modSp">
        <pc:chgData name="Philippa Hartley" userId="S::phartley@careersandenterprise.co.uk::2a2506f4-19e7-4777-8767-f0efb84bcc1f" providerId="AD" clId="Web-{CA501F61-3959-E75F-6571-A5CA0BC45923}" dt="2022-07-11T16:50:23.630" v="55" actId="20577"/>
        <pc:sldMkLst>
          <pc:docMk/>
          <pc:sldMk cId="3631857509" sldId="269"/>
        </pc:sldMkLst>
        <pc:spChg chg="mod">
          <ac:chgData name="Philippa Hartley" userId="S::phartley@careersandenterprise.co.uk::2a2506f4-19e7-4777-8767-f0efb84bcc1f" providerId="AD" clId="Web-{CA501F61-3959-E75F-6571-A5CA0BC45923}" dt="2022-07-11T16:50:23.630" v="55" actId="20577"/>
          <ac:spMkLst>
            <pc:docMk/>
            <pc:sldMk cId="3631857509" sldId="269"/>
            <ac:spMk id="2" creationId="{2808725E-494F-D24B-89B9-96AE237EAB78}"/>
          </ac:spMkLst>
        </pc:spChg>
        <pc:spChg chg="mod">
          <ac:chgData name="Philippa Hartley" userId="S::phartley@careersandenterprise.co.uk::2a2506f4-19e7-4777-8767-f0efb84bcc1f" providerId="AD" clId="Web-{CA501F61-3959-E75F-6571-A5CA0BC45923}" dt="2022-07-11T16:49:57.237" v="40" actId="20577"/>
          <ac:spMkLst>
            <pc:docMk/>
            <pc:sldMk cId="3631857509" sldId="269"/>
            <ac:spMk id="3" creationId="{00000000-0000-0000-0000-000000000000}"/>
          </ac:spMkLst>
        </pc:spChg>
        <pc:spChg chg="mod">
          <ac:chgData name="Philippa Hartley" userId="S::phartley@careersandenterprise.co.uk::2a2506f4-19e7-4777-8767-f0efb84bcc1f" providerId="AD" clId="Web-{CA501F61-3959-E75F-6571-A5CA0BC45923}" dt="2022-07-11T16:50:10.504" v="47" actId="20577"/>
          <ac:spMkLst>
            <pc:docMk/>
            <pc:sldMk cId="3631857509" sldId="269"/>
            <ac:spMk id="4" creationId="{32F89E1E-1E79-CF02-C63C-408876EEA1B7}"/>
          </ac:spMkLst>
        </pc:spChg>
      </pc:sldChg>
      <pc:sldChg chg="del">
        <pc:chgData name="Philippa Hartley" userId="S::phartley@careersandenterprise.co.uk::2a2506f4-19e7-4777-8767-f0efb84bcc1f" providerId="AD" clId="Web-{CA501F61-3959-E75F-6571-A5CA0BC45923}" dt="2022-07-11T16:48:12.042" v="5"/>
        <pc:sldMkLst>
          <pc:docMk/>
          <pc:sldMk cId="3955990440" sldId="295"/>
        </pc:sldMkLst>
      </pc:sldChg>
      <pc:sldChg chg="modSp">
        <pc:chgData name="Philippa Hartley" userId="S::phartley@careersandenterprise.co.uk::2a2506f4-19e7-4777-8767-f0efb84bcc1f" providerId="AD" clId="Web-{CA501F61-3959-E75F-6571-A5CA0BC45923}" dt="2022-07-11T16:50:38.928" v="61" actId="20577"/>
        <pc:sldMkLst>
          <pc:docMk/>
          <pc:sldMk cId="1900427348" sldId="310"/>
        </pc:sldMkLst>
        <pc:spChg chg="mod">
          <ac:chgData name="Philippa Hartley" userId="S::phartley@careersandenterprise.co.uk::2a2506f4-19e7-4777-8767-f0efb84bcc1f" providerId="AD" clId="Web-{CA501F61-3959-E75F-6571-A5CA0BC45923}" dt="2022-07-11T16:50:38.928" v="61" actId="20577"/>
          <ac:spMkLst>
            <pc:docMk/>
            <pc:sldMk cId="1900427348" sldId="310"/>
            <ac:spMk id="3" creationId="{CD16DF6B-C82C-C340-B2F7-D0AB6F7AE267}"/>
          </ac:spMkLst>
        </pc:spChg>
      </pc:sldChg>
      <pc:sldChg chg="modSp">
        <pc:chgData name="Philippa Hartley" userId="S::phartley@careersandenterprise.co.uk::2a2506f4-19e7-4777-8767-f0efb84bcc1f" providerId="AD" clId="Web-{CA501F61-3959-E75F-6571-A5CA0BC45923}" dt="2022-07-11T16:49:02.640" v="18" actId="1076"/>
        <pc:sldMkLst>
          <pc:docMk/>
          <pc:sldMk cId="3701790944" sldId="331"/>
        </pc:sldMkLst>
        <pc:spChg chg="mod">
          <ac:chgData name="Philippa Hartley" userId="S::phartley@careersandenterprise.co.uk::2a2506f4-19e7-4777-8767-f0efb84bcc1f" providerId="AD" clId="Web-{CA501F61-3959-E75F-6571-A5CA0BC45923}" dt="2022-07-11T16:48:38.357" v="10" actId="14100"/>
          <ac:spMkLst>
            <pc:docMk/>
            <pc:sldMk cId="3701790944" sldId="331"/>
            <ac:spMk id="2" creationId="{A871987E-A754-B747-EE7F-5B3FBCFC9AE6}"/>
          </ac:spMkLst>
        </pc:spChg>
        <pc:spChg chg="mod">
          <ac:chgData name="Philippa Hartley" userId="S::phartley@careersandenterprise.co.uk::2a2506f4-19e7-4777-8767-f0efb84bcc1f" providerId="AD" clId="Web-{CA501F61-3959-E75F-6571-A5CA0BC45923}" dt="2022-07-11T16:49:02.640" v="18" actId="1076"/>
          <ac:spMkLst>
            <pc:docMk/>
            <pc:sldMk cId="3701790944" sldId="331"/>
            <ac:spMk id="3" creationId="{119EF74F-8D98-05EB-1174-4C8CB625DACC}"/>
          </ac:spMkLst>
        </pc:spChg>
        <pc:spChg chg="mod">
          <ac:chgData name="Philippa Hartley" userId="S::phartley@careersandenterprise.co.uk::2a2506f4-19e7-4777-8767-f0efb84bcc1f" providerId="AD" clId="Web-{CA501F61-3959-E75F-6571-A5CA0BC45923}" dt="2022-07-11T16:48:49.498" v="17" actId="20577"/>
          <ac:spMkLst>
            <pc:docMk/>
            <pc:sldMk cId="3701790944" sldId="331"/>
            <ac:spMk id="4" creationId="{68780DCA-37B5-1DD4-149A-AFAAB219B181}"/>
          </ac:spMkLst>
        </pc:spChg>
      </pc:sldChg>
      <pc:sldChg chg="modSp">
        <pc:chgData name="Philippa Hartley" userId="S::phartley@careersandenterprise.co.uk::2a2506f4-19e7-4777-8767-f0efb84bcc1f" providerId="AD" clId="Web-{CA501F61-3959-E75F-6571-A5CA0BC45923}" dt="2022-07-11T16:48:00.276" v="4" actId="20577"/>
        <pc:sldMkLst>
          <pc:docMk/>
          <pc:sldMk cId="824770579" sldId="333"/>
        </pc:sldMkLst>
        <pc:spChg chg="mod">
          <ac:chgData name="Philippa Hartley" userId="S::phartley@careersandenterprise.co.uk::2a2506f4-19e7-4777-8767-f0efb84bcc1f" providerId="AD" clId="Web-{CA501F61-3959-E75F-6571-A5CA0BC45923}" dt="2022-07-11T16:48:00.276" v="4" actId="20577"/>
          <ac:spMkLst>
            <pc:docMk/>
            <pc:sldMk cId="824770579" sldId="333"/>
            <ac:spMk id="3" creationId="{57B32E53-C787-808C-3341-B5AFA0F6ECB6}"/>
          </ac:spMkLst>
        </pc:spChg>
        <pc:spChg chg="mod">
          <ac:chgData name="Philippa Hartley" userId="S::phartley@careersandenterprise.co.uk::2a2506f4-19e7-4777-8767-f0efb84bcc1f" providerId="AD" clId="Web-{CA501F61-3959-E75F-6571-A5CA0BC45923}" dt="2022-07-11T16:47:46.009" v="1"/>
          <ac:spMkLst>
            <pc:docMk/>
            <pc:sldMk cId="824770579" sldId="333"/>
            <ac:spMk id="5" creationId="{C542F9A3-62EE-F94C-B188-2AF33DF6BAC5}"/>
          </ac:spMkLst>
        </pc:spChg>
        <pc:spChg chg="mod">
          <ac:chgData name="Philippa Hartley" userId="S::phartley@careersandenterprise.co.uk::2a2506f4-19e7-4777-8767-f0efb84bcc1f" providerId="AD" clId="Web-{CA501F61-3959-E75F-6571-A5CA0BC45923}" dt="2022-07-11T16:47:49.509" v="2"/>
          <ac:spMkLst>
            <pc:docMk/>
            <pc:sldMk cId="824770579" sldId="333"/>
            <ac:spMk id="10" creationId="{EED64591-B65F-5548-B221-D23FCEFC9315}"/>
          </ac:spMkLst>
        </pc:spChg>
        <pc:spChg chg="mod">
          <ac:chgData name="Philippa Hartley" userId="S::phartley@careersandenterprise.co.uk::2a2506f4-19e7-4777-8767-f0efb84bcc1f" providerId="AD" clId="Web-{CA501F61-3959-E75F-6571-A5CA0BC45923}" dt="2022-07-11T16:47:52.838" v="3"/>
          <ac:spMkLst>
            <pc:docMk/>
            <pc:sldMk cId="824770579" sldId="333"/>
            <ac:spMk id="11" creationId="{1D299374-FC98-D14E-B452-A206DACDB44B}"/>
          </ac:spMkLst>
        </pc:spChg>
        <pc:spChg chg="mod">
          <ac:chgData name="Philippa Hartley" userId="S::phartley@careersandenterprise.co.uk::2a2506f4-19e7-4777-8767-f0efb84bcc1f" providerId="AD" clId="Web-{CA501F61-3959-E75F-6571-A5CA0BC45923}" dt="2022-07-11T16:47:40.321" v="0"/>
          <ac:spMkLst>
            <pc:docMk/>
            <pc:sldMk cId="824770579" sldId="333"/>
            <ac:spMk id="12" creationId="{B263DB2F-19B8-8C43-B8DF-F64DE5531689}"/>
          </ac:spMkLst>
        </pc:spChg>
      </pc:sldChg>
    </pc:docChg>
  </pc:docChgLst>
  <pc:docChgLst>
    <pc:chgData name="Philippa Hartley" userId="S::phartley@careersandenterprise.co.uk::2a2506f4-19e7-4777-8767-f0efb84bcc1f" providerId="AD" clId="Web-{C31F6A41-E580-750C-AE4B-A6F58B6BB3DF}"/>
    <pc:docChg chg="modSld">
      <pc:chgData name="Philippa Hartley" userId="S::phartley@careersandenterprise.co.uk::2a2506f4-19e7-4777-8767-f0efb84bcc1f" providerId="AD" clId="Web-{C31F6A41-E580-750C-AE4B-A6F58B6BB3DF}" dt="2022-08-30T13:04:49.738" v="7" actId="14100"/>
      <pc:docMkLst>
        <pc:docMk/>
      </pc:docMkLst>
      <pc:sldChg chg="modSp">
        <pc:chgData name="Philippa Hartley" userId="S::phartley@careersandenterprise.co.uk::2a2506f4-19e7-4777-8767-f0efb84bcc1f" providerId="AD" clId="Web-{C31F6A41-E580-750C-AE4B-A6F58B6BB3DF}" dt="2022-08-30T13:04:49.738" v="7" actId="14100"/>
        <pc:sldMkLst>
          <pc:docMk/>
          <pc:sldMk cId="1457694746" sldId="260"/>
        </pc:sldMkLst>
        <pc:spChg chg="mod">
          <ac:chgData name="Philippa Hartley" userId="S::phartley@careersandenterprise.co.uk::2a2506f4-19e7-4777-8767-f0efb84bcc1f" providerId="AD" clId="Web-{C31F6A41-E580-750C-AE4B-A6F58B6BB3DF}" dt="2022-08-30T13:04:49.738" v="7" actId="14100"/>
          <ac:spMkLst>
            <pc:docMk/>
            <pc:sldMk cId="1457694746" sldId="260"/>
            <ac:spMk id="2" creationId="{00000000-0000-0000-0000-000000000000}"/>
          </ac:spMkLst>
        </pc:spChg>
      </pc:sldChg>
    </pc:docChg>
  </pc:docChgLst>
  <pc:docChgLst>
    <pc:chgData name="Philippa Hartley" userId="S::phartley@careersandenterprise.co.uk::2a2506f4-19e7-4777-8767-f0efb84bcc1f" providerId="AD" clId="Web-{A368D1BA-D403-D5B7-408D-0D7BF088321C}"/>
    <pc:docChg chg="modSld">
      <pc:chgData name="Philippa Hartley" userId="S::phartley@careersandenterprise.co.uk::2a2506f4-19e7-4777-8767-f0efb84bcc1f" providerId="AD" clId="Web-{A368D1BA-D403-D5B7-408D-0D7BF088321C}" dt="2022-08-24T15:20:26.938" v="45" actId="1076"/>
      <pc:docMkLst>
        <pc:docMk/>
      </pc:docMkLst>
      <pc:sldChg chg="modSp">
        <pc:chgData name="Philippa Hartley" userId="S::phartley@careersandenterprise.co.uk::2a2506f4-19e7-4777-8767-f0efb84bcc1f" providerId="AD" clId="Web-{A368D1BA-D403-D5B7-408D-0D7BF088321C}" dt="2022-08-24T15:13:06.113" v="13" actId="20577"/>
        <pc:sldMkLst>
          <pc:docMk/>
          <pc:sldMk cId="1457694746" sldId="260"/>
        </pc:sldMkLst>
        <pc:spChg chg="mod">
          <ac:chgData name="Philippa Hartley" userId="S::phartley@careersandenterprise.co.uk::2a2506f4-19e7-4777-8767-f0efb84bcc1f" providerId="AD" clId="Web-{A368D1BA-D403-D5B7-408D-0D7BF088321C}" dt="2022-08-24T15:13:06.113" v="13" actId="20577"/>
          <ac:spMkLst>
            <pc:docMk/>
            <pc:sldMk cId="1457694746" sldId="260"/>
            <ac:spMk id="4" creationId="{EB58B553-BA19-0460-CCE4-C93784FF7A5F}"/>
          </ac:spMkLst>
        </pc:spChg>
        <pc:spChg chg="mod">
          <ac:chgData name="Philippa Hartley" userId="S::phartley@careersandenterprise.co.uk::2a2506f4-19e7-4777-8767-f0efb84bcc1f" providerId="AD" clId="Web-{A368D1BA-D403-D5B7-408D-0D7BF088321C}" dt="2022-08-24T15:12:58.066" v="11" actId="20577"/>
          <ac:spMkLst>
            <pc:docMk/>
            <pc:sldMk cId="1457694746" sldId="260"/>
            <ac:spMk id="5" creationId="{F0F3F790-B61B-684D-DDCC-17CE1B402ADB}"/>
          </ac:spMkLst>
        </pc:spChg>
        <pc:spChg chg="mod">
          <ac:chgData name="Philippa Hartley" userId="S::phartley@careersandenterprise.co.uk::2a2506f4-19e7-4777-8767-f0efb84bcc1f" providerId="AD" clId="Web-{A368D1BA-D403-D5B7-408D-0D7BF088321C}" dt="2022-08-24T15:13:02.910" v="12" actId="20577"/>
          <ac:spMkLst>
            <pc:docMk/>
            <pc:sldMk cId="1457694746" sldId="260"/>
            <ac:spMk id="6" creationId="{1E438C94-8F2C-7792-40D1-3736F3AE8C86}"/>
          </ac:spMkLst>
        </pc:spChg>
      </pc:sldChg>
      <pc:sldChg chg="delSp modSp">
        <pc:chgData name="Philippa Hartley" userId="S::phartley@careersandenterprise.co.uk::2a2506f4-19e7-4777-8767-f0efb84bcc1f" providerId="AD" clId="Web-{A368D1BA-D403-D5B7-408D-0D7BF088321C}" dt="2022-08-24T15:20:26.938" v="45" actId="1076"/>
        <pc:sldMkLst>
          <pc:docMk/>
          <pc:sldMk cId="2839086809" sldId="262"/>
        </pc:sldMkLst>
        <pc:picChg chg="mod">
          <ac:chgData name="Philippa Hartley" userId="S::phartley@careersandenterprise.co.uk::2a2506f4-19e7-4777-8767-f0efb84bcc1f" providerId="AD" clId="Web-{A368D1BA-D403-D5B7-408D-0D7BF088321C}" dt="2022-08-24T15:20:26.938" v="45" actId="1076"/>
          <ac:picMkLst>
            <pc:docMk/>
            <pc:sldMk cId="2839086809" sldId="262"/>
            <ac:picMk id="6" creationId="{5EAA288C-13D7-1643-88DB-D59DCD4DDDF8}"/>
          </ac:picMkLst>
        </pc:picChg>
        <pc:picChg chg="del">
          <ac:chgData name="Philippa Hartley" userId="S::phartley@careersandenterprise.co.uk::2a2506f4-19e7-4777-8767-f0efb84bcc1f" providerId="AD" clId="Web-{A368D1BA-D403-D5B7-408D-0D7BF088321C}" dt="2022-08-24T15:20:14.125" v="44"/>
          <ac:picMkLst>
            <pc:docMk/>
            <pc:sldMk cId="2839086809" sldId="262"/>
            <ac:picMk id="14" creationId="{591B3873-E5B0-943C-882D-65086A52C0F8}"/>
          </ac:picMkLst>
        </pc:picChg>
      </pc:sldChg>
      <pc:sldChg chg="modSp">
        <pc:chgData name="Philippa Hartley" userId="S::phartley@careersandenterprise.co.uk::2a2506f4-19e7-4777-8767-f0efb84bcc1f" providerId="AD" clId="Web-{A368D1BA-D403-D5B7-408D-0D7BF088321C}" dt="2022-08-24T15:11:32.674" v="1" actId="20577"/>
        <pc:sldMkLst>
          <pc:docMk/>
          <pc:sldMk cId="1295342826" sldId="273"/>
        </pc:sldMkLst>
        <pc:spChg chg="mod">
          <ac:chgData name="Philippa Hartley" userId="S::phartley@careersandenterprise.co.uk::2a2506f4-19e7-4777-8767-f0efb84bcc1f" providerId="AD" clId="Web-{A368D1BA-D403-D5B7-408D-0D7BF088321C}" dt="2022-08-24T15:11:32.674" v="1" actId="20577"/>
          <ac:spMkLst>
            <pc:docMk/>
            <pc:sldMk cId="1295342826" sldId="273"/>
            <ac:spMk id="14" creationId="{A573CAC7-911E-734A-8EBA-E421169048A3}"/>
          </ac:spMkLst>
        </pc:spChg>
      </pc:sldChg>
      <pc:sldChg chg="modSp">
        <pc:chgData name="Philippa Hartley" userId="S::phartley@careersandenterprise.co.uk::2a2506f4-19e7-4777-8767-f0efb84bcc1f" providerId="AD" clId="Web-{A368D1BA-D403-D5B7-408D-0D7BF088321C}" dt="2022-08-24T15:19:26.030" v="43" actId="20577"/>
        <pc:sldMkLst>
          <pc:docMk/>
          <pc:sldMk cId="70482638" sldId="291"/>
        </pc:sldMkLst>
        <pc:spChg chg="mod">
          <ac:chgData name="Philippa Hartley" userId="S::phartley@careersandenterprise.co.uk::2a2506f4-19e7-4777-8767-f0efb84bcc1f" providerId="AD" clId="Web-{A368D1BA-D403-D5B7-408D-0D7BF088321C}" dt="2022-08-24T15:11:43.424" v="3" actId="20577"/>
          <ac:spMkLst>
            <pc:docMk/>
            <pc:sldMk cId="70482638" sldId="291"/>
            <ac:spMk id="2" creationId="{00000000-0000-0000-0000-000000000000}"/>
          </ac:spMkLst>
        </pc:spChg>
        <pc:spChg chg="mod">
          <ac:chgData name="Philippa Hartley" userId="S::phartley@careersandenterprise.co.uk::2a2506f4-19e7-4777-8767-f0efb84bcc1f" providerId="AD" clId="Web-{A368D1BA-D403-D5B7-408D-0D7BF088321C}" dt="2022-08-24T15:12:27.472" v="10" actId="1076"/>
          <ac:spMkLst>
            <pc:docMk/>
            <pc:sldMk cId="70482638" sldId="291"/>
            <ac:spMk id="6" creationId="{F45D7BAC-7439-D2E0-643C-C265AFAC8069}"/>
          </ac:spMkLst>
        </pc:spChg>
        <pc:spChg chg="mod">
          <ac:chgData name="Philippa Hartley" userId="S::phartley@careersandenterprise.co.uk::2a2506f4-19e7-4777-8767-f0efb84bcc1f" providerId="AD" clId="Web-{A368D1BA-D403-D5B7-408D-0D7BF088321C}" dt="2022-08-24T15:12:11.221" v="8" actId="1076"/>
          <ac:spMkLst>
            <pc:docMk/>
            <pc:sldMk cId="70482638" sldId="291"/>
            <ac:spMk id="7" creationId="{92FE0365-B220-E330-0CCA-90940097B80D}"/>
          </ac:spMkLst>
        </pc:spChg>
        <pc:spChg chg="mod">
          <ac:chgData name="Philippa Hartley" userId="S::phartley@careersandenterprise.co.uk::2a2506f4-19e7-4777-8767-f0efb84bcc1f" providerId="AD" clId="Web-{A368D1BA-D403-D5B7-408D-0D7BF088321C}" dt="2022-08-24T15:19:26.030" v="43" actId="20577"/>
          <ac:spMkLst>
            <pc:docMk/>
            <pc:sldMk cId="70482638" sldId="291"/>
            <ac:spMk id="11" creationId="{CF2A8DC9-52E8-4C03-93D1-050E17E5294F}"/>
          </ac:spMkLst>
        </pc:spChg>
        <pc:spChg chg="mod">
          <ac:chgData name="Philippa Hartley" userId="S::phartley@careersandenterprise.co.uk::2a2506f4-19e7-4777-8767-f0efb84bcc1f" providerId="AD" clId="Web-{A368D1BA-D403-D5B7-408D-0D7BF088321C}" dt="2022-08-24T15:12:08.753" v="7" actId="1076"/>
          <ac:spMkLst>
            <pc:docMk/>
            <pc:sldMk cId="70482638" sldId="291"/>
            <ac:spMk id="12" creationId="{1F68304F-6F55-4556-B558-F20E0C05F3A1}"/>
          </ac:spMkLst>
        </pc:spChg>
        <pc:spChg chg="mod">
          <ac:chgData name="Philippa Hartley" userId="S::phartley@careersandenterprise.co.uk::2a2506f4-19e7-4777-8767-f0efb84bcc1f" providerId="AD" clId="Web-{A368D1BA-D403-D5B7-408D-0D7BF088321C}" dt="2022-08-24T15:12:21.065" v="9" actId="1076"/>
          <ac:spMkLst>
            <pc:docMk/>
            <pc:sldMk cId="70482638" sldId="291"/>
            <ac:spMk id="13" creationId="{B8AE430A-6830-8D2B-CD00-0CA8CDE79D78}"/>
          </ac:spMkLst>
        </pc:spChg>
        <pc:spChg chg="mod">
          <ac:chgData name="Philippa Hartley" userId="S::phartley@careersandenterprise.co.uk::2a2506f4-19e7-4777-8767-f0efb84bcc1f" providerId="AD" clId="Web-{A368D1BA-D403-D5B7-408D-0D7BF088321C}" dt="2022-08-24T15:11:53.174" v="4" actId="1076"/>
          <ac:spMkLst>
            <pc:docMk/>
            <pc:sldMk cId="70482638" sldId="291"/>
            <ac:spMk id="16" creationId="{8173741A-0C24-4178-905E-565418DB9D70}"/>
          </ac:spMkLst>
        </pc:spChg>
      </pc:sldChg>
    </pc:docChg>
  </pc:docChgLst>
  <pc:docChgLst>
    <pc:chgData name="Philippa Hartley" userId="S::phartley@careersandenterprise.co.uk::2a2506f4-19e7-4777-8767-f0efb84bcc1f" providerId="AD" clId="Web-{F13473DE-22C4-80DE-0979-F8F523C12FF0}"/>
    <pc:docChg chg="modSld">
      <pc:chgData name="Philippa Hartley" userId="S::phartley@careersandenterprise.co.uk::2a2506f4-19e7-4777-8767-f0efb84bcc1f" providerId="AD" clId="Web-{F13473DE-22C4-80DE-0979-F8F523C12FF0}" dt="2022-07-21T15:09:27.033" v="2"/>
      <pc:docMkLst>
        <pc:docMk/>
      </pc:docMkLst>
      <pc:sldChg chg="addSp delSp">
        <pc:chgData name="Philippa Hartley" userId="S::phartley@careersandenterprise.co.uk::2a2506f4-19e7-4777-8767-f0efb84bcc1f" providerId="AD" clId="Web-{F13473DE-22C4-80DE-0979-F8F523C12FF0}" dt="2022-07-21T15:09:27.033" v="2"/>
        <pc:sldMkLst>
          <pc:docMk/>
          <pc:sldMk cId="4281245658" sldId="306"/>
        </pc:sldMkLst>
        <pc:spChg chg="add">
          <ac:chgData name="Philippa Hartley" userId="S::phartley@careersandenterprise.co.uk::2a2506f4-19e7-4777-8767-f0efb84bcc1f" providerId="AD" clId="Web-{F13473DE-22C4-80DE-0979-F8F523C12FF0}" dt="2022-07-21T15:09:23.924" v="0"/>
          <ac:spMkLst>
            <pc:docMk/>
            <pc:sldMk cId="4281245658" sldId="306"/>
            <ac:spMk id="2" creationId="{38FBA98A-BE2A-FF17-A282-C2D9FA25EF05}"/>
          </ac:spMkLst>
        </pc:spChg>
        <pc:spChg chg="add">
          <ac:chgData name="Philippa Hartley" userId="S::phartley@careersandenterprise.co.uk::2a2506f4-19e7-4777-8767-f0efb84bcc1f" providerId="AD" clId="Web-{F13473DE-22C4-80DE-0979-F8F523C12FF0}" dt="2022-07-21T15:09:23.924" v="0"/>
          <ac:spMkLst>
            <pc:docMk/>
            <pc:sldMk cId="4281245658" sldId="306"/>
            <ac:spMk id="3" creationId="{0CCE149B-FC24-3D0E-1B64-6F244F83B3F5}"/>
          </ac:spMkLst>
        </pc:spChg>
        <pc:spChg chg="del">
          <ac:chgData name="Philippa Hartley" userId="S::phartley@careersandenterprise.co.uk::2a2506f4-19e7-4777-8767-f0efb84bcc1f" providerId="AD" clId="Web-{F13473DE-22C4-80DE-0979-F8F523C12FF0}" dt="2022-07-21T15:09:25.924" v="1"/>
          <ac:spMkLst>
            <pc:docMk/>
            <pc:sldMk cId="4281245658" sldId="306"/>
            <ac:spMk id="124" creationId="{00000000-0000-0000-0000-000000000000}"/>
          </ac:spMkLst>
        </pc:spChg>
        <pc:spChg chg="del">
          <ac:chgData name="Philippa Hartley" userId="S::phartley@careersandenterprise.co.uk::2a2506f4-19e7-4777-8767-f0efb84bcc1f" providerId="AD" clId="Web-{F13473DE-22C4-80DE-0979-F8F523C12FF0}" dt="2022-07-21T15:09:27.033" v="2"/>
          <ac:spMkLst>
            <pc:docMk/>
            <pc:sldMk cId="4281245658" sldId="306"/>
            <ac:spMk id="125" creationId="{00000000-0000-0000-0000-000000000000}"/>
          </ac:spMkLst>
        </pc:spChg>
      </pc:sldChg>
    </pc:docChg>
  </pc:docChgLst>
  <pc:docChgLst>
    <pc:chgData name="Philippa Hartley" userId="S::phartley@careersandenterprise.co.uk::2a2506f4-19e7-4777-8767-f0efb84bcc1f" providerId="AD" clId="Web-{D4BF750C-031D-8AB7-1DE5-D2539EEB9C67}"/>
    <pc:docChg chg="modSld">
      <pc:chgData name="Philippa Hartley" userId="S::phartley@careersandenterprise.co.uk::2a2506f4-19e7-4777-8767-f0efb84bcc1f" providerId="AD" clId="Web-{D4BF750C-031D-8AB7-1DE5-D2539EEB9C67}" dt="2022-08-11T06:30:00.391" v="14" actId="20577"/>
      <pc:docMkLst>
        <pc:docMk/>
      </pc:docMkLst>
      <pc:sldChg chg="addSp modSp">
        <pc:chgData name="Philippa Hartley" userId="S::phartley@careersandenterprise.co.uk::2a2506f4-19e7-4777-8767-f0efb84bcc1f" providerId="AD" clId="Web-{D4BF750C-031D-8AB7-1DE5-D2539EEB9C67}" dt="2022-08-11T06:29:46.030" v="10" actId="20577"/>
        <pc:sldMkLst>
          <pc:docMk/>
          <pc:sldMk cId="0" sldId="264"/>
        </pc:sldMkLst>
        <pc:spChg chg="add">
          <ac:chgData name="Philippa Hartley" userId="S::phartley@careersandenterprise.co.uk::2a2506f4-19e7-4777-8767-f0efb84bcc1f" providerId="AD" clId="Web-{D4BF750C-031D-8AB7-1DE5-D2539EEB9C67}" dt="2022-08-11T06:29:33.326" v="7"/>
          <ac:spMkLst>
            <pc:docMk/>
            <pc:sldMk cId="0" sldId="264"/>
            <ac:spMk id="2" creationId="{AC472619-AA7D-7195-5D8F-4CA8AF9E4CD3}"/>
          </ac:spMkLst>
        </pc:spChg>
        <pc:spChg chg="mod">
          <ac:chgData name="Philippa Hartley" userId="S::phartley@careersandenterprise.co.uk::2a2506f4-19e7-4777-8767-f0efb84bcc1f" providerId="AD" clId="Web-{D4BF750C-031D-8AB7-1DE5-D2539EEB9C67}" dt="2022-08-11T06:29:46.030" v="10" actId="20577"/>
          <ac:spMkLst>
            <pc:docMk/>
            <pc:sldMk cId="0" sldId="264"/>
            <ac:spMk id="214" creationId="{00000000-0000-0000-0000-000000000000}"/>
          </ac:spMkLst>
        </pc:spChg>
      </pc:sldChg>
      <pc:sldChg chg="addSp modSp">
        <pc:chgData name="Philippa Hartley" userId="S::phartley@careersandenterprise.co.uk::2a2506f4-19e7-4777-8767-f0efb84bcc1f" providerId="AD" clId="Web-{D4BF750C-031D-8AB7-1DE5-D2539EEB9C67}" dt="2022-08-11T06:29:25.326" v="6" actId="20577"/>
        <pc:sldMkLst>
          <pc:docMk/>
          <pc:sldMk cId="0" sldId="335"/>
        </pc:sldMkLst>
        <pc:spChg chg="add">
          <ac:chgData name="Philippa Hartley" userId="S::phartley@careersandenterprise.co.uk::2a2506f4-19e7-4777-8767-f0efb84bcc1f" providerId="AD" clId="Web-{D4BF750C-031D-8AB7-1DE5-D2539EEB9C67}" dt="2022-08-11T06:29:13.450" v="0"/>
          <ac:spMkLst>
            <pc:docMk/>
            <pc:sldMk cId="0" sldId="335"/>
            <ac:spMk id="2" creationId="{AC472619-AA7D-7195-5D8F-4CA8AF9E4CD3}"/>
          </ac:spMkLst>
        </pc:spChg>
        <pc:spChg chg="mod">
          <ac:chgData name="Philippa Hartley" userId="S::phartley@careersandenterprise.co.uk::2a2506f4-19e7-4777-8767-f0efb84bcc1f" providerId="AD" clId="Web-{D4BF750C-031D-8AB7-1DE5-D2539EEB9C67}" dt="2022-08-11T06:29:25.326" v="6" actId="20577"/>
          <ac:spMkLst>
            <pc:docMk/>
            <pc:sldMk cId="0" sldId="335"/>
            <ac:spMk id="190" creationId="{00000000-0000-0000-0000-000000000000}"/>
          </ac:spMkLst>
        </pc:spChg>
      </pc:sldChg>
      <pc:sldChg chg="addSp modSp">
        <pc:chgData name="Philippa Hartley" userId="S::phartley@careersandenterprise.co.uk::2a2506f4-19e7-4777-8767-f0efb84bcc1f" providerId="AD" clId="Web-{D4BF750C-031D-8AB7-1DE5-D2539EEB9C67}" dt="2022-08-11T06:30:00.391" v="14" actId="20577"/>
        <pc:sldMkLst>
          <pc:docMk/>
          <pc:sldMk cId="0" sldId="336"/>
        </pc:sldMkLst>
        <pc:spChg chg="add">
          <ac:chgData name="Philippa Hartley" userId="S::phartley@careersandenterprise.co.uk::2a2506f4-19e7-4777-8767-f0efb84bcc1f" providerId="AD" clId="Web-{D4BF750C-031D-8AB7-1DE5-D2539EEB9C67}" dt="2022-08-11T06:29:52.875" v="11"/>
          <ac:spMkLst>
            <pc:docMk/>
            <pc:sldMk cId="0" sldId="336"/>
            <ac:spMk id="2" creationId="{AC472619-AA7D-7195-5D8F-4CA8AF9E4CD3}"/>
          </ac:spMkLst>
        </pc:spChg>
        <pc:spChg chg="mod">
          <ac:chgData name="Philippa Hartley" userId="S::phartley@careersandenterprise.co.uk::2a2506f4-19e7-4777-8767-f0efb84bcc1f" providerId="AD" clId="Web-{D4BF750C-031D-8AB7-1DE5-D2539EEB9C67}" dt="2022-08-11T06:30:00.391" v="14" actId="20577"/>
          <ac:spMkLst>
            <pc:docMk/>
            <pc:sldMk cId="0" sldId="336"/>
            <ac:spMk id="238" creationId="{00000000-0000-0000-0000-000000000000}"/>
          </ac:spMkLst>
        </pc:spChg>
      </pc:sldChg>
    </pc:docChg>
  </pc:docChgLst>
  <pc:docChgLst>
    <pc:chgData name="Philippa Hartley" userId="S::phartley@careersandenterprise.co.uk::2a2506f4-19e7-4777-8767-f0efb84bcc1f" providerId="AD" clId="Web-{C30806BE-0320-A4C0-54BE-9975E40A9A1F}"/>
    <pc:docChg chg="modSld">
      <pc:chgData name="Philippa Hartley" userId="S::phartley@careersandenterprise.co.uk::2a2506f4-19e7-4777-8767-f0efb84bcc1f" providerId="AD" clId="Web-{C30806BE-0320-A4C0-54BE-9975E40A9A1F}" dt="2022-08-12T06:26:43.966" v="2" actId="20577"/>
      <pc:docMkLst>
        <pc:docMk/>
      </pc:docMkLst>
      <pc:sldChg chg="modSp">
        <pc:chgData name="Philippa Hartley" userId="S::phartley@careersandenterprise.co.uk::2a2506f4-19e7-4777-8767-f0efb84bcc1f" providerId="AD" clId="Web-{C30806BE-0320-A4C0-54BE-9975E40A9A1F}" dt="2022-08-12T06:26:43.966" v="2" actId="20577"/>
        <pc:sldMkLst>
          <pc:docMk/>
          <pc:sldMk cId="3279506855" sldId="263"/>
        </pc:sldMkLst>
        <pc:spChg chg="mod">
          <ac:chgData name="Philippa Hartley" userId="S::phartley@careersandenterprise.co.uk::2a2506f4-19e7-4777-8767-f0efb84bcc1f" providerId="AD" clId="Web-{C30806BE-0320-A4C0-54BE-9975E40A9A1F}" dt="2022-08-12T06:26:43.966" v="2" actId="20577"/>
          <ac:spMkLst>
            <pc:docMk/>
            <pc:sldMk cId="3279506855" sldId="263"/>
            <ac:spMk id="4" creationId="{8531A438-93E3-3932-C5F4-771E24FC8361}"/>
          </ac:spMkLst>
        </pc:spChg>
      </pc:sldChg>
      <pc:sldChg chg="modSp">
        <pc:chgData name="Philippa Hartley" userId="S::phartley@careersandenterprise.co.uk::2a2506f4-19e7-4777-8767-f0efb84bcc1f" providerId="AD" clId="Web-{C30806BE-0320-A4C0-54BE-9975E40A9A1F}" dt="2022-08-12T06:26:31.981" v="1" actId="20577"/>
        <pc:sldMkLst>
          <pc:docMk/>
          <pc:sldMk cId="1786301906" sldId="285"/>
        </pc:sldMkLst>
        <pc:spChg chg="mod">
          <ac:chgData name="Philippa Hartley" userId="S::phartley@careersandenterprise.co.uk::2a2506f4-19e7-4777-8767-f0efb84bcc1f" providerId="AD" clId="Web-{C30806BE-0320-A4C0-54BE-9975E40A9A1F}" dt="2022-08-12T06:26:31.981" v="1" actId="20577"/>
          <ac:spMkLst>
            <pc:docMk/>
            <pc:sldMk cId="1786301906" sldId="285"/>
            <ac:spMk id="3" creationId="{E58D066B-A5D4-5640-87D3-A10DB6059739}"/>
          </ac:spMkLst>
        </pc:spChg>
      </pc:sldChg>
    </pc:docChg>
  </pc:docChgLst>
  <pc:docChgLst>
    <pc:chgData name="Philippa Hartley" userId="S::phartley@careersandenterprise.co.uk::2a2506f4-19e7-4777-8767-f0efb84bcc1f" providerId="AD" clId="Web-{CBA27852-DA4E-9B6C-2020-DBF23E38535A}"/>
    <pc:docChg chg="sldOrd">
      <pc:chgData name="Philippa Hartley" userId="S::phartley@careersandenterprise.co.uk::2a2506f4-19e7-4777-8767-f0efb84bcc1f" providerId="AD" clId="Web-{CBA27852-DA4E-9B6C-2020-DBF23E38535A}" dt="2022-08-03T08:32:53.213" v="2"/>
      <pc:docMkLst>
        <pc:docMk/>
      </pc:docMkLst>
      <pc:sldChg chg="ord">
        <pc:chgData name="Philippa Hartley" userId="S::phartley@careersandenterprise.co.uk::2a2506f4-19e7-4777-8767-f0efb84bcc1f" providerId="AD" clId="Web-{CBA27852-DA4E-9B6C-2020-DBF23E38535A}" dt="2022-08-03T08:32:53.213" v="1"/>
        <pc:sldMkLst>
          <pc:docMk/>
          <pc:sldMk cId="764564060" sldId="296"/>
        </pc:sldMkLst>
      </pc:sldChg>
      <pc:sldChg chg="ord">
        <pc:chgData name="Philippa Hartley" userId="S::phartley@careersandenterprise.co.uk::2a2506f4-19e7-4777-8767-f0efb84bcc1f" providerId="AD" clId="Web-{CBA27852-DA4E-9B6C-2020-DBF23E38535A}" dt="2022-08-03T08:32:53.213" v="0"/>
        <pc:sldMkLst>
          <pc:docMk/>
          <pc:sldMk cId="3701790944" sldId="331"/>
        </pc:sldMkLst>
      </pc:sldChg>
      <pc:sldChg chg="ord">
        <pc:chgData name="Philippa Hartley" userId="S::phartley@careersandenterprise.co.uk::2a2506f4-19e7-4777-8767-f0efb84bcc1f" providerId="AD" clId="Web-{CBA27852-DA4E-9B6C-2020-DBF23E38535A}" dt="2022-08-03T08:32:53.213" v="2"/>
        <pc:sldMkLst>
          <pc:docMk/>
          <pc:sldMk cId="824770579" sldId="333"/>
        </pc:sldMkLst>
      </pc:sldChg>
    </pc:docChg>
  </pc:docChgLst>
  <pc:docChgLst>
    <pc:chgData name="Philippa Hartley" userId="S::phartley@careersandenterprise.co.uk::2a2506f4-19e7-4777-8767-f0efb84bcc1f" providerId="AD" clId="Web-{DBB46479-918C-71F1-C75B-C37E9F1BA3A5}"/>
    <pc:docChg chg="modSld">
      <pc:chgData name="Philippa Hartley" userId="S::phartley@careersandenterprise.co.uk::2a2506f4-19e7-4777-8767-f0efb84bcc1f" providerId="AD" clId="Web-{DBB46479-918C-71F1-C75B-C37E9F1BA3A5}" dt="2022-08-23T14:31:33.192" v="0" actId="20577"/>
      <pc:docMkLst>
        <pc:docMk/>
      </pc:docMkLst>
      <pc:sldChg chg="modSp">
        <pc:chgData name="Philippa Hartley" userId="S::phartley@careersandenterprise.co.uk::2a2506f4-19e7-4777-8767-f0efb84bcc1f" providerId="AD" clId="Web-{DBB46479-918C-71F1-C75B-C37E9F1BA3A5}" dt="2022-08-23T14:31:33.192" v="0" actId="20577"/>
        <pc:sldMkLst>
          <pc:docMk/>
          <pc:sldMk cId="4169055570" sldId="293"/>
        </pc:sldMkLst>
        <pc:spChg chg="mod">
          <ac:chgData name="Philippa Hartley" userId="S::phartley@careersandenterprise.co.uk::2a2506f4-19e7-4777-8767-f0efb84bcc1f" providerId="AD" clId="Web-{DBB46479-918C-71F1-C75B-C37E9F1BA3A5}" dt="2022-08-23T14:31:33.192" v="0" actId="20577"/>
          <ac:spMkLst>
            <pc:docMk/>
            <pc:sldMk cId="4169055570" sldId="293"/>
            <ac:spMk id="3" creationId="{00000000-0000-0000-0000-000000000000}"/>
          </ac:spMkLst>
        </pc:spChg>
      </pc:sldChg>
    </pc:docChg>
  </pc:docChgLst>
  <pc:docChgLst>
    <pc:chgData name="Philippa Hartley" userId="S::phartley@careersandenterprise.co.uk::2a2506f4-19e7-4777-8767-f0efb84bcc1f" providerId="AD" clId="Web-{3FBC74F9-9CBE-EDD8-6C54-AA782B6B3D58}"/>
    <pc:docChg chg="modSld">
      <pc:chgData name="Philippa Hartley" userId="S::phartley@careersandenterprise.co.uk::2a2506f4-19e7-4777-8767-f0efb84bcc1f" providerId="AD" clId="Web-{3FBC74F9-9CBE-EDD8-6C54-AA782B6B3D58}" dt="2022-08-05T10:12:34.586" v="12"/>
      <pc:docMkLst>
        <pc:docMk/>
      </pc:docMkLst>
      <pc:sldChg chg="modSp">
        <pc:chgData name="Philippa Hartley" userId="S::phartley@careersandenterprise.co.uk::2a2506f4-19e7-4777-8767-f0efb84bcc1f" providerId="AD" clId="Web-{3FBC74F9-9CBE-EDD8-6C54-AA782B6B3D58}" dt="2022-08-05T10:11:58.318" v="4" actId="20577"/>
        <pc:sldMkLst>
          <pc:docMk/>
          <pc:sldMk cId="2839086809" sldId="262"/>
        </pc:sldMkLst>
        <pc:spChg chg="mod">
          <ac:chgData name="Philippa Hartley" userId="S::phartley@careersandenterprise.co.uk::2a2506f4-19e7-4777-8767-f0efb84bcc1f" providerId="AD" clId="Web-{3FBC74F9-9CBE-EDD8-6C54-AA782B6B3D58}" dt="2022-08-05T10:11:47.130" v="2"/>
          <ac:spMkLst>
            <pc:docMk/>
            <pc:sldMk cId="2839086809" sldId="262"/>
            <ac:spMk id="2" creationId="{9526EAFF-5604-C24B-AAF5-C81392A0FA8D}"/>
          </ac:spMkLst>
        </pc:spChg>
        <pc:spChg chg="mod">
          <ac:chgData name="Philippa Hartley" userId="S::phartley@careersandenterprise.co.uk::2a2506f4-19e7-4777-8767-f0efb84bcc1f" providerId="AD" clId="Web-{3FBC74F9-9CBE-EDD8-6C54-AA782B6B3D58}" dt="2022-08-05T10:11:58.318" v="4" actId="20577"/>
          <ac:spMkLst>
            <pc:docMk/>
            <pc:sldMk cId="2839086809" sldId="262"/>
            <ac:spMk id="5" creationId="{3EF52478-F4E4-674F-83ED-41A1DFBAAF9D}"/>
          </ac:spMkLst>
        </pc:spChg>
      </pc:sldChg>
      <pc:sldChg chg="modSp">
        <pc:chgData name="Philippa Hartley" userId="S::phartley@careersandenterprise.co.uk::2a2506f4-19e7-4777-8767-f0efb84bcc1f" providerId="AD" clId="Web-{3FBC74F9-9CBE-EDD8-6C54-AA782B6B3D58}" dt="2022-08-05T10:12:28.070" v="10"/>
        <pc:sldMkLst>
          <pc:docMk/>
          <pc:sldMk cId="0" sldId="264"/>
        </pc:sldMkLst>
        <pc:spChg chg="mod">
          <ac:chgData name="Philippa Hartley" userId="S::phartley@careersandenterprise.co.uk::2a2506f4-19e7-4777-8767-f0efb84bcc1f" providerId="AD" clId="Web-{3FBC74F9-9CBE-EDD8-6C54-AA782B6B3D58}" dt="2022-08-05T10:12:23.101" v="8"/>
          <ac:spMkLst>
            <pc:docMk/>
            <pc:sldMk cId="0" sldId="264"/>
            <ac:spMk id="217" creationId="{00000000-0000-0000-0000-000000000000}"/>
          </ac:spMkLst>
        </pc:spChg>
        <pc:spChg chg="mod">
          <ac:chgData name="Philippa Hartley" userId="S::phartley@careersandenterprise.co.uk::2a2506f4-19e7-4777-8767-f0efb84bcc1f" providerId="AD" clId="Web-{3FBC74F9-9CBE-EDD8-6C54-AA782B6B3D58}" dt="2022-08-05T10:12:25.414" v="9"/>
          <ac:spMkLst>
            <pc:docMk/>
            <pc:sldMk cId="0" sldId="264"/>
            <ac:spMk id="219" creationId="{00000000-0000-0000-0000-000000000000}"/>
          </ac:spMkLst>
        </pc:spChg>
        <pc:spChg chg="mod">
          <ac:chgData name="Philippa Hartley" userId="S::phartley@careersandenterprise.co.uk::2a2506f4-19e7-4777-8767-f0efb84bcc1f" providerId="AD" clId="Web-{3FBC74F9-9CBE-EDD8-6C54-AA782B6B3D58}" dt="2022-08-05T10:12:28.070" v="10"/>
          <ac:spMkLst>
            <pc:docMk/>
            <pc:sldMk cId="0" sldId="264"/>
            <ac:spMk id="221" creationId="{00000000-0000-0000-0000-000000000000}"/>
          </ac:spMkLst>
        </pc:spChg>
      </pc:sldChg>
      <pc:sldChg chg="modSp">
        <pc:chgData name="Philippa Hartley" userId="S::phartley@careersandenterprise.co.uk::2a2506f4-19e7-4777-8767-f0efb84bcc1f" providerId="AD" clId="Web-{3FBC74F9-9CBE-EDD8-6C54-AA782B6B3D58}" dt="2022-08-05T10:12:18.382" v="7"/>
        <pc:sldMkLst>
          <pc:docMk/>
          <pc:sldMk cId="0" sldId="335"/>
        </pc:sldMkLst>
        <pc:spChg chg="mod">
          <ac:chgData name="Philippa Hartley" userId="S::phartley@careersandenterprise.co.uk::2a2506f4-19e7-4777-8767-f0efb84bcc1f" providerId="AD" clId="Web-{3FBC74F9-9CBE-EDD8-6C54-AA782B6B3D58}" dt="2022-08-05T10:12:13.241" v="5"/>
          <ac:spMkLst>
            <pc:docMk/>
            <pc:sldMk cId="0" sldId="335"/>
            <ac:spMk id="193" creationId="{00000000-0000-0000-0000-000000000000}"/>
          </ac:spMkLst>
        </pc:spChg>
        <pc:spChg chg="mod">
          <ac:chgData name="Philippa Hartley" userId="S::phartley@careersandenterprise.co.uk::2a2506f4-19e7-4777-8767-f0efb84bcc1f" providerId="AD" clId="Web-{3FBC74F9-9CBE-EDD8-6C54-AA782B6B3D58}" dt="2022-08-05T10:12:15.694" v="6"/>
          <ac:spMkLst>
            <pc:docMk/>
            <pc:sldMk cId="0" sldId="335"/>
            <ac:spMk id="195" creationId="{00000000-0000-0000-0000-000000000000}"/>
          </ac:spMkLst>
        </pc:spChg>
        <pc:spChg chg="mod">
          <ac:chgData name="Philippa Hartley" userId="S::phartley@careersandenterprise.co.uk::2a2506f4-19e7-4777-8767-f0efb84bcc1f" providerId="AD" clId="Web-{3FBC74F9-9CBE-EDD8-6C54-AA782B6B3D58}" dt="2022-08-05T10:12:18.382" v="7"/>
          <ac:spMkLst>
            <pc:docMk/>
            <pc:sldMk cId="0" sldId="335"/>
            <ac:spMk id="197" creationId="{00000000-0000-0000-0000-000000000000}"/>
          </ac:spMkLst>
        </pc:spChg>
      </pc:sldChg>
      <pc:sldChg chg="modSp">
        <pc:chgData name="Philippa Hartley" userId="S::phartley@careersandenterprise.co.uk::2a2506f4-19e7-4777-8767-f0efb84bcc1f" providerId="AD" clId="Web-{3FBC74F9-9CBE-EDD8-6C54-AA782B6B3D58}" dt="2022-08-05T10:12:34.586" v="12"/>
        <pc:sldMkLst>
          <pc:docMk/>
          <pc:sldMk cId="0" sldId="336"/>
        </pc:sldMkLst>
        <pc:spChg chg="mod">
          <ac:chgData name="Philippa Hartley" userId="S::phartley@careersandenterprise.co.uk::2a2506f4-19e7-4777-8767-f0efb84bcc1f" providerId="AD" clId="Web-{3FBC74F9-9CBE-EDD8-6C54-AA782B6B3D58}" dt="2022-08-05T10:12:32.305" v="11"/>
          <ac:spMkLst>
            <pc:docMk/>
            <pc:sldMk cId="0" sldId="336"/>
            <ac:spMk id="241" creationId="{00000000-0000-0000-0000-000000000000}"/>
          </ac:spMkLst>
        </pc:spChg>
        <pc:spChg chg="mod">
          <ac:chgData name="Philippa Hartley" userId="S::phartley@careersandenterprise.co.uk::2a2506f4-19e7-4777-8767-f0efb84bcc1f" providerId="AD" clId="Web-{3FBC74F9-9CBE-EDD8-6C54-AA782B6B3D58}" dt="2022-08-05T10:12:34.586" v="12"/>
          <ac:spMkLst>
            <pc:docMk/>
            <pc:sldMk cId="0" sldId="336"/>
            <ac:spMk id="243" creationId="{00000000-0000-0000-0000-000000000000}"/>
          </ac:spMkLst>
        </pc:spChg>
      </pc:sldChg>
    </pc:docChg>
  </pc:docChgLst>
</pc:chgInfo>
</file>

<file path=ppt/comments/modernComment_123_4337ACE.xml><?xml version="1.0" encoding="utf-8"?>
<p188:cmLst xmlns:a="http://schemas.openxmlformats.org/drawingml/2006/main" xmlns:r="http://schemas.openxmlformats.org/officeDocument/2006/relationships" xmlns:p188="http://schemas.microsoft.com/office/powerpoint/2018/8/main">
  <p188:cm id="{BDFCB5CC-21A5-431A-8B3E-3CF384D6ACA6}" authorId="{FB6E9FBE-6266-6B15-6B88-4629FD001FD4}" status="resolved" created="2022-07-11T16:31:14.493" complete="100000">
    <pc:sldMkLst xmlns:pc="http://schemas.microsoft.com/office/powerpoint/2013/main/command">
      <pc:docMk/>
      <pc:sldMk cId="70482638" sldId="291"/>
    </pc:sldMkLst>
    <p188:txBody>
      <a:bodyPr/>
      <a:lstStyle/>
      <a:p>
        <a:r>
          <a:rPr lang="en-GB"/>
          <a:t>Please tidy up T Levels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skillsbuilderpartnership.wistia.com/medias/dzwf6mz7k4"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1ailu2bpod"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skillsbuilderpartnership.wistia.com/medias/folu9nyiog" TargetMode="External"/><Relationship Id="rId11" Type="http://schemas.openxmlformats.org/officeDocument/2006/relationships/hyperlink" Target="https://skillsbuilderpartnership.wistia.com/medias/5crnmxtndt" TargetMode="External"/><Relationship Id="rId5" Type="http://schemas.openxmlformats.org/officeDocument/2006/relationships/hyperlink" Target="https://skillsbuilderpartnership.wistia.com/medias/nap68tblh1"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ke09jw6nvi" TargetMode="External"/><Relationship Id="rId4" Type="http://schemas.openxmlformats.org/officeDocument/2006/relationships/hyperlink" Target="https://skillsbuilderpartnership.wistia.com/medias/wtx0nr7ju7" TargetMode="External"/><Relationship Id="rId9" Type="http://schemas.openxmlformats.org/officeDocument/2006/relationships/hyperlink" Target="https://skillsbuilderpartnership.wistia.com/medias/67f4qr5jod" TargetMode="External"/><Relationship Id="rId14" Type="http://schemas.openxmlformats.org/officeDocument/2006/relationships/hyperlink" Target="https://www.skillsbuilder.org/benchmark"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hj692p/jobs-that-use-computing-and-ict/1"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hj692p/jobs-that-use-computing-and-ict/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hj692p/jobs-that-use-computing-and-ict/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cs typeface="Calibri"/>
            </a:endParaRPr>
          </a:p>
          <a:p>
            <a:r>
              <a:rPr lang="en-GB"/>
              <a:t>To allow you to highlight the relevance of your subject to future careers and opportunities</a:t>
            </a:r>
            <a:endParaRPr lang="en-GB">
              <a:cs typeface="Calibri"/>
            </a:endParaRPr>
          </a:p>
          <a:p>
            <a:r>
              <a:rPr lang="en-GB"/>
              <a:t>To enable students to explore the full range of options available to them</a:t>
            </a:r>
            <a:endParaRPr lang="en-US">
              <a:cs typeface="Calibri"/>
            </a:endParaRPr>
          </a:p>
          <a:p>
            <a:endParaRPr lang="en-GB">
              <a:cs typeface="Calibri"/>
            </a:endParaRPr>
          </a:p>
          <a:p>
            <a:r>
              <a:rPr lang="en-GB" b="1"/>
              <a:t>Aims:</a:t>
            </a:r>
            <a:endParaRPr lang="en-GB">
              <a:cs typeface="Calibri"/>
            </a:endParaRPr>
          </a:p>
          <a:p>
            <a:pPr marL="171450" indent="-171450">
              <a:buFont typeface="Arial,Sans-Serif"/>
              <a:buChar char="•"/>
            </a:pPr>
            <a:r>
              <a:rPr lang="en-GB"/>
              <a:t>To engage students in your subject</a:t>
            </a:r>
            <a:endParaRPr lang="en-GB">
              <a:cs typeface="Calibri"/>
            </a:endParaRPr>
          </a:p>
          <a:p>
            <a:pPr marL="171450" indent="-171450">
              <a:buFont typeface="Arial,Sans-Serif"/>
              <a:buChar char="•"/>
            </a:pPr>
            <a:r>
              <a:rPr lang="en-GB"/>
              <a:t>To highlight pathways and opportunities from your subject</a:t>
            </a:r>
            <a:endParaRPr lang="en-GB">
              <a:cs typeface="Calibri"/>
            </a:endParaRPr>
          </a:p>
          <a:p>
            <a:pPr marL="171450" indent="-171450">
              <a:buFont typeface="Arial,Sans-Serif"/>
              <a:buChar char="•"/>
            </a:pPr>
            <a:r>
              <a:rPr lang="en-GB"/>
              <a:t>To encourage students to consider your subject at KS4/Post 16</a:t>
            </a:r>
            <a:endParaRPr lang="en-GB">
              <a:cs typeface="Calibri"/>
            </a:endParaRPr>
          </a:p>
          <a:p>
            <a:pPr marL="171450" indent="-171450">
              <a:buFont typeface="Arial,Sans-Serif"/>
              <a:buChar char="•"/>
            </a:pPr>
            <a:r>
              <a:rPr lang="en-GB"/>
              <a:t>To support work across the school towards Gatsby Benchmark 4</a:t>
            </a:r>
            <a:endParaRPr lang="en-GB">
              <a:cs typeface="Calibri"/>
            </a:endParaRPr>
          </a:p>
          <a:p>
            <a:pPr marL="171450" indent="-171450">
              <a:buFont typeface="Arial,Sans-Serif"/>
              <a:buChar char="•"/>
            </a:pPr>
            <a:endParaRPr lang="en-GB">
              <a:cs typeface="Calibri"/>
            </a:endParaRPr>
          </a:p>
          <a:p>
            <a:pPr marL="0" indent="0">
              <a:buNone/>
            </a:pPr>
            <a:endParaRPr lang="en-GB">
              <a:cs typeface="Calibri"/>
            </a:endParaRPr>
          </a:p>
          <a:p>
            <a:pPr marL="0" indent="0">
              <a:buNone/>
            </a:pPr>
            <a:r>
              <a:rPr lang="en-GB" b="1"/>
              <a:t>How to use these slides?</a:t>
            </a:r>
            <a:endParaRPr lang="en-GB">
              <a:cs typeface="Calibri"/>
            </a:endParaRPr>
          </a:p>
          <a:p>
            <a:r>
              <a:rPr lang="en-GB"/>
              <a:t>These slides can be used at any point during KS3/4 or post 16 to engage students in learning and to highlight the relevance of your subject to future careers and opportunities</a:t>
            </a:r>
            <a:endParaRPr lang="en-GB">
              <a:cs typeface="Calibri"/>
            </a:endParaRPr>
          </a:p>
          <a:p>
            <a:r>
              <a:rPr lang="en-GB"/>
              <a:t>They will be of most relevance within an option process and can support work you are doing to encourage students to consider their options for KS4/Post 16</a:t>
            </a:r>
            <a:endParaRPr lang="en-GB">
              <a:cs typeface="Calibri"/>
            </a:endParaRPr>
          </a:p>
          <a:p>
            <a:endParaRPr lang="en-GB">
              <a:highlight>
                <a:srgbClr val="FFFF00"/>
              </a:highlight>
            </a:endParaRPr>
          </a:p>
          <a:p>
            <a:endParaRPr lang="en-GB">
              <a:highlight>
                <a:srgbClr val="FFFF00"/>
              </a:highlight>
            </a:endParaRPr>
          </a:p>
          <a:p>
            <a:endParaRPr lang="en-GB">
              <a:highlight>
                <a:srgbClr val="FFFF00"/>
              </a:highlight>
            </a:endParaRPr>
          </a:p>
          <a:p>
            <a:endParaRPr lang="en-GB">
              <a:highlight>
                <a:srgbClr val="FFFF00"/>
              </a:highlight>
            </a:endParaRPr>
          </a:p>
          <a:p>
            <a:endParaRPr lang="en-GB">
              <a:highlight>
                <a:srgbClr val="FFFF00"/>
              </a:highlight>
            </a:endParaRPr>
          </a:p>
          <a:p>
            <a:endParaRPr lang="en-GB">
              <a:highlight>
                <a:srgbClr val="FFFF00"/>
              </a:highlight>
            </a:endParaRPr>
          </a:p>
          <a:p>
            <a:endParaRPr lang="en-GB">
              <a:highlight>
                <a:srgbClr val="FFFF00"/>
              </a:highlight>
            </a:endParaRPr>
          </a:p>
          <a:p>
            <a:endParaRPr lang="en-GB">
              <a:highlight>
                <a:srgbClr val="FFFF00"/>
              </a:highlight>
            </a:endParaRPr>
          </a:p>
          <a:p>
            <a:endParaRPr lang="en-GB">
              <a:highlight>
                <a:srgbClr val="FFFF00"/>
              </a:highlight>
            </a:endParaRPr>
          </a:p>
          <a:p>
            <a:endParaRPr lang="en-GB">
              <a:highlight>
                <a:srgbClr val="FFFF00"/>
              </a:highlight>
            </a:endParaRPr>
          </a:p>
          <a:p>
            <a:pPr marL="0" indent="0">
              <a:buFontTx/>
              <a:buNone/>
            </a:pPr>
            <a:endParaRPr lang="en-GB" b="1">
              <a:highlight>
                <a:srgbClr val="FFFF00"/>
              </a:highlight>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3587492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p>
          <a:p>
            <a:endParaRPr lang="en-GB" i="1">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ea typeface="Calibri"/>
              <a:cs typeface="Calibri"/>
            </a:endParaRPr>
          </a:p>
          <a:p>
            <a:pPr>
              <a:defRPr/>
            </a:pPr>
            <a:r>
              <a:rPr lang="en-GB" b="0" i="0">
                <a:effectLst/>
              </a:rPr>
              <a:t>Already new jobs are emerging that are based on the need for sustainable thinking in </a:t>
            </a:r>
            <a:r>
              <a:rPr lang="en-GB"/>
              <a:t>Computer Science/IT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ea typeface="Calibri"/>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r>
              <a:rPr lang="en-US" b="1"/>
              <a:t>  </a:t>
            </a:r>
            <a:endParaRPr lang="en-GB"/>
          </a:p>
          <a:p>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GB"/>
          </a:p>
          <a:p>
            <a:r>
              <a:rPr lang="en-US" b="1"/>
              <a:t>  </a:t>
            </a:r>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cs typeface="Calibri"/>
            </a:endParaRPr>
          </a:p>
        </p:txBody>
      </p:sp>
      <p:sp>
        <p:nvSpPr>
          <p:cNvPr id="181" name="Google Shape;18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cs typeface="Calibri"/>
            </a:endParaRPr>
          </a:p>
        </p:txBody>
      </p:sp>
      <p:sp>
        <p:nvSpPr>
          <p:cNvPr id="205" name="Google Shape;20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err="1">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pPr marL="0" lvl="0" indent="0" algn="l">
              <a:spcBef>
                <a:spcPts val="0"/>
              </a:spcBef>
              <a:spcAft>
                <a:spcPts val="0"/>
              </a:spcAft>
              <a:buNone/>
            </a:pPr>
            <a:endParaRPr lang="en-GB">
              <a:solidFill>
                <a:srgbClr val="565A5C"/>
              </a:solidFill>
              <a:cs typeface="Calibri"/>
            </a:endParaRPr>
          </a:p>
        </p:txBody>
      </p:sp>
      <p:sp>
        <p:nvSpPr>
          <p:cNvPr id="229" name="Google Shape;22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16</a:t>
            </a:fld>
            <a:endParaRPr lang="en-GB"/>
          </a:p>
        </p:txBody>
      </p:sp>
    </p:spTree>
    <p:extLst>
      <p:ext uri="{BB962C8B-B14F-4D97-AF65-F5344CB8AC3E}">
        <p14:creationId xmlns:p14="http://schemas.microsoft.com/office/powerpoint/2010/main" val="283436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19</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Computer Science/IT should be included in the curriculum from P5 of your subject guide:</a:t>
            </a:r>
          </a:p>
          <a:p>
            <a:pPr marL="171450" indent="-171450">
              <a:buFont typeface="Arial" panose="020B0604020202020204" pitchFamily="34" charset="0"/>
              <a:buChar char="•"/>
            </a:pPr>
            <a:r>
              <a:rPr lang="en-GB"/>
              <a:t>The field of Computer Science/IT is a rapidly expanding industry and you can work in a wide variety </a:t>
            </a:r>
            <a:r>
              <a:rPr lang="en-GB" b="0" i="0" u="none" strike="noStrike" baseline="0"/>
              <a:t>of </a:t>
            </a:r>
            <a:r>
              <a:rPr lang="en-GB"/>
              <a:t>roles as well as often </a:t>
            </a:r>
            <a:r>
              <a:rPr lang="en-GB" b="0" i="0" u="none" strike="noStrike" baseline="0"/>
              <a:t>get paid </a:t>
            </a:r>
            <a:r>
              <a:rPr lang="en-GB"/>
              <a:t>above average salaries for your knowledge and skills</a:t>
            </a:r>
            <a:endParaRPr lang="en-GB">
              <a:cs typeface="Calibri"/>
            </a:endParaRPr>
          </a:p>
          <a:p>
            <a:pPr marL="171450" indent="-171450">
              <a:buFont typeface="Arial" panose="020B0604020202020204" pitchFamily="34" charset="0"/>
              <a:buChar char="•"/>
            </a:pPr>
            <a:r>
              <a:rPr lang="en-GB"/>
              <a:t>Computer Science/IT jobs are lucrative and rewarding because almost every job requires transferable IT skills. Whether it’s programming or designing apps, writing code, networking, cyber security and automation or using multiple applications, there is </a:t>
            </a:r>
            <a:r>
              <a:rPr lang="en-GB" b="0" i="0" u="none" strike="noStrike" baseline="0"/>
              <a:t>a </a:t>
            </a:r>
            <a:r>
              <a:rPr lang="en-GB"/>
              <a:t>requirement </a:t>
            </a:r>
            <a:r>
              <a:rPr lang="en-GB" b="0" i="0" u="none" strike="noStrike" baseline="0"/>
              <a:t>to </a:t>
            </a:r>
            <a:r>
              <a:rPr lang="en-GB"/>
              <a:t>‘move with the times’</a:t>
            </a:r>
            <a:endParaRPr lang="en-GB">
              <a:cs typeface="Calibri"/>
            </a:endParaRPr>
          </a:p>
          <a:p>
            <a:pPr marL="171450" indent="-171450">
              <a:buFont typeface="Arial" panose="020B0604020202020204" pitchFamily="34" charset="0"/>
              <a:buChar char="•"/>
            </a:pPr>
            <a:r>
              <a:rPr lang="en-GB"/>
              <a:t>People with Computer Science/IT skills can work in </a:t>
            </a:r>
            <a:r>
              <a:rPr lang="en-GB" b="0" i="0" u="none" strike="noStrike" baseline="0"/>
              <a:t>a </a:t>
            </a:r>
            <a:r>
              <a:rPr lang="en-GB"/>
              <a:t>variety </a:t>
            </a:r>
            <a:r>
              <a:rPr lang="en-GB" b="0" i="0" u="none" strike="noStrike" baseline="0"/>
              <a:t>of </a:t>
            </a:r>
            <a:r>
              <a:rPr lang="en-GB"/>
              <a:t>sectors from engineering, manufacturing, accountancy, creative arts, design, environment</a:t>
            </a:r>
            <a:r>
              <a:rPr lang="en-GB" b="0" i="0" u="none" strike="noStrike" baseline="0"/>
              <a:t>, </a:t>
            </a:r>
            <a:r>
              <a:rPr lang="en-GB"/>
              <a:t>healthcare</a:t>
            </a:r>
            <a:r>
              <a:rPr lang="en-GB" b="0" i="0" u="none" strike="noStrike" baseline="0"/>
              <a:t>, </a:t>
            </a:r>
            <a:r>
              <a:rPr lang="en-GB"/>
              <a:t>law</a:t>
            </a:r>
            <a:r>
              <a:rPr lang="en-GB" b="0" i="0" u="none" strike="noStrike" baseline="0"/>
              <a:t>, </a:t>
            </a:r>
            <a:r>
              <a:rPr lang="en-GB"/>
              <a:t>marketing</a:t>
            </a:r>
            <a:r>
              <a:rPr lang="en-GB" b="0" i="0" u="none" strike="noStrike" baseline="0"/>
              <a:t>, </a:t>
            </a:r>
            <a:r>
              <a:rPr lang="en-GB"/>
              <a:t>recruitment</a:t>
            </a:r>
            <a:r>
              <a:rPr lang="en-GB" b="0" i="0" u="none" strike="noStrike" baseline="0"/>
              <a:t>, </a:t>
            </a:r>
            <a:r>
              <a:rPr lang="en-GB"/>
              <a:t>sales</a:t>
            </a:r>
            <a:r>
              <a:rPr lang="en-GB" b="0" i="0" u="none" strike="noStrike" baseline="0"/>
              <a:t>, </a:t>
            </a:r>
            <a:r>
              <a:rPr lang="en-GB"/>
              <a:t>transport </a:t>
            </a:r>
            <a:r>
              <a:rPr lang="en-GB" b="0" i="0" u="none" strike="noStrike" baseline="0"/>
              <a:t>and </a:t>
            </a:r>
            <a:r>
              <a:rPr lang="en-GB"/>
              <a:t>many more</a:t>
            </a:r>
            <a:endParaRPr lang="en-GB">
              <a:cs typeface="Calibri"/>
            </a:endParaRPr>
          </a:p>
          <a:p>
            <a:pPr marL="171450" indent="-171450">
              <a:buFont typeface="Arial" panose="020B0604020202020204" pitchFamily="34" charset="0"/>
              <a:buChar char="•"/>
            </a:pPr>
            <a:r>
              <a:rPr lang="en-GB"/>
              <a:t>Computer Science/IT allows us to predict significant events around the world such as tsunamis, hurricanes, tornadoes, or even </a:t>
            </a:r>
            <a:r>
              <a:rPr lang="en-GB" b="0" i="0" u="none" strike="noStrike" baseline="0"/>
              <a:t>the </a:t>
            </a:r>
            <a:r>
              <a:rPr lang="en-GB"/>
              <a:t>outbreak of a pandemic. It can be used </a:t>
            </a:r>
            <a:r>
              <a:rPr lang="en-GB" b="0" i="0" u="none" strike="noStrike" baseline="0"/>
              <a:t>to </a:t>
            </a:r>
            <a:r>
              <a:rPr lang="en-GB"/>
              <a:t>predict human behaviour, which can help prevent crimes and can solve complex problems that can help everyone</a:t>
            </a:r>
            <a:endParaRPr lang="en-GB">
              <a:cs typeface="Calibri"/>
            </a:endParaRPr>
          </a:p>
          <a:p>
            <a:pPr marL="171450" indent="-171450">
              <a:buFont typeface="Arial" panose="020B0604020202020204" pitchFamily="34" charset="0"/>
              <a:buChar char="•"/>
            </a:pPr>
            <a:r>
              <a:rPr lang="en-GB"/>
              <a:t>Computer Science/IT develops problem solvers and innovators, logical data analysis, organisation and many more transferrable </a:t>
            </a:r>
            <a:r>
              <a:rPr lang="en-GB" b="0" i="0" u="none" strike="noStrike" baseline="0"/>
              <a:t>skills</a:t>
            </a: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20</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a:t>
            </a:r>
            <a:r>
              <a:rPr lang="en-US" err="1"/>
              <a:t>favourite</a:t>
            </a:r>
            <a:r>
              <a:rPr lang="en-US"/>
              <a:t> course and explain why you chose this course over the others? </a:t>
            </a:r>
          </a:p>
          <a:p>
            <a:r>
              <a:rPr lang="en-US"/>
              <a:t>  </a:t>
            </a:r>
            <a:endParaRPr lang="en-US">
              <a:cs typeface="Calibri"/>
            </a:endParaRP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21</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endParaRPr lang="en-US">
              <a:cs typeface="Calibri"/>
            </a:endParaRP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endParaRPr lang="en-US">
              <a:cs typeface="Calibri"/>
            </a:endParaRPr>
          </a:p>
          <a:p>
            <a:r>
              <a:rPr lang="en-US"/>
              <a:t>•What year, or years, does the data relate to? </a:t>
            </a:r>
            <a:endParaRPr lang="en-US">
              <a:cs typeface="Calibri"/>
            </a:endParaRPr>
          </a:p>
          <a:p>
            <a:r>
              <a:rPr lang="en-US"/>
              <a:t>•How many students or graduates is this data based on? </a:t>
            </a:r>
            <a:endParaRPr lang="en-US">
              <a:cs typeface="Calibri"/>
            </a:endParaRP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22</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endParaRPr lang="en-GB">
              <a:cs typeface="Calibri"/>
            </a:endParaRPr>
          </a:p>
          <a:p>
            <a:r>
              <a:rPr lang="en-GB"/>
              <a:t>You may ask them to explore the range of options before deciding which they prefer</a:t>
            </a:r>
            <a:endParaRPr lang="en-GB">
              <a:cs typeface="Calibri"/>
            </a:endParaRP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25</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26</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a:cs typeface="Calibri"/>
              </a:rPr>
              <a:t>How to develop Essential Skills in your subject: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a:cs typeface="Calibri"/>
                <a:hlinkClick r:id="rId3"/>
              </a:rPr>
              <a:t>https://www.skillsbuilder.org/universal-framework/listening</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How to use this slide:</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Follow these links for quick 2min videos “What is this skill?”</a:t>
            </a:r>
            <a:r>
              <a:rPr lang="en-GB" sz="1200" b="0" i="0">
                <a:solidFill>
                  <a:srgbClr val="000000"/>
                </a:solidFill>
                <a:effectLst/>
                <a:latin typeface="Calibri"/>
                <a:cs typeface="Calibri"/>
              </a:rPr>
              <a:t> </a:t>
            </a:r>
          </a:p>
          <a:p>
            <a:r>
              <a:rPr lang="en-GB" b="1"/>
              <a:t>Speaking</a:t>
            </a:r>
            <a:r>
              <a:rPr lang="en-GB"/>
              <a:t> </a:t>
            </a:r>
            <a:endParaRPr lang="en-GB">
              <a:cs typeface="Calibri"/>
            </a:endParaRPr>
          </a:p>
          <a:p>
            <a:r>
              <a:rPr lang="en-GB" b="1" u="sng">
                <a:hlinkClick r:id="rId4"/>
              </a:rPr>
              <a:t>https://skillsbuilderpartnership.wistia.com/medias/wtx0nr7ju7</a:t>
            </a:r>
            <a:r>
              <a:rPr lang="en-GB"/>
              <a:t> </a:t>
            </a:r>
            <a:endParaRPr lang="en-GB">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5"/>
              </a:rPr>
              <a:t>https://skillsbuilderpartnership.wistia.com/medias/nap68tblh1</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Problem Solving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6"/>
              </a:rPr>
              <a:t>https://skillsbuilderpartnership.wistia.com/medias/folu9nyiog</a:t>
            </a:r>
            <a:r>
              <a:rPr lang="en-GB" sz="1200" b="0" i="0">
                <a:solidFill>
                  <a:srgbClr val="000000"/>
                </a:solidFill>
                <a:effectLst/>
                <a:latin typeface="Calibri"/>
                <a:cs typeface="Calibri"/>
              </a:rPr>
              <a:t> </a:t>
            </a:r>
          </a:p>
          <a:p>
            <a:pPr fontAlgn="base"/>
            <a:endParaRPr lang="en-GB" b="1">
              <a:solidFill>
                <a:srgbClr val="000000"/>
              </a:solidFill>
              <a:latin typeface="Calibri"/>
              <a:cs typeface="Calibri"/>
            </a:endParaRPr>
          </a:p>
          <a:p>
            <a:pPr algn="l"/>
            <a:r>
              <a:rPr lang="en-GB" sz="1200" b="1" i="0">
                <a:solidFill>
                  <a:srgbClr val="000000"/>
                </a:solidFill>
                <a:effectLst/>
                <a:latin typeface="Calibri"/>
                <a:cs typeface="Calibri"/>
              </a:rPr>
              <a:t>Creativity</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7"/>
              </a:rPr>
              <a:t>https://skillsbuilderpartnership.wistia.com/medias/1ailu2bpod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Staying Positive</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8"/>
              </a:rPr>
              <a:t>https://skillsbuilderpartnership.wistia.com/medias/dzwf6mz7k4</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Aiming High</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9"/>
              </a:rPr>
              <a:t>https://skillsbuilderpartnership.wistia.com/medias/67f4qr5jod</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Leadership</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0"/>
              </a:rPr>
              <a:t>https://skillsbuilderpartnership.wistia.com/medias/ke09jw6nvi</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Teamwork</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a:cs typeface="Calibri"/>
                <a:hlinkClick r:id="rId11"/>
              </a:rPr>
              <a:t>https://skillsbuilderpartnership.wistia.com/medias/5crnmxtndt</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Use the links on the slide to access Short Lessons for your subject/key stage. </a:t>
            </a:r>
            <a:r>
              <a:rPr lang="en-GB" sz="1200" b="0" i="0">
                <a:solidFill>
                  <a:srgbClr val="000000"/>
                </a:solidFill>
                <a:effectLst/>
                <a:latin typeface="Calibri"/>
                <a:cs typeface="Calibri"/>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a:cs typeface="Calibri"/>
                <a:hlinkClick r:id="rId12"/>
              </a:rPr>
              <a:t>https://hub.skillsbuilder.org/account/login/</a:t>
            </a:r>
            <a:r>
              <a:rPr lang="en-GB" sz="1200" b="1" i="0">
                <a:solidFill>
                  <a:srgbClr val="000000"/>
                </a:solidFill>
                <a:effectLst/>
                <a:latin typeface="Calibri"/>
                <a:cs typeface="Calibri"/>
              </a:rPr>
              <a:t> </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You can also access our inclusive learning resource pack, </a:t>
            </a:r>
            <a:r>
              <a:rPr lang="en-GB" sz="1200" b="0" i="0">
                <a:solidFill>
                  <a:srgbClr val="000000"/>
                </a:solidFill>
                <a:effectLst/>
                <a:latin typeface="Calibri"/>
                <a:cs typeface="Calibri"/>
              </a:rPr>
              <a:t>packed full of resources to support students with additional needs to develop their essential skills: </a:t>
            </a:r>
            <a:r>
              <a:rPr lang="en-GB" sz="1200" b="1" i="0" u="sng" strike="noStrike">
                <a:solidFill>
                  <a:srgbClr val="0563C1"/>
                </a:solidFill>
                <a:effectLst/>
                <a:latin typeface="Calibri"/>
                <a:cs typeface="Calibri"/>
                <a:hlinkClick r:id="rId13"/>
              </a:rPr>
              <a:t>https://hub.skillsbuilder.org/training-area/inclusive-learning-resource-pack/</a:t>
            </a:r>
            <a:r>
              <a:rPr lang="en-GB" sz="1200" b="0" i="0">
                <a:solidFill>
                  <a:srgbClr val="000000"/>
                </a:solidFill>
                <a:effectLst/>
                <a:latin typeface="Calibri"/>
                <a:cs typeface="Calibri"/>
              </a:rPr>
              <a:t> </a:t>
            </a:r>
          </a:p>
          <a:p>
            <a:pPr algn="l" rtl="0" fontAlgn="base"/>
            <a:r>
              <a:rPr lang="en-GB" sz="1200" b="1" i="0">
                <a:solidFill>
                  <a:srgbClr val="000000"/>
                </a:solidFill>
                <a:effectLst/>
                <a:latin typeface="Calibri"/>
                <a:cs typeface="Calibri"/>
              </a:rPr>
              <a:t>Encourage students to reflect on and build their essential skills independently via the online reflection tool at Skills Builder Benchmark (</a:t>
            </a:r>
            <a:r>
              <a:rPr lang="en-GB" sz="1200" b="1" i="0" u="sng" strike="noStrike">
                <a:solidFill>
                  <a:srgbClr val="0563C1"/>
                </a:solidFill>
                <a:effectLst/>
                <a:latin typeface="Calibri"/>
                <a:cs typeface="Calibri"/>
                <a:hlinkClick r:id="rId14"/>
              </a:rPr>
              <a:t>https://www.skillsbuilder.org/benchmark</a:t>
            </a:r>
            <a:r>
              <a:rPr lang="en-GB" sz="1200" b="1" i="0">
                <a:solidFill>
                  <a:srgbClr val="000000"/>
                </a:solidFill>
                <a:effectLst/>
                <a:latin typeface="Calibri"/>
                <a:cs typeface="Calibri"/>
              </a:rPr>
              <a:t>) and through interactive, online modules at Skills Builder Launchpad (</a:t>
            </a:r>
            <a:r>
              <a:rPr lang="en-GB" sz="1200" b="1" i="0" u="sng" strike="noStrike">
                <a:solidFill>
                  <a:srgbClr val="0563C1"/>
                </a:solidFill>
                <a:effectLst/>
                <a:latin typeface="Calibri"/>
                <a:cs typeface="Calibri"/>
                <a:hlinkClick r:id="rId15"/>
              </a:rPr>
              <a:t>https://launchpad.skillsbuilder.org/</a:t>
            </a:r>
            <a:r>
              <a:rPr lang="en-GB" sz="1200" b="1" i="0">
                <a:solidFill>
                  <a:srgbClr val="000000"/>
                </a:solidFill>
                <a:effectLst/>
                <a:latin typeface="Calibri"/>
                <a:cs typeface="Calibri"/>
              </a:rPr>
              <a:t>).</a:t>
            </a:r>
            <a:endParaRPr lang="en-GB" sz="1200" b="0" i="0">
              <a:solidFill>
                <a:srgbClr val="000000"/>
              </a:solidFill>
              <a:effectLst/>
              <a:latin typeface="Calibri"/>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27</a:t>
            </a:fld>
            <a:endParaRPr lang="en-GB"/>
          </a:p>
        </p:txBody>
      </p:sp>
    </p:spTree>
    <p:extLst>
      <p:ext uri="{BB962C8B-B14F-4D97-AF65-F5344CB8AC3E}">
        <p14:creationId xmlns:p14="http://schemas.microsoft.com/office/powerpoint/2010/main" val="116293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270304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29</a:t>
            </a:fld>
            <a:endParaRPr lang="en-GB"/>
          </a:p>
        </p:txBody>
      </p:sp>
    </p:spTree>
    <p:extLst>
      <p:ext uri="{BB962C8B-B14F-4D97-AF65-F5344CB8AC3E}">
        <p14:creationId xmlns:p14="http://schemas.microsoft.com/office/powerpoint/2010/main" val="183289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u="sng">
                <a:solidFill>
                  <a:schemeClr val="tx2"/>
                </a:solidFill>
                <a:effectLst/>
                <a:latin typeface="Calibri"/>
                <a:ea typeface="Calibri" panose="020F0502020204030204" pitchFamily="34" charset="0"/>
                <a:cs typeface="Calibri"/>
                <a:hlinkClick r:id="rId3"/>
              </a:rPr>
              <a:t>Jobs that use </a:t>
            </a:r>
            <a:r>
              <a:rPr lang="en-GB" u="sng">
                <a:solidFill>
                  <a:schemeClr val="tx2"/>
                </a:solidFill>
                <a:latin typeface="Calibri"/>
                <a:ea typeface="Calibri" panose="020F0502020204030204" pitchFamily="34" charset="0"/>
                <a:cs typeface="Calibri"/>
                <a:hlinkClick r:id="rId3"/>
              </a:rPr>
              <a:t>Computer Science/IT</a:t>
            </a:r>
            <a:r>
              <a:rPr lang="en-GB">
                <a:solidFill>
                  <a:schemeClr val="tx2"/>
                </a:solidFill>
                <a:latin typeface="Calibri"/>
                <a:ea typeface="Calibri" panose="020F0502020204030204" pitchFamily="34" charset="0"/>
                <a:cs typeface="Calibri"/>
              </a:rPr>
              <a:t> </a:t>
            </a:r>
            <a:r>
              <a:rPr lang="en-GB">
                <a:latin typeface="Calibri"/>
                <a:ea typeface="Calibri" panose="020F0502020204030204" pitchFamily="34" charset="0"/>
                <a:cs typeface="Calibri"/>
              </a:rPr>
              <a:t> on BBC Bitesize</a:t>
            </a:r>
            <a:r>
              <a:rPr lang="en-GB" sz="1200">
                <a:effectLst/>
                <a:latin typeface="Calibri"/>
                <a:ea typeface="Calibri" panose="020F0502020204030204" pitchFamily="34" charset="0"/>
                <a:cs typeface="Calibri"/>
              </a:rPr>
              <a:t> Careers: </a:t>
            </a:r>
            <a:r>
              <a:rPr lang="en-GB">
                <a:effectLst/>
                <a:hlinkClick r:id="rId3"/>
              </a:rPr>
              <a:t>https://www.bbc.co.uk/bitesize/tags/</a:t>
            </a:r>
            <a:r>
              <a:rPr lang="en-GB">
                <a:hlinkClick r:id="rId3"/>
              </a:rPr>
              <a:t>zhj692p</a:t>
            </a:r>
            <a:r>
              <a:rPr lang="en-GB">
                <a:effectLst/>
                <a:hlinkClick r:id="rId3"/>
              </a:rPr>
              <a:t>/</a:t>
            </a:r>
            <a:r>
              <a:rPr lang="en-GB">
                <a:hlinkClick r:id="rId3"/>
              </a:rPr>
              <a:t>jobs-that-use-computing-and-ict</a:t>
            </a:r>
            <a:r>
              <a:rPr lang="en-GB">
                <a:effectLst/>
                <a:hlinkClick r:id="rId3"/>
              </a:rPr>
              <a:t>/1</a:t>
            </a:r>
            <a:endParaRPr lang="en-GB">
              <a:effectLst/>
            </a:endParaRPr>
          </a:p>
          <a:p>
            <a:pPr marL="0" lvl="0" indent="0">
              <a:lnSpc>
                <a:spcPct val="107000"/>
              </a:lnSpc>
              <a:spcAft>
                <a:spcPts val="800"/>
              </a:spcAft>
              <a:buFontTx/>
              <a:buNone/>
            </a:pPr>
            <a:endParaRPr lang="en-GB" sz="1200">
              <a:effectLst/>
              <a:latin typeface="Calibri" panose="020F0502020204030204" pitchFamily="34" charset="0"/>
              <a:ea typeface="Calibri" panose="020F0502020204030204" pitchFamily="34" charset="0"/>
              <a:cs typeface="Calibri"/>
            </a:endParaRPr>
          </a:p>
          <a:p>
            <a:pPr>
              <a:lnSpc>
                <a:spcPct val="107000"/>
              </a:lnSpc>
              <a:spcAft>
                <a:spcPts val="800"/>
              </a:spcAft>
              <a:buFont typeface="Symbol" panose="05050102010706020507" pitchFamily="18" charset="2"/>
            </a:pPr>
            <a:endParaRPr lang="en-GB">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p>
          <a:p>
            <a:endParaRPr lang="en-US"/>
          </a:p>
          <a:p>
            <a:r>
              <a:rPr lang="en-US"/>
              <a:t>Read the information provided </a:t>
            </a:r>
          </a:p>
          <a:p>
            <a:r>
              <a:rPr lang="en-US"/>
              <a:t>Read 'Building Blocks'</a:t>
            </a:r>
          </a:p>
          <a:p>
            <a:r>
              <a:rPr lang="en-US"/>
              <a:t>Try and answer the 'Reflective Questions'</a:t>
            </a:r>
          </a:p>
          <a:p>
            <a:r>
              <a:rPr lang="en-US"/>
              <a:t>You can also read the summary provided</a:t>
            </a:r>
          </a:p>
          <a:p>
            <a:endParaRPr lang="en-US"/>
          </a:p>
          <a:p>
            <a:r>
              <a:rPr lang="en-US"/>
              <a:t>If you feel you can do this then place a tick in the box </a:t>
            </a:r>
          </a:p>
          <a:p>
            <a:endParaRPr lang="en-US"/>
          </a:p>
          <a:p>
            <a:r>
              <a:rPr lang="en-US"/>
              <a:t>Repeat this until you have reached your limit.</a:t>
            </a:r>
          </a:p>
          <a:p>
            <a:endParaRPr lang="en-US"/>
          </a:p>
          <a:p>
            <a:r>
              <a:rPr lang="en-US"/>
              <a:t>Now you should be able to complete the two boxes: My Strength (s) and My area (s) of development</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30</a:t>
            </a:fld>
            <a:endParaRPr lang="en-GB"/>
          </a:p>
        </p:txBody>
      </p:sp>
    </p:spTree>
    <p:extLst>
      <p:ext uri="{BB962C8B-B14F-4D97-AF65-F5344CB8AC3E}">
        <p14:creationId xmlns:p14="http://schemas.microsoft.com/office/powerpoint/2010/main" val="2762885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Page 1</a:t>
            </a:r>
          </a:p>
          <a:p>
            <a:r>
              <a:rPr lang="en-GB">
                <a:cs typeface="Calibri"/>
              </a:rPr>
              <a:t>Here's a fun challenge for you to have a go at home, find the jobs within the wordsearch</a:t>
            </a:r>
            <a:endParaRPr lang="en-GB" baseline="0">
              <a:cs typeface="Calibri"/>
            </a:endParaRPr>
          </a:p>
          <a:p>
            <a:endParaRPr lang="en-GB">
              <a:cs typeface="Calibri"/>
            </a:endParaRPr>
          </a:p>
          <a:p>
            <a:r>
              <a:rPr lang="en-GB">
                <a:cs typeface="Calibri"/>
              </a:rPr>
              <a:t>Page 2</a:t>
            </a:r>
          </a:p>
          <a:p>
            <a:r>
              <a:rPr lang="en-GB">
                <a:cs typeface="Calibri"/>
              </a:rPr>
              <a:t>Use the NCS Explore careers tool to help you complete four job profiles from those found in the wordsearch</a:t>
            </a:r>
          </a:p>
          <a:p>
            <a:r>
              <a:rPr lang="en-GB">
                <a:cs typeface="Calibri"/>
              </a:rPr>
              <a:t>[We would advise you demonstrate the site to the students as you set this task]</a:t>
            </a:r>
            <a:endParaRPr lang="en-GB"/>
          </a:p>
          <a:p>
            <a:endParaRPr lang="en-GB">
              <a:cs typeface="Calibri" panose="020F0502020204030204"/>
            </a:endParaRPr>
          </a:p>
          <a:p>
            <a:r>
              <a:rPr lang="en-GB">
                <a:cs typeface="Calibri" panose="020F0502020204030204"/>
              </a:rPr>
              <a:t>Here's an example: Click on the link and enter a career </a:t>
            </a:r>
          </a:p>
          <a:p>
            <a:r>
              <a:rPr lang="en-GB">
                <a:hlinkClick r:id="rId3"/>
              </a:rPr>
              <a:t>https://nationalcareers.service.gov.uk/explore-careers</a:t>
            </a:r>
            <a:endParaRPr lang="en-GB">
              <a:cs typeface="Calibri" panose="020F0502020204030204"/>
              <a:hlinkClick r:id="rId3"/>
            </a:endParaRPr>
          </a:p>
          <a:p>
            <a:r>
              <a:rPr lang="en-GB">
                <a:cs typeface="Calibri" panose="020F0502020204030204"/>
              </a:rPr>
              <a:t>Example: (choose any)</a:t>
            </a:r>
          </a:p>
          <a:p>
            <a:r>
              <a:rPr lang="en-GB">
                <a:cs typeface="Calibri" panose="020F0502020204030204"/>
              </a:rPr>
              <a:t>It will automatically give you a description of what the job entails</a:t>
            </a:r>
          </a:p>
          <a:p>
            <a:r>
              <a:rPr lang="en-GB">
                <a:cs typeface="Calibri" panose="020F0502020204030204"/>
              </a:rPr>
              <a:t>The demographic shows average salary, typical hours and typical time of work</a:t>
            </a:r>
          </a:p>
          <a:p>
            <a:endParaRPr lang="en-GB">
              <a:cs typeface="Calibri" panose="020F0502020204030204"/>
            </a:endParaRPr>
          </a:p>
          <a:p>
            <a:r>
              <a:rPr lang="en-GB">
                <a:cs typeface="Calibri" panose="020F0502020204030204"/>
              </a:rPr>
              <a:t>When you scroll down further information appears (simply click on the + sign to reveal more information and – sign to return)</a:t>
            </a:r>
          </a:p>
          <a:p>
            <a:r>
              <a:rPr lang="en-GB" b="1">
                <a:cs typeface="Calibri" panose="020F0502020204030204"/>
              </a:rPr>
              <a:t>How to become</a:t>
            </a:r>
            <a:r>
              <a:rPr lang="en-GB">
                <a:cs typeface="Calibri" panose="020F0502020204030204"/>
              </a:rPr>
              <a:t> (explore the different ways to get into this role)</a:t>
            </a:r>
          </a:p>
          <a:p>
            <a:r>
              <a:rPr lang="en-GB" b="1">
                <a:cs typeface="Calibri" panose="020F0502020204030204"/>
              </a:rPr>
              <a:t>What it takes</a:t>
            </a:r>
            <a:r>
              <a:rPr lang="en-GB">
                <a:cs typeface="Calibri" panose="020F0502020204030204"/>
              </a:rPr>
              <a:t> (what skills you need for this role)</a:t>
            </a:r>
          </a:p>
          <a:p>
            <a:r>
              <a:rPr lang="en-GB" b="1">
                <a:cs typeface="Calibri" panose="020F0502020204030204"/>
              </a:rPr>
              <a:t>What you'll do</a:t>
            </a:r>
            <a:r>
              <a:rPr lang="en-GB">
                <a:cs typeface="Calibri" panose="020F0502020204030204"/>
              </a:rPr>
              <a:t> (Day to day tasks)</a:t>
            </a:r>
          </a:p>
          <a:p>
            <a:r>
              <a:rPr lang="en-GB" b="1">
                <a:cs typeface="Calibri" panose="020F0502020204030204"/>
              </a:rPr>
              <a:t>Career path and progression</a:t>
            </a:r>
            <a:r>
              <a:rPr lang="en-GB">
                <a:cs typeface="Calibri" panose="020F0502020204030204"/>
              </a:rPr>
              <a:t> (progression in this role and similar opportunities)</a:t>
            </a:r>
          </a:p>
          <a:p>
            <a:r>
              <a:rPr lang="en-GB" b="1">
                <a:cs typeface="Calibri" panose="020F0502020204030204"/>
              </a:rPr>
              <a:t>Current opportunities</a:t>
            </a:r>
            <a:r>
              <a:rPr lang="en-GB">
                <a:cs typeface="Calibri" panose="020F0502020204030204"/>
              </a:rPr>
              <a:t> (find apprenticeships, courses and jobs available near you)</a:t>
            </a:r>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31</a:t>
            </a:fld>
            <a:endParaRPr lang="en-GB"/>
          </a:p>
        </p:txBody>
      </p:sp>
    </p:spTree>
    <p:extLst>
      <p:ext uri="{BB962C8B-B14F-4D97-AF65-F5344CB8AC3E}">
        <p14:creationId xmlns:p14="http://schemas.microsoft.com/office/powerpoint/2010/main" val="20555346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32</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effectLst/>
                <a:hlinkClick r:id="rId3"/>
              </a:rPr>
              <a:t>Jobs that use</a:t>
            </a:r>
            <a:r>
              <a:rPr lang="en-GB" u="sng">
                <a:hlinkClick r:id="rId3"/>
              </a:rPr>
              <a:t> Computer Science/IT</a:t>
            </a:r>
            <a:r>
              <a:rPr lang="en-GB"/>
              <a:t>  on </a:t>
            </a:r>
            <a:r>
              <a:rPr lang="en-GB">
                <a:effectLst/>
              </a:rPr>
              <a:t>BBC Bitesize Careers:</a:t>
            </a:r>
            <a:r>
              <a:rPr lang="en-GB"/>
              <a:t> </a:t>
            </a:r>
            <a:r>
              <a:rPr lang="en-GB">
                <a:effectLst/>
                <a:hlinkClick r:id="rId3"/>
              </a:rPr>
              <a:t>https://www.bbc.co.uk/bitesize/tags/</a:t>
            </a:r>
            <a:r>
              <a:rPr lang="en-GB">
                <a:hlinkClick r:id="rId3"/>
              </a:rPr>
              <a:t>zhj692p</a:t>
            </a:r>
            <a:r>
              <a:rPr lang="en-GB">
                <a:effectLst/>
                <a:hlinkClick r:id="rId3"/>
              </a:rPr>
              <a:t>/</a:t>
            </a:r>
            <a:r>
              <a:rPr lang="en-GB">
                <a:hlinkClick r:id="rId3"/>
              </a:rPr>
              <a:t>jobs-that-use-computing-and-ict</a:t>
            </a:r>
            <a:r>
              <a:rPr lang="en-GB">
                <a:effectLst/>
                <a:hlinkClick r:id="rId3"/>
              </a:rPr>
              <a:t>/1</a:t>
            </a:r>
            <a:endParaRPr lang="en-GB"/>
          </a:p>
          <a:p>
            <a:pPr>
              <a:lnSpc>
                <a:spcPct val="107000"/>
              </a:lnSpc>
              <a:spcAft>
                <a:spcPts val="800"/>
              </a:spcAft>
            </a:pPr>
            <a:endParaRPr lang="en-GB">
              <a:cs typeface="Calibri"/>
            </a:endParaRPr>
          </a:p>
          <a:p>
            <a:pPr>
              <a:lnSpc>
                <a:spcPct val="107000"/>
              </a:lnSpc>
              <a:spcAft>
                <a:spcPts val="800"/>
              </a:spcAft>
            </a:pPr>
            <a:endParaRPr lang="en-GB"/>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a typeface="+mn-ea"/>
              <a:cs typeface="+mn-cs"/>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endParaRPr>
          </a:p>
          <a:p>
            <a:pPr>
              <a:defRPr/>
            </a:pPr>
            <a:r>
              <a:rPr kumimoji="0" lang="en-GB" b="0" i="0" u="none" strike="noStrike" kern="1200" cap="none" spc="0" normalizeH="0" baseline="0" noProof="0">
                <a:ln>
                  <a:noFill/>
                </a:ln>
                <a:effectLst/>
                <a:uLnTx/>
                <a:uFillTx/>
                <a:hlinkClick r:id="rId4"/>
              </a:rPr>
              <a:t>https://icould.com/buzz-embed/</a:t>
            </a:r>
            <a:endParaRPr lang="en-GB"/>
          </a:p>
          <a:p>
            <a:pPr>
              <a:defRPr/>
            </a:pPr>
            <a:endParaRPr lang="en-GB"/>
          </a:p>
          <a:p>
            <a:pPr>
              <a:defRPr/>
            </a:pPr>
            <a:endParaRPr lang="en-GB"/>
          </a:p>
          <a:p>
            <a:pPr>
              <a:defRPr/>
            </a:pPr>
            <a:endParaRPr lang="en-GB"/>
          </a:p>
          <a:p>
            <a:pPr marL="0" marR="0" lvl="0" indent="0" algn="l" defTabSz="914400">
              <a:lnSpc>
                <a:spcPct val="100000"/>
              </a:lnSpc>
              <a:spcBef>
                <a:spcPts val="0"/>
              </a:spcBef>
              <a:spcAft>
                <a:spcPts val="0"/>
              </a:spcAft>
              <a:buNone/>
              <a:tabLst/>
              <a:defRPr/>
            </a:pPr>
            <a:endParaRPr lang="en-US"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ClrTx/>
              <a:buSzTx/>
              <a:buFontTx/>
              <a:buNone/>
              <a:tabLst/>
              <a:defRPr/>
            </a:pPr>
            <a:endParaRPr lang="en-GB" sz="1200" b="0" i="0" u="none" strike="noStrike" kern="1200" cap="none" spc="0" normalizeH="0" baseline="0" noProof="0">
              <a:ln>
                <a:noFill/>
              </a:ln>
              <a:solidFill>
                <a:prstClr val="black"/>
              </a:solidFill>
              <a:effectLst/>
              <a:uLnTx/>
              <a:uFillTx/>
              <a:latin typeface="+mn-lt"/>
              <a:cs typeface="Calibri"/>
            </a:endParaRPr>
          </a:p>
          <a:p>
            <a:endParaRPr lang="en-GB"/>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 </a:t>
            </a:r>
          </a:p>
          <a:p>
            <a:r>
              <a:rPr lang="en-GB"/>
              <a:t>Bring through the reasons cited in your guide P5: </a:t>
            </a:r>
          </a:p>
          <a:p>
            <a:r>
              <a:rPr lang="en-GB"/>
              <a:t>Re teaching:  </a:t>
            </a:r>
          </a:p>
          <a:p>
            <a:r>
              <a:rPr lang="en-GB"/>
              <a:t>2. Turn your passion into a career </a:t>
            </a:r>
          </a:p>
          <a:p>
            <a:r>
              <a:rPr lang="en-GB"/>
              <a:t>3. The reward is always worth the challenge </a:t>
            </a:r>
          </a:p>
          <a:p>
            <a:r>
              <a:rPr lang="en-GB"/>
              <a:t>4. More time for what you love </a:t>
            </a:r>
          </a:p>
          <a:p>
            <a:r>
              <a:rPr lang="en-GB"/>
              <a:t>5. Start on at least £25k (£32k inner London) </a:t>
            </a:r>
          </a:p>
          <a:p>
            <a:r>
              <a:rPr lang="en-GB"/>
              <a:t>  </a:t>
            </a:r>
          </a:p>
          <a:p>
            <a:r>
              <a:rPr lang="en-GB"/>
              <a:t>‘Explore teaching’ is a great introduction for your students to consider what it is really like to be on the other side of the desk (you choose the best fit video for your students). </a:t>
            </a:r>
          </a:p>
          <a:p>
            <a:r>
              <a:rPr lang="en-GB"/>
              <a:t>  </a:t>
            </a:r>
            <a:endParaRPr lang="en-US"/>
          </a:p>
          <a:p>
            <a:r>
              <a:rPr lang="en-GB"/>
              <a:t>Vjendra teaches maths and was inspired to become a teacher during his time at university and taking part in the Debate Mate programme. He shares his passion for teaching and why you should consider becoming a STEM teacher. </a:t>
            </a:r>
          </a:p>
          <a:p>
            <a:r>
              <a:rPr lang="en-GB"/>
              <a:t>  </a:t>
            </a:r>
          </a:p>
          <a:p>
            <a:r>
              <a:rPr lang="en-GB"/>
              <a:t>Addison teaches science and through the ‘every lesson shapes a life’ video students can look at a day in the life of Mr Brown. Showing that no two days are the same, students will be able to look at the various ways teachers can make a difference in a young person’s life, whether that be through education or just being someone to open up to. </a:t>
            </a:r>
            <a:endParaRPr lang="en-US"/>
          </a:p>
          <a:p>
            <a:r>
              <a:rPr lang="en-GB"/>
              <a:t>  </a:t>
            </a:r>
          </a:p>
          <a:p>
            <a:r>
              <a:rPr lang="en-GB"/>
              <a:t>The right skills to teach? </a:t>
            </a:r>
          </a:p>
          <a:p>
            <a:r>
              <a:rPr lang="en-GB"/>
              <a:t>These very short films show students those skills they have already gained like teamwork or a love of learning - could they be more of teacher than they think? </a:t>
            </a:r>
          </a:p>
          <a:p>
            <a:r>
              <a:rPr lang="en-GB"/>
              <a:t>  </a:t>
            </a:r>
          </a:p>
          <a:p>
            <a:r>
              <a:rPr lang="en-GB"/>
              <a:t>What makes a great teacher </a:t>
            </a:r>
          </a:p>
          <a:p>
            <a:r>
              <a:rPr lang="en-GB"/>
              <a:t>A short video where secondary pupils share their responses to this question. Try asking your students first and then comparing their answers with the students on film. </a:t>
            </a:r>
            <a:endParaRPr lang="en-US"/>
          </a:p>
          <a:p>
            <a:endParaRPr lang="en-GB"/>
          </a:p>
          <a:p>
            <a:endParaRPr lang="en-GB">
              <a:ea typeface="Calibri"/>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https://www.bbc.co.uk/bitesize/tags/zhj692p/jobs-that-use-computing-and-ict/1</a:t>
            </a:r>
            <a:endParaRPr lang="en-US">
              <a:cs typeface="Calibri" panose="020F0502020204030204"/>
              <a:hlinkClick r:id="rId3"/>
            </a:endParaRPr>
          </a:p>
          <a:p>
            <a:endParaRPr lang="en-US">
              <a:cs typeface="Calibri" panose="020F0502020204030204"/>
            </a:endParaRPr>
          </a:p>
          <a:p>
            <a:r>
              <a:rPr lang="en-US"/>
              <a:t>National Careers Service link:</a:t>
            </a:r>
          </a:p>
          <a:p>
            <a:r>
              <a:rPr lang="en-US">
                <a:hlinkClick r:id="rId4"/>
              </a:rPr>
              <a:t>https://nationalcareers.service.gov.uk/explore-careers</a:t>
            </a:r>
            <a:endParaRPr lang="en-US"/>
          </a:p>
          <a:p>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3927667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3698" y="207391"/>
            <a:ext cx="3220048" cy="1242892"/>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dDwpsmJ_aSc"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pR4xsVBFnS8" TargetMode="External"/><Relationship Id="rId4" Type="http://schemas.openxmlformats.org/officeDocument/2006/relationships/hyperlink" Target="https://www.youtube.com/watch?v=aP-hRm6MVq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Src81-5l_-A" TargetMode="External"/><Relationship Id="rId5" Type="http://schemas.openxmlformats.org/officeDocument/2006/relationships/hyperlink" Target="https://www.youtube.com/watch?v=_XdpLlcd0wc" TargetMode="External"/><Relationship Id="rId4" Type="http://schemas.openxmlformats.org/officeDocument/2006/relationships/hyperlink" Target="https://www.youtube.com/watch?v=QfPKPR93Fsw"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55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19CEC" TargetMode="External"/><Relationship Id="rId12"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hyperlink" Target="http://www.twmtd.org/R012CEC" TargetMode="External"/><Relationship Id="rId11" Type="http://schemas.openxmlformats.org/officeDocument/2006/relationships/image" Target="../media/image26.png"/><Relationship Id="rId5" Type="http://schemas.openxmlformats.org/officeDocument/2006/relationships/hyperlink" Target="http://www.twmtd.org/R006CEC" TargetMode="External"/><Relationship Id="rId10" Type="http://schemas.openxmlformats.org/officeDocument/2006/relationships/hyperlink" Target="http://www.twmtd.org/R081CEC" TargetMode="External"/><Relationship Id="rId4" Type="http://schemas.openxmlformats.org/officeDocument/2006/relationships/image" Target="../media/image25.png"/><Relationship Id="rId9" Type="http://schemas.openxmlformats.org/officeDocument/2006/relationships/hyperlink" Target="http://www.twmtd.org/R057CEC" TargetMode="External"/><Relationship Id="rId14" Type="http://schemas.openxmlformats.org/officeDocument/2006/relationships/hyperlink" Target="https://www.technicians.org.uk/useful-tools-website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www.twmtd.org/R091CEC" TargetMode="External"/><Relationship Id="rId13" Type="http://schemas.openxmlformats.org/officeDocument/2006/relationships/hyperlink" Target="https://www.sciencemuseum.org.uk/see-and-do/technicians-david-sainsbury-gallery" TargetMode="External"/><Relationship Id="rId3" Type="http://schemas.openxmlformats.org/officeDocument/2006/relationships/image" Target="../media/image9.png"/><Relationship Id="rId7" Type="http://schemas.openxmlformats.org/officeDocument/2006/relationships/hyperlink" Target="http://www.twmtd.org/R075CEC" TargetMode="External"/><Relationship Id="rId12"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hyperlink" Target="http://www.twmtd.org/R050CEC" TargetMode="External"/><Relationship Id="rId11" Type="http://schemas.openxmlformats.org/officeDocument/2006/relationships/image" Target="../media/image26.png"/><Relationship Id="rId5" Type="http://schemas.openxmlformats.org/officeDocument/2006/relationships/hyperlink" Target="http://www.twmtd.org/R049CEC" TargetMode="External"/><Relationship Id="rId10" Type="http://schemas.openxmlformats.org/officeDocument/2006/relationships/hyperlink" Target="http://www.twmtd.org/R031CEC" TargetMode="External"/><Relationship Id="rId4" Type="http://schemas.openxmlformats.org/officeDocument/2006/relationships/image" Target="../media/image25.png"/><Relationship Id="rId9" Type="http://schemas.openxmlformats.org/officeDocument/2006/relationships/hyperlink" Target="http://www.twmtd.org/R097CEC" TargetMode="External"/><Relationship Id="rId14" Type="http://schemas.openxmlformats.org/officeDocument/2006/relationships/hyperlink" Target="https://www.technicians.org.uk/useful-tools-website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twmtd.org/R085CEC" TargetMode="External"/><Relationship Id="rId13" Type="http://schemas.openxmlformats.org/officeDocument/2006/relationships/hyperlink" Target="https://www.technicians.org.uk/useful-tools-websites/" TargetMode="External"/><Relationship Id="rId3" Type="http://schemas.openxmlformats.org/officeDocument/2006/relationships/image" Target="../media/image9.png"/><Relationship Id="rId7" Type="http://schemas.openxmlformats.org/officeDocument/2006/relationships/hyperlink" Target="http://www.twmtd.org/R084CEC" TargetMode="External"/><Relationship Id="rId12" Type="http://schemas.openxmlformats.org/officeDocument/2006/relationships/hyperlink" Target="https://www.sciencemuseum.org.uk/see-and-do/technicians-david-sainsbury-gallery"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www.twmtd.org/R056CEC" TargetMode="External"/><Relationship Id="rId11" Type="http://schemas.openxmlformats.org/officeDocument/2006/relationships/image" Target="../media/image27.jpeg"/><Relationship Id="rId5" Type="http://schemas.openxmlformats.org/officeDocument/2006/relationships/hyperlink" Target="http://www.twmtd.org/R032CEC" TargetMode="External"/><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hyperlink" Target="http://www.twmtd.org/R086CEC"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hyperlink" Target="https://www.tlevels.gov.uk/students/subjects/design-development-engineering" TargetMode="External"/><Relationship Id="rId13" Type="http://schemas.openxmlformats.org/officeDocument/2006/relationships/hyperlink" Target="https://www.tlevels.gov.uk/students/subjects/maintenance-installation-repair" TargetMode="External"/><Relationship Id="rId3" Type="http://schemas.microsoft.com/office/2018/10/relationships/comments" Target="../comments/modernComment_123_4337ACE.xml"/><Relationship Id="rId7" Type="http://schemas.openxmlformats.org/officeDocument/2006/relationships/hyperlink" Target="https://www.tlevels.gov.uk/students/subjects/digital-production-design-development" TargetMode="External"/><Relationship Id="rId12" Type="http://schemas.openxmlformats.org/officeDocument/2006/relationships/hyperlink" Target="https://www.tlevels.gov.uk/students/subjects/engineering-manufacturing-processing-control" TargetMode="External"/><Relationship Id="rId2" Type="http://schemas.openxmlformats.org/officeDocument/2006/relationships/notesSlide" Target="../notesSlides/notesSlide17.xml"/><Relationship Id="rId16"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hyperlink" Target="https://www.tlevels.gov.uk/students/subjects/design-surveying-planning" TargetMode="External"/><Relationship Id="rId11" Type="http://schemas.openxmlformats.org/officeDocument/2006/relationships/hyperlink" Target="https://www.tlevels.gov.uk/students/subjects/digital-business-services" TargetMode="External"/><Relationship Id="rId5" Type="http://schemas.openxmlformats.org/officeDocument/2006/relationships/hyperlink" Target="https://nationalcareers.service.gov.uk/explore-your-education-and-training-choices/t-levels" TargetMode="External"/><Relationship Id="rId15" Type="http://schemas.openxmlformats.org/officeDocument/2006/relationships/hyperlink" Target="https://www.tlevels.gov.uk/students/subjects/media-broadcast-production" TargetMode="External"/><Relationship Id="rId10" Type="http://schemas.openxmlformats.org/officeDocument/2006/relationships/hyperlink" Target="https://nationalcareers.service.gov.uk/explore-your-education-and-training-choices/apprenticeship" TargetMode="External"/><Relationship Id="rId4" Type="http://schemas.openxmlformats.org/officeDocument/2006/relationships/image" Target="../media/image9.png"/><Relationship Id="rId9" Type="http://schemas.openxmlformats.org/officeDocument/2006/relationships/hyperlink" Target="https://nationalcareers.service.gov.uk/explore-your-education-and-training-choices/vocational-technical-qualifications-vtqs" TargetMode="External"/><Relationship Id="rId14" Type="http://schemas.openxmlformats.org/officeDocument/2006/relationships/hyperlink" Target="https://www.tlevels.gov.uk/students/subjects/management-administratio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ucas.com/explore/search?query=Computing"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C963-mAfDaM&amp;list=PLVEWa7uIDT75rM12oW1tbfStwQsSv52-N&amp;index=7"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5.jpeg"/><Relationship Id="rId5" Type="http://schemas.openxmlformats.org/officeDocument/2006/relationships/hyperlink" Target="https://www.thecompleteuniversityguide.co.uk/league-tables/rankings/information-technology-and-systems" TargetMode="External"/><Relationship Id="rId4" Type="http://schemas.openxmlformats.org/officeDocument/2006/relationships/hyperlink" Target="https://www.thecompleteuniversityguide.co.uk/league-tables/rankings/computer-scienc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hyperlink" Target="https://skillsbuilderpartnership.wistia.com/medias/nap68tblh1" TargetMode="External"/><Relationship Id="rId13" Type="http://schemas.openxmlformats.org/officeDocument/2006/relationships/hyperlink" Target="https://hub.skillsbuilder.org/resources/browse/short-lesson/problem-solving/step-6/step-7/step-8/" TargetMode="External"/><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41.png"/><Relationship Id="rId21" Type="http://schemas.openxmlformats.org/officeDocument/2006/relationships/image" Target="../media/image47.png"/><Relationship Id="rId7" Type="http://schemas.openxmlformats.org/officeDocument/2006/relationships/hyperlink" Target="https://hub.skillsbuilder.org/resources/browse/short-lesson/speaking/step-10/step-11/step-12/" TargetMode="External"/><Relationship Id="rId12" Type="http://schemas.openxmlformats.org/officeDocument/2006/relationships/hyperlink" Target="https://hub.skillsbuilder.org/resources/problem-solving-overview/" TargetMode="External"/><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notesSlide" Target="../notesSlides/notesSlide27.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speaking/step-8/step-9/step-10/" TargetMode="External"/><Relationship Id="rId11" Type="http://schemas.openxmlformats.org/officeDocument/2006/relationships/hyperlink" Target="https://hub.skillsbuilder.org/resources/browse/short-lesson/listening/step-10/step-11/step-12/" TargetMode="External"/><Relationship Id="rId24" Type="http://schemas.openxmlformats.org/officeDocument/2006/relationships/image" Target="../media/image50.png"/><Relationship Id="rId5" Type="http://schemas.openxmlformats.org/officeDocument/2006/relationships/hyperlink" Target="https://hub.skillsbuilder.org/resources/browse/short-lesson/speaking/step-6/step-7/step-8/" TargetMode="External"/><Relationship Id="rId15" Type="http://schemas.openxmlformats.org/officeDocument/2006/relationships/hyperlink" Target="https://hub.skillsbuilder.org/resources/browse/short-lesson/problem-solving/step-10/step-11/step-12/" TargetMode="External"/><Relationship Id="rId23" Type="http://schemas.openxmlformats.org/officeDocument/2006/relationships/image" Target="../media/image49.png"/><Relationship Id="rId10" Type="http://schemas.openxmlformats.org/officeDocument/2006/relationships/hyperlink" Target="https://hub.skillsbuilder.org/resources/browse/short-lesson/listening/step-8/step-9/step-10/" TargetMode="External"/><Relationship Id="rId19" Type="http://schemas.openxmlformats.org/officeDocument/2006/relationships/image" Target="../media/image45.png"/><Relationship Id="rId4" Type="http://schemas.openxmlformats.org/officeDocument/2006/relationships/hyperlink" Target="https://skillsbuilderpartnership.wistia.com/medias/wtx0nr7ju7" TargetMode="External"/><Relationship Id="rId9" Type="http://schemas.openxmlformats.org/officeDocument/2006/relationships/hyperlink" Target="https://hub.skillsbuilder.org/resources/browse/short-lesson/listening/step-6/step-7/step-8/" TargetMode="External"/><Relationship Id="rId14" Type="http://schemas.openxmlformats.org/officeDocument/2006/relationships/hyperlink" Target="https://hub.skillsbuilder.org/resources/browse/short-lesson/problem-solving/step-8/step-9/step-10/" TargetMode="External"/><Relationship Id="rId22" Type="http://schemas.openxmlformats.org/officeDocument/2006/relationships/image" Target="../media/image48.png"/><Relationship Id="rId27"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5.xml"/><Relationship Id="rId5" Type="http://schemas.openxmlformats.org/officeDocument/2006/relationships/image" Target="../media/image5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hyperlink" Target="https://www.bbc.co.uk/bitesize/articles/zb9nd6f" TargetMode="External"/><Relationship Id="rId13" Type="http://schemas.openxmlformats.org/officeDocument/2006/relationships/hyperlink" Target="https://www.bbc.co.uk/bitesize/tags/zhj692p/jobs-that-use-computing-and-ict/1" TargetMode="External"/><Relationship Id="rId3" Type="http://schemas.openxmlformats.org/officeDocument/2006/relationships/image" Target="../media/image9.png"/><Relationship Id="rId7" Type="http://schemas.openxmlformats.org/officeDocument/2006/relationships/hyperlink" Target="https://www.bbc.co.uk/bitesize/articles/zfmbmfr" TargetMode="External"/><Relationship Id="rId12" Type="http://schemas.openxmlformats.org/officeDocument/2006/relationships/hyperlink" Target="https://www.bbc.co.uk/bitesize/articles/zk32gwx"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jpeg"/><Relationship Id="rId11" Type="http://schemas.openxmlformats.org/officeDocument/2006/relationships/hyperlink" Target="https://www.bbc.co.uk/bitesize/articles/zjvf2sg" TargetMode="External"/><Relationship Id="rId5" Type="http://schemas.openxmlformats.org/officeDocument/2006/relationships/image" Target="../media/image11.jpeg"/><Relationship Id="rId10" Type="http://schemas.openxmlformats.org/officeDocument/2006/relationships/hyperlink" Target="https://icould.com/stories/ethical-hacker/" TargetMode="External"/><Relationship Id="rId4" Type="http://schemas.openxmlformats.org/officeDocument/2006/relationships/image" Target="../media/image10.jpeg"/><Relationship Id="rId9" Type="http://schemas.openxmlformats.org/officeDocument/2006/relationships/hyperlink" Target="https://www.bbc.co.uk/bitesize/articles/zm2rvk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nationalcareers.service.gov.uk/explore-career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b38y9q" TargetMode="External"/><Relationship Id="rId13" Type="http://schemas.openxmlformats.org/officeDocument/2006/relationships/hyperlink" Target="https://www.bbc.co.uk/bitesize/articles/zf3vpg8" TargetMode="External"/><Relationship Id="rId3" Type="http://schemas.openxmlformats.org/officeDocument/2006/relationships/image" Target="../media/image9.png"/><Relationship Id="rId7" Type="http://schemas.openxmlformats.org/officeDocument/2006/relationships/hyperlink" Target="https://www.bbc.co.uk/bitesize/articles/zv68cqt" TargetMode="External"/><Relationship Id="rId12" Type="http://schemas.openxmlformats.org/officeDocument/2006/relationships/hyperlink" Target="https://www.bbc.co.uk/bitesize/articles/zmpmgwx"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5.jpeg"/><Relationship Id="rId11" Type="http://schemas.openxmlformats.org/officeDocument/2006/relationships/hyperlink" Target="https://www.bbc.co.uk/bitesize/tags/zhj692p/jobs-that-use-computing-and-ict/1" TargetMode="External"/><Relationship Id="rId5" Type="http://schemas.openxmlformats.org/officeDocument/2006/relationships/image" Target="../media/image14.jpeg"/><Relationship Id="rId10" Type="http://schemas.openxmlformats.org/officeDocument/2006/relationships/hyperlink" Target="https://www.bbc.co.uk/bitesize/articles/zmyyhbk" TargetMode="External"/><Relationship Id="rId4" Type="http://schemas.openxmlformats.org/officeDocument/2006/relationships/image" Target="../media/image13.jpeg"/><Relationship Id="rId9" Type="http://schemas.openxmlformats.org/officeDocument/2006/relationships/hyperlink" Target="https://www.bbc.co.uk/bitesize/articles/zhgn92p"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vlogger"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web-develope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ux-designer" TargetMode="External"/><Relationship Id="rId5" Type="http://schemas.openxmlformats.org/officeDocument/2006/relationships/hyperlink" Target="https://nationalcareers.service.gov.uk/job-profiles/cyber-intelligence-officer" TargetMode="External"/><Relationship Id="rId10" Type="http://schemas.openxmlformats.org/officeDocument/2006/relationships/hyperlink" Target="https://nationalcareers.service.gov.uk/job-profiles/manufacturing-systems-engineer" TargetMode="External"/><Relationship Id="rId4" Type="http://schemas.openxmlformats.org/officeDocument/2006/relationships/image" Target="../media/image16.png"/><Relationship Id="rId9" Type="http://schemas.openxmlformats.org/officeDocument/2006/relationships/hyperlink" Target="https://nationalcareers.service.gov.uk/job-profiles/computer-games-develop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DFUqsm4tqsY" TargetMode="External"/><Relationship Id="rId3" Type="http://schemas.openxmlformats.org/officeDocument/2006/relationships/hyperlink" Target="https://youtu.be/fn1S75ppWuU" TargetMode="External"/><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youtube.com/watch?v=MS5oga97jLI" TargetMode="External"/><Relationship Id="rId5" Type="http://schemas.openxmlformats.org/officeDocument/2006/relationships/hyperlink" Target="https://youtu.be/MS5oga97jLI" TargetMode="External"/><Relationship Id="rId10" Type="http://schemas.openxmlformats.org/officeDocument/2006/relationships/hyperlink" Target="https://www.youtube.com/watch?v=aGd_Rrs-qNY" TargetMode="External"/><Relationship Id="rId4" Type="http://schemas.openxmlformats.org/officeDocument/2006/relationships/hyperlink" Target="https://www.youtube.com/watch?v=fn1S75ppWuU&amp;feature=youtu.be" TargetMode="External"/><Relationship Id="rId9" Type="http://schemas.openxmlformats.org/officeDocument/2006/relationships/hyperlink" Target="https://www.youtube.com/watch?v=mOcU5tAY7z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test-lead" TargetMode="External"/><Relationship Id="rId13" Type="http://schemas.openxmlformats.org/officeDocument/2006/relationships/image" Target="../media/image22.png"/><Relationship Id="rId3" Type="http://schemas.openxmlformats.org/officeDocument/2006/relationships/hyperlink" Target="https://www.bbc.co.uk/bitesize/articles/z74hkmn" TargetMode="External"/><Relationship Id="rId7" Type="http://schemas.openxmlformats.org/officeDocument/2006/relationships/hyperlink" Target="https://nationalcareers.service.gov.uk/job-profiles/geospatial-technician" TargetMode="External"/><Relationship Id="rId12"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hyperlink" Target="https://nationalcareers.service.gov.uk/job-profiles/robotics-engineer" TargetMode="External"/><Relationship Id="rId11" Type="http://schemas.openxmlformats.org/officeDocument/2006/relationships/image" Target="../media/image20.png"/><Relationship Id="rId5" Type="http://schemas.openxmlformats.org/officeDocument/2006/relationships/hyperlink" Target="https://www.bbc.co.uk/bitesize/articles/zf3vpg8"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19.png"/><Relationship Id="rId4" Type="http://schemas.openxmlformats.org/officeDocument/2006/relationships/hyperlink" Target="https://www.bbc.co.uk/bitesize/articles/zv68cqt" TargetMode="External"/><Relationship Id="rId9" Type="http://schemas.openxmlformats.org/officeDocument/2006/relationships/hyperlink" Target="https://icould.com/explore/categories/subject/computing" TargetMode="External"/><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5087350" y="5112328"/>
            <a:ext cx="7049012" cy="1349086"/>
          </a:xfrm>
          <a:prstGeom prst="rect">
            <a:avLst/>
          </a:prstGeom>
        </p:spPr>
        <p:txBody>
          <a:bodyPr vert="horz" lIns="91440" tIns="45720" rIns="91440" bIns="45720" rtlCol="0" anchor="t">
            <a:normAutofit/>
          </a:bodyPr>
          <a:lstStyle/>
          <a:p>
            <a:pPr marL="0" indent="0">
              <a:buNone/>
            </a:pPr>
            <a:r>
              <a:rPr lang="en-GB" sz="2500" b="1">
                <a:solidFill>
                  <a:srgbClr val="006A94"/>
                </a:solidFill>
              </a:rPr>
              <a:t>Where can studying Computer Science/IT take you?</a:t>
            </a:r>
            <a:endParaRPr lang="en-GB" sz="2500" b="1">
              <a:solidFill>
                <a:srgbClr val="006A94"/>
              </a:solidFill>
              <a:cs typeface="Calibri"/>
            </a:endParaRPr>
          </a:p>
          <a:p>
            <a:pPr marL="0" indent="0">
              <a:buNone/>
            </a:pPr>
            <a:r>
              <a:rPr lang="en-GB" sz="1800">
                <a:solidFill>
                  <a:srgbClr val="00A8A6"/>
                </a:solidFill>
              </a:rPr>
              <a:t>Highlighting the relevance of name of subject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006A94">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67442" y="1626334"/>
            <a:ext cx="9936078" cy="2387600"/>
          </a:xfrm>
          <a:prstGeom prst="rect">
            <a:avLst/>
          </a:prstGeom>
        </p:spPr>
        <p:txBody>
          <a:bodyPr lIns="91440" tIns="45720" rIns="91440" bIns="45720" anchor="t"/>
          <a:lstStyle/>
          <a:p>
            <a:r>
              <a:rPr lang="en-GB" sz="3600" b="1" dirty="0">
                <a:solidFill>
                  <a:schemeClr val="tx2"/>
                </a:solidFill>
                <a:latin typeface="Calibri"/>
                <a:ea typeface="Calibri Light"/>
                <a:cs typeface="Calibri"/>
              </a:rPr>
              <a:t>MYPATH Job of the week (Computer Science/IT)</a:t>
            </a:r>
            <a:endParaRPr lang="en-GB" sz="3600" b="1" dirty="0">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769339" y="4617527"/>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Financial Advisor</a:t>
            </a:r>
            <a:r>
              <a:rPr lang="en-GB" sz="2000" b="1">
                <a:solidFill>
                  <a:schemeClr val="tx2"/>
                </a:solidFill>
                <a:latin typeface="Calibri"/>
                <a:ea typeface="Source Sans Pro"/>
                <a:cs typeface="Calibri"/>
              </a:rPr>
              <a:t> </a:t>
            </a:r>
            <a:endParaRPr lang="en-GB" sz="2000" u="sng">
              <a:solidFill>
                <a:schemeClr val="tx2"/>
              </a:solidFill>
              <a:latin typeface="Calibri"/>
              <a:ea typeface="+mn-lt"/>
              <a:cs typeface="Calibri"/>
            </a:endParaRPr>
          </a:p>
          <a:p>
            <a:endParaRPr lang="en-GB" sz="2000" u="sng">
              <a:solidFill>
                <a:srgbClr val="05A8A7"/>
              </a:solidFill>
              <a:cs typeface="Calibr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769339" y="2611932"/>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Intelligence Analyst</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latin typeface="Calibri"/>
              <a:cs typeface="Calibr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769339" y="3602224"/>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IT Technician</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solidFill>
                <a:srgbClr val="05A8A7"/>
              </a:solidFill>
              <a:cs typeface="Calibri"/>
            </a:endParaRPr>
          </a:p>
        </p:txBody>
      </p:sp>
      <p:pic>
        <p:nvPicPr>
          <p:cNvPr id="11" name="Picture 10" descr="Background pattern&#10;&#10;Description automatically generated">
            <a:extLst>
              <a:ext uri="{FF2B5EF4-FFF2-40B4-BE49-F238E27FC236}">
                <a16:creationId xmlns:a16="http://schemas.microsoft.com/office/drawing/2014/main" id="{D7534F77-BA6D-BBB3-DDF2-9EA6BA2C432E}"/>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494839" y="4427782"/>
            <a:ext cx="2883980" cy="2708434"/>
          </a:xfrm>
          <a:prstGeom prst="rect">
            <a:avLst/>
          </a:prstGeom>
        </p:spPr>
      </p:pic>
      <p:pic>
        <p:nvPicPr>
          <p:cNvPr id="13" name="Picture 12" descr="Background pattern&#10;&#10;Description automatically generated">
            <a:extLst>
              <a:ext uri="{FF2B5EF4-FFF2-40B4-BE49-F238E27FC236}">
                <a16:creationId xmlns:a16="http://schemas.microsoft.com/office/drawing/2014/main" id="{9486CC49-6062-BA48-19DA-452BA4CAB6CA}"/>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218311" y="2546412"/>
            <a:ext cx="546025" cy="535002"/>
          </a:xfrm>
          <a:prstGeom prst="rect">
            <a:avLst/>
          </a:prstGeom>
        </p:spPr>
      </p:pic>
      <p:pic>
        <p:nvPicPr>
          <p:cNvPr id="14" name="Picture 13" descr="Background pattern&#10;&#10;Description automatically generated">
            <a:extLst>
              <a:ext uri="{FF2B5EF4-FFF2-40B4-BE49-F238E27FC236}">
                <a16:creationId xmlns:a16="http://schemas.microsoft.com/office/drawing/2014/main" id="{0EE15B97-28C3-B084-5A37-98B6C0A9368D}"/>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226970" y="3568184"/>
            <a:ext cx="546025" cy="535002"/>
          </a:xfrm>
          <a:prstGeom prst="rect">
            <a:avLst/>
          </a:prstGeom>
        </p:spPr>
      </p:pic>
      <p:pic>
        <p:nvPicPr>
          <p:cNvPr id="15" name="Picture 14" descr="Background pattern&#10;&#10;Description automatically generated">
            <a:extLst>
              <a:ext uri="{FF2B5EF4-FFF2-40B4-BE49-F238E27FC236}">
                <a16:creationId xmlns:a16="http://schemas.microsoft.com/office/drawing/2014/main" id="{DF83B0F7-0BBB-0694-44C3-2A228853CA33}"/>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226970" y="4563981"/>
            <a:ext cx="546025" cy="535002"/>
          </a:xfrm>
          <a:prstGeom prst="rect">
            <a:avLst/>
          </a:prstGeom>
        </p:spPr>
      </p:pic>
    </p:spTree>
    <p:extLst>
      <p:ext uri="{BB962C8B-B14F-4D97-AF65-F5344CB8AC3E}">
        <p14:creationId xmlns:p14="http://schemas.microsoft.com/office/powerpoint/2010/main" val="1457694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239407" y="5548780"/>
            <a:ext cx="6063483" cy="929464"/>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123170" y="1599549"/>
            <a:ext cx="10146258" cy="1754326"/>
          </a:xfrm>
          <a:prstGeom prst="rect">
            <a:avLst/>
          </a:prstGeom>
          <a:noFill/>
        </p:spPr>
        <p:txBody>
          <a:bodyPr wrap="square" lIns="91440" tIns="45720" rIns="91440" bIns="45720" rtlCol="0" anchor="t">
            <a:spAutoFit/>
          </a:bodyPr>
          <a:lstStyle/>
          <a:p>
            <a:r>
              <a:rPr lang="en-US" sz="3600" b="1">
                <a:solidFill>
                  <a:schemeClr val="tx2"/>
                </a:solidFill>
              </a:rPr>
              <a:t>Computer Science/IT careers in a changing </a:t>
            </a:r>
            <a:br>
              <a:rPr lang="en-US" sz="3600" b="1">
                <a:solidFill>
                  <a:schemeClr val="tx2"/>
                </a:solidFill>
                <a:cs typeface="Calibri"/>
              </a:rPr>
            </a:br>
            <a:r>
              <a:rPr lang="en-US" sz="3600" b="1">
                <a:solidFill>
                  <a:schemeClr val="tx2"/>
                </a:solidFill>
              </a:rPr>
              <a:t>world: How can I future-proof my </a:t>
            </a:r>
            <a:br>
              <a:rPr lang="en-US" sz="3600" b="1">
                <a:solidFill>
                  <a:schemeClr val="tx2"/>
                </a:solidFill>
                <a:cs typeface="Calibri"/>
              </a:rPr>
            </a:br>
            <a:r>
              <a:rPr lang="en-US" sz="3600" b="1">
                <a:solidFill>
                  <a:schemeClr val="tx2"/>
                </a:solidFill>
              </a:rPr>
              <a:t>career pathway?</a:t>
            </a:r>
            <a:endParaRPr lang="en-US" sz="3600" b="1">
              <a:solidFill>
                <a:schemeClr val="tx2"/>
              </a:solidFill>
              <a:cs typeface="Calibri"/>
            </a:endParaRPr>
          </a:p>
        </p:txBody>
      </p:sp>
      <p:sp>
        <p:nvSpPr>
          <p:cNvPr id="6" name="TextBox 5">
            <a:extLst>
              <a:ext uri="{FF2B5EF4-FFF2-40B4-BE49-F238E27FC236}">
                <a16:creationId xmlns:a16="http://schemas.microsoft.com/office/drawing/2014/main" id="{4BECA783-E491-52FA-3C2F-3181BBBBAA36}"/>
              </a:ext>
            </a:extLst>
          </p:cNvPr>
          <p:cNvSpPr txBox="1"/>
          <p:nvPr/>
        </p:nvSpPr>
        <p:spPr>
          <a:xfrm>
            <a:off x="123170" y="3605237"/>
            <a:ext cx="7767590" cy="1323439"/>
          </a:xfrm>
          <a:prstGeom prst="rect">
            <a:avLst/>
          </a:prstGeom>
          <a:noFill/>
        </p:spPr>
        <p:txBody>
          <a:bodyPr wrap="square" lIns="91440" tIns="45720" rIns="91440" bIns="45720" rtlCol="0" anchor="t">
            <a:spAutoFit/>
          </a:bodyPr>
          <a:lstStyle/>
          <a:p>
            <a:r>
              <a:rPr lang="en-GB" sz="2000" b="1">
                <a:solidFill>
                  <a:srgbClr val="006A94"/>
                </a:solidFill>
              </a:rPr>
              <a:t>The world will be changing drastically in the next few years to cope with the impacts of climate change and nature loss, and the need to lower greenhouse gas emissions and unsustainable practices. How might this steer your choice of career path using your Computer Science/IT skills?</a:t>
            </a:r>
            <a:endParaRPr lang="en-GB" sz="2000" b="1" u="sng">
              <a:solidFill>
                <a:srgbClr val="006A94"/>
              </a:solidFill>
              <a:cs typeface="Calibri"/>
            </a:endParaRP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416770" y="4269003"/>
            <a:ext cx="2995862" cy="2851411"/>
          </a:xfrm>
          <a:prstGeom prst="rect">
            <a:avLst/>
          </a:prstGeom>
        </p:spPr>
      </p:pic>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BD7949-3C21-566F-3D25-DFA014734FBD}"/>
              </a:ext>
            </a:extLst>
          </p:cNvPr>
          <p:cNvSpPr txBox="1"/>
          <p:nvPr/>
        </p:nvSpPr>
        <p:spPr>
          <a:xfrm>
            <a:off x="110255" y="1483311"/>
            <a:ext cx="8114954" cy="1200329"/>
          </a:xfrm>
          <a:prstGeom prst="rect">
            <a:avLst/>
          </a:prstGeom>
          <a:noFill/>
        </p:spPr>
        <p:txBody>
          <a:bodyPr wrap="square" lIns="91440" tIns="45720" rIns="91440" bIns="45720" rtlCol="0" anchor="t">
            <a:spAutoFit/>
          </a:bodyPr>
          <a:lstStyle/>
          <a:p>
            <a:r>
              <a:rPr lang="en-US" sz="3600" b="1">
                <a:solidFill>
                  <a:schemeClr val="tx2"/>
                </a:solidFill>
              </a:rPr>
              <a:t>Computer Science/IT careers </a:t>
            </a:r>
            <a:br>
              <a:rPr lang="en-US" sz="3600" b="1">
                <a:solidFill>
                  <a:schemeClr val="tx2"/>
                </a:solidFill>
              </a:rPr>
            </a:br>
            <a:r>
              <a:rPr lang="en-US" sz="3600" b="1">
                <a:solidFill>
                  <a:schemeClr val="tx2"/>
                </a:solidFill>
              </a:rPr>
              <a:t>in a changing world</a:t>
            </a:r>
          </a:p>
        </p:txBody>
      </p:sp>
      <p:pic>
        <p:nvPicPr>
          <p:cNvPr id="7" name="Picture 6">
            <a:extLst>
              <a:ext uri="{FF2B5EF4-FFF2-40B4-BE49-F238E27FC236}">
                <a16:creationId xmlns:a16="http://schemas.microsoft.com/office/drawing/2014/main" id="{DCE43553-05CA-7A2A-D7C8-647F7E5381A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349311" y="4301931"/>
            <a:ext cx="2995862" cy="2851411"/>
          </a:xfrm>
          <a:prstGeom prst="rect">
            <a:avLst/>
          </a:prstGeom>
        </p:spPr>
      </p:pic>
      <p:sp>
        <p:nvSpPr>
          <p:cNvPr id="9" name="TextBox 8">
            <a:extLst>
              <a:ext uri="{FF2B5EF4-FFF2-40B4-BE49-F238E27FC236}">
                <a16:creationId xmlns:a16="http://schemas.microsoft.com/office/drawing/2014/main" id="{5C49B11A-0D19-BF9E-4DD4-5204155E8299}"/>
              </a:ext>
            </a:extLst>
          </p:cNvPr>
          <p:cNvSpPr txBox="1"/>
          <p:nvPr/>
        </p:nvSpPr>
        <p:spPr>
          <a:xfrm>
            <a:off x="821000" y="4929244"/>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ea typeface="Source Sans Pro"/>
                <a:cs typeface="Segoe UI"/>
                <a:hlinkClick r:id="rId4">
                  <a:extLst>
                    <a:ext uri="{A12FA001-AC4F-418D-AE19-62706E023703}">
                      <ahyp:hlinkClr xmlns:ahyp="http://schemas.microsoft.com/office/drawing/2018/hyperlinkcolor" val="tx"/>
                    </a:ext>
                  </a:extLst>
                </a:hlinkClick>
              </a:rPr>
              <a:t>Co Founder (Food Waste App)</a:t>
            </a:r>
            <a:r>
              <a:rPr lang="en-GB" sz="2000" b="1">
                <a:solidFill>
                  <a:schemeClr val="tx2"/>
                </a:solidFill>
                <a:latin typeface="Calibri"/>
                <a:ea typeface="Source Sans Pro"/>
                <a:cs typeface="Segoe UI"/>
              </a:rPr>
              <a:t> </a:t>
            </a:r>
            <a:endParaRPr lang="en-GB" sz="2000">
              <a:solidFill>
                <a:schemeClr val="tx2"/>
              </a:solidFill>
              <a:latin typeface="Calibri"/>
              <a:cs typeface="Segoe UI"/>
            </a:endParaRPr>
          </a:p>
        </p:txBody>
      </p:sp>
      <p:sp>
        <p:nvSpPr>
          <p:cNvPr id="10" name="TextBox 9">
            <a:extLst>
              <a:ext uri="{FF2B5EF4-FFF2-40B4-BE49-F238E27FC236}">
                <a16:creationId xmlns:a16="http://schemas.microsoft.com/office/drawing/2014/main" id="{2AFA5B8E-E349-4901-00D8-0E860F6F4000}"/>
              </a:ext>
            </a:extLst>
          </p:cNvPr>
          <p:cNvSpPr txBox="1"/>
          <p:nvPr/>
        </p:nvSpPr>
        <p:spPr>
          <a:xfrm>
            <a:off x="821000" y="2923649"/>
            <a:ext cx="60042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Climate Scientist</a:t>
            </a:r>
            <a:r>
              <a:rPr lang="en-GB" sz="2000" b="1">
                <a:solidFill>
                  <a:schemeClr val="tx2"/>
                </a:solidFill>
                <a:latin typeface="Calibri"/>
                <a:cs typeface="Segoe UI"/>
              </a:rPr>
              <a:t> </a:t>
            </a:r>
            <a:endParaRPr lang="en-GB" sz="2000" u="sng">
              <a:solidFill>
                <a:schemeClr val="tx2"/>
              </a:solidFill>
              <a:latin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821000" y="3913941"/>
            <a:ext cx="6971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solidFill>
                <a:latin typeface="Calibri"/>
                <a:cs typeface="Segoe UI"/>
                <a:hlinkClick r:id="rId6">
                  <a:extLst>
                    <a:ext uri="{A12FA001-AC4F-418D-AE19-62706E023703}">
                      <ahyp:hlinkClr xmlns:ahyp="http://schemas.microsoft.com/office/drawing/2018/hyperlinkcolor" val="tx"/>
                    </a:ext>
                  </a:extLst>
                </a:hlinkClick>
              </a:rPr>
              <a:t>Sustainable Software Engineer</a:t>
            </a:r>
            <a:endParaRPr lang="en-GB" sz="2000" b="1" u="sng">
              <a:solidFill>
                <a:schemeClr val="tx2"/>
              </a:solidFill>
              <a:latin typeface="Calibri"/>
              <a:cs typeface="Segoe UI"/>
            </a:endParaRPr>
          </a:p>
        </p:txBody>
      </p:sp>
      <p:pic>
        <p:nvPicPr>
          <p:cNvPr id="12" name="Picture 11">
            <a:extLst>
              <a:ext uri="{FF2B5EF4-FFF2-40B4-BE49-F238E27FC236}">
                <a16:creationId xmlns:a16="http://schemas.microsoft.com/office/drawing/2014/main" id="{EF71EB5F-7A94-3CED-08AC-BE48031A94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443" y="2855401"/>
            <a:ext cx="571384" cy="536605"/>
          </a:xfrm>
          <a:prstGeom prst="rect">
            <a:avLst/>
          </a:prstGeom>
        </p:spPr>
      </p:pic>
      <p:pic>
        <p:nvPicPr>
          <p:cNvPr id="13" name="Picture 12">
            <a:extLst>
              <a:ext uri="{FF2B5EF4-FFF2-40B4-BE49-F238E27FC236}">
                <a16:creationId xmlns:a16="http://schemas.microsoft.com/office/drawing/2014/main" id="{3C7BFFE0-D857-2D34-6410-64D2AA7FE7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443" y="3853795"/>
            <a:ext cx="571384" cy="536605"/>
          </a:xfrm>
          <a:prstGeom prst="rect">
            <a:avLst/>
          </a:prstGeom>
        </p:spPr>
      </p:pic>
      <p:pic>
        <p:nvPicPr>
          <p:cNvPr id="14" name="Picture 13">
            <a:extLst>
              <a:ext uri="{FF2B5EF4-FFF2-40B4-BE49-F238E27FC236}">
                <a16:creationId xmlns:a16="http://schemas.microsoft.com/office/drawing/2014/main" id="{E1C355B8-F958-8919-694B-E832BAB12D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1443" y="4852188"/>
            <a:ext cx="571384" cy="536605"/>
          </a:xfrm>
          <a:prstGeom prst="rect">
            <a:avLst/>
          </a:prstGeom>
        </p:spPr>
      </p:pic>
      <p:sp>
        <p:nvSpPr>
          <p:cNvPr id="6" name="Google Shape;122;p15">
            <a:extLst>
              <a:ext uri="{FF2B5EF4-FFF2-40B4-BE49-F238E27FC236}">
                <a16:creationId xmlns:a16="http://schemas.microsoft.com/office/drawing/2014/main" id="{6F8CCD58-FA12-940E-0F7D-3F4132F3D9A6}"/>
              </a:ext>
            </a:extLst>
          </p:cNvPr>
          <p:cNvSpPr/>
          <p:nvPr/>
        </p:nvSpPr>
        <p:spPr>
          <a:xfrm>
            <a:off x="8803113" y="1116737"/>
            <a:ext cx="3045965" cy="3119485"/>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grpSp>
        <p:nvGrpSpPr>
          <p:cNvPr id="19" name="Group 18">
            <a:extLst>
              <a:ext uri="{FF2B5EF4-FFF2-40B4-BE49-F238E27FC236}">
                <a16:creationId xmlns:a16="http://schemas.microsoft.com/office/drawing/2014/main" id="{C4A12AD9-8E2C-9757-CC13-471F0AFAFC97}"/>
              </a:ext>
            </a:extLst>
          </p:cNvPr>
          <p:cNvGrpSpPr/>
          <p:nvPr/>
        </p:nvGrpSpPr>
        <p:grpSpPr>
          <a:xfrm>
            <a:off x="278153" y="5729594"/>
            <a:ext cx="6063483" cy="929464"/>
            <a:chOff x="2810411" y="5226876"/>
            <a:chExt cx="6360533" cy="981125"/>
          </a:xfrm>
        </p:grpSpPr>
        <p:pic>
          <p:nvPicPr>
            <p:cNvPr id="17" name="Picture 16" descr="A picture containing graphical user interface&#10;&#10;Description automatically generated">
              <a:extLst>
                <a:ext uri="{FF2B5EF4-FFF2-40B4-BE49-F238E27FC236}">
                  <a16:creationId xmlns:a16="http://schemas.microsoft.com/office/drawing/2014/main" id="{8EFF5457-2CF3-942E-A41D-C16DE0EF9A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18" name="Picture 17">
              <a:extLst>
                <a:ext uri="{FF2B5EF4-FFF2-40B4-BE49-F238E27FC236}">
                  <a16:creationId xmlns:a16="http://schemas.microsoft.com/office/drawing/2014/main" id="{894EE62A-B47A-1CEC-A23F-46757EF647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FAE51C2C-DBA9-D9B3-3A88-C0FE1B57045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529475" y="2470827"/>
            <a:ext cx="2883980" cy="2708434"/>
          </a:xfrm>
          <a:prstGeom prst="rect">
            <a:avLst/>
          </a:prstGeom>
        </p:spPr>
      </p:pic>
      <p:pic>
        <p:nvPicPr>
          <p:cNvPr id="9" name="Picture 8" descr="Background pattern&#10;&#10;Description automatically generated">
            <a:extLst>
              <a:ext uri="{FF2B5EF4-FFF2-40B4-BE49-F238E27FC236}">
                <a16:creationId xmlns:a16="http://schemas.microsoft.com/office/drawing/2014/main" id="{230289F1-6BD9-9D2D-0587-EA1FF905B281}"/>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82861" y="2470826"/>
            <a:ext cx="2883980" cy="2708434"/>
          </a:xfrm>
          <a:prstGeom prst="rect">
            <a:avLst/>
          </a:prstGeom>
        </p:spPr>
      </p:pic>
      <p:pic>
        <p:nvPicPr>
          <p:cNvPr id="8" name="Picture 7" descr="Background pattern&#10;&#10;Description automatically generated">
            <a:extLst>
              <a:ext uri="{FF2B5EF4-FFF2-40B4-BE49-F238E27FC236}">
                <a16:creationId xmlns:a16="http://schemas.microsoft.com/office/drawing/2014/main" id="{7C1FA8F6-B292-D4F6-6A78-5A0D4E4545B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723681" y="2470827"/>
            <a:ext cx="2883980" cy="2708434"/>
          </a:xfrm>
          <a:prstGeom prst="rect">
            <a:avLst/>
          </a:prstGeom>
        </p:spPr>
      </p:pic>
      <p:pic>
        <p:nvPicPr>
          <p:cNvPr id="6" name="Picture 5" descr="Background pattern&#10;&#10;Description automatically generated">
            <a:extLst>
              <a:ext uri="{FF2B5EF4-FFF2-40B4-BE49-F238E27FC236}">
                <a16:creationId xmlns:a16="http://schemas.microsoft.com/office/drawing/2014/main" id="{A7580113-A3C8-097F-218A-0D938C8D00E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099976" y="2470826"/>
            <a:ext cx="2883980" cy="2708434"/>
          </a:xfrm>
          <a:prstGeom prst="rect">
            <a:avLst/>
          </a:prstGeom>
        </p:spPr>
      </p:pic>
      <p:pic>
        <p:nvPicPr>
          <p:cNvPr id="4" name="Picture 3" descr="Background pattern&#10;&#10;Description automatically generated">
            <a:extLst>
              <a:ext uri="{FF2B5EF4-FFF2-40B4-BE49-F238E27FC236}">
                <a16:creationId xmlns:a16="http://schemas.microsoft.com/office/drawing/2014/main" id="{6D736ECE-1532-46D4-ED23-2A0FFDD5F8E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24570" y="2470827"/>
            <a:ext cx="2883980" cy="2708434"/>
          </a:xfrm>
          <a:prstGeom prst="rect">
            <a:avLst/>
          </a:prstGeom>
        </p:spPr>
      </p:pic>
      <p:sp>
        <p:nvSpPr>
          <p:cNvPr id="188" name="Google Shape;188;p19"/>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Computing/IT</a:t>
            </a:r>
            <a:endParaRPr lang="en-US" sz="3600" b="1" i="0" u="none" strike="noStrike" cap="none">
              <a:solidFill>
                <a:schemeClr val="dk2"/>
              </a:solidFill>
              <a:latin typeface="Calibri"/>
              <a:ea typeface="Calibri"/>
              <a:cs typeface="Calibri"/>
            </a:endParaRPr>
          </a:p>
        </p:txBody>
      </p:sp>
      <p:pic>
        <p:nvPicPr>
          <p:cNvPr id="189" name="Google Shape;189;p19"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190" name="Google Shape;190;p19"/>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Computer Science/IT keep industries moving and the real difference technicians make in our lives.  </a:t>
            </a:r>
            <a:endParaRPr>
              <a:solidFill>
                <a:schemeClr val="dk1"/>
              </a:solidFill>
            </a:endParaRPr>
          </a:p>
        </p:txBody>
      </p:sp>
      <p:sp>
        <p:nvSpPr>
          <p:cNvPr id="192" name="Google Shape;192;p19"/>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5"/>
              </a:rPr>
              <a:t>R006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CNC</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5"/>
              </a:rPr>
              <a:t>Technician </a:t>
            </a:r>
            <a:endParaRPr sz="1400">
              <a:solidFill>
                <a:schemeClr val="dk2"/>
              </a:solidFill>
              <a:latin typeface="Calibri"/>
              <a:ea typeface="Calibri"/>
              <a:cs typeface="Calibri"/>
              <a:sym typeface="Calibri"/>
            </a:endParaRPr>
          </a:p>
        </p:txBody>
      </p:sp>
      <p:sp>
        <p:nvSpPr>
          <p:cNvPr id="193" name="Google Shape;193;p19"/>
          <p:cNvSpPr/>
          <p:nvPr/>
        </p:nvSpPr>
        <p:spPr>
          <a:xfrm>
            <a:off x="2485072" y="3691855"/>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R012 Automation Engineering</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94" name="Google Shape;194;p19"/>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R019 Building Design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95" name="Google Shape;195;p19"/>
          <p:cNvSpPr/>
          <p:nvPr/>
        </p:nvSpPr>
        <p:spPr>
          <a:xfrm>
            <a:off x="6167458" y="3642214"/>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rPr>
              <a:t>R055 Electrician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96" name="Google Shape;196;p19"/>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rPr>
              <a:t>R057 Animation 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197" name="Google Shape;197;p19"/>
          <p:cNvSpPr/>
          <p:nvPr/>
        </p:nvSpPr>
        <p:spPr>
          <a:xfrm>
            <a:off x="9849843" y="3642214"/>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R081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ROV Pilot</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rPr>
              <a:t>Technician</a:t>
            </a:r>
            <a:r>
              <a:rPr lang="en-GB" sz="1400">
                <a:solidFill>
                  <a:schemeClr val="dk2"/>
                </a:solidFill>
                <a:latin typeface="Calibri"/>
                <a:ea typeface="Calibri"/>
                <a:cs typeface="Calibri"/>
                <a:sym typeface="Calibri"/>
              </a:rPr>
              <a:t> </a:t>
            </a:r>
            <a:endParaRPr sz="1400">
              <a:solidFill>
                <a:schemeClr val="dk2"/>
              </a:solidFill>
              <a:latin typeface="Calibri"/>
              <a:ea typeface="Calibri"/>
              <a:cs typeface="Calibri"/>
              <a:sym typeface="Calibri"/>
            </a:endParaRPr>
          </a:p>
        </p:txBody>
      </p:sp>
      <p:sp>
        <p:nvSpPr>
          <p:cNvPr id="200" name="Google Shape;200;p19"/>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201" name="Google Shape;201;p19" descr="Icon&#10;&#10;Description automatically generated"/>
          <p:cNvPicPr preferRelativeResize="0"/>
          <p:nvPr/>
        </p:nvPicPr>
        <p:blipFill rotWithShape="1">
          <a:blip r:embed="rId11">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C1EF4D4B-7EB1-A609-5D50-F0BE03039ACB}"/>
              </a:ext>
            </a:extLst>
          </p:cNvPr>
          <p:cNvPicPr>
            <a:picLocks noChangeAspect="1"/>
          </p:cNvPicPr>
          <p:nvPr/>
        </p:nvPicPr>
        <p:blipFill>
          <a:blip r:embed="rId12"/>
          <a:stretch>
            <a:fillRect/>
          </a:stretch>
        </p:blipFill>
        <p:spPr>
          <a:xfrm>
            <a:off x="1350913" y="5699793"/>
            <a:ext cx="2743200" cy="1028700"/>
          </a:xfrm>
          <a:prstGeom prst="rect">
            <a:avLst/>
          </a:prstGeom>
        </p:spPr>
      </p:pic>
      <p:sp>
        <p:nvSpPr>
          <p:cNvPr id="5" name="Google Shape;80;p13">
            <a:extLst>
              <a:ext uri="{FF2B5EF4-FFF2-40B4-BE49-F238E27FC236}">
                <a16:creationId xmlns:a16="http://schemas.microsoft.com/office/drawing/2014/main" id="{36292C05-2BDE-5499-E1F2-015F74D8B58E}"/>
              </a:ext>
            </a:extLst>
          </p:cNvPr>
          <p:cNvSpPr/>
          <p:nvPr/>
        </p:nvSpPr>
        <p:spPr>
          <a:xfrm>
            <a:off x="7880510" y="6311972"/>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lang="en-US" sz="1100">
              <a:solidFill>
                <a:schemeClr val="lt2"/>
              </a:solidFill>
              <a:cs typeface="Calibri"/>
            </a:endParaRPr>
          </a:p>
        </p:txBody>
      </p:sp>
      <p:sp>
        <p:nvSpPr>
          <p:cNvPr id="7" name="Google Shape;79;p13">
            <a:extLst>
              <a:ext uri="{FF2B5EF4-FFF2-40B4-BE49-F238E27FC236}">
                <a16:creationId xmlns:a16="http://schemas.microsoft.com/office/drawing/2014/main" id="{F2B3E848-20AF-B1CC-F4D5-FCE8CF94BE77}"/>
              </a:ext>
            </a:extLst>
          </p:cNvPr>
          <p:cNvSpPr/>
          <p:nvPr/>
        </p:nvSpPr>
        <p:spPr>
          <a:xfrm>
            <a:off x="10139879"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lang="en-US" sz="1100" dirty="0">
              <a:solidFill>
                <a:schemeClr val="lt2"/>
              </a:solidFill>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B2A7CBF7-1B0B-8606-172D-05EDFB259CA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65398" y="2467363"/>
            <a:ext cx="2883980" cy="2708434"/>
          </a:xfrm>
          <a:prstGeom prst="rect">
            <a:avLst/>
          </a:prstGeom>
        </p:spPr>
      </p:pic>
      <p:pic>
        <p:nvPicPr>
          <p:cNvPr id="4" name="Picture 3" descr="Background pattern&#10;&#10;Description automatically generated">
            <a:extLst>
              <a:ext uri="{FF2B5EF4-FFF2-40B4-BE49-F238E27FC236}">
                <a16:creationId xmlns:a16="http://schemas.microsoft.com/office/drawing/2014/main" id="{CBA86B64-161F-889C-58C1-D16209870CD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24570" y="2470827"/>
            <a:ext cx="2883980" cy="2708434"/>
          </a:xfrm>
          <a:prstGeom prst="rect">
            <a:avLst/>
          </a:prstGeom>
        </p:spPr>
      </p:pic>
      <p:pic>
        <p:nvPicPr>
          <p:cNvPr id="12" name="Picture 11" descr="Background pattern&#10;&#10;Description automatically generated">
            <a:extLst>
              <a:ext uri="{FF2B5EF4-FFF2-40B4-BE49-F238E27FC236}">
                <a16:creationId xmlns:a16="http://schemas.microsoft.com/office/drawing/2014/main" id="{6625F121-66AE-DD55-6502-0142A1A8746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040853" y="2432727"/>
            <a:ext cx="2883980" cy="2708434"/>
          </a:xfrm>
          <a:prstGeom prst="rect">
            <a:avLst/>
          </a:prstGeom>
        </p:spPr>
      </p:pic>
      <p:pic>
        <p:nvPicPr>
          <p:cNvPr id="10" name="Picture 9" descr="Background pattern&#10;&#10;Description automatically generated">
            <a:extLst>
              <a:ext uri="{FF2B5EF4-FFF2-40B4-BE49-F238E27FC236}">
                <a16:creationId xmlns:a16="http://schemas.microsoft.com/office/drawing/2014/main" id="{64330C98-C6FD-63DA-EE5F-38E9EBF1094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728875" y="2467363"/>
            <a:ext cx="2883980" cy="2708434"/>
          </a:xfrm>
          <a:prstGeom prst="rect">
            <a:avLst/>
          </a:prstGeom>
        </p:spPr>
      </p:pic>
      <p:pic>
        <p:nvPicPr>
          <p:cNvPr id="8" name="Picture 7" descr="Background pattern&#10;&#10;Description automatically generated">
            <a:extLst>
              <a:ext uri="{FF2B5EF4-FFF2-40B4-BE49-F238E27FC236}">
                <a16:creationId xmlns:a16="http://schemas.microsoft.com/office/drawing/2014/main" id="{C7370E33-49BA-BFC1-ED2F-F955CAC6AF6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087853" y="2467363"/>
            <a:ext cx="2883980" cy="2708434"/>
          </a:xfrm>
          <a:prstGeom prst="rect">
            <a:avLst/>
          </a:prstGeom>
        </p:spPr>
      </p:pic>
      <p:sp>
        <p:nvSpPr>
          <p:cNvPr id="212" name="Google Shape;212;p20"/>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Computing/IT</a:t>
            </a:r>
            <a:endParaRPr sz="4000" b="1" i="0" u="none" strike="noStrike" cap="none">
              <a:solidFill>
                <a:schemeClr val="dk2"/>
              </a:solidFill>
              <a:latin typeface="Calibri"/>
              <a:ea typeface="Calibri"/>
              <a:cs typeface="Calibri"/>
              <a:sym typeface="Calibri"/>
            </a:endParaRPr>
          </a:p>
        </p:txBody>
      </p:sp>
      <p:pic>
        <p:nvPicPr>
          <p:cNvPr id="213" name="Google Shape;213;p20"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214" name="Google Shape;214;p20"/>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Computer Science/IT keep industries moving and the real difference technicians make in our lives.  </a:t>
            </a:r>
            <a:endParaRPr>
              <a:solidFill>
                <a:schemeClr val="dk1"/>
              </a:solidFill>
            </a:endParaRPr>
          </a:p>
        </p:txBody>
      </p:sp>
      <p:sp>
        <p:nvSpPr>
          <p:cNvPr id="216" name="Google Shape;216;p20"/>
          <p:cNvSpPr/>
          <p:nvPr/>
        </p:nvSpPr>
        <p:spPr>
          <a:xfrm>
            <a:off x="643879" y="257541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R049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Games Designer</a:t>
            </a:r>
            <a:endParaRPr sz="1800">
              <a:solidFill>
                <a:schemeClr val="dk2"/>
              </a:solidFill>
              <a:latin typeface="Calibri"/>
              <a:ea typeface="Calibri"/>
              <a:cs typeface="Calibri"/>
              <a:sym typeface="Calibri"/>
            </a:endParaRPr>
          </a:p>
        </p:txBody>
      </p:sp>
      <p:sp>
        <p:nvSpPr>
          <p:cNvPr id="217" name="Google Shape;217;p20"/>
          <p:cNvSpPr/>
          <p:nvPr/>
        </p:nvSpPr>
        <p:spPr>
          <a:xfrm>
            <a:off x="2485072" y="3691855"/>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R050 Gaming</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Audio</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18" name="Google Shape;218;p20"/>
          <p:cNvSpPr/>
          <p:nvPr/>
        </p:nvSpPr>
        <p:spPr>
          <a:xfrm>
            <a:off x="4326265" y="2624400"/>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R075 </a:t>
            </a:r>
            <a:endParaRPr sz="1400">
              <a:solidFill>
                <a:schemeClr val="dk2"/>
              </a:solidFill>
              <a:latin typeface="Calibri"/>
              <a:ea typeface="Calibri"/>
              <a:cs typeface="Calibri"/>
              <a:sym typeface="Calibri"/>
              <a:hlinkClick r:id="rId7"/>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rPr>
              <a:t>Post Production  Technician </a:t>
            </a:r>
            <a:endParaRPr sz="1400">
              <a:solidFill>
                <a:schemeClr val="dk2"/>
              </a:solidFill>
              <a:latin typeface="Calibri"/>
              <a:ea typeface="Calibri"/>
              <a:cs typeface="Calibri"/>
              <a:sym typeface="Calibri"/>
              <a:hlinkClick r:id="rId7"/>
            </a:endParaRPr>
          </a:p>
        </p:txBody>
      </p:sp>
      <p:sp>
        <p:nvSpPr>
          <p:cNvPr id="219" name="Google Shape;219;p20"/>
          <p:cNvSpPr/>
          <p:nvPr/>
        </p:nvSpPr>
        <p:spPr>
          <a:xfrm>
            <a:off x="6167458" y="3642214"/>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R091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Power Networks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20" name="Google Shape;220;p20"/>
          <p:cNvSpPr/>
          <p:nvPr/>
        </p:nvSpPr>
        <p:spPr>
          <a:xfrm>
            <a:off x="8008651" y="262439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R097 Logistics</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21" name="Google Shape;221;p20"/>
          <p:cNvSpPr/>
          <p:nvPr/>
        </p:nvSpPr>
        <p:spPr>
          <a:xfrm>
            <a:off x="9849843" y="3642214"/>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R031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Cyber Security</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24" name="Google Shape;224;p20"/>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225" name="Google Shape;225;p20" descr="Icon&#10;&#10;Description automatically generated"/>
          <p:cNvPicPr preferRelativeResize="0"/>
          <p:nvPr/>
        </p:nvPicPr>
        <p:blipFill rotWithShape="1">
          <a:blip r:embed="rId11">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5A29D9AF-4334-6F1A-1D67-379AF2B5EAD5}"/>
              </a:ext>
            </a:extLst>
          </p:cNvPr>
          <p:cNvPicPr>
            <a:picLocks noChangeAspect="1"/>
          </p:cNvPicPr>
          <p:nvPr/>
        </p:nvPicPr>
        <p:blipFill>
          <a:blip r:embed="rId12"/>
          <a:stretch>
            <a:fillRect/>
          </a:stretch>
        </p:blipFill>
        <p:spPr>
          <a:xfrm>
            <a:off x="1382228" y="5731108"/>
            <a:ext cx="2743200" cy="1028700"/>
          </a:xfrm>
          <a:prstGeom prst="rect">
            <a:avLst/>
          </a:prstGeom>
        </p:spPr>
      </p:pic>
      <p:sp>
        <p:nvSpPr>
          <p:cNvPr id="5" name="Google Shape;80;p13">
            <a:extLst>
              <a:ext uri="{FF2B5EF4-FFF2-40B4-BE49-F238E27FC236}">
                <a16:creationId xmlns:a16="http://schemas.microsoft.com/office/drawing/2014/main" id="{AB303AE3-4946-ADC2-CF25-85B3652797BA}"/>
              </a:ext>
            </a:extLst>
          </p:cNvPr>
          <p:cNvSpPr/>
          <p:nvPr/>
        </p:nvSpPr>
        <p:spPr>
          <a:xfrm>
            <a:off x="7863526"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Visit the Gallery here</a:t>
            </a:r>
            <a:endParaRPr lang="en-GB" sz="1100">
              <a:solidFill>
                <a:schemeClr val="lt2"/>
              </a:solidFill>
            </a:endParaRPr>
          </a:p>
        </p:txBody>
      </p:sp>
      <p:sp>
        <p:nvSpPr>
          <p:cNvPr id="7" name="Google Shape;79;p13">
            <a:extLst>
              <a:ext uri="{FF2B5EF4-FFF2-40B4-BE49-F238E27FC236}">
                <a16:creationId xmlns:a16="http://schemas.microsoft.com/office/drawing/2014/main" id="{DDE6CBE2-8214-F6EA-050E-3F0DB712789B}"/>
              </a:ext>
            </a:extLst>
          </p:cNvPr>
          <p:cNvSpPr/>
          <p:nvPr/>
        </p:nvSpPr>
        <p:spPr>
          <a:xfrm>
            <a:off x="10035495" y="6332850"/>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4">
                  <a:extLst>
                    <a:ext uri="{A12FA001-AC4F-418D-AE19-62706E023703}">
                      <ahyp:hlinkClr xmlns:ahyp="http://schemas.microsoft.com/office/drawing/2018/hyperlinkcolor" val="tx"/>
                    </a:ext>
                  </a:extLst>
                </a:hlinkClick>
              </a:rPr>
              <a:t>Find further resources here</a:t>
            </a:r>
            <a:endParaRPr lang="en-US" sz="1100" dirty="0">
              <a:solidFill>
                <a:schemeClr val="lt2"/>
              </a:solidFill>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14" name="Picture 13" descr="Background pattern&#10;&#10;Description automatically generated">
            <a:extLst>
              <a:ext uri="{FF2B5EF4-FFF2-40B4-BE49-F238E27FC236}">
                <a16:creationId xmlns:a16="http://schemas.microsoft.com/office/drawing/2014/main" id="{6E867030-E25A-8EAB-3925-BAD90E62077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24966" y="2519318"/>
            <a:ext cx="2883980" cy="2708434"/>
          </a:xfrm>
          <a:prstGeom prst="rect">
            <a:avLst/>
          </a:prstGeom>
        </p:spPr>
      </p:pic>
      <p:pic>
        <p:nvPicPr>
          <p:cNvPr id="12" name="Picture 11" descr="Background pattern&#10;&#10;Description automatically generated">
            <a:extLst>
              <a:ext uri="{FF2B5EF4-FFF2-40B4-BE49-F238E27FC236}">
                <a16:creationId xmlns:a16="http://schemas.microsoft.com/office/drawing/2014/main" id="{9D013A25-0B10-FF85-42D9-C38F1945E88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79398" y="2467363"/>
            <a:ext cx="2883980" cy="2708434"/>
          </a:xfrm>
          <a:prstGeom prst="rect">
            <a:avLst/>
          </a:prstGeom>
        </p:spPr>
      </p:pic>
      <p:pic>
        <p:nvPicPr>
          <p:cNvPr id="10" name="Picture 9" descr="Background pattern&#10;&#10;Description automatically generated">
            <a:extLst>
              <a:ext uri="{FF2B5EF4-FFF2-40B4-BE49-F238E27FC236}">
                <a16:creationId xmlns:a16="http://schemas.microsoft.com/office/drawing/2014/main" id="{9D04C288-F46D-FC09-9CB0-41815D16806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48466" y="2467363"/>
            <a:ext cx="2883980" cy="2708434"/>
          </a:xfrm>
          <a:prstGeom prst="rect">
            <a:avLst/>
          </a:prstGeom>
        </p:spPr>
      </p:pic>
      <p:pic>
        <p:nvPicPr>
          <p:cNvPr id="8" name="Picture 7" descr="Background pattern&#10;&#10;Description automatically generated">
            <a:extLst>
              <a:ext uri="{FF2B5EF4-FFF2-40B4-BE49-F238E27FC236}">
                <a16:creationId xmlns:a16="http://schemas.microsoft.com/office/drawing/2014/main" id="{84F2B117-89B7-7543-3B57-E42498F46616}"/>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534671" y="2467363"/>
            <a:ext cx="2883980" cy="2708434"/>
          </a:xfrm>
          <a:prstGeom prst="rect">
            <a:avLst/>
          </a:prstGeom>
        </p:spPr>
      </p:pic>
      <p:pic>
        <p:nvPicPr>
          <p:cNvPr id="4" name="Picture 3" descr="Background pattern&#10;&#10;Description automatically generated">
            <a:extLst>
              <a:ext uri="{FF2B5EF4-FFF2-40B4-BE49-F238E27FC236}">
                <a16:creationId xmlns:a16="http://schemas.microsoft.com/office/drawing/2014/main" id="{37C453A1-7082-6E73-E3DC-8BE7848796BE}"/>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24570" y="2470827"/>
            <a:ext cx="2883980" cy="2708434"/>
          </a:xfrm>
          <a:prstGeom prst="rect">
            <a:avLst/>
          </a:prstGeom>
        </p:spPr>
      </p:pic>
      <p:sp>
        <p:nvSpPr>
          <p:cNvPr id="236" name="Google Shape;236;p21"/>
          <p:cNvSpPr txBox="1">
            <a:spLocks noGrp="1"/>
          </p:cNvSpPr>
          <p:nvPr>
            <p:ph type="subTitle" idx="1"/>
          </p:nvPr>
        </p:nvSpPr>
        <p:spPr>
          <a:xfrm>
            <a:off x="3239987" y="537136"/>
            <a:ext cx="5996330"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Computing/IT</a:t>
            </a:r>
            <a:endParaRPr lang="en-US" sz="4000" b="1" i="0" u="none" strike="noStrike" cap="none">
              <a:solidFill>
                <a:schemeClr val="dk2"/>
              </a:solidFill>
              <a:latin typeface="Calibri"/>
              <a:ea typeface="Calibri"/>
              <a:cs typeface="Calibri"/>
            </a:endParaRPr>
          </a:p>
        </p:txBody>
      </p:sp>
      <p:pic>
        <p:nvPicPr>
          <p:cNvPr id="237" name="Google Shape;237;p21"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238" name="Google Shape;238;p21"/>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Computer Science/IT keep industries moving and the real difference technicians make in our lives.  </a:t>
            </a:r>
            <a:endParaRPr>
              <a:solidFill>
                <a:schemeClr val="dk1"/>
              </a:solidFill>
            </a:endParaRPr>
          </a:p>
        </p:txBody>
      </p:sp>
      <p:sp>
        <p:nvSpPr>
          <p:cNvPr id="240" name="Google Shape;240;p21"/>
          <p:cNvSpPr/>
          <p:nvPr/>
        </p:nvSpPr>
        <p:spPr>
          <a:xfrm>
            <a:off x="1110604" y="2565889"/>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R032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Data Technician</a:t>
            </a:r>
            <a:endParaRPr sz="1800">
              <a:solidFill>
                <a:schemeClr val="lt1"/>
              </a:solidFill>
              <a:latin typeface="Calibri"/>
              <a:ea typeface="Calibri"/>
              <a:cs typeface="Calibri"/>
              <a:sym typeface="Calibri"/>
            </a:endParaRPr>
          </a:p>
        </p:txBody>
      </p:sp>
      <p:sp>
        <p:nvSpPr>
          <p:cNvPr id="241" name="Google Shape;241;p21"/>
          <p:cNvSpPr/>
          <p:nvPr/>
        </p:nvSpPr>
        <p:spPr>
          <a:xfrm>
            <a:off x="3113722" y="3558505"/>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sz="1400">
                <a:solidFill>
                  <a:schemeClr val="dk2"/>
                </a:solidFill>
                <a:latin typeface="Calibri"/>
                <a:ea typeface="Calibri"/>
                <a:cs typeface="Calibri"/>
                <a:sym typeface="Calibri"/>
                <a:hlinkClick r:id="rId6"/>
              </a:rPr>
              <a:t>R056 </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IT</a:t>
            </a:r>
            <a:endParaRPr sz="18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242" name="Google Shape;242;p21"/>
          <p:cNvSpPr/>
          <p:nvPr/>
        </p:nvSpPr>
        <p:spPr>
          <a:xfrm>
            <a:off x="5135890" y="257677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R084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Smart Home Technician </a:t>
            </a:r>
            <a:endParaRPr sz="1400">
              <a:solidFill>
                <a:schemeClr val="dk2"/>
              </a:solidFill>
              <a:latin typeface="Calibri"/>
              <a:ea typeface="Calibri"/>
              <a:cs typeface="Calibri"/>
              <a:sym typeface="Calibri"/>
            </a:endParaRPr>
          </a:p>
        </p:txBody>
      </p:sp>
      <p:sp>
        <p:nvSpPr>
          <p:cNvPr id="243" name="Google Shape;243;p21"/>
          <p:cNvSpPr/>
          <p:nvPr/>
        </p:nvSpPr>
        <p:spPr>
          <a:xfrm>
            <a:off x="7110433" y="3556489"/>
            <a:ext cx="1609200" cy="1609200"/>
          </a:xfrm>
          <a:prstGeom prst="ellipse">
            <a:avLst/>
          </a:prstGeom>
          <a:solidFill>
            <a:schemeClr val="lt2"/>
          </a:solidFill>
          <a:ln w="57150" cap="flat" cmpd="sng">
            <a:solidFill>
              <a:srgbClr val="006A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R085 </a:t>
            </a:r>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Software Developer</a:t>
            </a:r>
            <a:endParaRPr sz="1800">
              <a:solidFill>
                <a:schemeClr val="dk2"/>
              </a:solidFill>
              <a:latin typeface="Calibri"/>
              <a:ea typeface="Calibri"/>
              <a:cs typeface="Calibri"/>
              <a:sym typeface="Calibri"/>
            </a:endParaRPr>
          </a:p>
        </p:txBody>
      </p:sp>
      <p:sp>
        <p:nvSpPr>
          <p:cNvPr id="244" name="Google Shape;244;p21"/>
          <p:cNvSpPr/>
          <p:nvPr/>
        </p:nvSpPr>
        <p:spPr>
          <a:xfrm>
            <a:off x="9056401" y="2576774"/>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R086 Software Tester</a:t>
            </a:r>
            <a:endParaRPr sz="1800">
              <a:solidFill>
                <a:schemeClr val="dk2"/>
              </a:solidFill>
              <a:latin typeface="Calibri"/>
              <a:ea typeface="Calibri"/>
              <a:cs typeface="Calibri"/>
              <a:sym typeface="Calibri"/>
            </a:endParaRPr>
          </a:p>
        </p:txBody>
      </p:sp>
      <p:sp>
        <p:nvSpPr>
          <p:cNvPr id="247" name="Google Shape;247;p21"/>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248" name="Google Shape;248;p21" descr="Icon&#10;&#10;Description automatically generated"/>
          <p:cNvPicPr preferRelativeResize="0"/>
          <p:nvPr/>
        </p:nvPicPr>
        <p:blipFill rotWithShape="1">
          <a:blip r:embed="rId10">
            <a:alphaModFix/>
          </a:blip>
          <a:srcRect/>
          <a:stretch/>
        </p:blipFill>
        <p:spPr>
          <a:xfrm>
            <a:off x="1107567" y="1721988"/>
            <a:ext cx="711707" cy="711707"/>
          </a:xfrm>
          <a:prstGeom prst="rect">
            <a:avLst/>
          </a:prstGeom>
          <a:noFill/>
          <a:ln>
            <a:noFill/>
          </a:ln>
        </p:spPr>
      </p:pic>
      <p:pic>
        <p:nvPicPr>
          <p:cNvPr id="3" name="Picture 2" descr="Graphical user interface, text&#10;&#10;Description automatically generated">
            <a:extLst>
              <a:ext uri="{FF2B5EF4-FFF2-40B4-BE49-F238E27FC236}">
                <a16:creationId xmlns:a16="http://schemas.microsoft.com/office/drawing/2014/main" id="{21FD9687-CEFE-548A-821D-90F79981D1B5}"/>
              </a:ext>
            </a:extLst>
          </p:cNvPr>
          <p:cNvPicPr>
            <a:picLocks noChangeAspect="1"/>
          </p:cNvPicPr>
          <p:nvPr/>
        </p:nvPicPr>
        <p:blipFill>
          <a:blip r:embed="rId11"/>
          <a:stretch>
            <a:fillRect/>
          </a:stretch>
        </p:blipFill>
        <p:spPr>
          <a:xfrm>
            <a:off x="1350913" y="5731108"/>
            <a:ext cx="2743200" cy="1028700"/>
          </a:xfrm>
          <a:prstGeom prst="rect">
            <a:avLst/>
          </a:prstGeom>
        </p:spPr>
      </p:pic>
      <p:sp>
        <p:nvSpPr>
          <p:cNvPr id="5" name="Google Shape;80;p13">
            <a:extLst>
              <a:ext uri="{FF2B5EF4-FFF2-40B4-BE49-F238E27FC236}">
                <a16:creationId xmlns:a16="http://schemas.microsoft.com/office/drawing/2014/main" id="{F79ACA8F-DDB4-BE92-3887-9C5D5648F2B7}"/>
              </a:ext>
            </a:extLst>
          </p:cNvPr>
          <p:cNvSpPr/>
          <p:nvPr/>
        </p:nvSpPr>
        <p:spPr>
          <a:xfrm>
            <a:off x="7915718" y="6332849"/>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a:solidFill>
                  <a:schemeClr val="lt2"/>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Visit the Gallery here</a:t>
            </a:r>
            <a:endParaRPr/>
          </a:p>
        </p:txBody>
      </p:sp>
      <p:sp>
        <p:nvSpPr>
          <p:cNvPr id="7" name="Google Shape;79;p13">
            <a:extLst>
              <a:ext uri="{FF2B5EF4-FFF2-40B4-BE49-F238E27FC236}">
                <a16:creationId xmlns:a16="http://schemas.microsoft.com/office/drawing/2014/main" id="{F8FC7244-95FA-DA61-8244-EA9D8EDAFC30}"/>
              </a:ext>
            </a:extLst>
          </p:cNvPr>
          <p:cNvSpPr/>
          <p:nvPr/>
        </p:nvSpPr>
        <p:spPr>
          <a:xfrm>
            <a:off x="10077249"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050" b="1" dirty="0">
                <a:solidFill>
                  <a:schemeClr val="lt2"/>
                </a:solidFill>
                <a:latin typeface="Calibri"/>
                <a:ea typeface="Calibri"/>
                <a:cs typeface="Calibri"/>
                <a:sym typeface="Calibri"/>
                <a:hlinkClick r:id="rId13">
                  <a:extLst>
                    <a:ext uri="{A12FA001-AC4F-418D-AE19-62706E023703}">
                      <ahyp:hlinkClr xmlns:ahyp="http://schemas.microsoft.com/office/drawing/2018/hyperlinkcolor" val="tx"/>
                    </a:ext>
                  </a:extLst>
                </a:hlinkClick>
              </a:rPr>
              <a:t>Find further resources here</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F64BCC4B-9136-ADC3-DE67-9ACB4955CC9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801"/>
          <a:stretch/>
        </p:blipFill>
        <p:spPr>
          <a:xfrm>
            <a:off x="0" y="2534782"/>
            <a:ext cx="2609863" cy="2778958"/>
          </a:xfrm>
          <a:prstGeom prst="rect">
            <a:avLst/>
          </a:prstGeom>
        </p:spPr>
      </p:pic>
      <p:pic>
        <p:nvPicPr>
          <p:cNvPr id="32" name="Picture 31">
            <a:extLst>
              <a:ext uri="{FF2B5EF4-FFF2-40B4-BE49-F238E27FC236}">
                <a16:creationId xmlns:a16="http://schemas.microsoft.com/office/drawing/2014/main" id="{A7B6E61E-077B-362B-BD5E-9444B200382F}"/>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40307" y="2551626"/>
            <a:ext cx="2959075" cy="2778958"/>
          </a:xfrm>
          <a:prstGeom prst="rect">
            <a:avLst/>
          </a:prstGeom>
        </p:spPr>
      </p:pic>
      <p:pic>
        <p:nvPicPr>
          <p:cNvPr id="33" name="Picture 32">
            <a:extLst>
              <a:ext uri="{FF2B5EF4-FFF2-40B4-BE49-F238E27FC236}">
                <a16:creationId xmlns:a16="http://schemas.microsoft.com/office/drawing/2014/main" id="{123C36BA-6520-CDC2-3462-DF9505E93077}"/>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16292" y="2534782"/>
            <a:ext cx="2959075" cy="2778958"/>
          </a:xfrm>
          <a:prstGeom prst="rect">
            <a:avLst/>
          </a:prstGeom>
        </p:spPr>
      </p:pic>
      <p:pic>
        <p:nvPicPr>
          <p:cNvPr id="34" name="Picture 33">
            <a:extLst>
              <a:ext uri="{FF2B5EF4-FFF2-40B4-BE49-F238E27FC236}">
                <a16:creationId xmlns:a16="http://schemas.microsoft.com/office/drawing/2014/main" id="{6984973F-B44A-CA8A-A928-577F61F3AC4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348"/>
          <a:stretch/>
        </p:blipFill>
        <p:spPr>
          <a:xfrm>
            <a:off x="10456463" y="2544209"/>
            <a:ext cx="1735538" cy="2778958"/>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Computer Science/IT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CDAF58F3-C779-1B40-13D9-FEC9F4DEAB74}"/>
              </a:ext>
            </a:extLst>
          </p:cNvPr>
          <p:cNvPicPr>
            <a:picLocks noChangeAspect="1"/>
          </p:cNvPicPr>
          <p:nvPr/>
        </p:nvPicPr>
        <p:blipFill>
          <a:blip r:embed="rId7"/>
          <a:stretch>
            <a:fillRect/>
          </a:stretch>
        </p:blipFill>
        <p:spPr>
          <a:xfrm>
            <a:off x="8920816" y="227034"/>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7C317BC-22EE-F92D-82F6-E93EE7992C0C}"/>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684"/>
          <a:stretch/>
        </p:blipFill>
        <p:spPr>
          <a:xfrm>
            <a:off x="363453" y="4903956"/>
            <a:ext cx="2959075" cy="1954044"/>
          </a:xfrm>
          <a:prstGeom prst="rect">
            <a:avLst/>
          </a:prstGeom>
        </p:spPr>
      </p:pic>
      <p:pic>
        <p:nvPicPr>
          <p:cNvPr id="19" name="Picture 18">
            <a:extLst>
              <a:ext uri="{FF2B5EF4-FFF2-40B4-BE49-F238E27FC236}">
                <a16:creationId xmlns:a16="http://schemas.microsoft.com/office/drawing/2014/main" id="{BD2DC533-17C3-DD43-EE4E-B91D10E8562B}"/>
              </a:ext>
            </a:extLst>
          </p:cNvPr>
          <p:cNvPicPr>
            <a:picLocks noChangeAspect="1"/>
          </p:cNvPicPr>
          <p:nvPr/>
        </p:nvPicPr>
        <p:blipFill rotWithShape="1">
          <a:blip r:embed="rId4">
            <a:alphaModFix amt="50000"/>
            <a:extLst>
              <a:ext uri="{28A0092B-C50C-407E-A947-70E740481C1C}">
                <a14:useLocalDpi xmlns:a14="http://schemas.microsoft.com/office/drawing/2010/main" val="0"/>
              </a:ext>
            </a:extLst>
          </a:blip>
          <a:srcRect b="29684"/>
          <a:stretch/>
        </p:blipFill>
        <p:spPr>
          <a:xfrm>
            <a:off x="2774209" y="4903956"/>
            <a:ext cx="2959075" cy="1954044"/>
          </a:xfrm>
          <a:prstGeom prst="rect">
            <a:avLst/>
          </a:prstGeom>
        </p:spPr>
      </p:pic>
      <p:sp>
        <p:nvSpPr>
          <p:cNvPr id="2" name="Title 1"/>
          <p:cNvSpPr>
            <a:spLocks noGrp="1"/>
          </p:cNvSpPr>
          <p:nvPr>
            <p:ph type="ctrTitle" idx="4294967295"/>
          </p:nvPr>
        </p:nvSpPr>
        <p:spPr>
          <a:xfrm>
            <a:off x="1100320" y="1543598"/>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p>
        </p:txBody>
      </p:sp>
      <p:sp>
        <p:nvSpPr>
          <p:cNvPr id="3" name="Subtitle 2"/>
          <p:cNvSpPr>
            <a:spLocks noGrp="1"/>
          </p:cNvSpPr>
          <p:nvPr>
            <p:ph type="subTitle" idx="4294967295"/>
          </p:nvPr>
        </p:nvSpPr>
        <p:spPr>
          <a:xfrm>
            <a:off x="434603" y="2198438"/>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Applications Support Lead</a:t>
            </a:r>
            <a:br>
              <a:rPr lang="en-GB" sz="1400"/>
            </a:br>
            <a:r>
              <a:rPr lang="en-GB" sz="1400">
                <a:solidFill>
                  <a:schemeClr val="tx2"/>
                </a:solidFill>
              </a:rPr>
              <a:t>• AI Data Specialist                                       </a:t>
            </a:r>
            <a:endParaRPr lang="en-GB" sz="1400">
              <a:solidFill>
                <a:schemeClr val="tx2"/>
              </a:solidFill>
              <a:cs typeface="Calibri"/>
            </a:endParaRPr>
          </a:p>
          <a:p>
            <a:pPr marL="0" indent="0">
              <a:lnSpc>
                <a:spcPct val="100000"/>
              </a:lnSpc>
              <a:spcBef>
                <a:spcPts val="0"/>
              </a:spcBef>
              <a:buNone/>
            </a:pPr>
            <a:r>
              <a:rPr lang="en-GB" sz="1400">
                <a:solidFill>
                  <a:schemeClr val="tx2"/>
                </a:solidFill>
              </a:rPr>
              <a:t>• Network Manager</a:t>
            </a:r>
            <a:endParaRPr lang="en-GB" sz="1400">
              <a:solidFill>
                <a:schemeClr val="tx2"/>
              </a:solidFill>
              <a:cs typeface="Calibri"/>
            </a:endParaRPr>
          </a:p>
          <a:p>
            <a:pPr marL="0" indent="0">
              <a:lnSpc>
                <a:spcPct val="100000"/>
              </a:lnSpc>
              <a:spcBef>
                <a:spcPts val="0"/>
              </a:spcBef>
              <a:buNone/>
            </a:pPr>
            <a:r>
              <a:rPr lang="en-GB" sz="1400">
                <a:solidFill>
                  <a:schemeClr val="tx2"/>
                </a:solidFill>
              </a:rPr>
              <a:t>• Digital Community Manager</a:t>
            </a:r>
            <a:endParaRPr lang="en-GB" sz="1400">
              <a:solidFill>
                <a:schemeClr val="tx2"/>
              </a:solidFill>
              <a:cs typeface="Calibri"/>
            </a:endParaRPr>
          </a:p>
          <a:p>
            <a:pPr marL="0" indent="0">
              <a:lnSpc>
                <a:spcPct val="100000"/>
              </a:lnSpc>
              <a:spcBef>
                <a:spcPts val="0"/>
              </a:spcBef>
              <a:buNone/>
            </a:pPr>
            <a:r>
              <a:rPr lang="en-GB" sz="1400">
                <a:solidFill>
                  <a:schemeClr val="tx2"/>
                </a:solidFill>
              </a:rPr>
              <a:t>• Cyber Security Analyst</a:t>
            </a:r>
            <a:endParaRPr lang="en-GB" sz="1400">
              <a:solidFill>
                <a:schemeClr val="tx2"/>
              </a:solidFill>
              <a:cs typeface="Calibri"/>
            </a:endParaRPr>
          </a:p>
          <a:p>
            <a:pPr marL="0" indent="0">
              <a:lnSpc>
                <a:spcPct val="100000"/>
              </a:lnSpc>
              <a:spcBef>
                <a:spcPts val="0"/>
              </a:spcBef>
              <a:buNone/>
            </a:pPr>
            <a:r>
              <a:rPr lang="en-GB" sz="1400">
                <a:solidFill>
                  <a:schemeClr val="tx2"/>
                </a:solidFill>
                <a:ea typeface="+mn-lt"/>
                <a:cs typeface="+mn-lt"/>
              </a:rPr>
              <a:t>• Software Developer</a:t>
            </a:r>
            <a:endParaRPr lang="en-GB">
              <a:solidFill>
                <a:schemeClr val="tx2"/>
              </a:solidFill>
              <a:cs typeface="Calibri"/>
            </a:endParaRPr>
          </a:p>
          <a:p>
            <a:pPr>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5911742" y="2267007"/>
            <a:ext cx="3531183" cy="219432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a:t>
            </a:r>
            <a:r>
              <a:rPr lang="en-GB" b="1">
                <a:cs typeface="Calibri"/>
              </a:rPr>
              <a:t> </a:t>
            </a:r>
            <a:br>
              <a:rPr lang="en-GB" b="1">
                <a:cs typeface="Calibri"/>
              </a:rPr>
            </a:b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T Levels | National Careers Service</a:t>
            </a:r>
            <a:endParaRPr lang="en-GB" sz="1400" u="sng">
              <a:solidFill>
                <a:schemeClr val="tx2">
                  <a:lumMod val="50000"/>
                </a:schemeClr>
              </a:solidFill>
              <a:cs typeface="Calibri"/>
            </a:endParaRPr>
          </a:p>
          <a:p>
            <a:pPr marL="0" indent="0">
              <a:lnSpc>
                <a:spcPct val="120000"/>
              </a:lnSpc>
              <a:spcBef>
                <a:spcPts val="0"/>
              </a:spcBef>
              <a:buNone/>
            </a:pPr>
            <a:r>
              <a:rPr lang="en-GB" sz="1400" u="sng">
                <a:solidFill>
                  <a:srgbClr val="484948"/>
                </a:solidFill>
                <a:ea typeface="+mn-lt"/>
                <a:cs typeface="+mn-lt"/>
                <a:hlinkClick r:id="rId6">
                  <a:extLst>
                    <a:ext uri="{A12FA001-AC4F-418D-AE19-62706E023703}">
                      <ahyp:hlinkClr xmlns:ahyp="http://schemas.microsoft.com/office/drawing/2018/hyperlinkcolor" val="tx"/>
                    </a:ext>
                  </a:extLst>
                </a:hlinkClick>
              </a:rPr>
              <a:t>Design, Surveying and Planning for Construction</a:t>
            </a:r>
            <a:br>
              <a:rPr lang="en-GB" sz="1400" u="sng">
                <a:ea typeface="+mn-lt"/>
                <a:cs typeface="+mn-lt"/>
                <a:hlinkClick r:id="rId6">
                  <a:extLst>
                    <a:ext uri="{A12FA001-AC4F-418D-AE19-62706E023703}">
                      <ahyp:hlinkClr xmlns:ahyp="http://schemas.microsoft.com/office/drawing/2018/hyperlinkcolor" val="tx"/>
                    </a:ext>
                  </a:extLst>
                </a:hlinkClick>
              </a:rPr>
            </a:br>
            <a:r>
              <a:rPr lang="en-GB" sz="1400" u="sng">
                <a:solidFill>
                  <a:srgbClr val="484948"/>
                </a:solidFill>
                <a:ea typeface="+mn-lt"/>
                <a:cs typeface="+mn-lt"/>
                <a:hlinkClick r:id="rId7">
                  <a:extLst>
                    <a:ext uri="{A12FA001-AC4F-418D-AE19-62706E023703}">
                      <ahyp:hlinkClr xmlns:ahyp="http://schemas.microsoft.com/office/drawing/2018/hyperlinkcolor" val="tx"/>
                    </a:ext>
                  </a:extLst>
                </a:hlinkClick>
              </a:rPr>
              <a:t>T </a:t>
            </a:r>
            <a:r>
              <a:rPr lang="en-GB" sz="14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rPr>
              <a:t>Levels | </a:t>
            </a:r>
            <a:r>
              <a:rPr lang="en-GB" sz="1400" u="sng">
                <a:solidFill>
                  <a:srgbClr val="484948"/>
                </a:solidFill>
                <a:ea typeface="+mn-lt"/>
                <a:cs typeface="+mn-lt"/>
                <a:hlinkClick r:id="rId7">
                  <a:extLst>
                    <a:ext uri="{A12FA001-AC4F-418D-AE19-62706E023703}">
                      <ahyp:hlinkClr xmlns:ahyp="http://schemas.microsoft.com/office/drawing/2018/hyperlinkcolor" val="tx"/>
                    </a:ext>
                  </a:extLst>
                </a:hlinkClick>
              </a:rPr>
              <a:t>Digital Production, Design and </a:t>
            </a:r>
            <a:r>
              <a:rPr lang="en-GB" sz="14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rPr>
              <a:t>Development</a:t>
            </a:r>
            <a:endParaRPr lang="en-GB" sz="1400">
              <a:solidFill>
                <a:schemeClr val="tx2">
                  <a:lumMod val="50000"/>
                </a:schemeClr>
              </a:solidFill>
              <a:cs typeface="Calibri"/>
            </a:endParaRPr>
          </a:p>
          <a:p>
            <a:pPr marL="0" indent="0">
              <a:lnSpc>
                <a:spcPct val="120000"/>
              </a:lnSpc>
              <a:spcBef>
                <a:spcPts val="0"/>
              </a:spcBef>
              <a:buNone/>
            </a:pPr>
            <a:r>
              <a:rPr lang="en-GB" sz="1400" u="sng">
                <a:solidFill>
                  <a:schemeClr val="tx2">
                    <a:lumMod val="50000"/>
                  </a:schemeClr>
                </a:solidFill>
                <a:cs typeface="Calibri"/>
                <a:hlinkClick r:id="rId8">
                  <a:extLst>
                    <a:ext uri="{A12FA001-AC4F-418D-AE19-62706E023703}">
                      <ahyp:hlinkClr xmlns:ahyp="http://schemas.microsoft.com/office/drawing/2018/hyperlinkcolor" val="tx"/>
                    </a:ext>
                  </a:extLst>
                </a:hlinkClick>
              </a:rPr>
              <a:t>T Levels |  Design and Development for Engineering and Manufacturing</a:t>
            </a:r>
            <a:r>
              <a:rPr lang="en-GB" sz="1100" u="sng">
                <a:solidFill>
                  <a:schemeClr val="tx2">
                    <a:lumMod val="50000"/>
                  </a:schemeClr>
                </a:solidFill>
                <a:cs typeface="Calibri"/>
              </a:rPr>
              <a:t> </a:t>
            </a:r>
            <a:br>
              <a:rPr lang="en-GB" sz="1600">
                <a:cs typeface="Calibri"/>
              </a:rPr>
            </a:br>
            <a:endParaRPr lang="en-GB" sz="1600">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5948466" y="4486640"/>
            <a:ext cx="6025498" cy="68943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9"/>
              </a:rPr>
              <a:t>Vocational Technical Qualifications (VTQs) | National Careers Service</a:t>
            </a:r>
            <a:endParaRPr lang="en-GB" sz="1400">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2917445" y="2840632"/>
            <a:ext cx="2904671" cy="1169551"/>
          </a:xfrm>
          <a:prstGeom prst="rect">
            <a:avLst/>
          </a:prstGeom>
        </p:spPr>
        <p:txBody>
          <a:bodyPr wrap="square" lIns="91440" tIns="45720" rIns="91440" bIns="45720" anchor="t">
            <a:spAutoFit/>
          </a:bodyPr>
          <a:lstStyle/>
          <a:p>
            <a:r>
              <a:rPr lang="en-GB" sz="1400">
                <a:solidFill>
                  <a:schemeClr val="tx2"/>
                </a:solidFill>
              </a:rPr>
              <a:t>• Creative Digital Design Professional</a:t>
            </a:r>
            <a:endParaRPr lang="en-US" sz="1400">
              <a:solidFill>
                <a:schemeClr val="tx2"/>
              </a:solidFill>
            </a:endParaRPr>
          </a:p>
          <a:p>
            <a:r>
              <a:rPr lang="en-GB" sz="1400">
                <a:solidFill>
                  <a:schemeClr val="tx2"/>
                </a:solidFill>
              </a:rPr>
              <a:t>• Network Cable Installer</a:t>
            </a:r>
            <a:endParaRPr lang="en-US" sz="1400">
              <a:solidFill>
                <a:schemeClr val="tx2"/>
              </a:solidFill>
            </a:endParaRPr>
          </a:p>
          <a:p>
            <a:r>
              <a:rPr lang="en-GB" sz="1400">
                <a:solidFill>
                  <a:schemeClr val="tx2"/>
                </a:solidFill>
              </a:rPr>
              <a:t>• Game Programmer</a:t>
            </a:r>
            <a:endParaRPr lang="en-US" sz="1400">
              <a:solidFill>
                <a:schemeClr val="tx2"/>
              </a:solidFill>
              <a:cs typeface="Calibri"/>
            </a:endParaRPr>
          </a:p>
          <a:p>
            <a:r>
              <a:rPr lang="en-GB" sz="1400">
                <a:solidFill>
                  <a:schemeClr val="tx2"/>
                </a:solidFill>
              </a:rPr>
              <a:t>• Network Engineer</a:t>
            </a:r>
            <a:br>
              <a:rPr lang="en-GB" sz="1400"/>
            </a:br>
            <a:r>
              <a:rPr lang="en-GB" sz="1400">
                <a:solidFill>
                  <a:schemeClr val="tx2"/>
                </a:solidFill>
              </a:rPr>
              <a:t>• Digital Accessibility Specialist</a:t>
            </a:r>
            <a:endParaRPr lang="en-US"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22174" y="6055728"/>
            <a:ext cx="1455396" cy="369332"/>
          </a:xfrm>
          <a:prstGeom prst="rect">
            <a:avLst/>
          </a:prstGeom>
          <a:solidFill>
            <a:schemeClr val="tx1"/>
          </a:solidFill>
          <a:ln w="63500">
            <a:solidFill>
              <a:schemeClr val="tx1"/>
            </a:solidFill>
          </a:ln>
        </p:spPr>
        <p:txBody>
          <a:bodyPr wrap="square" lIns="144000" tIns="45720" rIns="180000" bIns="45720" rtlCol="0" anchor="t">
            <a:spAutoFit/>
          </a:bodyPr>
          <a:lstStyle/>
          <a:p>
            <a:r>
              <a:rPr lang="en-US">
                <a:solidFill>
                  <a:schemeClr val="bg2"/>
                </a:solidFill>
                <a:hlinkClick r:id="rId10">
                  <a:extLst>
                    <a:ext uri="{A12FA001-AC4F-418D-AE19-62706E023703}">
                      <ahyp:hlinkClr xmlns:ahyp="http://schemas.microsoft.com/office/drawing/2018/hyperlinkcolor" val="tx"/>
                    </a:ext>
                  </a:extLst>
                </a:hlinkClick>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458917"/>
            <a:ext cx="2995863" cy="707886"/>
          </a:xfrm>
          <a:prstGeom prst="rect">
            <a:avLst/>
          </a:prstGeom>
          <a:noFill/>
        </p:spPr>
        <p:txBody>
          <a:bodyPr wrap="square" rtlCol="0">
            <a:spAutoFit/>
          </a:bodyPr>
          <a:lstStyle/>
          <a:p>
            <a:r>
              <a:rPr lang="en-US" sz="4000">
                <a:solidFill>
                  <a:schemeClr val="bg1"/>
                </a:solidFill>
              </a:rPr>
              <a:t>7|</a:t>
            </a:r>
          </a:p>
        </p:txBody>
      </p:sp>
      <p:sp>
        <p:nvSpPr>
          <p:cNvPr id="7" name="Rectangle 6">
            <a:extLst>
              <a:ext uri="{FF2B5EF4-FFF2-40B4-BE49-F238E27FC236}">
                <a16:creationId xmlns:a16="http://schemas.microsoft.com/office/drawing/2014/main" id="{92FE0365-B220-E330-0CCA-90940097B80D}"/>
              </a:ext>
            </a:extLst>
          </p:cNvPr>
          <p:cNvSpPr/>
          <p:nvPr/>
        </p:nvSpPr>
        <p:spPr>
          <a:xfrm>
            <a:off x="5944880" y="5174024"/>
            <a:ext cx="2895599" cy="1384995"/>
          </a:xfrm>
          <a:prstGeom prst="rect">
            <a:avLst/>
          </a:prstGeom>
        </p:spPr>
        <p:txBody>
          <a:bodyPr wrap="square" lIns="91440" tIns="45720" rIns="91440" bIns="45720" anchor="t">
            <a:spAutoFit/>
          </a:bodyPr>
          <a:lstStyle/>
          <a:p>
            <a:r>
              <a:rPr lang="en-GB" sz="1400">
                <a:solidFill>
                  <a:schemeClr val="tx2"/>
                </a:solidFill>
              </a:rPr>
              <a:t>• Computer Science and ICT</a:t>
            </a:r>
            <a:endParaRPr lang="en-US" sz="1400">
              <a:solidFill>
                <a:schemeClr val="tx2"/>
              </a:solidFill>
            </a:endParaRPr>
          </a:p>
          <a:p>
            <a:r>
              <a:rPr lang="en-GB" sz="1400">
                <a:solidFill>
                  <a:schemeClr val="tx2"/>
                </a:solidFill>
              </a:rPr>
              <a:t>• Digital Technologies</a:t>
            </a:r>
            <a:endParaRPr lang="en-US" sz="1400">
              <a:solidFill>
                <a:schemeClr val="tx2"/>
              </a:solidFill>
            </a:endParaRPr>
          </a:p>
          <a:p>
            <a:r>
              <a:rPr lang="en-GB" sz="1400">
                <a:solidFill>
                  <a:schemeClr val="tx2"/>
                </a:solidFill>
              </a:rPr>
              <a:t>• Computing</a:t>
            </a:r>
            <a:endParaRPr lang="en-US" sz="1400">
              <a:solidFill>
                <a:schemeClr val="tx2"/>
              </a:solidFill>
              <a:cs typeface="Calibri"/>
            </a:endParaRPr>
          </a:p>
          <a:p>
            <a:r>
              <a:rPr lang="en-GB" sz="1400">
                <a:solidFill>
                  <a:schemeClr val="tx2"/>
                </a:solidFill>
              </a:rPr>
              <a:t>• Creative Digital Media Production</a:t>
            </a:r>
            <a:endParaRPr lang="en-GB" sz="1400">
              <a:solidFill>
                <a:schemeClr val="tx2"/>
              </a:solidFill>
              <a:cs typeface="Calibri"/>
            </a:endParaRPr>
          </a:p>
          <a:p>
            <a:r>
              <a:rPr lang="en-GB" sz="1400">
                <a:solidFill>
                  <a:schemeClr val="tx2"/>
                </a:solidFill>
                <a:ea typeface="+mn-lt"/>
                <a:cs typeface="+mn-lt"/>
              </a:rPr>
              <a:t>• Creative Media Practice</a:t>
            </a:r>
            <a:endParaRPr lang="en-GB" sz="1400">
              <a:ea typeface="+mn-lt"/>
              <a:cs typeface="+mn-lt"/>
            </a:endParaRPr>
          </a:p>
          <a:p>
            <a:endParaRPr lang="en-GB" sz="1400">
              <a:solidFill>
                <a:schemeClr val="tx2"/>
              </a:solidFill>
              <a:cs typeface="Calibri"/>
            </a:endParaRPr>
          </a:p>
        </p:txBody>
      </p:sp>
      <p:sp>
        <p:nvSpPr>
          <p:cNvPr id="13" name="Rectangle 12">
            <a:extLst>
              <a:ext uri="{FF2B5EF4-FFF2-40B4-BE49-F238E27FC236}">
                <a16:creationId xmlns:a16="http://schemas.microsoft.com/office/drawing/2014/main" id="{B8AE430A-6830-8D2B-CD00-0CA8CDE79D78}"/>
              </a:ext>
            </a:extLst>
          </p:cNvPr>
          <p:cNvSpPr/>
          <p:nvPr/>
        </p:nvSpPr>
        <p:spPr>
          <a:xfrm>
            <a:off x="9057144" y="5201565"/>
            <a:ext cx="3195205" cy="1169551"/>
          </a:xfrm>
          <a:prstGeom prst="rect">
            <a:avLst/>
          </a:prstGeom>
        </p:spPr>
        <p:txBody>
          <a:bodyPr wrap="square" lIns="91440" tIns="45720" rIns="91440" bIns="45720" anchor="t">
            <a:spAutoFit/>
          </a:bodyPr>
          <a:lstStyle/>
          <a:p>
            <a:r>
              <a:rPr lang="en-GB" sz="1400">
                <a:solidFill>
                  <a:schemeClr val="tx2"/>
                </a:solidFill>
              </a:rPr>
              <a:t>• Information Technology</a:t>
            </a:r>
            <a:endParaRPr lang="en-US" sz="1400">
              <a:solidFill>
                <a:schemeClr val="tx2"/>
              </a:solidFill>
            </a:endParaRPr>
          </a:p>
          <a:p>
            <a:r>
              <a:rPr lang="en-GB" sz="1400">
                <a:solidFill>
                  <a:schemeClr val="tx2"/>
                </a:solidFill>
              </a:rPr>
              <a:t>• </a:t>
            </a:r>
            <a:r>
              <a:rPr lang="en-GB" sz="1400" err="1">
                <a:solidFill>
                  <a:schemeClr val="tx2"/>
                </a:solidFill>
              </a:rPr>
              <a:t>ESports</a:t>
            </a:r>
            <a:endParaRPr lang="en-US" sz="1400" err="1">
              <a:solidFill>
                <a:schemeClr val="tx2"/>
              </a:solidFill>
              <a:cs typeface="Calibri"/>
            </a:endParaRPr>
          </a:p>
          <a:p>
            <a:r>
              <a:rPr lang="en-GB" sz="1400">
                <a:solidFill>
                  <a:schemeClr val="tx2"/>
                </a:solidFill>
              </a:rPr>
              <a:t>• Spreadsheet Processing Techniques</a:t>
            </a:r>
            <a:endParaRPr lang="en-US" sz="1400">
              <a:solidFill>
                <a:schemeClr val="tx2"/>
              </a:solidFill>
              <a:cs typeface="Calibri"/>
            </a:endParaRPr>
          </a:p>
          <a:p>
            <a:r>
              <a:rPr lang="en-GB" sz="1400">
                <a:solidFill>
                  <a:schemeClr val="tx2"/>
                </a:solidFill>
                <a:ea typeface="+mn-lt"/>
                <a:cs typeface="+mn-lt"/>
              </a:rPr>
              <a:t>• ICT Systems and Principles</a:t>
            </a:r>
            <a:endParaRPr lang="en-GB">
              <a:solidFill>
                <a:schemeClr val="tx2"/>
              </a:solidFill>
            </a:endParaRPr>
          </a:p>
          <a:p>
            <a:r>
              <a:rPr lang="en-GB" sz="1400">
                <a:solidFill>
                  <a:schemeClr val="tx2"/>
                </a:solidFill>
              </a:rPr>
              <a:t>• Communications Cabling and Networks</a:t>
            </a:r>
            <a:endParaRPr lang="en-GB" sz="1400">
              <a:solidFill>
                <a:schemeClr val="tx2"/>
              </a:solidFill>
              <a:cs typeface="Calibri"/>
            </a:endParaRPr>
          </a:p>
        </p:txBody>
      </p:sp>
      <p:sp>
        <p:nvSpPr>
          <p:cNvPr id="6" name="Subtitle 2">
            <a:extLst>
              <a:ext uri="{FF2B5EF4-FFF2-40B4-BE49-F238E27FC236}">
                <a16:creationId xmlns:a16="http://schemas.microsoft.com/office/drawing/2014/main" id="{F45D7BAC-7439-D2E0-643C-C265AFAC8069}"/>
              </a:ext>
            </a:extLst>
          </p:cNvPr>
          <p:cNvSpPr txBox="1">
            <a:spLocks/>
          </p:cNvSpPr>
          <p:nvPr/>
        </p:nvSpPr>
        <p:spPr>
          <a:xfrm>
            <a:off x="9329871" y="2131317"/>
            <a:ext cx="2929408" cy="172261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1300">
                <a:solidFill>
                  <a:srgbClr val="484948"/>
                </a:solidFill>
                <a:cs typeface="Calibri"/>
                <a:hlinkClick r:id="rId11">
                  <a:extLst>
                    <a:ext uri="{A12FA001-AC4F-418D-AE19-62706E023703}">
                      <ahyp:hlinkClr xmlns:ahyp="http://schemas.microsoft.com/office/drawing/2018/hyperlinkcolor" val="tx"/>
                    </a:ext>
                  </a:extLst>
                </a:hlinkClick>
              </a:rPr>
              <a:t>T Levels | Digital Business Services </a:t>
            </a:r>
            <a:endParaRPr lang="en-GB" sz="1300">
              <a:solidFill>
                <a:srgbClr val="484948"/>
              </a:solidFill>
              <a:cs typeface="Calibri"/>
            </a:endParaRPr>
          </a:p>
          <a:p>
            <a:pPr marL="0" indent="0">
              <a:lnSpc>
                <a:spcPct val="120000"/>
              </a:lnSpc>
              <a:spcBef>
                <a:spcPts val="0"/>
              </a:spcBef>
              <a:buNone/>
            </a:pPr>
            <a:r>
              <a:rPr lang="en-GB" sz="1300" u="sng">
                <a:solidFill>
                  <a:schemeClr val="tx2">
                    <a:lumMod val="50000"/>
                  </a:schemeClr>
                </a:solidFill>
                <a:cs typeface="Calibri"/>
                <a:hlinkClick r:id="rId11">
                  <a:extLst>
                    <a:ext uri="{A12FA001-AC4F-418D-AE19-62706E023703}">
                      <ahyp:hlinkClr xmlns:ahyp="http://schemas.microsoft.com/office/drawing/2018/hyperlinkcolor" val="tx"/>
                    </a:ext>
                  </a:extLst>
                </a:hlinkClick>
              </a:rPr>
              <a:t>T Levels</a:t>
            </a:r>
            <a:r>
              <a:rPr lang="en-GB" sz="1300" u="sng">
                <a:solidFill>
                  <a:schemeClr val="tx2">
                    <a:lumMod val="50000"/>
                  </a:schemeClr>
                </a:solidFill>
                <a:cs typeface="Calibri"/>
              </a:rPr>
              <a:t> |  </a:t>
            </a:r>
            <a:r>
              <a:rPr lang="en-GB" sz="1300" u="sng">
                <a:solidFill>
                  <a:srgbClr val="484948"/>
                </a:solidFill>
                <a:cs typeface="Calibri"/>
                <a:hlinkClick r:id="rId12">
                  <a:extLst>
                    <a:ext uri="{A12FA001-AC4F-418D-AE19-62706E023703}">
                      <ahyp:hlinkClr xmlns:ahyp="http://schemas.microsoft.com/office/drawing/2018/hyperlinkcolor" val="tx"/>
                    </a:ext>
                  </a:extLst>
                </a:hlinkClick>
              </a:rPr>
              <a:t>Engineering, manufacturing, Processing and</a:t>
            </a:r>
            <a:r>
              <a:rPr lang="en-GB" sz="1300" u="sng">
                <a:solidFill>
                  <a:srgbClr val="484948"/>
                </a:solidFill>
                <a:ea typeface="+mn-lt"/>
                <a:cs typeface="+mn-lt"/>
                <a:hlinkClick r:id="rId12">
                  <a:extLst>
                    <a:ext uri="{A12FA001-AC4F-418D-AE19-62706E023703}">
                      <ahyp:hlinkClr xmlns:ahyp="http://schemas.microsoft.com/office/drawing/2018/hyperlinkcolor" val="tx"/>
                    </a:ext>
                  </a:extLst>
                </a:hlinkClick>
              </a:rPr>
              <a:t> Control </a:t>
            </a:r>
            <a:endParaRPr lang="en-GB" sz="1300" u="sng">
              <a:solidFill>
                <a:srgbClr val="484948"/>
              </a:solidFill>
              <a:ea typeface="+mn-lt"/>
              <a:cs typeface="+mn-lt"/>
            </a:endParaRPr>
          </a:p>
          <a:p>
            <a:pPr marL="0" indent="0">
              <a:lnSpc>
                <a:spcPct val="120000"/>
              </a:lnSpc>
              <a:spcBef>
                <a:spcPts val="0"/>
              </a:spcBef>
              <a:buNone/>
            </a:pPr>
            <a:r>
              <a:rPr lang="en-GB" sz="1300" u="sng">
                <a:solidFill>
                  <a:schemeClr val="tx2">
                    <a:lumMod val="50000"/>
                  </a:schemeClr>
                </a:solidFill>
                <a:ea typeface="+mn-lt"/>
                <a:cs typeface="+mn-lt"/>
                <a:hlinkClick r:id="rId12">
                  <a:extLst>
                    <a:ext uri="{A12FA001-AC4F-418D-AE19-62706E023703}">
                      <ahyp:hlinkClr xmlns:ahyp="http://schemas.microsoft.com/office/drawing/2018/hyperlinkcolor" val="tx"/>
                    </a:ext>
                  </a:extLst>
                </a:hlinkClick>
              </a:rPr>
              <a:t>T Levels</a:t>
            </a:r>
            <a:r>
              <a:rPr lang="en-GB" sz="1300" u="sng">
                <a:solidFill>
                  <a:schemeClr val="tx2">
                    <a:lumMod val="50000"/>
                  </a:schemeClr>
                </a:solidFill>
                <a:ea typeface="+mn-lt"/>
                <a:cs typeface="+mn-lt"/>
              </a:rPr>
              <a:t> | </a:t>
            </a:r>
            <a:r>
              <a:rPr lang="en-GB" sz="1300" u="sng">
                <a:solidFill>
                  <a:srgbClr val="484948"/>
                </a:solidFill>
                <a:ea typeface="+mn-lt"/>
                <a:cs typeface="+mn-lt"/>
                <a:hlinkClick r:id="rId13">
                  <a:extLst>
                    <a:ext uri="{A12FA001-AC4F-418D-AE19-62706E023703}">
                      <ahyp:hlinkClr xmlns:ahyp="http://schemas.microsoft.com/office/drawing/2018/hyperlinkcolor" val="tx"/>
                    </a:ext>
                  </a:extLst>
                </a:hlinkClick>
              </a:rPr>
              <a:t>Maintenance, Instillation and repair for Engineering and Manufacturing </a:t>
            </a:r>
            <a:endParaRPr lang="en-GB" sz="1300" u="sng">
              <a:solidFill>
                <a:srgbClr val="484948"/>
              </a:solidFill>
              <a:ea typeface="+mn-lt"/>
              <a:cs typeface="+mn-lt"/>
            </a:endParaRPr>
          </a:p>
          <a:p>
            <a:pPr marL="0" indent="0">
              <a:lnSpc>
                <a:spcPct val="120000"/>
              </a:lnSpc>
              <a:spcBef>
                <a:spcPts val="0"/>
              </a:spcBef>
              <a:buNone/>
            </a:pPr>
            <a:r>
              <a:rPr lang="en-GB" sz="1300" u="sng">
                <a:solidFill>
                  <a:schemeClr val="tx2">
                    <a:lumMod val="50000"/>
                  </a:schemeClr>
                </a:solidFill>
                <a:ea typeface="+mn-lt"/>
                <a:cs typeface="+mn-lt"/>
                <a:hlinkClick r:id="rId13">
                  <a:extLst>
                    <a:ext uri="{A12FA001-AC4F-418D-AE19-62706E023703}">
                      <ahyp:hlinkClr xmlns:ahyp="http://schemas.microsoft.com/office/drawing/2018/hyperlinkcolor" val="tx"/>
                    </a:ext>
                  </a:extLst>
                </a:hlinkClick>
              </a:rPr>
              <a:t>T Levels</a:t>
            </a:r>
            <a:r>
              <a:rPr lang="en-GB" sz="1300" u="sng">
                <a:solidFill>
                  <a:schemeClr val="tx2">
                    <a:lumMod val="50000"/>
                  </a:schemeClr>
                </a:solidFill>
                <a:ea typeface="+mn-lt"/>
                <a:cs typeface="+mn-lt"/>
              </a:rPr>
              <a:t> | </a:t>
            </a:r>
            <a:r>
              <a:rPr lang="en-GB" sz="1300" u="sng">
                <a:solidFill>
                  <a:srgbClr val="484948"/>
                </a:solidFill>
                <a:cs typeface="Calibri"/>
                <a:hlinkClick r:id="rId14">
                  <a:extLst>
                    <a:ext uri="{A12FA001-AC4F-418D-AE19-62706E023703}">
                      <ahyp:hlinkClr xmlns:ahyp="http://schemas.microsoft.com/office/drawing/2018/hyperlinkcolor" val="tx"/>
                    </a:ext>
                  </a:extLst>
                </a:hlinkClick>
              </a:rPr>
              <a:t>Management and Administration </a:t>
            </a:r>
            <a:endParaRPr lang="en-GB" sz="1300" u="sng">
              <a:solidFill>
                <a:srgbClr val="484948"/>
              </a:solidFill>
              <a:cs typeface="Calibri"/>
            </a:endParaRPr>
          </a:p>
          <a:p>
            <a:pPr marL="0" indent="0">
              <a:lnSpc>
                <a:spcPct val="120000"/>
              </a:lnSpc>
              <a:spcBef>
                <a:spcPts val="0"/>
              </a:spcBef>
              <a:buNone/>
            </a:pPr>
            <a:r>
              <a:rPr lang="en-GB" sz="1300" u="sng">
                <a:solidFill>
                  <a:schemeClr val="tx2">
                    <a:lumMod val="50000"/>
                  </a:schemeClr>
                </a:solidFill>
                <a:cs typeface="Calibri"/>
                <a:hlinkClick r:id="rId14">
                  <a:extLst>
                    <a:ext uri="{A12FA001-AC4F-418D-AE19-62706E023703}">
                      <ahyp:hlinkClr xmlns:ahyp="http://schemas.microsoft.com/office/drawing/2018/hyperlinkcolor" val="tx"/>
                    </a:ext>
                  </a:extLst>
                </a:hlinkClick>
              </a:rPr>
              <a:t>T Levels</a:t>
            </a:r>
            <a:r>
              <a:rPr lang="en-GB" sz="1300" u="sng">
                <a:solidFill>
                  <a:schemeClr val="tx2">
                    <a:lumMod val="50000"/>
                  </a:schemeClr>
                </a:solidFill>
                <a:ea typeface="+mn-lt"/>
                <a:cs typeface="+mn-lt"/>
              </a:rPr>
              <a:t> | </a:t>
            </a:r>
            <a:r>
              <a:rPr lang="en-GB" sz="1300" u="sng">
                <a:solidFill>
                  <a:srgbClr val="484948"/>
                </a:solidFill>
                <a:hlinkClick r:id="rId15">
                  <a:extLst>
                    <a:ext uri="{A12FA001-AC4F-418D-AE19-62706E023703}">
                      <ahyp:hlinkClr xmlns:ahyp="http://schemas.microsoft.com/office/drawing/2018/hyperlinkcolor" val="tx"/>
                    </a:ext>
                  </a:extLst>
                </a:hlinkClick>
              </a:rPr>
              <a:t>Media, Broadcast and </a:t>
            </a:r>
            <a:r>
              <a:rPr lang="en-GB" sz="1300" u="sng">
                <a:solidFill>
                  <a:schemeClr val="tx2">
                    <a:lumMod val="50000"/>
                  </a:schemeClr>
                </a:solidFill>
                <a:hlinkClick r:id="rId15">
                  <a:extLst>
                    <a:ext uri="{A12FA001-AC4F-418D-AE19-62706E023703}">
                      <ahyp:hlinkClr xmlns:ahyp="http://schemas.microsoft.com/office/drawing/2018/hyperlinkcolor" val="tx"/>
                    </a:ext>
                  </a:extLst>
                </a:hlinkClick>
              </a:rPr>
              <a:t>Administration</a:t>
            </a:r>
            <a:endParaRPr lang="en-GB" sz="1300" u="sng">
              <a:solidFill>
                <a:schemeClr val="tx2">
                  <a:lumMod val="50000"/>
                </a:schemeClr>
              </a:solidFill>
              <a:cs typeface="Calibri"/>
            </a:endParaRPr>
          </a:p>
          <a:p>
            <a:pPr>
              <a:lnSpc>
                <a:spcPct val="100000"/>
              </a:lnSpc>
            </a:pPr>
            <a:endParaRPr lang="en-GB">
              <a:solidFill>
                <a:schemeClr val="tx2"/>
              </a:solidFill>
              <a:cs typeface="Calibri"/>
            </a:endParaRPr>
          </a:p>
        </p:txBody>
      </p:sp>
      <p:pic>
        <p:nvPicPr>
          <p:cNvPr id="14" name="Picture 3" descr="Text&#10;&#10;Description automatically generated">
            <a:extLst>
              <a:ext uri="{FF2B5EF4-FFF2-40B4-BE49-F238E27FC236}">
                <a16:creationId xmlns:a16="http://schemas.microsoft.com/office/drawing/2014/main" id="{457D5972-861C-CE59-4E38-43EEED7C3D71}"/>
              </a:ext>
            </a:extLst>
          </p:cNvPr>
          <p:cNvPicPr>
            <a:picLocks noChangeAspect="1"/>
          </p:cNvPicPr>
          <p:nvPr/>
        </p:nvPicPr>
        <p:blipFill>
          <a:blip r:embed="rId16"/>
          <a:stretch>
            <a:fillRect/>
          </a:stretch>
        </p:blipFill>
        <p:spPr>
          <a:xfrm>
            <a:off x="8920816" y="227034"/>
            <a:ext cx="1114425" cy="1143000"/>
          </a:xfrm>
          <a:prstGeom prst="rect">
            <a:avLst/>
          </a:prstGeom>
        </p:spPr>
      </p:pic>
    </p:spTree>
    <p:extLst>
      <p:ext uri="{BB962C8B-B14F-4D97-AF65-F5344CB8AC3E}">
        <p14:creationId xmlns:p14="http://schemas.microsoft.com/office/powerpoint/2010/main" val="70482638"/>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2DCDE19-CA7B-EADA-781B-4F4D604011B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397608" y="4630578"/>
            <a:ext cx="2959075" cy="2227422"/>
          </a:xfrm>
          <a:prstGeom prst="rect">
            <a:avLst/>
          </a:prstGeom>
        </p:spPr>
      </p:pic>
      <p:pic>
        <p:nvPicPr>
          <p:cNvPr id="16" name="Picture 15">
            <a:extLst>
              <a:ext uri="{FF2B5EF4-FFF2-40B4-BE49-F238E27FC236}">
                <a16:creationId xmlns:a16="http://schemas.microsoft.com/office/drawing/2014/main" id="{763C869F-2514-96B3-7932-C59897A5A8AC}"/>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9847"/>
          <a:stretch/>
        </p:blipFill>
        <p:spPr>
          <a:xfrm>
            <a:off x="2808364" y="4630578"/>
            <a:ext cx="2959075" cy="2227422"/>
          </a:xfrm>
          <a:prstGeom prst="rect">
            <a:avLst/>
          </a:prstGeom>
        </p:spPr>
      </p:pic>
      <p:sp>
        <p:nvSpPr>
          <p:cNvPr id="2" name="Title 1"/>
          <p:cNvSpPr>
            <a:spLocks noGrp="1"/>
          </p:cNvSpPr>
          <p:nvPr>
            <p:ph type="ctrTitle" idx="4294967295"/>
          </p:nvPr>
        </p:nvSpPr>
        <p:spPr>
          <a:xfrm>
            <a:off x="1145589" y="1783481"/>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07384"/>
            <a:ext cx="6019800" cy="2304182"/>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1400">
                <a:solidFill>
                  <a:schemeClr val="tx2"/>
                </a:solidFill>
                <a:cs typeface="Calibri"/>
              </a:rPr>
              <a:t> </a:t>
            </a:r>
          </a:p>
          <a:p>
            <a:pPr marL="0" indent="0" algn="l">
              <a:buNone/>
            </a:pPr>
            <a:r>
              <a:rPr lang="en-GB" sz="1400" b="1">
                <a:solidFill>
                  <a:schemeClr val="tx2"/>
                </a:solidFill>
                <a:cs typeface="Calibri"/>
              </a:rPr>
              <a:t>You might find courses in:</a:t>
            </a:r>
          </a:p>
          <a:p>
            <a:pPr marL="0" indent="0">
              <a:lnSpc>
                <a:spcPct val="100000"/>
              </a:lnSpc>
              <a:buNone/>
            </a:pPr>
            <a:r>
              <a:rPr lang="en-GB" sz="1400">
                <a:solidFill>
                  <a:schemeClr val="tx2"/>
                </a:solidFill>
                <a:cs typeface="Calibri"/>
              </a:rPr>
              <a:t>• Digital Technologies</a:t>
            </a:r>
          </a:p>
          <a:p>
            <a:pPr marL="0" indent="0">
              <a:lnSpc>
                <a:spcPct val="100000"/>
              </a:lnSpc>
              <a:spcBef>
                <a:spcPts val="0"/>
              </a:spcBef>
              <a:buNone/>
            </a:pPr>
            <a:r>
              <a:rPr lang="en-GB" sz="1400">
                <a:solidFill>
                  <a:schemeClr val="tx2"/>
                </a:solidFill>
                <a:cs typeface="Calibri"/>
              </a:rPr>
              <a:t>• Computing Forensics &amp; Security</a:t>
            </a:r>
            <a:br>
              <a:rPr lang="en-GB" sz="1400">
                <a:cs typeface="Calibri"/>
              </a:rPr>
            </a:br>
            <a:r>
              <a:rPr lang="en-GB" sz="1400">
                <a:solidFill>
                  <a:schemeClr val="tx2"/>
                </a:solidFill>
                <a:cs typeface="Calibri"/>
              </a:rPr>
              <a:t>• Cloud Computing</a:t>
            </a:r>
          </a:p>
          <a:p>
            <a:pPr marL="0" indent="0">
              <a:lnSpc>
                <a:spcPct val="100000"/>
              </a:lnSpc>
              <a:spcBef>
                <a:spcPts val="0"/>
              </a:spcBef>
              <a:buNone/>
            </a:pPr>
            <a:r>
              <a:rPr lang="en-GB" sz="1400">
                <a:solidFill>
                  <a:schemeClr val="tx2"/>
                </a:solidFill>
                <a:cs typeface="Calibri"/>
              </a:rPr>
              <a:t>• Creative Media Production</a:t>
            </a:r>
          </a:p>
          <a:p>
            <a:pPr marL="0" indent="0">
              <a:lnSpc>
                <a:spcPct val="100000"/>
              </a:lnSpc>
              <a:spcBef>
                <a:spcPts val="0"/>
              </a:spcBef>
              <a:buNone/>
            </a:pPr>
            <a:r>
              <a:rPr lang="en-GB" sz="1400">
                <a:solidFill>
                  <a:schemeClr val="tx2"/>
                </a:solidFill>
                <a:cs typeface="Calibri"/>
              </a:rPr>
              <a:t>• Mechatronics and Robotics</a:t>
            </a:r>
          </a:p>
          <a:p>
            <a:pPr>
              <a:lnSpc>
                <a:spcPct val="100000"/>
              </a:lnSpc>
              <a:spcBef>
                <a:spcPts val="0"/>
              </a:spcBef>
            </a:pPr>
            <a:endParaRPr lang="en-GB" sz="1400">
              <a:solidFill>
                <a:schemeClr val="tx2"/>
              </a:solidFill>
              <a:cs typeface="Calibri"/>
            </a:endParaRPr>
          </a:p>
          <a:p>
            <a:pPr marL="0" indent="0">
              <a:lnSpc>
                <a:spcPct val="100000"/>
              </a:lnSpc>
              <a:spcBef>
                <a:spcPts val="0"/>
              </a:spcBef>
              <a:buNone/>
            </a:pPr>
            <a:endParaRPr lang="en-GB">
              <a:solidFill>
                <a:schemeClr val="tx2"/>
              </a:solidFill>
              <a:cs typeface="Calibri"/>
            </a:endParaRPr>
          </a:p>
          <a:p>
            <a:pPr marL="0" indent="0" algn="l">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5976" y="1621407"/>
            <a:ext cx="888556" cy="888556"/>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28764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a:t>
            </a:r>
            <a:r>
              <a:rPr lang="en-GB" b="1">
                <a:cs typeface="Calibri"/>
              </a:rPr>
              <a:t>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p>
          <a:p>
            <a:pPr marL="0" indent="0">
              <a:lnSpc>
                <a:spcPct val="100000"/>
              </a:lnSpc>
              <a:spcBef>
                <a:spcPts val="0"/>
              </a:spcBef>
              <a:buNone/>
            </a:pPr>
            <a:r>
              <a:rPr lang="en-GB" sz="1400">
                <a:solidFill>
                  <a:schemeClr val="tx2"/>
                </a:solidFill>
                <a:cs typeface="Calibri"/>
              </a:rPr>
              <a:t>• Computer Science</a:t>
            </a:r>
            <a:endParaRPr lang="en-GB" sz="1400">
              <a:solidFill>
                <a:schemeClr val="tx2"/>
              </a:solidFill>
              <a:ea typeface="+mn-lt"/>
              <a:cs typeface="+mn-lt"/>
            </a:endParaRPr>
          </a:p>
          <a:p>
            <a:pPr marL="0" indent="0">
              <a:lnSpc>
                <a:spcPct val="100000"/>
              </a:lnSpc>
              <a:spcBef>
                <a:spcPts val="0"/>
              </a:spcBef>
              <a:buNone/>
            </a:pPr>
            <a:r>
              <a:rPr lang="en-GB" sz="1400">
                <a:solidFill>
                  <a:schemeClr val="tx2"/>
                </a:solidFill>
                <a:ea typeface="+mn-lt"/>
                <a:cs typeface="+mn-lt"/>
              </a:rPr>
              <a:t>• Computer Science and ICT</a:t>
            </a:r>
            <a:endParaRPr lang="en-GB" sz="1400">
              <a:solidFill>
                <a:schemeClr val="tx2"/>
              </a:solidFill>
              <a:cs typeface="Calibri"/>
            </a:endParaRPr>
          </a:p>
          <a:p>
            <a:pPr marL="0" indent="0">
              <a:lnSpc>
                <a:spcPct val="100000"/>
              </a:lnSpc>
              <a:spcBef>
                <a:spcPts val="0"/>
              </a:spcBef>
              <a:buNone/>
            </a:pPr>
            <a:r>
              <a:rPr lang="en-GB" sz="1400">
                <a:solidFill>
                  <a:schemeClr val="tx2"/>
                </a:solidFill>
                <a:cs typeface="Calibri"/>
              </a:rPr>
              <a:t>• ICT </a:t>
            </a:r>
            <a:endParaRPr lang="en-GB" sz="1400">
              <a:solidFill>
                <a:schemeClr val="tx2"/>
              </a:solidFill>
              <a:ea typeface="+mn-lt"/>
              <a:cs typeface="+mn-lt"/>
            </a:endParaRPr>
          </a:p>
          <a:p>
            <a:pPr marL="0" indent="0">
              <a:lnSpc>
                <a:spcPct val="100000"/>
              </a:lnSpc>
              <a:spcBef>
                <a:spcPts val="0"/>
              </a:spcBef>
              <a:buNone/>
            </a:pPr>
            <a:r>
              <a:rPr lang="en-GB" sz="1400">
                <a:solidFill>
                  <a:schemeClr val="tx2"/>
                </a:solidFill>
                <a:ea typeface="+mn-lt"/>
                <a:cs typeface="+mn-lt"/>
              </a:rPr>
              <a:t>• Applied ICT </a:t>
            </a:r>
            <a:endParaRPr lang="en-GB" sz="1400">
              <a:solidFill>
                <a:schemeClr val="tx2"/>
              </a:solidFill>
              <a:cs typeface="Calibri"/>
            </a:endParaRPr>
          </a:p>
          <a:p>
            <a:pPr marL="0" indent="0">
              <a:lnSpc>
                <a:spcPct val="100000"/>
              </a:lnSpc>
              <a:spcBef>
                <a:spcPts val="0"/>
              </a:spcBef>
              <a:buNone/>
            </a:pPr>
            <a:r>
              <a:rPr lang="en-GB" sz="1400">
                <a:solidFill>
                  <a:schemeClr val="tx2"/>
                </a:solidFill>
                <a:cs typeface="Calibri"/>
              </a:rPr>
              <a:t>• Statistical Problem Solving using Software Statistics </a:t>
            </a:r>
          </a:p>
          <a:p>
            <a:pPr marL="0" indent="0" algn="l">
              <a:spcBef>
                <a:spcPts val="0"/>
              </a:spcBef>
              <a:buNone/>
            </a:pPr>
            <a:endParaRPr lang="en-GB" sz="1400">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81171" y="3859433"/>
            <a:ext cx="5465390" cy="3161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Higher education </a:t>
            </a:r>
            <a:br>
              <a:rPr lang="en-GB">
                <a:cs typeface="Calibri"/>
              </a:rPr>
            </a:br>
            <a:r>
              <a:rPr lang="en-GB" sz="1400">
                <a:hlinkClick r:id="rId7"/>
              </a:rPr>
              <a:t>Higher education | National Careers Service</a:t>
            </a:r>
            <a:br>
              <a:rPr lang="en-GB" sz="1400"/>
            </a:br>
            <a:r>
              <a:rPr lang="en-GB" sz="1400">
                <a:hlinkClick r:id="rId8"/>
              </a:rPr>
              <a:t>You can explore undergraduate courses in Computer Science/IT</a:t>
            </a:r>
            <a:endParaRPr lang="en-GB" sz="1400">
              <a:solidFill>
                <a:srgbClr val="484A47"/>
              </a:solidFill>
              <a:cs typeface="Calibri" panose="020F0502020204030204"/>
            </a:endParaRPr>
          </a:p>
          <a:p>
            <a:pPr marL="0" indent="0">
              <a:buNone/>
            </a:pPr>
            <a:r>
              <a:rPr lang="en-GB" sz="1400" b="1">
                <a:solidFill>
                  <a:schemeClr val="tx2"/>
                </a:solidFill>
              </a:rPr>
              <a:t>You</a:t>
            </a:r>
            <a:r>
              <a:rPr lang="en-GB" sz="1400" b="1">
                <a:solidFill>
                  <a:schemeClr val="tx2"/>
                </a:solidFill>
                <a:cs typeface="Calibri"/>
              </a:rPr>
              <a:t> might find courses in:</a:t>
            </a:r>
            <a:endParaRPr lang="en-GB" sz="1400">
              <a:solidFill>
                <a:schemeClr val="tx2"/>
              </a:solidFill>
              <a:cs typeface="Calibri"/>
            </a:endParaRPr>
          </a:p>
          <a:p>
            <a:pPr marL="0" indent="0">
              <a:lnSpc>
                <a:spcPct val="100000"/>
              </a:lnSpc>
              <a:spcBef>
                <a:spcPts val="0"/>
              </a:spcBef>
              <a:buNone/>
            </a:pPr>
            <a:r>
              <a:rPr lang="en-GB" sz="1400">
                <a:solidFill>
                  <a:schemeClr val="tx2"/>
                </a:solidFill>
                <a:cs typeface="Calibri"/>
              </a:rPr>
              <a:t>• Computer Science</a:t>
            </a:r>
            <a:br>
              <a:rPr lang="en-GB" sz="1400">
                <a:cs typeface="Calibri"/>
              </a:rPr>
            </a:br>
            <a:r>
              <a:rPr lang="en-GB" sz="1400">
                <a:solidFill>
                  <a:schemeClr val="tx2"/>
                </a:solidFill>
                <a:cs typeface="Calibri"/>
              </a:rPr>
              <a:t>• Information Systems</a:t>
            </a:r>
          </a:p>
          <a:p>
            <a:pPr marL="0" indent="0">
              <a:lnSpc>
                <a:spcPct val="100000"/>
              </a:lnSpc>
              <a:spcBef>
                <a:spcPts val="0"/>
              </a:spcBef>
              <a:buNone/>
            </a:pPr>
            <a:r>
              <a:rPr lang="en-GB" sz="1400">
                <a:solidFill>
                  <a:schemeClr val="tx2"/>
                </a:solidFill>
                <a:cs typeface="Calibri"/>
              </a:rPr>
              <a:t>• Software Engineering</a:t>
            </a:r>
          </a:p>
          <a:p>
            <a:pPr marL="0" indent="0">
              <a:lnSpc>
                <a:spcPct val="100000"/>
              </a:lnSpc>
              <a:spcBef>
                <a:spcPts val="0"/>
              </a:spcBef>
              <a:buNone/>
            </a:pPr>
            <a:r>
              <a:rPr lang="en-GB" sz="1400">
                <a:solidFill>
                  <a:schemeClr val="tx2"/>
                </a:solidFill>
                <a:cs typeface="Calibri"/>
              </a:rPr>
              <a:t>• Artificial Intelligence</a:t>
            </a:r>
          </a:p>
          <a:p>
            <a:pPr marL="0" indent="0">
              <a:lnSpc>
                <a:spcPct val="100000"/>
              </a:lnSpc>
              <a:spcBef>
                <a:spcPts val="0"/>
              </a:spcBef>
              <a:buNone/>
            </a:pPr>
            <a:r>
              <a:rPr lang="en-GB" sz="1400">
                <a:solidFill>
                  <a:schemeClr val="tx2"/>
                </a:solidFill>
                <a:cs typeface="Calibri"/>
              </a:rPr>
              <a:t>• Health Informatics</a:t>
            </a:r>
          </a:p>
          <a:p>
            <a:pPr marL="0" indent="0">
              <a:lnSpc>
                <a:spcPct val="100000"/>
              </a:lnSpc>
              <a:spcBef>
                <a:spcPts val="0"/>
              </a:spcBef>
              <a:buNone/>
            </a:pPr>
            <a:r>
              <a:rPr lang="en-GB" sz="1400">
                <a:solidFill>
                  <a:schemeClr val="tx2"/>
                </a:solidFill>
                <a:ea typeface="+mn-lt"/>
                <a:cs typeface="+mn-lt"/>
              </a:rPr>
              <a:t>• Virtualisation and Cloud Computing</a:t>
            </a:r>
          </a:p>
          <a:p>
            <a:pPr marL="0" indent="0">
              <a:lnSpc>
                <a:spcPct val="100000"/>
              </a:lnSpc>
              <a:spcBef>
                <a:spcPts val="0"/>
              </a:spcBef>
              <a:buNone/>
            </a:pPr>
            <a:endParaRPr lang="en-GB" sz="1400">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15D670B2-2C68-B6A0-06AD-A7582273B824}"/>
              </a:ext>
            </a:extLst>
          </p:cNvPr>
          <p:cNvSpPr txBox="1"/>
          <p:nvPr/>
        </p:nvSpPr>
        <p:spPr>
          <a:xfrm>
            <a:off x="2931968" y="3659332"/>
            <a:ext cx="3270670" cy="9670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Computing: Cybersecurity</a:t>
            </a:r>
            <a:br>
              <a:rPr lang="en-GB" sz="1400">
                <a:solidFill>
                  <a:srgbClr val="484A47"/>
                </a:solidFill>
                <a:cs typeface="Segoe UI"/>
              </a:rPr>
            </a:br>
            <a:r>
              <a:rPr lang="en-GB" sz="1400">
                <a:solidFill>
                  <a:srgbClr val="484A47"/>
                </a:solidFill>
                <a:cs typeface="Segoe UI"/>
              </a:rPr>
              <a:t>    and Ethical Hacking</a:t>
            </a:r>
            <a:r>
              <a:rPr lang="en-GB" sz="1400">
                <a:cs typeface="Segoe UI"/>
              </a:rPr>
              <a:t>​</a:t>
            </a:r>
            <a:endParaRPr lang="en-GB" sz="1400">
              <a:cs typeface="Calibri"/>
            </a:endParaRPr>
          </a:p>
          <a:p>
            <a:r>
              <a:rPr lang="en-GB" sz="1400">
                <a:solidFill>
                  <a:srgbClr val="484A47"/>
                </a:solidFill>
                <a:cs typeface="Segoe UI"/>
              </a:rPr>
              <a:t>• Games Production</a:t>
            </a:r>
            <a:r>
              <a:rPr lang="en-US" sz="1400">
                <a:cs typeface="Segoe UI"/>
              </a:rPr>
              <a:t>​</a:t>
            </a:r>
            <a:br>
              <a:rPr lang="en-US" sz="1400">
                <a:cs typeface="Segoe UI"/>
              </a:rPr>
            </a:br>
            <a:r>
              <a:rPr lang="en-GB" sz="1400">
                <a:solidFill>
                  <a:srgbClr val="484A47"/>
                </a:solidFill>
                <a:cs typeface="Segoe UI"/>
              </a:rPr>
              <a:t>• Cyber Security and Computer Systems</a:t>
            </a:r>
            <a:r>
              <a:rPr lang="en-US" sz="1400">
                <a:cs typeface="Segoe UI"/>
              </a:rPr>
              <a:t>​</a:t>
            </a:r>
          </a:p>
        </p:txBody>
      </p:sp>
      <p:sp>
        <p:nvSpPr>
          <p:cNvPr id="6" name="TextBox 5">
            <a:extLst>
              <a:ext uri="{FF2B5EF4-FFF2-40B4-BE49-F238E27FC236}">
                <a16:creationId xmlns:a16="http://schemas.microsoft.com/office/drawing/2014/main" id="{D9BC81A2-23EF-7471-1144-74DABA10E4C5}"/>
              </a:ext>
            </a:extLst>
          </p:cNvPr>
          <p:cNvSpPr txBox="1"/>
          <p:nvPr/>
        </p:nvSpPr>
        <p:spPr>
          <a:xfrm>
            <a:off x="8906328" y="4851401"/>
            <a:ext cx="365941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Programming Languages</a:t>
            </a:r>
            <a:endParaRPr lang="en-GB" sz="1400">
              <a:cs typeface="Segoe UI"/>
            </a:endParaRPr>
          </a:p>
          <a:p>
            <a:r>
              <a:rPr lang="en-GB" sz="1400">
                <a:solidFill>
                  <a:srgbClr val="484A47"/>
                </a:solidFill>
                <a:ea typeface="+mn-lt"/>
                <a:cs typeface="+mn-lt"/>
              </a:rPr>
              <a:t>• Ethical Hacking</a:t>
            </a:r>
            <a:r>
              <a:rPr lang="en-GB" sz="1400">
                <a:ea typeface="+mn-lt"/>
                <a:cs typeface="+mn-lt"/>
              </a:rPr>
              <a:t> </a:t>
            </a:r>
            <a:endParaRPr lang="en-GB"/>
          </a:p>
          <a:p>
            <a:r>
              <a:rPr lang="en-GB" sz="1400">
                <a:solidFill>
                  <a:srgbClr val="484A47"/>
                </a:solidFill>
                <a:cs typeface="Segoe UI"/>
              </a:rPr>
              <a:t>• Application and Web Development</a:t>
            </a:r>
            <a:r>
              <a:rPr lang="en-US" sz="1400">
                <a:cs typeface="Segoe UI"/>
              </a:rPr>
              <a:t>​</a:t>
            </a:r>
          </a:p>
          <a:p>
            <a:r>
              <a:rPr lang="en-GB" sz="1400">
                <a:solidFill>
                  <a:srgbClr val="484A47"/>
                </a:solidFill>
                <a:ea typeface="+mn-lt"/>
                <a:cs typeface="+mn-lt"/>
              </a:rPr>
              <a:t>• Networking and Operating Systems</a:t>
            </a:r>
            <a:endParaRPr lang="en-US" sz="1400">
              <a:ea typeface="+mn-lt"/>
              <a:cs typeface="+mn-lt"/>
            </a:endParaRPr>
          </a:p>
          <a:p>
            <a:r>
              <a:rPr lang="en-GB" sz="1400">
                <a:solidFill>
                  <a:srgbClr val="484A47"/>
                </a:solidFill>
                <a:ea typeface="+mn-lt"/>
                <a:cs typeface="+mn-lt"/>
              </a:rPr>
              <a:t>• Algorithms and Modelling </a:t>
            </a:r>
          </a:p>
          <a:p>
            <a:endParaRPr lang="en-US" sz="1400">
              <a:cs typeface="Segoe UI"/>
            </a:endParaRPr>
          </a:p>
        </p:txBody>
      </p:sp>
      <p:pic>
        <p:nvPicPr>
          <p:cNvPr id="12" name="Picture 3" descr="Text&#10;&#10;Description automatically generated">
            <a:extLst>
              <a:ext uri="{FF2B5EF4-FFF2-40B4-BE49-F238E27FC236}">
                <a16:creationId xmlns:a16="http://schemas.microsoft.com/office/drawing/2014/main" id="{D8085711-22C7-8A84-CE85-9C8A06C7B665}"/>
              </a:ext>
            </a:extLst>
          </p:cNvPr>
          <p:cNvPicPr>
            <a:picLocks noChangeAspect="1"/>
          </p:cNvPicPr>
          <p:nvPr/>
        </p:nvPicPr>
        <p:blipFill>
          <a:blip r:embed="rId9"/>
          <a:stretch>
            <a:fillRect/>
          </a:stretch>
        </p:blipFill>
        <p:spPr>
          <a:xfrm>
            <a:off x="8920816" y="227034"/>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132867" y="1628927"/>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64" y="1520695"/>
            <a:ext cx="922903" cy="922903"/>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683352"/>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ea typeface="+mn-lt"/>
                <a:cs typeface="+mn-lt"/>
              </a:rPr>
              <a:t>Supported internships </a:t>
            </a:r>
            <a:br>
              <a:rPr lang="en-GB" sz="2500" b="1">
                <a:ea typeface="+mn-lt"/>
                <a:cs typeface="+mn-lt"/>
              </a:rPr>
            </a:br>
            <a:r>
              <a:rPr lang="en-GB" sz="2500" b="1">
                <a:ea typeface="+mn-lt"/>
                <a:cs typeface="+mn-lt"/>
              </a:rPr>
              <a:t>with an education, health and care plan</a:t>
            </a:r>
            <a:endParaRPr lang="en-GB" sz="1400">
              <a:solidFill>
                <a:srgbClr val="484A47"/>
              </a:solidFill>
              <a:ea typeface="+mn-lt"/>
              <a:cs typeface="+mn-lt"/>
            </a:endParaRPr>
          </a:p>
          <a:p>
            <a:pPr marL="0" indent="0">
              <a:buNone/>
            </a:pPr>
            <a:r>
              <a:rPr lang="en-GB" sz="1400">
                <a:ea typeface="+mn-lt"/>
                <a:cs typeface="+mn-lt"/>
                <a:hlinkClick r:id="rId4"/>
              </a:rPr>
              <a:t>Supported</a:t>
            </a:r>
            <a:r>
              <a:rPr lang="en-GB" sz="1400">
                <a:hlinkClick r:id="rId4"/>
              </a:rPr>
              <a:t> internships | National Careers Service</a:t>
            </a:r>
            <a:endParaRPr lang="en-GB" sz="1400">
              <a:solidFill>
                <a:srgbClr val="484A47"/>
              </a:solidFill>
              <a:cs typeface="Calibri"/>
            </a:endParaRPr>
          </a:p>
          <a:p>
            <a:pPr marL="0" indent="0">
              <a:buFont typeface="Arial" panose="020B0604020202020204" pitchFamily="34" charset="0"/>
              <a:buNone/>
            </a:pPr>
            <a:r>
              <a:rPr lang="en-GB" sz="1400" b="1">
                <a:solidFill>
                  <a:schemeClr val="tx2"/>
                </a:solidFill>
                <a:hlinkClick r:id="rId4">
                  <a:extLst>
                    <a:ext uri="{A12FA001-AC4F-418D-AE19-62706E023703}">
                      <ahyp:hlinkClr xmlns:ahyp="http://schemas.microsoft.com/office/drawing/2018/hyperlinkcolor" val="tx"/>
                    </a:ext>
                  </a:extLst>
                </a:hlinkClick>
              </a:rPr>
              <a:t>Watch</a:t>
            </a:r>
            <a:r>
              <a:rPr lang="en-GB" sz="1400" b="1">
                <a:solidFill>
                  <a:schemeClr val="tx2"/>
                </a:solidFill>
                <a:cs typeface="Calibri"/>
                <a:hlinkClick r:id="rId4">
                  <a:extLst>
                    <a:ext uri="{A12FA001-AC4F-418D-AE19-62706E023703}">
                      <ahyp:hlinkClr xmlns:ahyp="http://schemas.microsoft.com/office/drawing/2018/hyperlinkcolor" val="tx"/>
                    </a:ext>
                  </a:extLst>
                </a:hlinkClick>
              </a:rPr>
              <a:t>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sz="1400">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p>
          <a:p>
            <a:pPr marL="0" indent="0">
              <a:lnSpc>
                <a:spcPct val="100000"/>
              </a:lnSpc>
              <a:buNone/>
            </a:pPr>
            <a:r>
              <a:rPr lang="en-GB" sz="14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14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4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a:extLst>
              <a:ext uri="{FF2B5EF4-FFF2-40B4-BE49-F238E27FC236}">
                <a16:creationId xmlns:a16="http://schemas.microsoft.com/office/drawing/2014/main" id="{DB345CEF-42DA-0556-553C-A7935AF2572F}"/>
              </a:ext>
            </a:extLst>
          </p:cNvPr>
          <p:cNvPicPr>
            <a:picLocks noChangeAspect="1"/>
          </p:cNvPicPr>
          <p:nvPr/>
        </p:nvPicPr>
        <p:blipFill rotWithShape="1">
          <a:blip r:embed="rId13">
            <a:alphaModFix amt="50000"/>
            <a:extLst>
              <a:ext uri="{28A0092B-C50C-407E-A947-70E740481C1C}">
                <a14:useLocalDpi xmlns:a14="http://schemas.microsoft.com/office/drawing/2010/main" val="0"/>
              </a:ext>
            </a:extLst>
          </a:blip>
          <a:srcRect r="69735"/>
          <a:stretch/>
        </p:blipFill>
        <p:spPr>
          <a:xfrm>
            <a:off x="10435674" y="1518689"/>
            <a:ext cx="1756326" cy="4948382"/>
          </a:xfrm>
          <a:prstGeom prst="rect">
            <a:avLst/>
          </a:prstGeom>
        </p:spPr>
      </p:pic>
      <p:pic>
        <p:nvPicPr>
          <p:cNvPr id="6" name="Picture 3" descr="Text&#10;&#10;Description automatically generated">
            <a:extLst>
              <a:ext uri="{FF2B5EF4-FFF2-40B4-BE49-F238E27FC236}">
                <a16:creationId xmlns:a16="http://schemas.microsoft.com/office/drawing/2014/main" id="{84993D3D-BDC9-3945-D883-82EE6AF6E370}"/>
              </a:ext>
            </a:extLst>
          </p:cNvPr>
          <p:cNvPicPr>
            <a:picLocks noChangeAspect="1"/>
          </p:cNvPicPr>
          <p:nvPr/>
        </p:nvPicPr>
        <p:blipFill>
          <a:blip r:embed="rId14"/>
          <a:stretch>
            <a:fillRect/>
          </a:stretch>
        </p:blipFill>
        <p:spPr>
          <a:xfrm>
            <a:off x="8920816" y="227034"/>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4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187747" y="1896096"/>
            <a:ext cx="5229726" cy="1200329"/>
          </a:xfrm>
          <a:prstGeom prst="rect">
            <a:avLst/>
          </a:prstGeom>
          <a:noFill/>
        </p:spPr>
        <p:txBody>
          <a:bodyPr wrap="square" lIns="91440" tIns="45720" rIns="91440" bIns="45720" rtlCol="0" anchor="t">
            <a:spAutoFit/>
          </a:bodyPr>
          <a:lstStyle/>
          <a:p>
            <a:r>
              <a:rPr lang="en-US" sz="3600" b="1">
                <a:solidFill>
                  <a:schemeClr val="bg1"/>
                </a:solidFill>
              </a:rPr>
              <a:t>Why Computer </a:t>
            </a:r>
            <a:br>
              <a:rPr lang="en-US" sz="3600" b="1">
                <a:solidFill>
                  <a:schemeClr val="bg1"/>
                </a:solidFill>
              </a:rPr>
            </a:br>
            <a:r>
              <a:rPr lang="en-US" sz="3600" b="1">
                <a:solidFill>
                  <a:schemeClr val="bg1"/>
                </a:solidFill>
              </a:rPr>
              <a:t>Science/IT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Computer Science/IT?</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87748" y="3274716"/>
            <a:ext cx="4127139" cy="2723823"/>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where studying Computer Science/IT can take you? </a:t>
            </a:r>
          </a:p>
          <a:p>
            <a:endParaRPr lang="en-GB" sz="2400">
              <a:solidFill>
                <a:schemeClr val="accent2"/>
              </a:solidFill>
            </a:endParaRPr>
          </a:p>
          <a:p>
            <a:r>
              <a:rPr lang="en-GB">
                <a:solidFill>
                  <a:schemeClr val="tx2"/>
                </a:solidFill>
              </a:rPr>
              <a:t>Today, we’ll be exploring some of </a:t>
            </a:r>
            <a:br>
              <a:rPr lang="en-GB"/>
            </a:br>
            <a:r>
              <a:rPr lang="en-GB">
                <a:solidFill>
                  <a:schemeClr val="tx2"/>
                </a:solidFill>
              </a:rPr>
              <a:t>the career opportunities that are available to you, as well as the various pathways you can take to get there.</a:t>
            </a:r>
            <a:endParaRPr lang="en-GB">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Computer Science/IT an </a:t>
            </a:r>
            <a:endParaRPr lang="en-GB">
              <a:solidFill>
                <a:schemeClr val="tx2"/>
              </a:solidFill>
            </a:endParaRPr>
          </a:p>
          <a:p>
            <a:pPr algn="ctr"/>
            <a:r>
              <a:rPr lang="en-GB" sz="1600" b="1">
                <a:solidFill>
                  <a:schemeClr val="tx2"/>
                </a:solidFill>
              </a:rPr>
              <a:t>important subject?</a:t>
            </a:r>
            <a:endParaRPr lang="en-GB">
              <a:solidFill>
                <a:schemeClr val="tx2"/>
              </a:solidFill>
              <a:cs typeface="Calibri"/>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How will IT help me?</a:t>
            </a:r>
            <a:r>
              <a:rPr lang="en-GB" sz="1100" b="1">
                <a:solidFill>
                  <a:schemeClr val="tx2"/>
                </a:solidFill>
                <a:ea typeface="+mn-lt"/>
                <a:cs typeface="+mn-lt"/>
              </a:rPr>
              <a:t>  - MYPATH</a:t>
            </a:r>
            <a:endParaRPr lang="en-GB">
              <a:solidFill>
                <a:schemeClr val="tx2"/>
              </a:solidFill>
              <a:cs typeface="Calibri"/>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006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CA46364-E9F1-3721-A637-1BA823A94D4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3120"/>
          <a:stretch/>
        </p:blipFill>
        <p:spPr>
          <a:xfrm>
            <a:off x="10508873" y="2580963"/>
            <a:ext cx="1683128" cy="2778958"/>
          </a:xfrm>
          <a:prstGeom prst="rect">
            <a:avLst/>
          </a:prstGeom>
        </p:spPr>
      </p:pic>
      <p:pic>
        <p:nvPicPr>
          <p:cNvPr id="12" name="Picture 11">
            <a:extLst>
              <a:ext uri="{FF2B5EF4-FFF2-40B4-BE49-F238E27FC236}">
                <a16:creationId xmlns:a16="http://schemas.microsoft.com/office/drawing/2014/main" id="{42E0E94D-D36B-7395-3DE4-5F010422B300}"/>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3388893" y="4960517"/>
            <a:ext cx="2959075" cy="1897483"/>
          </a:xfrm>
          <a:prstGeom prst="rect">
            <a:avLst/>
          </a:prstGeom>
        </p:spPr>
      </p:pic>
      <p:pic>
        <p:nvPicPr>
          <p:cNvPr id="13" name="Picture 12">
            <a:extLst>
              <a:ext uri="{FF2B5EF4-FFF2-40B4-BE49-F238E27FC236}">
                <a16:creationId xmlns:a16="http://schemas.microsoft.com/office/drawing/2014/main" id="{85186FC4-8AEC-A86B-BCC0-7848C1762EAA}"/>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1719"/>
          <a:stretch/>
        </p:blipFill>
        <p:spPr>
          <a:xfrm>
            <a:off x="5818502" y="4960517"/>
            <a:ext cx="2959075" cy="1897483"/>
          </a:xfrm>
          <a:prstGeom prst="rect">
            <a:avLst/>
          </a:prstGeom>
        </p:spPr>
      </p:pic>
      <p:sp>
        <p:nvSpPr>
          <p:cNvPr id="2" name="Title 1"/>
          <p:cNvSpPr>
            <a:spLocks noGrp="1"/>
          </p:cNvSpPr>
          <p:nvPr>
            <p:ph type="ctrTitle" idx="4294967295"/>
          </p:nvPr>
        </p:nvSpPr>
        <p:spPr>
          <a:xfrm>
            <a:off x="1130484" y="1787094"/>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431383" y="2633070"/>
            <a:ext cx="10145667" cy="3059681"/>
          </a:xfrm>
          <a:prstGeom prst="rect">
            <a:avLst/>
          </a:prstGeom>
        </p:spPr>
        <p:txBody>
          <a:bodyPr vert="horz" lIns="91440" tIns="45720" rIns="91440" bIns="45720" rtlCol="0" anchor="t">
            <a:noAutofit/>
          </a:bodyPr>
          <a:lstStyle/>
          <a:p>
            <a:pPr marL="0" indent="0">
              <a:buNone/>
            </a:pPr>
            <a:r>
              <a:rPr lang="en-GB" sz="1400">
                <a:cs typeface="Calibri"/>
              </a:rPr>
              <a:t>See at a glance the university ranking for Computer Science/IT</a:t>
            </a:r>
          </a:p>
          <a:p>
            <a:pPr>
              <a:buNone/>
            </a:pPr>
            <a:r>
              <a:rPr lang="en-GB" sz="1400">
                <a:ea typeface="+mn-lt"/>
                <a:cs typeface="+mn-lt"/>
                <a:hlinkClick r:id="rId4"/>
              </a:rPr>
              <a:t>Computer Science Rankings (thecompleteuniversityguide.co.uk)</a:t>
            </a:r>
            <a:endParaRPr lang="en-GB" sz="1400">
              <a:ea typeface="+mn-lt"/>
              <a:cs typeface="+mn-lt"/>
            </a:endParaRPr>
          </a:p>
          <a:p>
            <a:pPr>
              <a:buNone/>
            </a:pPr>
            <a:r>
              <a:rPr lang="en-GB" sz="1400">
                <a:ea typeface="+mn-lt"/>
                <a:cs typeface="+mn-lt"/>
                <a:hlinkClick r:id="rId5"/>
              </a:rPr>
              <a:t>Information Technology &amp; Systems Rankings (thecompleteuniversityguide.co.uk)</a:t>
            </a:r>
            <a:endParaRPr lang="en-GB" sz="1400">
              <a:cs typeface="Calibri" panose="020F0502020204030204"/>
              <a:hlinkClick r:id="rId5"/>
            </a:endParaRPr>
          </a:p>
          <a:p>
            <a:pPr>
              <a:buNone/>
            </a:pPr>
            <a:endParaRPr lang="en-GB" sz="1400">
              <a:solidFill>
                <a:srgbClr val="05A8A7"/>
              </a:solidFill>
              <a:cs typeface="Calibri"/>
            </a:endParaRPr>
          </a:p>
          <a:p>
            <a:pPr marL="0" indent="0">
              <a:buNone/>
            </a:pPr>
            <a:r>
              <a:rPr lang="en-GB" sz="1400" b="1">
                <a:solidFill>
                  <a:schemeClr val="tx2"/>
                </a:solidFill>
                <a:cs typeface="Calibri"/>
              </a:rPr>
              <a:t>Filter by:</a:t>
            </a:r>
            <a:endParaRPr lang="en-GB" sz="1400">
              <a:solidFill>
                <a:schemeClr val="tx2"/>
              </a:solidFill>
              <a:cs typeface="Calibri"/>
            </a:endParaRPr>
          </a:p>
          <a:p>
            <a:pPr marL="0" indent="0" algn="l">
              <a:lnSpc>
                <a:spcPct val="120000"/>
              </a:lnSpc>
              <a:buNone/>
            </a:pPr>
            <a:r>
              <a:rPr lang="en-GB" sz="1400">
                <a:solidFill>
                  <a:schemeClr val="tx2"/>
                </a:solidFill>
                <a:cs typeface="Calibri"/>
              </a:rPr>
              <a:t>• Overall score</a:t>
            </a:r>
            <a:br>
              <a:rPr lang="en-GB" sz="1400">
                <a:cs typeface="Calibri"/>
              </a:rPr>
            </a:br>
            <a:r>
              <a:rPr lang="en-GB" sz="1400">
                <a:solidFill>
                  <a:schemeClr val="tx2"/>
                </a:solidFill>
                <a:cs typeface="Calibri"/>
              </a:rPr>
              <a:t>• Entry standards</a:t>
            </a:r>
            <a:br>
              <a:rPr lang="en-GB" sz="1400">
                <a:cs typeface="Calibri"/>
              </a:rPr>
            </a:br>
            <a:r>
              <a:rPr lang="en-GB" sz="1400">
                <a:solidFill>
                  <a:schemeClr val="tx2"/>
                </a:solidFill>
                <a:cs typeface="Calibri"/>
              </a:rPr>
              <a:t>• Student satisfaction</a:t>
            </a:r>
            <a:br>
              <a:rPr lang="en-GB" sz="1400">
                <a:cs typeface="Calibri"/>
              </a:rPr>
            </a:br>
            <a:r>
              <a:rPr lang="en-GB" sz="1400">
                <a:solidFill>
                  <a:schemeClr val="tx2"/>
                </a:solidFill>
                <a:cs typeface="Calibri"/>
              </a:rPr>
              <a:t>• Research quality</a:t>
            </a:r>
            <a:br>
              <a:rPr lang="en-GB" sz="1400">
                <a:cs typeface="Calibri"/>
              </a:rPr>
            </a:br>
            <a:r>
              <a:rPr lang="en-GB" sz="1400">
                <a:solidFill>
                  <a:schemeClr val="tx2"/>
                </a:solidFill>
                <a:cs typeface="Calibri"/>
              </a:rPr>
              <a:t>• Research intensity</a:t>
            </a:r>
            <a:br>
              <a:rPr lang="en-GB" sz="1400">
                <a:cs typeface="Calibri"/>
              </a:rPr>
            </a:br>
            <a:r>
              <a:rPr lang="en-GB" sz="1400">
                <a:solidFill>
                  <a:schemeClr val="tx2"/>
                </a:solidFill>
                <a:cs typeface="Calibri"/>
              </a:rPr>
              <a:t>• Graduate prospects</a:t>
            </a:r>
            <a:endParaRPr lang="en-GB" sz="1400">
              <a:solidFill>
                <a:schemeClr val="tx2"/>
              </a:solidFill>
              <a:ea typeface="Calibri"/>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5" name="Picture 5" descr="A picture containing icon&#10;&#10;Description automatically generated">
            <a:extLst>
              <a:ext uri="{FF2B5EF4-FFF2-40B4-BE49-F238E27FC236}">
                <a16:creationId xmlns:a16="http://schemas.microsoft.com/office/drawing/2014/main" id="{E18A67D2-8276-4FC5-3792-6ADF4DBF53ED}"/>
              </a:ext>
            </a:extLst>
          </p:cNvPr>
          <p:cNvPicPr>
            <a:picLocks noChangeAspect="1"/>
          </p:cNvPicPr>
          <p:nvPr/>
        </p:nvPicPr>
        <p:blipFill>
          <a:blip r:embed="rId6"/>
          <a:stretch>
            <a:fillRect/>
          </a:stretch>
        </p:blipFill>
        <p:spPr>
          <a:xfrm>
            <a:off x="8008230" y="292119"/>
            <a:ext cx="1885950"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36086" y="1792774"/>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36087" y="2771344"/>
            <a:ext cx="2900023" cy="1908215"/>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if higher education is right for you? </a:t>
            </a:r>
          </a:p>
          <a:p>
            <a:endParaRPr lang="en-GB">
              <a:solidFill>
                <a:srgbClr val="525E93"/>
              </a:solidFill>
            </a:endParaRPr>
          </a:p>
        </p:txBody>
      </p:sp>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62898" y="1345132"/>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30763"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B885400B-9BC1-C7ED-6766-3812134FE6A2}"/>
              </a:ext>
            </a:extLst>
          </p:cNvPr>
          <p:cNvPicPr>
            <a:picLocks noChangeAspect="1"/>
          </p:cNvPicPr>
          <p:nvPr/>
        </p:nvPicPr>
        <p:blipFill rotWithShape="1">
          <a:blip r:embed="rId6"/>
          <a:srcRect l="15830" t="26230" r="8996" b="22404"/>
          <a:stretch/>
        </p:blipFill>
        <p:spPr>
          <a:xfrm>
            <a:off x="8367463" y="29409"/>
            <a:ext cx="2062182" cy="997959"/>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8325A1-CE09-1A94-BB67-C5DD764ADE3B}"/>
              </a:ext>
            </a:extLst>
          </p:cNvPr>
          <p:cNvSpPr txBox="1"/>
          <p:nvPr/>
        </p:nvSpPr>
        <p:spPr>
          <a:xfrm>
            <a:off x="4386695" y="749877"/>
            <a:ext cx="794731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rtl="0"/>
            <a:endParaRPr lang="en-US">
              <a:cs typeface="Segoe UI"/>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437068" y="1894449"/>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sp>
        <p:nvSpPr>
          <p:cNvPr id="7" name="TextBox 6">
            <a:extLst>
              <a:ext uri="{FF2B5EF4-FFF2-40B4-BE49-F238E27FC236}">
                <a16:creationId xmlns:a16="http://schemas.microsoft.com/office/drawing/2014/main" id="{4AB8FC8B-CF82-BC71-562F-EA818CCC678C}"/>
              </a:ext>
            </a:extLst>
          </p:cNvPr>
          <p:cNvSpPr txBox="1"/>
          <p:nvPr/>
        </p:nvSpPr>
        <p:spPr>
          <a:xfrm>
            <a:off x="208254" y="6337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6" name="Picture 8" descr="Logo, company name&#10;&#10;Description automatically generated">
            <a:extLst>
              <a:ext uri="{FF2B5EF4-FFF2-40B4-BE49-F238E27FC236}">
                <a16:creationId xmlns:a16="http://schemas.microsoft.com/office/drawing/2014/main" id="{2B5E3809-CCD8-DDE4-D8C7-ECC20E85DD03}"/>
              </a:ext>
            </a:extLst>
          </p:cNvPr>
          <p:cNvPicPr>
            <a:picLocks noChangeAspect="1"/>
          </p:cNvPicPr>
          <p:nvPr/>
        </p:nvPicPr>
        <p:blipFill rotWithShape="1">
          <a:blip r:embed="rId6"/>
          <a:srcRect l="15830" t="26230" r="8996" b="22404"/>
          <a:stretch/>
        </p:blipFill>
        <p:spPr>
          <a:xfrm>
            <a:off x="8367463" y="130050"/>
            <a:ext cx="2062182" cy="997959"/>
          </a:xfrm>
          <a:prstGeom prst="rect">
            <a:avLst/>
          </a:prstGeom>
        </p:spPr>
      </p:pic>
      <p:sp>
        <p:nvSpPr>
          <p:cNvPr id="9" name="TextBox 8">
            <a:extLst>
              <a:ext uri="{FF2B5EF4-FFF2-40B4-BE49-F238E27FC236}">
                <a16:creationId xmlns:a16="http://schemas.microsoft.com/office/drawing/2014/main" id="{ABC396EB-5A01-5683-8057-139D8E1E530D}"/>
              </a:ext>
            </a:extLst>
          </p:cNvPr>
          <p:cNvSpPr txBox="1"/>
          <p:nvPr/>
        </p:nvSpPr>
        <p:spPr>
          <a:xfrm>
            <a:off x="136086" y="1792774"/>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err="1">
              <a:solidFill>
                <a:schemeClr val="tx2">
                  <a:lumMod val="50000"/>
                </a:schemeClr>
              </a:solidFill>
            </a:endParaRPr>
          </a:p>
        </p:txBody>
      </p:sp>
      <p:sp>
        <p:nvSpPr>
          <p:cNvPr id="11" name="TextBox 10">
            <a:extLst>
              <a:ext uri="{FF2B5EF4-FFF2-40B4-BE49-F238E27FC236}">
                <a16:creationId xmlns:a16="http://schemas.microsoft.com/office/drawing/2014/main" id="{7138CC1B-F9A8-BDF4-5B2A-E5051897E5B6}"/>
              </a:ext>
            </a:extLst>
          </p:cNvPr>
          <p:cNvSpPr txBox="1"/>
          <p:nvPr/>
        </p:nvSpPr>
        <p:spPr>
          <a:xfrm>
            <a:off x="136087" y="2771344"/>
            <a:ext cx="2900023" cy="1908215"/>
          </a:xfrm>
          <a:prstGeom prst="rect">
            <a:avLst/>
          </a:prstGeom>
          <a:noFill/>
          <a:ln>
            <a:noFill/>
          </a:ln>
        </p:spPr>
        <p:txBody>
          <a:bodyPr wrap="square" lIns="91440" tIns="45720" rIns="91440" bIns="45720" rtlCol="0" anchor="t">
            <a:spAutoFit/>
          </a:bodyPr>
          <a:lstStyle/>
          <a:p>
            <a:r>
              <a:rPr lang="en-GB" sz="2500" b="1">
                <a:solidFill>
                  <a:srgbClr val="006A94"/>
                </a:solidFill>
              </a:rPr>
              <a:t>Have you ever considered if higher education is right for you? </a:t>
            </a:r>
          </a:p>
          <a:p>
            <a:endParaRPr lang="en-GB">
              <a:solidFill>
                <a:srgbClr val="525E93"/>
              </a:solidFill>
            </a:endParaRPr>
          </a:p>
        </p:txBody>
      </p:sp>
    </p:spTree>
    <p:extLst>
      <p:ext uri="{BB962C8B-B14F-4D97-AF65-F5344CB8AC3E}">
        <p14:creationId xmlns:p14="http://schemas.microsoft.com/office/powerpoint/2010/main" val="189779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4997714" y="929467"/>
            <a:ext cx="2443979"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4935650" y="924745"/>
            <a:ext cx="2504138" cy="601599"/>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400" b="1">
                <a:solidFill>
                  <a:srgbClr val="484A47"/>
                </a:solidFill>
                <a:cs typeface="Calibri"/>
              </a:rPr>
              <a:t>Job in 10 years time (related to Computer Science/IT):</a:t>
            </a:r>
          </a:p>
          <a:p>
            <a:pPr>
              <a:lnSpc>
                <a:spcPct val="170000"/>
              </a:lnSpc>
            </a:pPr>
            <a:r>
              <a:rPr lang="en-GB" sz="2500" b="1">
                <a:solidFill>
                  <a:srgbClr val="484A47"/>
                </a:solidFill>
                <a:cs typeface="Calibri"/>
              </a:rPr>
              <a:t>__________________________________________</a:t>
            </a:r>
            <a:endParaRPr lang="en-GB" sz="2500" b="1">
              <a:solidFill>
                <a:srgbClr val="484A47"/>
              </a:solidFill>
              <a:ea typeface="Calibri"/>
              <a:cs typeface="Calibri"/>
            </a:endParaRP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09510" y="2288033"/>
            <a:ext cx="4444724" cy="741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10255" y="1515344"/>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58" y="1531022"/>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87646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1844"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3823"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8070"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8653"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791739" y="543973"/>
            <a:ext cx="4028836" cy="480272"/>
          </a:xfrm>
          <a:prstGeom prst="rect">
            <a:avLst/>
          </a:prstGeom>
        </p:spPr>
        <p:txBody>
          <a:bodyPr vert="horz" lIns="91440" tIns="45720" rIns="91440" bIns="45720" rtlCol="0" anchor="t">
            <a:normAutofit fontScale="25000" lnSpcReduction="20000"/>
          </a:bodyPr>
          <a:lstStyle/>
          <a:p>
            <a:pPr marL="0" indent="0" algn="ctr">
              <a:buNone/>
            </a:pPr>
            <a:r>
              <a:rPr lang="en-GB" sz="5400" b="1">
                <a:solidFill>
                  <a:schemeClr val="tx2"/>
                </a:solidFill>
                <a:cs typeface="Calibri"/>
              </a:rPr>
              <a:t>Subject chosen (related to Computer Science/IT):</a:t>
            </a:r>
          </a:p>
          <a:p>
            <a:pPr marL="0" indent="0" algn="ctr">
              <a:buNone/>
            </a:pPr>
            <a:r>
              <a:rPr lang="en-GB" sz="1600" b="1">
                <a:solidFill>
                  <a:schemeClr val="tx2"/>
                </a:solidFill>
                <a:cs typeface="Calibri"/>
              </a:rPr>
              <a:t>_____________________________________________________________________________________</a:t>
            </a:r>
            <a:endParaRPr lang="en-GB" sz="1600" b="1">
              <a:solidFill>
                <a:schemeClr val="tx2"/>
              </a:solidFill>
              <a:ea typeface="Calibri"/>
              <a:cs typeface="Calibri"/>
            </a:endParaRP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college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Pros:</a:t>
            </a:r>
            <a:r>
              <a:rPr lang="en-GB" sz="1400">
                <a:solidFill>
                  <a:schemeClr val="bg2"/>
                </a:solidFill>
                <a:cs typeface="Calibri"/>
              </a:rPr>
              <a:t> </a:t>
            </a:r>
          </a:p>
          <a:p>
            <a:r>
              <a:rPr lang="en-GB" sz="1600">
                <a:solidFill>
                  <a:schemeClr val="bg2"/>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Consider how these will apply and explain:</a:t>
            </a:r>
          </a:p>
          <a:p>
            <a:pPr algn="l"/>
            <a:r>
              <a:rPr lang="en-GB" sz="1400">
                <a:solidFill>
                  <a:schemeClr val="bg2"/>
                </a:solidFill>
                <a:cs typeface="Calibri"/>
              </a:rPr>
              <a:t>Cost _________________________________________________</a:t>
            </a:r>
          </a:p>
          <a:p>
            <a:pPr algn="l"/>
            <a:r>
              <a:rPr lang="en-GB" sz="1400">
                <a:solidFill>
                  <a:schemeClr val="bg2"/>
                </a:solidFill>
                <a:cs typeface="Calibri"/>
              </a:rPr>
              <a:t>Travel ________________________________________________</a:t>
            </a:r>
          </a:p>
          <a:p>
            <a:pPr algn="l"/>
            <a:r>
              <a:rPr lang="en-GB" sz="1400">
                <a:solidFill>
                  <a:schemeClr val="bg2"/>
                </a:solidFill>
                <a:cs typeface="Calibri"/>
              </a:rPr>
              <a:t>Convenience __________________________________________</a:t>
            </a:r>
          </a:p>
          <a:p>
            <a:pPr algn="l"/>
            <a:r>
              <a:rPr lang="en-GB" sz="1400">
                <a:solidFill>
                  <a:schemeClr val="bg2"/>
                </a:solidFill>
                <a:cs typeface="Calibri"/>
              </a:rPr>
              <a:t>Aspirations ____________________________________________</a:t>
            </a:r>
          </a:p>
          <a:p>
            <a:pPr algn="l"/>
            <a:r>
              <a:rPr lang="en-GB" sz="1400">
                <a:solidFill>
                  <a:schemeClr val="bg2"/>
                </a:solidFill>
                <a:cs typeface="Calibri"/>
              </a:rPr>
              <a:t>Personal circumstances __________________________________</a:t>
            </a:r>
          </a:p>
          <a:p>
            <a:pPr algn="l"/>
            <a:r>
              <a:rPr lang="en-GB" sz="1400">
                <a:solidFill>
                  <a:schemeClr val="bg2"/>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chemeClr val="bg2"/>
                </a:solidFill>
                <a:cs typeface="Calibri"/>
              </a:rPr>
              <a:t>Final choice – justify:</a:t>
            </a:r>
          </a:p>
          <a:p>
            <a:r>
              <a:rPr lang="en-GB" sz="4300">
                <a:solidFill>
                  <a:schemeClr val="bg2"/>
                </a:solidFill>
                <a:cs typeface="Calibri"/>
              </a:rPr>
              <a:t>__________________________________________________________________________________________________</a:t>
            </a:r>
            <a:endParaRPr lang="en-US" sz="4300">
              <a:solidFill>
                <a:schemeClr val="bg2"/>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chemeClr val="bg2"/>
                </a:solidFill>
                <a:cs typeface="Calibri"/>
              </a:rPr>
              <a:t>Next steps:</a:t>
            </a:r>
          </a:p>
          <a:p>
            <a:r>
              <a:rPr lang="en-GB" sz="1600" b="1">
                <a:solidFill>
                  <a:schemeClr val="bg2"/>
                </a:solidFill>
                <a:cs typeface="Calibri"/>
              </a:rPr>
              <a:t>__________________________________________________________</a:t>
            </a:r>
            <a:endParaRPr lang="en-US" sz="1600">
              <a:solidFill>
                <a:schemeClr val="bg2"/>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The pros and cons of these options for me:</a:t>
            </a:r>
            <a:endParaRPr lang="en-GB" sz="1400">
              <a:solidFill>
                <a:schemeClr val="bg2"/>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bg2"/>
                </a:solidFill>
                <a:cs typeface="Calibri"/>
              </a:rPr>
              <a:t>Cons:</a:t>
            </a:r>
            <a:r>
              <a:rPr lang="en-GB" sz="1600">
                <a:solidFill>
                  <a:schemeClr val="bg2"/>
                </a:solidFill>
                <a:cs typeface="Calibri"/>
              </a:rPr>
              <a:t> </a:t>
            </a:r>
          </a:p>
          <a:p>
            <a:r>
              <a:rPr lang="en-GB" sz="1600">
                <a:solidFill>
                  <a:schemeClr val="bg2"/>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Local apprenticeships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rgbClr val="FEFFFE"/>
                </a:solidFill>
                <a:cs typeface="Calibri"/>
              </a:rPr>
              <a:t>Other options:</a:t>
            </a:r>
          </a:p>
          <a:p>
            <a:r>
              <a:rPr lang="en-GB" sz="1800">
                <a:solidFill>
                  <a:srgbClr val="FEFFFE"/>
                </a:solidFill>
                <a:cs typeface="Calibri"/>
              </a:rPr>
              <a:t>__________________________________________________________________</a:t>
            </a:r>
          </a:p>
          <a:p>
            <a:r>
              <a:rPr lang="en-GB" sz="1800">
                <a:solidFill>
                  <a:srgbClr val="FEFFFE"/>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101157" y="2381019"/>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36085" y="1554090"/>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079" y="1573378"/>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635189" y="1544003"/>
            <a:ext cx="10643455" cy="931862"/>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Prepare a 3 - 5 minute talk to share with a small group on any role that interests you related to Computer Science/IT</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5202961" cy="2939266"/>
          </a:xfrm>
          <a:prstGeom prst="rect">
            <a:avLst/>
          </a:prstGeom>
        </p:spPr>
        <p:txBody>
          <a:bodyPr wrap="square" lIns="91440" tIns="45720" rIns="91440" bIns="45720" anchor="t">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149000" y="1554090"/>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43" y="1550270"/>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14777" y="2340049"/>
            <a:ext cx="9144000" cy="984250"/>
          </a:xfrm>
          <a:prstGeom prst="rect">
            <a:avLst/>
          </a:prstGeom>
        </p:spPr>
        <p:txBody>
          <a:bodyPr vert="horz" lIns="91440" tIns="45720" rIns="91440" bIns="45720" rtlCol="0" anchor="t">
            <a:normAutofit/>
          </a:bodyPr>
          <a:lstStyle/>
          <a:p>
            <a:pPr marL="0" indent="0">
              <a:buNone/>
            </a:pPr>
            <a:r>
              <a:rPr lang="en-GB" sz="36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110255" y="1515344"/>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850" y="1511524"/>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Icon&#10;&#10;Description automatically generated">
            <a:extLst>
              <a:ext uri="{FF2B5EF4-FFF2-40B4-BE49-F238E27FC236}">
                <a16:creationId xmlns:a16="http://schemas.microsoft.com/office/drawing/2014/main" id="{863A3FB5-ACEB-D640-A128-98C4D52598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8044" y="5520520"/>
            <a:ext cx="769894" cy="808639"/>
          </a:xfrm>
          <a:prstGeom prst="rect">
            <a:avLst/>
          </a:prstGeom>
        </p:spPr>
      </p:pic>
      <p:sp>
        <p:nvSpPr>
          <p:cNvPr id="2" name="TextBox 1">
            <a:extLst>
              <a:ext uri="{FF2B5EF4-FFF2-40B4-BE49-F238E27FC236}">
                <a16:creationId xmlns:a16="http://schemas.microsoft.com/office/drawing/2014/main" id="{E2D56303-53B6-3D46-865A-C5131DC13F97}"/>
              </a:ext>
            </a:extLst>
          </p:cNvPr>
          <p:cNvSpPr txBox="1"/>
          <p:nvPr/>
        </p:nvSpPr>
        <p:spPr>
          <a:xfrm>
            <a:off x="45678" y="2418644"/>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84423" y="3163719"/>
            <a:ext cx="2226482" cy="3170099"/>
          </a:xfrm>
          <a:prstGeom prst="rect">
            <a:avLst/>
          </a:prstGeom>
          <a:noFill/>
        </p:spPr>
        <p:txBody>
          <a:bodyPr wrap="square" lIns="91440" tIns="45720" rIns="91440" bIns="45720" rtlCol="0" anchor="t">
            <a:spAutoFit/>
          </a:bodyPr>
          <a:lstStyle/>
          <a:p>
            <a:r>
              <a:rPr lang="en-GB" sz="2500" b="1"/>
              <a:t>Here are three key skills needed for a career that uses </a:t>
            </a:r>
            <a:br>
              <a:rPr lang="en-GB" sz="2500" b="1"/>
            </a:br>
            <a:br>
              <a:rPr lang="en-GB" sz="2500" b="1"/>
            </a:br>
            <a:r>
              <a:rPr lang="en-GB" sz="2500" b="1">
                <a:solidFill>
                  <a:schemeClr val="tx2"/>
                </a:solidFill>
              </a:rPr>
              <a:t>Computer Science/IT</a:t>
            </a:r>
            <a:endParaRPr lang="en-GB" sz="2500" b="1">
              <a:solidFill>
                <a:schemeClr val="tx2"/>
              </a:solidFill>
              <a:highlight>
                <a:srgbClr val="FFFF00"/>
              </a:highlight>
              <a:ea typeface="Calibri"/>
              <a:cs typeface="Calibri"/>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568765536"/>
              </p:ext>
            </p:extLst>
          </p:nvPr>
        </p:nvGraphicFramePr>
        <p:xfrm>
          <a:off x="3796185" y="2111888"/>
          <a:ext cx="8192615" cy="4419310"/>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295482">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a:cs typeface="Times New Roman"/>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a:cs typeface="Times New Roman"/>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a:ea typeface="Calibri"/>
                          <a:cs typeface="Times New Roman"/>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a:cs typeface="Times New Roman"/>
                        </a:rPr>
                        <a:t>Skills Builder Resource Post 16</a:t>
                      </a: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028457">
                <a:tc>
                  <a:txBody>
                    <a:bodyPr/>
                    <a:lstStyle/>
                    <a:p>
                      <a:pPr lvl="0">
                        <a:lnSpc>
                          <a:spcPct val="107000"/>
                        </a:lnSpc>
                        <a:spcAft>
                          <a:spcPts val="800"/>
                        </a:spcAft>
                        <a:buNone/>
                      </a:pPr>
                      <a:r>
                        <a:rPr lang="en-GB" sz="1400" b="1" i="0" u="none" strike="noStrike" kern="1200" noProof="0">
                          <a:solidFill>
                            <a:srgbClr val="E5362A"/>
                          </a:solidFill>
                          <a:effectLst/>
                          <a:latin typeface="Calibri"/>
                        </a:rPr>
                        <a:t>The oral transmission of information or ideas</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sng" strike="noStrike" noProof="0">
                          <a:solidFill>
                            <a:srgbClr val="E5362A"/>
                          </a:solidFill>
                          <a:effectLst/>
                          <a:hlinkClick r:id="rId4">
                            <a:extLst>
                              <a:ext uri="{A12FA001-AC4F-418D-AE19-62706E023703}">
                                <ahyp:hlinkClr xmlns:ahyp="http://schemas.microsoft.com/office/drawing/2018/hyperlinkcolor" val="tx"/>
                              </a:ext>
                            </a:extLst>
                          </a:hlinkClick>
                        </a:rPr>
                        <a:t>Watch here</a:t>
                      </a:r>
                      <a:endParaRPr lang="en-US" sz="1600" b="0" i="0" u="sng" strike="noStrike" noProof="0">
                        <a:solidFill>
                          <a:srgbClr val="E5362A"/>
                        </a:solidFill>
                        <a:hlinkClick r:id="rId4">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E5362A"/>
                          </a:solidFill>
                          <a:effectLst/>
                          <a:hlinkClick r:id="rId5">
                            <a:extLst>
                              <a:ext uri="{A12FA001-AC4F-418D-AE19-62706E023703}">
                                <ahyp:hlinkClr xmlns:ahyp="http://schemas.microsoft.com/office/drawing/2018/hyperlinkcolor" val="tx"/>
                              </a:ext>
                            </a:extLst>
                          </a:hlinkClick>
                        </a:rPr>
                        <a:t>Short Lesson Speaking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E5362A"/>
                          </a:solidFill>
                          <a:effectLst/>
                          <a:hlinkClick r:id="rId6">
                            <a:extLst>
                              <a:ext uri="{A12FA001-AC4F-418D-AE19-62706E023703}">
                                <ahyp:hlinkClr xmlns:ahyp="http://schemas.microsoft.com/office/drawing/2018/hyperlinkcolor" val="tx"/>
                              </a:ext>
                            </a:extLst>
                          </a:hlinkClick>
                        </a:rPr>
                        <a:t>Short Lesson Speaking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b="0" i="0" u="none" strike="noStrike" kern="1200" noProof="0">
                          <a:solidFill>
                            <a:srgbClr val="E5362A"/>
                          </a:solidFill>
                          <a:effectLst/>
                          <a:latin typeface="Calibri"/>
                          <a:hlinkClick r:id="rId7">
                            <a:extLst>
                              <a:ext uri="{A12FA001-AC4F-418D-AE19-62706E023703}">
                                <ahyp:hlinkClr xmlns:ahyp="http://schemas.microsoft.com/office/drawing/2018/hyperlinkcolor" val="tx"/>
                              </a:ext>
                            </a:extLst>
                          </a:hlinkClick>
                        </a:rPr>
                        <a:t>Short Lesson Speaking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C90F50"/>
                          </a:solidFill>
                          <a:effectLst/>
                          <a:latin typeface="Calibri"/>
                        </a:rPr>
                        <a:t>The receiving, retaining and processing of information or ideas</a:t>
                      </a:r>
                      <a:endParaRPr lang="en-US" b="1">
                        <a:solidFill>
                          <a:srgbClr val="C90F50"/>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a:lnSpc>
                          <a:spcPct val="107000"/>
                        </a:lnSpc>
                        <a:spcBef>
                          <a:spcPts val="0"/>
                        </a:spcBef>
                        <a:spcAft>
                          <a:spcPts val="800"/>
                        </a:spcAft>
                        <a:buNone/>
                        <a:tabLst/>
                        <a:defRPr/>
                      </a:pPr>
                      <a:r>
                        <a:rPr lang="en-GB" sz="1600" b="0" i="0" u="sng" strike="noStrike" noProof="0">
                          <a:solidFill>
                            <a:srgbClr val="C90F50"/>
                          </a:solidFill>
                          <a:effectLst/>
                          <a:latin typeface="Calibri"/>
                          <a:hlinkClick r:id="rId8">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Bef>
                          <a:spcPts val="800"/>
                        </a:spcBef>
                        <a:spcAft>
                          <a:spcPts val="800"/>
                        </a:spcAft>
                        <a:buNone/>
                      </a:pPr>
                      <a:r>
                        <a:rPr lang="en-GB" sz="1600" b="0" i="0" u="none" strike="noStrike" noProof="0">
                          <a:solidFill>
                            <a:srgbClr val="C90F50"/>
                          </a:solidFill>
                          <a:effectLst/>
                          <a:latin typeface="Calibri"/>
                          <a:hlinkClick r:id="rId9">
                            <a:extLst>
                              <a:ext uri="{A12FA001-AC4F-418D-AE19-62706E023703}">
                                <ahyp:hlinkClr xmlns:ahyp="http://schemas.microsoft.com/office/drawing/2018/hyperlinkcolor" val="tx"/>
                              </a:ext>
                            </a:extLst>
                          </a:hlinkClick>
                        </a:rPr>
                        <a:t>Short Lesson Listening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C90F50"/>
                          </a:solidFill>
                          <a:effectLst/>
                          <a:latin typeface="Calibri"/>
                          <a:hlinkClick r:id="rId10">
                            <a:extLst>
                              <a:ext uri="{A12FA001-AC4F-418D-AE19-62706E023703}">
                                <ahyp:hlinkClr xmlns:ahyp="http://schemas.microsoft.com/office/drawing/2018/hyperlinkcolor" val="tx"/>
                              </a:ext>
                            </a:extLst>
                          </a:hlinkClick>
                        </a:rPr>
                        <a:t>Short Lesson Listening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C90F50"/>
                          </a:solidFill>
                          <a:effectLst/>
                          <a:latin typeface="Calibri"/>
                          <a:hlinkClick r:id="rId11">
                            <a:extLst>
                              <a:ext uri="{A12FA001-AC4F-418D-AE19-62706E023703}">
                                <ahyp:hlinkClr xmlns:ahyp="http://schemas.microsoft.com/office/drawing/2018/hyperlinkcolor" val="tx"/>
                              </a:ext>
                            </a:extLst>
                          </a:hlinkClick>
                        </a:rPr>
                        <a:t>Short Lesson Listening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318308">
                <a:tc>
                  <a:txBody>
                    <a:bodyPr/>
                    <a:lstStyle/>
                    <a:p>
                      <a:pPr>
                        <a:lnSpc>
                          <a:spcPct val="107000"/>
                        </a:lnSpc>
                        <a:spcAft>
                          <a:spcPts val="800"/>
                        </a:spcAft>
                      </a:pPr>
                      <a:r>
                        <a:rPr lang="en-GB" sz="1400" b="1">
                          <a:solidFill>
                            <a:srgbClr val="ED6F28"/>
                          </a:solidFill>
                          <a:effectLst/>
                          <a:latin typeface="Calibri"/>
                          <a:ea typeface="Calibri"/>
                          <a:cs typeface="Times New Roman"/>
                        </a:rPr>
                        <a:t>The ability to find a solution to a situation or challenge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gn="ctr">
                        <a:lnSpc>
                          <a:spcPct val="107000"/>
                        </a:lnSpc>
                        <a:spcAft>
                          <a:spcPts val="800"/>
                        </a:spcAft>
                      </a:pPr>
                      <a:r>
                        <a:rPr lang="en-GB" sz="1400">
                          <a:solidFill>
                            <a:srgbClr val="ED6F28"/>
                          </a:solidFill>
                          <a:effectLst/>
                          <a:latin typeface="Calibri"/>
                          <a:ea typeface="Calibri"/>
                          <a:cs typeface="Times New Roman"/>
                          <a:hlinkClick r:id="rId12">
                            <a:extLst>
                              <a:ext uri="{A12FA001-AC4F-418D-AE19-62706E023703}">
                                <ahyp:hlinkClr xmlns:ahyp="http://schemas.microsoft.com/office/drawing/2018/hyperlinkcolor" val="tx"/>
                              </a:ext>
                            </a:extLst>
                          </a:hlinkClick>
                        </a:rPr>
                        <a:t>Watch here</a:t>
                      </a:r>
                      <a:endParaRPr lang="en-GB" sz="1400">
                        <a:solidFill>
                          <a:srgbClr val="ED6F28"/>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a:ea typeface="Calibri"/>
                          <a:cs typeface="Times New Roman"/>
                          <a:hlinkClick r:id="rId13">
                            <a:extLst>
                              <a:ext uri="{A12FA001-AC4F-418D-AE19-62706E023703}">
                                <ahyp:hlinkClr xmlns:ahyp="http://schemas.microsoft.com/office/drawing/2018/hyperlinkcolor" val="tx"/>
                              </a:ext>
                            </a:extLst>
                          </a:hlinkClick>
                        </a:rPr>
                        <a:t>Short Lesson Problem Solving Step 6-8</a:t>
                      </a:r>
                      <a:endParaRPr lang="en-GB" sz="1400">
                        <a:solidFill>
                          <a:srgbClr val="ED6F28"/>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a:lnSpc>
                          <a:spcPct val="107000"/>
                        </a:lnSpc>
                        <a:spcAft>
                          <a:spcPts val="800"/>
                        </a:spcAft>
                      </a:pPr>
                      <a:r>
                        <a:rPr lang="en-GB" sz="1400" u="sng">
                          <a:solidFill>
                            <a:srgbClr val="ED6F28"/>
                          </a:solidFill>
                          <a:effectLst/>
                          <a:latin typeface="Calibri"/>
                          <a:ea typeface="Calibri"/>
                          <a:cs typeface="Times New Roman"/>
                          <a:hlinkClick r:id="rId14">
                            <a:extLst>
                              <a:ext uri="{A12FA001-AC4F-418D-AE19-62706E023703}">
                                <ahyp:hlinkClr xmlns:ahyp="http://schemas.microsoft.com/office/drawing/2018/hyperlinkcolor" val="tx"/>
                              </a:ext>
                            </a:extLst>
                          </a:hlinkClick>
                        </a:rPr>
                        <a:t>Short Lesson Problem Solving Step 8-10</a:t>
                      </a:r>
                      <a:endParaRPr lang="en-GB" sz="1400">
                        <a:solidFill>
                          <a:srgbClr val="ED6F28"/>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marL="0" algn="l" defTabSz="914400" rtl="0" eaLnBrk="1" latinLnBrk="0" hangingPunct="1">
                        <a:lnSpc>
                          <a:spcPct val="107000"/>
                        </a:lnSpc>
                        <a:spcAft>
                          <a:spcPts val="800"/>
                        </a:spcAft>
                      </a:pPr>
                      <a:endParaRPr lang="en-US" sz="1400" u="sng" kern="1200">
                        <a:solidFill>
                          <a:srgbClr val="ED6F28"/>
                        </a:solidFill>
                        <a:effectLst/>
                        <a:latin typeface="Calibri" panose="020F0502020204030204" pitchFamily="34" charset="0"/>
                        <a:ea typeface="Calibri" panose="020F0502020204030204" pitchFamily="34" charset="0"/>
                        <a:cs typeface="Times New Roman" panose="02020603050405020304" pitchFamily="18" charset="0"/>
                        <a:hlinkClick r:id="" action="ppaction://noaction">
                          <a:extLst>
                            <a:ext uri="{A12FA001-AC4F-418D-AE19-62706E023703}">
                              <ahyp:hlinkClr xmlns:ahyp="http://schemas.microsoft.com/office/drawing/2018/hyperlinkcolor" val="tx"/>
                            </a:ext>
                          </a:extLst>
                        </a:hlinkClick>
                      </a:endParaRPr>
                    </a:p>
                    <a:p>
                      <a:pPr marL="0" algn="l" defTabSz="914400" rtl="0" eaLnBrk="1" latinLnBrk="0" hangingPunct="1">
                        <a:lnSpc>
                          <a:spcPct val="107000"/>
                        </a:lnSpc>
                        <a:spcAft>
                          <a:spcPts val="800"/>
                        </a:spcAft>
                      </a:pPr>
                      <a:r>
                        <a:rPr lang="en-US" sz="1400" u="sng" kern="1200">
                          <a:solidFill>
                            <a:srgbClr val="ED6F28"/>
                          </a:solidFill>
                          <a:effectLst/>
                          <a:latin typeface="Calibri"/>
                          <a:ea typeface="Calibri"/>
                          <a:cs typeface="Times New Roman"/>
                          <a:hlinkClick r:id="rId15">
                            <a:extLst>
                              <a:ext uri="{A12FA001-AC4F-418D-AE19-62706E023703}">
                                <ahyp:hlinkClr xmlns:ahyp="http://schemas.microsoft.com/office/drawing/2018/hyperlinkcolor" val="tx"/>
                              </a:ext>
                            </a:extLst>
                          </a:hlinkClick>
                        </a:rPr>
                        <a:t>Short Lesson Problem Solving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84424" y="1657412"/>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09767" y="1655502"/>
            <a:ext cx="711706" cy="711706"/>
          </a:xfrm>
          <a:prstGeom prst="rect">
            <a:avLst/>
          </a:prstGeom>
        </p:spPr>
      </p:pic>
      <p:pic>
        <p:nvPicPr>
          <p:cNvPr id="9" name="Picture 4" descr="A picture containing icon&#10;&#10;Description automatically generated">
            <a:extLst>
              <a:ext uri="{FF2B5EF4-FFF2-40B4-BE49-F238E27FC236}">
                <a16:creationId xmlns:a16="http://schemas.microsoft.com/office/drawing/2014/main" id="{BD3BC2C1-4216-804D-0ABD-078362909EAA}"/>
              </a:ext>
            </a:extLst>
          </p:cNvPr>
          <p:cNvPicPr>
            <a:picLocks noChangeAspect="1"/>
          </p:cNvPicPr>
          <p:nvPr/>
        </p:nvPicPr>
        <p:blipFill>
          <a:blip r:embed="rId17"/>
          <a:stretch>
            <a:fillRect/>
          </a:stretch>
        </p:blipFill>
        <p:spPr>
          <a:xfrm>
            <a:off x="2871788" y="3096925"/>
            <a:ext cx="733425" cy="733425"/>
          </a:xfrm>
          <a:prstGeom prst="rect">
            <a:avLst/>
          </a:prstGeom>
        </p:spPr>
      </p:pic>
      <p:pic>
        <p:nvPicPr>
          <p:cNvPr id="8" name="Picture 8" descr="A picture containing logo&#10;&#10;Description automatically generated">
            <a:extLst>
              <a:ext uri="{FF2B5EF4-FFF2-40B4-BE49-F238E27FC236}">
                <a16:creationId xmlns:a16="http://schemas.microsoft.com/office/drawing/2014/main" id="{6AB5EC95-5E46-4F80-ABEC-DF6AA35BA4D8}"/>
              </a:ext>
            </a:extLst>
          </p:cNvPr>
          <p:cNvPicPr>
            <a:picLocks noChangeAspect="1"/>
          </p:cNvPicPr>
          <p:nvPr/>
        </p:nvPicPr>
        <p:blipFill>
          <a:blip r:embed="rId18"/>
          <a:stretch>
            <a:fillRect/>
          </a:stretch>
        </p:blipFill>
        <p:spPr>
          <a:xfrm>
            <a:off x="2831456" y="4290000"/>
            <a:ext cx="771525" cy="771525"/>
          </a:xfrm>
          <a:prstGeom prst="rect">
            <a:avLst/>
          </a:prstGeom>
        </p:spPr>
      </p:pic>
      <p:grpSp>
        <p:nvGrpSpPr>
          <p:cNvPr id="11" name="Group 10">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2" name="Picture 11">
              <a:extLst>
                <a:ext uri="{FF2B5EF4-FFF2-40B4-BE49-F238E27FC236}">
                  <a16:creationId xmlns:a16="http://schemas.microsoft.com/office/drawing/2014/main" id="{0DE689DE-F120-E9A5-7EAB-3823687B473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227C152-30D0-1E43-A979-1EB9902EC75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4A36560-5E4A-1427-49E3-6882936ED53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C288FE8-50B4-C761-D520-712C8E35F69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BFA5739-7C84-8A34-876A-BE7AB01CD535}"/>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pic>
        <p:nvPicPr>
          <p:cNvPr id="19" name="Picture 12" descr="A picture containing text, sign&#10;&#10;Description automatically generated">
            <a:extLst>
              <a:ext uri="{FF2B5EF4-FFF2-40B4-BE49-F238E27FC236}">
                <a16:creationId xmlns:a16="http://schemas.microsoft.com/office/drawing/2014/main" id="{3C934D1B-099A-8C9F-8ECD-9A48C5460B5F}"/>
              </a:ext>
            </a:extLst>
          </p:cNvPr>
          <p:cNvPicPr>
            <a:picLocks noChangeAspect="1"/>
          </p:cNvPicPr>
          <p:nvPr/>
        </p:nvPicPr>
        <p:blipFill>
          <a:blip r:embed="rId27"/>
          <a:stretch>
            <a:fillRect/>
          </a:stretch>
        </p:blipFill>
        <p:spPr>
          <a:xfrm>
            <a:off x="7900866" y="322929"/>
            <a:ext cx="2150416" cy="628308"/>
          </a:xfrm>
          <a:prstGeom prst="rect">
            <a:avLst/>
          </a:prstGeom>
        </p:spPr>
      </p:pic>
    </p:spTree>
    <p:extLst>
      <p:ext uri="{BB962C8B-B14F-4D97-AF65-F5344CB8AC3E}">
        <p14:creationId xmlns:p14="http://schemas.microsoft.com/office/powerpoint/2010/main" val="2240008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Speaking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speak effectively by using appropriate tone, expression and gesture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speak engagingly by using facts and examples to support my points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I </a:t>
                      </a:r>
                      <a:r>
                        <a:rPr lang="en-GB" sz="1400" b="0" i="0" u="none" strike="noStrike" kern="1200" noProof="0">
                          <a:solidFill>
                            <a:schemeClr val="tx2"/>
                          </a:solidFill>
                          <a:effectLst/>
                          <a:latin typeface="Calibri"/>
                        </a:rPr>
                        <a:t>speak engagingly by using visual aids to support my points</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speak engagingly by using tone, expression and gesture to engage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changing my language, tone and expression depending on the response of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speak adaptively by planning for different possible responses of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speak adaptively by changing my content depending on the response of listeners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pic>
        <p:nvPicPr>
          <p:cNvPr id="12" name="Picture 12" descr="A picture containing text, sign&#10;&#10;Description automatically generated">
            <a:extLst>
              <a:ext uri="{FF2B5EF4-FFF2-40B4-BE49-F238E27FC236}">
                <a16:creationId xmlns:a16="http://schemas.microsoft.com/office/drawing/2014/main" id="{501F9FFF-E609-AC9D-D7B7-EC511AF87342}"/>
              </a:ext>
            </a:extLst>
          </p:cNvPr>
          <p:cNvPicPr>
            <a:picLocks noChangeAspect="1"/>
          </p:cNvPicPr>
          <p:nvPr/>
        </p:nvPicPr>
        <p:blipFill>
          <a:blip r:embed="rId3"/>
          <a:stretch>
            <a:fillRect/>
          </a:stretch>
        </p:blipFill>
        <p:spPr>
          <a:xfrm>
            <a:off x="7900866" y="322929"/>
            <a:ext cx="2150416" cy="628308"/>
          </a:xfrm>
          <a:prstGeom prst="rect">
            <a:avLst/>
          </a:prstGeom>
        </p:spPr>
      </p:pic>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12" descr="A picture containing icon&#10;&#10;Description automatically generated">
            <a:extLst>
              <a:ext uri="{FF2B5EF4-FFF2-40B4-BE49-F238E27FC236}">
                <a16:creationId xmlns:a16="http://schemas.microsoft.com/office/drawing/2014/main" id="{3DEF1A58-7B41-BF1A-3096-2399837860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461" y="3021170"/>
            <a:ext cx="1469877" cy="15270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38DC372-D36D-FD41-87C6-CC3992D44C2F}"/>
              </a:ext>
            </a:extLst>
          </p:cNvPr>
          <p:cNvSpPr txBox="1"/>
          <p:nvPr/>
        </p:nvSpPr>
        <p:spPr>
          <a:xfrm>
            <a:off x="84424" y="1657412"/>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40B435F7-68C9-2360-B96D-891BED8C0B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67" y="1655502"/>
            <a:ext cx="711706" cy="711706"/>
          </a:xfrm>
          <a:prstGeom prst="rect">
            <a:avLst/>
          </a:prstGeom>
        </p:spPr>
      </p:pic>
    </p:spTree>
    <p:extLst>
      <p:ext uri="{BB962C8B-B14F-4D97-AF65-F5344CB8AC3E}">
        <p14:creationId xmlns:p14="http://schemas.microsoft.com/office/powerpoint/2010/main" val="4218534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5" cy="296672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Listening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show I am listening by how I use eye contact and body language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show I am listening by using open questions to deepen my understanding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show I am listening by summarising and rephrasing what I have heard</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am aware of how a speaker is influencing me through their tone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am aware of how a speaker is influencing me through their language</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listen critically and compare different perspectives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listen critically and think about where differences in perspectives come from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4" descr="A picture containing text&#10;&#10;Description automatically generated">
            <a:extLst>
              <a:ext uri="{FF2B5EF4-FFF2-40B4-BE49-F238E27FC236}">
                <a16:creationId xmlns:a16="http://schemas.microsoft.com/office/drawing/2014/main" id="{9159D7CB-353E-55BE-40E6-48B14486A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1" y="3016310"/>
            <a:ext cx="1477538" cy="15344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241343-2FC4-64E9-CF36-A7405110D280}"/>
              </a:ext>
            </a:extLst>
          </p:cNvPr>
          <p:cNvSpPr txBox="1"/>
          <p:nvPr/>
        </p:nvSpPr>
        <p:spPr>
          <a:xfrm>
            <a:off x="84424" y="1657412"/>
            <a:ext cx="2995863" cy="707886"/>
          </a:xfrm>
          <a:prstGeom prst="rect">
            <a:avLst/>
          </a:prstGeom>
          <a:noFill/>
        </p:spPr>
        <p:txBody>
          <a:bodyPr wrap="square" rtlCol="0">
            <a:spAutoFit/>
          </a:bodyPr>
          <a:lstStyle/>
          <a:p>
            <a:r>
              <a:rPr lang="en-US" sz="4000">
                <a:solidFill>
                  <a:schemeClr val="bg1"/>
                </a:solidFill>
              </a:rPr>
              <a:t>8|</a:t>
            </a:r>
          </a:p>
        </p:txBody>
      </p:sp>
      <p:pic>
        <p:nvPicPr>
          <p:cNvPr id="8" name="Picture 7" descr="Icon&#10;&#10;Description automatically generated">
            <a:extLst>
              <a:ext uri="{FF2B5EF4-FFF2-40B4-BE49-F238E27FC236}">
                <a16:creationId xmlns:a16="http://schemas.microsoft.com/office/drawing/2014/main" id="{B314F887-90B1-7F01-89C8-EF135953A5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7" y="1655502"/>
            <a:ext cx="711706" cy="711706"/>
          </a:xfrm>
          <a:prstGeom prst="rect">
            <a:avLst/>
          </a:prstGeom>
        </p:spPr>
      </p:pic>
      <p:pic>
        <p:nvPicPr>
          <p:cNvPr id="11" name="Picture 12" descr="A picture containing text, sign&#10;&#10;Description automatically generated">
            <a:extLst>
              <a:ext uri="{FF2B5EF4-FFF2-40B4-BE49-F238E27FC236}">
                <a16:creationId xmlns:a16="http://schemas.microsoft.com/office/drawing/2014/main" id="{33F1F322-0CF3-19BB-65DD-84FB60C280BF}"/>
              </a:ext>
            </a:extLst>
          </p:cNvPr>
          <p:cNvPicPr>
            <a:picLocks noChangeAspect="1"/>
          </p:cNvPicPr>
          <p:nvPr/>
        </p:nvPicPr>
        <p:blipFill>
          <a:blip r:embed="rId5"/>
          <a:stretch>
            <a:fillRect/>
          </a:stretch>
        </p:blipFill>
        <p:spPr>
          <a:xfrm>
            <a:off x="7900866" y="322929"/>
            <a:ext cx="2150416" cy="628308"/>
          </a:xfrm>
          <a:prstGeom prst="rect">
            <a:avLst/>
          </a:prstGeom>
        </p:spPr>
      </p:pic>
    </p:spTree>
    <p:extLst>
      <p:ext uri="{BB962C8B-B14F-4D97-AF65-F5344CB8AC3E}">
        <p14:creationId xmlns:p14="http://schemas.microsoft.com/office/powerpoint/2010/main" val="3340209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4">
            <a:extLst>
              <a:ext uri="{28A0092B-C50C-407E-A947-70E740481C1C}">
                <a14:useLocalDpi xmlns:a14="http://schemas.microsoft.com/office/drawing/2010/main" val="0"/>
              </a:ext>
            </a:extLst>
          </a:blip>
          <a:srcRect l="16647" r="16647"/>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5">
            <a:extLst>
              <a:ext uri="{28A0092B-C50C-407E-A947-70E740481C1C}">
                <a14:useLocalDpi xmlns:a14="http://schemas.microsoft.com/office/drawing/2010/main" val="0"/>
              </a:ext>
            </a:extLst>
          </a:blip>
          <a:srcRect l="16614" r="16614"/>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6">
            <a:extLst>
              <a:ext uri="{28A0092B-C50C-407E-A947-70E740481C1C}">
                <a14:useLocalDpi xmlns:a14="http://schemas.microsoft.com/office/drawing/2010/main" val="0"/>
              </a:ext>
            </a:extLst>
          </a:blip>
          <a:srcRect l="16915" r="16915"/>
          <a:stretch/>
        </p:blipFill>
        <p:spPr>
          <a:xfrm>
            <a:off x="6415828" y="2220707"/>
            <a:ext cx="2424343" cy="2445568"/>
          </a:xfrm>
          <a:prstGeom prst="ellipse">
            <a:avLst/>
          </a:prstGeom>
        </p:spPr>
      </p:pic>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22529"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99304" y="3031194"/>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TextBox 1">
            <a:extLst>
              <a:ext uri="{FF2B5EF4-FFF2-40B4-BE49-F238E27FC236}">
                <a16:creationId xmlns:a16="http://schemas.microsoft.com/office/drawing/2014/main" id="{5ED0BE74-2F37-FB98-F6B0-0E39E527D356}"/>
              </a:ext>
            </a:extLst>
          </p:cNvPr>
          <p:cNvSpPr txBox="1"/>
          <p:nvPr/>
        </p:nvSpPr>
        <p:spPr>
          <a:xfrm>
            <a:off x="7638752" y="5170717"/>
            <a:ext cx="3959574"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cs typeface="Calibri"/>
              </a:rPr>
              <a:t>Software Developer/ Engineer</a:t>
            </a:r>
          </a:p>
        </p:txBody>
      </p:sp>
      <p:sp>
        <p:nvSpPr>
          <p:cNvPr id="13" name="Rectangle 12">
            <a:extLst>
              <a:ext uri="{FF2B5EF4-FFF2-40B4-BE49-F238E27FC236}">
                <a16:creationId xmlns:a16="http://schemas.microsoft.com/office/drawing/2014/main" id="{3BA7A391-6F17-F2D4-1E56-9119149E42F2}"/>
              </a:ext>
            </a:extLst>
          </p:cNvPr>
          <p:cNvSpPr/>
          <p:nvPr/>
        </p:nvSpPr>
        <p:spPr>
          <a:xfrm>
            <a:off x="7638709" y="5576240"/>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7">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15" name="TextBox 1">
            <a:extLst>
              <a:ext uri="{FF2B5EF4-FFF2-40B4-BE49-F238E27FC236}">
                <a16:creationId xmlns:a16="http://schemas.microsoft.com/office/drawing/2014/main" id="{390C05DA-AC83-F66B-0B01-E8917F26F21A}"/>
              </a:ext>
            </a:extLst>
          </p:cNvPr>
          <p:cNvSpPr txBox="1"/>
          <p:nvPr/>
        </p:nvSpPr>
        <p:spPr>
          <a:xfrm>
            <a:off x="9538047" y="3155100"/>
            <a:ext cx="3426733" cy="83099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UX/User </a:t>
            </a:r>
            <a:r>
              <a:rPr lang="en-GB" sz="2200">
                <a:solidFill>
                  <a:srgbClr val="006A94"/>
                </a:solidFill>
              </a:rPr>
              <a:t>Experience Designer</a:t>
            </a:r>
            <a:endParaRPr lang="en-US" sz="2200">
              <a:cs typeface="Calibri"/>
            </a:endParaRPr>
          </a:p>
        </p:txBody>
      </p:sp>
      <p:sp>
        <p:nvSpPr>
          <p:cNvPr id="19" name="TextBox 1">
            <a:extLst>
              <a:ext uri="{FF2B5EF4-FFF2-40B4-BE49-F238E27FC236}">
                <a16:creationId xmlns:a16="http://schemas.microsoft.com/office/drawing/2014/main" id="{0FE372ED-EEDA-43C4-F62C-149E185F9CB3}"/>
              </a:ext>
            </a:extLst>
          </p:cNvPr>
          <p:cNvSpPr txBox="1"/>
          <p:nvPr/>
        </p:nvSpPr>
        <p:spPr>
          <a:xfrm>
            <a:off x="8512498" y="6016396"/>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22" name="TextBox 1">
            <a:extLst>
              <a:ext uri="{FF2B5EF4-FFF2-40B4-BE49-F238E27FC236}">
                <a16:creationId xmlns:a16="http://schemas.microsoft.com/office/drawing/2014/main" id="{A221FC87-1DA4-DBA9-EFEB-4486CB97F23F}"/>
              </a:ext>
            </a:extLst>
          </p:cNvPr>
          <p:cNvSpPr txBox="1"/>
          <p:nvPr/>
        </p:nvSpPr>
        <p:spPr>
          <a:xfrm>
            <a:off x="9535181" y="3983442"/>
            <a:ext cx="2352567"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23" name="TextBox 1">
            <a:extLst>
              <a:ext uri="{FF2B5EF4-FFF2-40B4-BE49-F238E27FC236}">
                <a16:creationId xmlns:a16="http://schemas.microsoft.com/office/drawing/2014/main" id="{E07F1BEE-D807-B36F-6C06-92DEBBFDBA37}"/>
              </a:ext>
            </a:extLst>
          </p:cNvPr>
          <p:cNvSpPr txBox="1"/>
          <p:nvPr/>
        </p:nvSpPr>
        <p:spPr>
          <a:xfrm>
            <a:off x="8833340" y="1841152"/>
            <a:ext cx="1808829" cy="369332"/>
          </a:xfrm>
          <a:prstGeom prst="rect">
            <a:avLst/>
          </a:prstGeom>
          <a:noFill/>
        </p:spPr>
        <p:txBody>
          <a:bodyPr wrap="non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0">
                  <a:extLst>
                    <a:ext uri="{A12FA001-AC4F-418D-AE19-62706E023703}">
                      <ahyp:hlinkClr xmlns:ahyp="http://schemas.microsoft.com/office/drawing/2018/hyperlinkcolor" val="tx"/>
                    </a:ext>
                  </a:extLst>
                </a:hlinkClick>
              </a:rPr>
              <a:t>iCould case study</a:t>
            </a:r>
            <a:endParaRPr lang="en-US">
              <a:solidFill>
                <a:schemeClr val="tx2"/>
              </a:solidFill>
              <a:cs typeface="Calibri"/>
            </a:endParaRPr>
          </a:p>
        </p:txBody>
      </p:sp>
      <p:sp>
        <p:nvSpPr>
          <p:cNvPr id="24" name="TextBox 1">
            <a:extLst>
              <a:ext uri="{FF2B5EF4-FFF2-40B4-BE49-F238E27FC236}">
                <a16:creationId xmlns:a16="http://schemas.microsoft.com/office/drawing/2014/main" id="{002CF02D-CBF8-43A9-841F-7190A05BB2B2}"/>
              </a:ext>
            </a:extLst>
          </p:cNvPr>
          <p:cNvSpPr txBox="1"/>
          <p:nvPr/>
        </p:nvSpPr>
        <p:spPr>
          <a:xfrm>
            <a:off x="7634709" y="1063645"/>
            <a:ext cx="4203162" cy="43088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200">
                <a:solidFill>
                  <a:srgbClr val="006A94"/>
                </a:solidFill>
                <a:cs typeface="Calibri"/>
              </a:rPr>
              <a:t>Cyber Security Intelligence Officer</a:t>
            </a:r>
          </a:p>
        </p:txBody>
      </p:sp>
      <p:sp>
        <p:nvSpPr>
          <p:cNvPr id="25" name="Rectangle 24">
            <a:extLst>
              <a:ext uri="{FF2B5EF4-FFF2-40B4-BE49-F238E27FC236}">
                <a16:creationId xmlns:a16="http://schemas.microsoft.com/office/drawing/2014/main" id="{BF9D6B1A-2D56-2668-56F8-A73C435EA101}"/>
              </a:ext>
            </a:extLst>
          </p:cNvPr>
          <p:cNvSpPr/>
          <p:nvPr/>
        </p:nvSpPr>
        <p:spPr>
          <a:xfrm>
            <a:off x="7636976" y="1476639"/>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1">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4" name="Rectangle 3">
            <a:extLst>
              <a:ext uri="{FF2B5EF4-FFF2-40B4-BE49-F238E27FC236}">
                <a16:creationId xmlns:a16="http://schemas.microsoft.com/office/drawing/2014/main" id="{31DBAAA8-35BA-3F07-A2BE-C4C82D2835A3}"/>
              </a:ext>
            </a:extLst>
          </p:cNvPr>
          <p:cNvSpPr/>
          <p:nvPr/>
        </p:nvSpPr>
        <p:spPr>
          <a:xfrm>
            <a:off x="9333156" y="6408424"/>
            <a:ext cx="23525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
        <p:nvSpPr>
          <p:cNvPr id="8" name="TextBox 7">
            <a:extLst>
              <a:ext uri="{FF2B5EF4-FFF2-40B4-BE49-F238E27FC236}">
                <a16:creationId xmlns:a16="http://schemas.microsoft.com/office/drawing/2014/main" id="{2C3CCB2E-3658-377E-3EB6-483FFCAA2D0E}"/>
              </a:ext>
            </a:extLst>
          </p:cNvPr>
          <p:cNvSpPr txBox="1"/>
          <p:nvPr/>
        </p:nvSpPr>
        <p:spPr>
          <a:xfrm>
            <a:off x="157239" y="1895872"/>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4" name="TextBox 13">
            <a:extLst>
              <a:ext uri="{FF2B5EF4-FFF2-40B4-BE49-F238E27FC236}">
                <a16:creationId xmlns:a16="http://schemas.microsoft.com/office/drawing/2014/main" id="{D32C40E7-1862-A1DA-E4AD-1C83DCB2BD03}"/>
              </a:ext>
            </a:extLst>
          </p:cNvPr>
          <p:cNvSpPr txBox="1"/>
          <p:nvPr/>
        </p:nvSpPr>
        <p:spPr>
          <a:xfrm>
            <a:off x="157238" y="3335721"/>
            <a:ext cx="3123183" cy="1631216"/>
          </a:xfrm>
          <a:prstGeom prst="rect">
            <a:avLst/>
          </a:prstGeom>
          <a:noFill/>
        </p:spPr>
        <p:txBody>
          <a:bodyPr wrap="square" lIns="91440" tIns="45720" rIns="91440" bIns="45720" rtlCol="0" anchor="t">
            <a:spAutoFit/>
          </a:bodyPr>
          <a:lstStyle/>
          <a:p>
            <a:r>
              <a:rPr lang="en-GB" sz="2500" b="1">
                <a:solidFill>
                  <a:srgbClr val="006A94"/>
                </a:solidFill>
              </a:rPr>
              <a:t>Here are some example roles and careers linked to</a:t>
            </a:r>
            <a:r>
              <a:rPr lang="en-GB" sz="2500" b="1">
                <a:solidFill>
                  <a:srgbClr val="525E93"/>
                </a:solidFill>
              </a:rPr>
              <a:t> </a:t>
            </a:r>
            <a:r>
              <a:rPr lang="en-GB" sz="2500" b="1" u="sng">
                <a:solidFill>
                  <a:schemeClr val="tx2"/>
                </a:solidFill>
                <a:hlinkClick r:id="rId13">
                  <a:extLst>
                    <a:ext uri="{A12FA001-AC4F-418D-AE19-62706E023703}">
                      <ahyp:hlinkClr xmlns:ahyp="http://schemas.microsoft.com/office/drawing/2018/hyperlinkcolor" val="tx"/>
                    </a:ext>
                  </a:extLst>
                </a:hlinkClick>
              </a:rPr>
              <a:t>Computing and IT</a:t>
            </a:r>
            <a:endParaRPr lang="en-GB" sz="2500" b="1" u="sng">
              <a:solidFill>
                <a:schemeClr val="tx2"/>
              </a:solidFill>
              <a:cs typeface="Calibri"/>
            </a:endParaRPr>
          </a:p>
        </p:txBody>
      </p:sp>
    </p:spTree>
    <p:extLst>
      <p:ext uri="{BB962C8B-B14F-4D97-AF65-F5344CB8AC3E}">
        <p14:creationId xmlns:p14="http://schemas.microsoft.com/office/powerpoint/2010/main" val="1786301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6" cy="3022600"/>
        </p:xfrm>
        <a:graphic>
          <a:graphicData uri="http://schemas.openxmlformats.org/drawingml/2006/table">
            <a:tbl>
              <a:tblPr firstRow="1" bandRow="1">
                <a:tableStyleId>{5C22544A-7EE6-4342-B048-85BDC9FD1C3A}</a:tableStyleId>
              </a:tblPr>
              <a:tblGrid>
                <a:gridCol w="874211">
                  <a:extLst>
                    <a:ext uri="{9D8B030D-6E8A-4147-A177-3AD203B41FA5}">
                      <a16:colId xmlns:a16="http://schemas.microsoft.com/office/drawing/2014/main" val="166631604"/>
                    </a:ext>
                  </a:extLst>
                </a:gridCol>
                <a:gridCol w="715218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Problem Solving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explore complex problems by identifying when there are no simple technical solutions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building my understanding through research</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t>
                      </a:r>
                      <a:r>
                        <a:rPr lang="en-GB" sz="1400" b="0" i="0" u="none" strike="noStrike" kern="1200" noProof="0">
                          <a:solidFill>
                            <a:schemeClr val="tx2"/>
                          </a:solidFill>
                          <a:effectLst/>
                          <a:latin typeface="Calibri"/>
                        </a:rPr>
                        <a:t>explore complex problems by analysing the causes and effects</a:t>
                      </a:r>
                      <a:endParaRPr lang="en-GB" b="0" i="0" u="none" strike="noStrike" noProof="0">
                        <a:solidFill>
                          <a:schemeClr val="tx2"/>
                        </a:solidFill>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create solutions for complex problems by generating a range of options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solutions for complex problems by evaluating the positive and negative effects of a range </a:t>
                      </a:r>
                      <a:endParaRPr lang="en-GB" sz="1400" b="0" i="0" u="none" strike="noStrike" kern="1200" noProof="0">
                        <a:effectLst/>
                        <a:latin typeface="Calibri"/>
                      </a:endParaRPr>
                    </a:p>
                    <a:p>
                      <a:pPr marL="0" marR="0" lvl="0" indent="0" algn="l">
                        <a:spcBef>
                          <a:spcPts val="0"/>
                        </a:spcBef>
                        <a:spcAft>
                          <a:spcPts val="0"/>
                        </a:spcAft>
                        <a:buNone/>
                      </a:pPr>
                      <a:r>
                        <a:rPr lang="en-GB" sz="1400" b="0" i="0" u="none" strike="noStrike" kern="1200" noProof="0">
                          <a:solidFill>
                            <a:schemeClr val="tx2"/>
                          </a:solidFill>
                          <a:effectLst/>
                          <a:latin typeface="Calibri"/>
                        </a:rPr>
                        <a:t>  of options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I analyse complex problems by logical reasoning</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I analyse complex problems by creating and testing hypotheses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0" descr="A picture containing icon&#10;&#10;Description automatically generated">
            <a:extLst>
              <a:ext uri="{FF2B5EF4-FFF2-40B4-BE49-F238E27FC236}">
                <a16:creationId xmlns:a16="http://schemas.microsoft.com/office/drawing/2014/main" id="{7B193EC1-8998-AB8C-0C17-D55231F27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984" y="3064128"/>
            <a:ext cx="1485273" cy="1527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A picture containing text, sign&#10;&#10;Description automatically generated">
            <a:extLst>
              <a:ext uri="{FF2B5EF4-FFF2-40B4-BE49-F238E27FC236}">
                <a16:creationId xmlns:a16="http://schemas.microsoft.com/office/drawing/2014/main" id="{9B5AF4DD-74E6-5902-52A6-3DA4190D39A0}"/>
              </a:ext>
            </a:extLst>
          </p:cNvPr>
          <p:cNvPicPr>
            <a:picLocks noChangeAspect="1"/>
          </p:cNvPicPr>
          <p:nvPr/>
        </p:nvPicPr>
        <p:blipFill>
          <a:blip r:embed="rId4"/>
          <a:stretch>
            <a:fillRect/>
          </a:stretch>
        </p:blipFill>
        <p:spPr>
          <a:xfrm>
            <a:off x="7900866" y="322929"/>
            <a:ext cx="2150416" cy="628308"/>
          </a:xfrm>
          <a:prstGeom prst="rect">
            <a:avLst/>
          </a:prstGeom>
        </p:spPr>
      </p:pic>
      <p:sp>
        <p:nvSpPr>
          <p:cNvPr id="8" name="TextBox 7">
            <a:extLst>
              <a:ext uri="{FF2B5EF4-FFF2-40B4-BE49-F238E27FC236}">
                <a16:creationId xmlns:a16="http://schemas.microsoft.com/office/drawing/2014/main" id="{A5607090-E673-A629-2E51-D099CB8F3B98}"/>
              </a:ext>
            </a:extLst>
          </p:cNvPr>
          <p:cNvSpPr txBox="1"/>
          <p:nvPr/>
        </p:nvSpPr>
        <p:spPr>
          <a:xfrm>
            <a:off x="84424" y="1657412"/>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0816D9CD-02DA-10BE-664D-7526351F7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67" y="1655502"/>
            <a:ext cx="711706" cy="711706"/>
          </a:xfrm>
          <a:prstGeom prst="rect">
            <a:avLst/>
          </a:prstGeom>
        </p:spPr>
      </p:pic>
    </p:spTree>
    <p:extLst>
      <p:ext uri="{BB962C8B-B14F-4D97-AF65-F5344CB8AC3E}">
        <p14:creationId xmlns:p14="http://schemas.microsoft.com/office/powerpoint/2010/main" val="2008991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303694" y="544524"/>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Homework</a:t>
            </a:r>
            <a:endParaRPr lang="en-GB" sz="3600" b="1">
              <a:solidFill>
                <a:schemeClr val="tx2"/>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3219B92-DD2D-72E4-FBCC-81B5A71ADEC4}"/>
              </a:ext>
            </a:extLst>
          </p:cNvPr>
          <p:cNvSpPr txBox="1"/>
          <p:nvPr/>
        </p:nvSpPr>
        <p:spPr>
          <a:xfrm>
            <a:off x="9188951" y="2930713"/>
            <a:ext cx="2698738" cy="1938992"/>
          </a:xfrm>
          <a:prstGeom prst="rect">
            <a:avLst/>
          </a:prstGeom>
          <a:noFill/>
          <a:ln>
            <a:noFill/>
          </a:ln>
          <a:effectLst/>
        </p:spPr>
        <p:txBody>
          <a:bodyPr wrap="square" lIns="91440" tIns="45720" rIns="91440" bIns="45720" rtlCol="0" anchor="t">
            <a:spAutoFit/>
          </a:bodyPr>
          <a:lstStyle/>
          <a:p>
            <a:pPr algn="ctr"/>
            <a:r>
              <a:rPr lang="en-GB" sz="2400" b="1">
                <a:solidFill>
                  <a:srgbClr val="006A94"/>
                </a:solidFill>
              </a:rPr>
              <a:t>Use the National Careers Service Explore careers tool to research for this homework</a:t>
            </a:r>
            <a:endParaRPr lang="en-GB" sz="2400" b="1">
              <a:solidFill>
                <a:srgbClr val="006A94"/>
              </a:solidFill>
              <a:cs typeface="Calibri"/>
            </a:endParaRPr>
          </a:p>
        </p:txBody>
      </p:sp>
      <p:pic>
        <p:nvPicPr>
          <p:cNvPr id="21" name="Picture 23" descr="Graphical user interface, application, PowerPoint&#10;&#10;Description automatically generated">
            <a:extLst>
              <a:ext uri="{FF2B5EF4-FFF2-40B4-BE49-F238E27FC236}">
                <a16:creationId xmlns:a16="http://schemas.microsoft.com/office/drawing/2014/main" id="{6BF72165-AD49-9C7A-7734-87711051AD9E}"/>
              </a:ext>
            </a:extLst>
          </p:cNvPr>
          <p:cNvPicPr>
            <a:picLocks noChangeAspect="1"/>
          </p:cNvPicPr>
          <p:nvPr/>
        </p:nvPicPr>
        <p:blipFill rotWithShape="1">
          <a:blip r:embed="rId3"/>
          <a:srcRect l="7199" t="35484" r="68717" b="39794"/>
          <a:stretch/>
        </p:blipFill>
        <p:spPr>
          <a:xfrm>
            <a:off x="9195760" y="1556226"/>
            <a:ext cx="2644708" cy="774212"/>
          </a:xfrm>
          <a:prstGeom prst="rect">
            <a:avLst/>
          </a:prstGeom>
          <a:ln>
            <a:noFill/>
          </a:ln>
          <a:effectLst>
            <a:outerShdw blurRad="190500" algn="tl" rotWithShape="0">
              <a:srgbClr val="000000">
                <a:alpha val="70000"/>
              </a:srgbClr>
            </a:outerShdw>
          </a:effectLst>
        </p:spPr>
      </p:pic>
      <p:sp>
        <p:nvSpPr>
          <p:cNvPr id="25" name="Google Shape;79;p13">
            <a:extLst>
              <a:ext uri="{FF2B5EF4-FFF2-40B4-BE49-F238E27FC236}">
                <a16:creationId xmlns:a16="http://schemas.microsoft.com/office/drawing/2014/main" id="{2BB91433-530D-C0DF-8D02-182A4A107FE7}"/>
              </a:ext>
            </a:extLst>
          </p:cNvPr>
          <p:cNvSpPr/>
          <p:nvPr/>
        </p:nvSpPr>
        <p:spPr>
          <a:xfrm>
            <a:off x="9906099" y="5478086"/>
            <a:ext cx="1284036" cy="430883"/>
          </a:xfrm>
          <a:prstGeom prst="roundRect">
            <a:avLst/>
          </a:prstGeom>
          <a:solidFill>
            <a:schemeClr val="lt1"/>
          </a:solidFill>
          <a:ln>
            <a:noFill/>
          </a:ln>
          <a:effectLst/>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b="1">
                <a:solidFill>
                  <a:schemeClr val="lt2"/>
                </a:solidFill>
                <a:cs typeface="Calibri"/>
                <a:hlinkClick r:id="rId4">
                  <a:extLst>
                    <a:ext uri="{A12FA001-AC4F-418D-AE19-62706E023703}">
                      <ahyp:hlinkClr xmlns:ahyp="http://schemas.microsoft.com/office/drawing/2018/hyperlinkcolor" val="tx"/>
                    </a:ext>
                  </a:extLst>
                </a:hlinkClick>
              </a:rPr>
              <a:t>Explore here</a:t>
            </a:r>
            <a:endParaRPr lang="en-GB" sz="1200" b="1">
              <a:solidFill>
                <a:schemeClr val="lt2"/>
              </a:solidFill>
              <a:cs typeface="Calibri"/>
            </a:endParaRPr>
          </a:p>
        </p:txBody>
      </p:sp>
      <p:pic>
        <p:nvPicPr>
          <p:cNvPr id="3" name="Picture 3" descr="Graphical user interface, text, application&#10;&#10;Description automatically generated">
            <a:extLst>
              <a:ext uri="{FF2B5EF4-FFF2-40B4-BE49-F238E27FC236}">
                <a16:creationId xmlns:a16="http://schemas.microsoft.com/office/drawing/2014/main" id="{BF7831AB-CA28-CC82-1C29-474F1A29A7EB}"/>
              </a:ext>
            </a:extLst>
          </p:cNvPr>
          <p:cNvPicPr>
            <a:picLocks noChangeAspect="1"/>
          </p:cNvPicPr>
          <p:nvPr/>
        </p:nvPicPr>
        <p:blipFill rotWithShape="1">
          <a:blip r:embed="rId5"/>
          <a:srcRect l="66640" t="12383" r="17152" b="5787"/>
          <a:stretch/>
        </p:blipFill>
        <p:spPr>
          <a:xfrm>
            <a:off x="228530" y="1639733"/>
            <a:ext cx="3463889" cy="4891891"/>
          </a:xfrm>
          <a:prstGeom prst="rect">
            <a:avLst/>
          </a:prstGeom>
          <a:ln>
            <a:noFill/>
          </a:ln>
          <a:effectLst>
            <a:outerShdw blurRad="190500" algn="tl" rotWithShape="0">
              <a:srgbClr val="000000">
                <a:alpha val="70000"/>
              </a:srgbClr>
            </a:outerShdw>
          </a:effectLst>
        </p:spPr>
      </p:pic>
      <p:pic>
        <p:nvPicPr>
          <p:cNvPr id="4" name="Picture 4" descr="Graphical user interface, text, application&#10;&#10;Description automatically generated">
            <a:extLst>
              <a:ext uri="{FF2B5EF4-FFF2-40B4-BE49-F238E27FC236}">
                <a16:creationId xmlns:a16="http://schemas.microsoft.com/office/drawing/2014/main" id="{EB877A65-C176-BCA7-DDD4-747A7F571CB8}"/>
              </a:ext>
            </a:extLst>
          </p:cNvPr>
          <p:cNvPicPr>
            <a:picLocks noChangeAspect="1"/>
          </p:cNvPicPr>
          <p:nvPr/>
        </p:nvPicPr>
        <p:blipFill rotWithShape="1">
          <a:blip r:embed="rId6"/>
          <a:srcRect l="66786" t="13970" r="17042" b="12684"/>
          <a:stretch/>
        </p:blipFill>
        <p:spPr>
          <a:xfrm>
            <a:off x="4537379" y="1603616"/>
            <a:ext cx="3818996" cy="485319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51867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r="3192" b="65570"/>
          <a:stretch/>
        </p:blipFill>
        <p:spPr>
          <a:xfrm>
            <a:off x="0" y="4347739"/>
            <a:ext cx="12192000"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C17F09-674D-D505-FA68-8BB5E3A29CBD}"/>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2621"/>
          <a:stretch/>
        </p:blipFill>
        <p:spPr>
          <a:xfrm>
            <a:off x="3525501" y="4560769"/>
            <a:ext cx="2799431" cy="2297232"/>
          </a:xfrm>
          <a:prstGeom prst="rect">
            <a:avLst/>
          </a:prstGeom>
        </p:spPr>
      </p:pic>
      <p:pic>
        <p:nvPicPr>
          <p:cNvPr id="27" name="Picture 26">
            <a:extLst>
              <a:ext uri="{FF2B5EF4-FFF2-40B4-BE49-F238E27FC236}">
                <a16:creationId xmlns:a16="http://schemas.microsoft.com/office/drawing/2014/main" id="{E3C562F3-4BF5-2CB1-E82E-7B128220F03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827"/>
          <a:stretch/>
        </p:blipFill>
        <p:spPr>
          <a:xfrm>
            <a:off x="4810240" y="0"/>
            <a:ext cx="2799431" cy="1950023"/>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157239" y="1895872"/>
            <a:ext cx="2995863"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4">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4489" y="1200139"/>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8406" y="2840865"/>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5">
            <a:extLst>
              <a:ext uri="{28A0092B-C50C-407E-A947-70E740481C1C}">
                <a14:useLocalDpi xmlns:a14="http://schemas.microsoft.com/office/drawing/2010/main" val="0"/>
              </a:ext>
            </a:extLst>
          </a:blip>
          <a:srcRect l="16635" r="16635"/>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6">
            <a:extLst>
              <a:ext uri="{28A0092B-C50C-407E-A947-70E740481C1C}">
                <a14:useLocalDpi xmlns:a14="http://schemas.microsoft.com/office/drawing/2010/main" val="0"/>
              </a:ext>
            </a:extLst>
          </a:blip>
          <a:srcRect l="16567" r="16567"/>
          <a:stretch/>
        </p:blipFill>
        <p:spPr>
          <a:xfrm>
            <a:off x="3983485" y="2188236"/>
            <a:ext cx="2494167" cy="2489830"/>
          </a:xfrm>
          <a:prstGeom prst="ellipse">
            <a:avLst/>
          </a:prstGeom>
        </p:spPr>
      </p:pic>
      <p:sp>
        <p:nvSpPr>
          <p:cNvPr id="8" name="TextBox 1">
            <a:extLst>
              <a:ext uri="{FF2B5EF4-FFF2-40B4-BE49-F238E27FC236}">
                <a16:creationId xmlns:a16="http://schemas.microsoft.com/office/drawing/2014/main" id="{94663C8A-39B5-3B3A-C66A-BC1D5453B3AF}"/>
              </a:ext>
            </a:extLst>
          </p:cNvPr>
          <p:cNvSpPr txBox="1"/>
          <p:nvPr/>
        </p:nvSpPr>
        <p:spPr>
          <a:xfrm>
            <a:off x="9350639" y="5029266"/>
            <a:ext cx="3509972" cy="830997"/>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Systems Analyst/ </a:t>
            </a:r>
            <a:endParaRPr lang="en-US">
              <a:solidFill>
                <a:srgbClr val="05A8A7"/>
              </a:solidFill>
            </a:endParaRPr>
          </a:p>
          <a:p>
            <a:r>
              <a:rPr lang="en-GB" sz="2400">
                <a:solidFill>
                  <a:srgbClr val="006A94"/>
                </a:solidFill>
              </a:rPr>
              <a:t>Engineer</a:t>
            </a:r>
            <a:endParaRPr lang="en-US">
              <a:cs typeface="Calibri"/>
            </a:endParaRPr>
          </a:p>
        </p:txBody>
      </p:sp>
      <p:sp>
        <p:nvSpPr>
          <p:cNvPr id="10" name="Rectangle 9">
            <a:extLst>
              <a:ext uri="{FF2B5EF4-FFF2-40B4-BE49-F238E27FC236}">
                <a16:creationId xmlns:a16="http://schemas.microsoft.com/office/drawing/2014/main" id="{E4385EE0-EF97-CFFC-0B39-7C0630C6ABB9}"/>
              </a:ext>
            </a:extLst>
          </p:cNvPr>
          <p:cNvSpPr/>
          <p:nvPr/>
        </p:nvSpPr>
        <p:spPr>
          <a:xfrm>
            <a:off x="9350009" y="5803378"/>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7">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sp>
        <p:nvSpPr>
          <p:cNvPr id="12" name="Rectangle 11">
            <a:extLst>
              <a:ext uri="{FF2B5EF4-FFF2-40B4-BE49-F238E27FC236}">
                <a16:creationId xmlns:a16="http://schemas.microsoft.com/office/drawing/2014/main" id="{1151A789-1E99-6D08-C4F0-88E950B2E319}"/>
              </a:ext>
            </a:extLst>
          </p:cNvPr>
          <p:cNvSpPr/>
          <p:nvPr/>
        </p:nvSpPr>
        <p:spPr>
          <a:xfrm>
            <a:off x="8561248" y="3844856"/>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8"/>
              </a:rPr>
              <a:t>BBC Bitesize case study</a:t>
            </a:r>
            <a:endParaRPr lang="en-US">
              <a:solidFill>
                <a:schemeClr val="tx2"/>
              </a:solidFill>
              <a:cs typeface="Calibri"/>
              <a:hlinkClick r:id="rId8"/>
            </a:endParaRPr>
          </a:p>
        </p:txBody>
      </p:sp>
      <p:sp>
        <p:nvSpPr>
          <p:cNvPr id="13" name="TextBox 1">
            <a:extLst>
              <a:ext uri="{FF2B5EF4-FFF2-40B4-BE49-F238E27FC236}">
                <a16:creationId xmlns:a16="http://schemas.microsoft.com/office/drawing/2014/main" id="{1647370F-CEA3-3EAB-63F5-F89B95B2FA27}"/>
              </a:ext>
            </a:extLst>
          </p:cNvPr>
          <p:cNvSpPr txBox="1"/>
          <p:nvPr/>
        </p:nvSpPr>
        <p:spPr>
          <a:xfrm>
            <a:off x="7310506" y="2952799"/>
            <a:ext cx="3952580"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Computer Games Developer</a:t>
            </a:r>
            <a:endParaRPr lang="en-US"/>
          </a:p>
        </p:txBody>
      </p:sp>
      <p:sp>
        <p:nvSpPr>
          <p:cNvPr id="14" name="Rectangle 13">
            <a:extLst>
              <a:ext uri="{FF2B5EF4-FFF2-40B4-BE49-F238E27FC236}">
                <a16:creationId xmlns:a16="http://schemas.microsoft.com/office/drawing/2014/main" id="{1421CFAB-853C-0945-7D11-AF817290E1D7}"/>
              </a:ext>
            </a:extLst>
          </p:cNvPr>
          <p:cNvSpPr/>
          <p:nvPr/>
        </p:nvSpPr>
        <p:spPr>
          <a:xfrm>
            <a:off x="7314325" y="3407340"/>
            <a:ext cx="2747142"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9">
                  <a:extLst>
                    <a:ext uri="{A12FA001-AC4F-418D-AE19-62706E023703}">
                      <ahyp:hlinkClr xmlns:ahyp="http://schemas.microsoft.com/office/drawing/2018/hyperlinkcolor" val="tx"/>
                    </a:ext>
                  </a:extLst>
                </a:hlinkClick>
              </a:rPr>
              <a:t>BBC Bitesize case study</a:t>
            </a:r>
            <a:endParaRPr lang="en-GB">
              <a:solidFill>
                <a:schemeClr val="tx2"/>
              </a:solidFill>
              <a:cs typeface="Calibri"/>
            </a:endParaRPr>
          </a:p>
        </p:txBody>
      </p:sp>
      <p:sp>
        <p:nvSpPr>
          <p:cNvPr id="15" name="TextBox 1">
            <a:extLst>
              <a:ext uri="{FF2B5EF4-FFF2-40B4-BE49-F238E27FC236}">
                <a16:creationId xmlns:a16="http://schemas.microsoft.com/office/drawing/2014/main" id="{A1D283D6-8C44-F034-A7E8-043A11AE5EC4}"/>
              </a:ext>
            </a:extLst>
          </p:cNvPr>
          <p:cNvSpPr txBox="1"/>
          <p:nvPr/>
        </p:nvSpPr>
        <p:spPr>
          <a:xfrm>
            <a:off x="9294171" y="1311334"/>
            <a:ext cx="3608175" cy="461665"/>
          </a:xfrm>
          <a:prstGeom prst="rect">
            <a:avLst/>
          </a:prstGeom>
          <a:noFill/>
        </p:spPr>
        <p:txBody>
          <a:bodyPr wrap="square" lIns="91440" tIns="45720" rIns="91440" bIns="45720" rtlCol="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400">
                <a:solidFill>
                  <a:srgbClr val="006A94"/>
                </a:solidFill>
              </a:rPr>
              <a:t>Youtuber/Vlogger</a:t>
            </a:r>
            <a:endParaRPr lang="en-US"/>
          </a:p>
        </p:txBody>
      </p:sp>
      <p:sp>
        <p:nvSpPr>
          <p:cNvPr id="16" name="Rectangle 15">
            <a:extLst>
              <a:ext uri="{FF2B5EF4-FFF2-40B4-BE49-F238E27FC236}">
                <a16:creationId xmlns:a16="http://schemas.microsoft.com/office/drawing/2014/main" id="{45F95103-6D2A-4CFE-5C85-5A5ABFA83F8A}"/>
              </a:ext>
            </a:extLst>
          </p:cNvPr>
          <p:cNvSpPr/>
          <p:nvPr/>
        </p:nvSpPr>
        <p:spPr>
          <a:xfrm>
            <a:off x="9351321" y="1730784"/>
            <a:ext cx="24054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r>
              <a:rPr lang="en-GB">
                <a:solidFill>
                  <a:schemeClr val="tx2"/>
                </a:solidFill>
              </a:rPr>
              <a:t> </a:t>
            </a:r>
            <a:endParaRPr lang="en-US">
              <a:solidFill>
                <a:schemeClr val="tx2"/>
              </a:solidFill>
              <a:cs typeface="Calibri"/>
            </a:endParaRPr>
          </a:p>
        </p:txBody>
      </p:sp>
      <p:sp>
        <p:nvSpPr>
          <p:cNvPr id="4" name="TextBox 3">
            <a:extLst>
              <a:ext uri="{FF2B5EF4-FFF2-40B4-BE49-F238E27FC236}">
                <a16:creationId xmlns:a16="http://schemas.microsoft.com/office/drawing/2014/main" id="{8531A438-93E3-3932-C5F4-771E24FC8361}"/>
              </a:ext>
            </a:extLst>
          </p:cNvPr>
          <p:cNvSpPr txBox="1"/>
          <p:nvPr/>
        </p:nvSpPr>
        <p:spPr>
          <a:xfrm>
            <a:off x="157238" y="3335721"/>
            <a:ext cx="3123183" cy="1631216"/>
          </a:xfrm>
          <a:prstGeom prst="rect">
            <a:avLst/>
          </a:prstGeom>
          <a:noFill/>
        </p:spPr>
        <p:txBody>
          <a:bodyPr wrap="square" lIns="91440" tIns="45720" rIns="91440" bIns="45720" rtlCol="0" anchor="t">
            <a:spAutoFit/>
          </a:bodyPr>
          <a:lstStyle/>
          <a:p>
            <a:r>
              <a:rPr lang="en-GB" sz="2500" b="1">
                <a:solidFill>
                  <a:srgbClr val="006A94"/>
                </a:solidFill>
              </a:rPr>
              <a:t>Here are some example roles and careers linked to</a:t>
            </a:r>
            <a:r>
              <a:rPr lang="en-GB" sz="2500" b="1">
                <a:solidFill>
                  <a:srgbClr val="525E93"/>
                </a:solidFill>
              </a:rPr>
              <a:t> </a:t>
            </a:r>
            <a:r>
              <a:rPr lang="en-GB" sz="2500" b="1" u="sng">
                <a:solidFill>
                  <a:schemeClr val="tx2"/>
                </a:solidFill>
                <a:hlinkClick r:id="rId11">
                  <a:extLst>
                    <a:ext uri="{A12FA001-AC4F-418D-AE19-62706E023703}">
                      <ahyp:hlinkClr xmlns:ahyp="http://schemas.microsoft.com/office/drawing/2018/hyperlinkcolor" val="tx"/>
                    </a:ext>
                  </a:extLst>
                </a:hlinkClick>
              </a:rPr>
              <a:t>Computing and IT</a:t>
            </a:r>
            <a:endParaRPr lang="en-GB" sz="2500" b="1" u="sng">
              <a:solidFill>
                <a:schemeClr val="tx2"/>
              </a:solidFill>
              <a:cs typeface="Calibri"/>
            </a:endParaRPr>
          </a:p>
        </p:txBody>
      </p:sp>
      <p:sp>
        <p:nvSpPr>
          <p:cNvPr id="7" name="Rectangle 6">
            <a:extLst>
              <a:ext uri="{FF2B5EF4-FFF2-40B4-BE49-F238E27FC236}">
                <a16:creationId xmlns:a16="http://schemas.microsoft.com/office/drawing/2014/main" id="{D84F9D36-8A9B-08E8-05A5-875C0B22AB3A}"/>
              </a:ext>
            </a:extLst>
          </p:cNvPr>
          <p:cNvSpPr/>
          <p:nvPr/>
        </p:nvSpPr>
        <p:spPr>
          <a:xfrm>
            <a:off x="9779945" y="2130834"/>
            <a:ext cx="2405467" cy="369332"/>
          </a:xfrm>
          <a:prstGeom prst="rect">
            <a:avLst/>
          </a:prstGeom>
        </p:spPr>
        <p:txBody>
          <a:bodyPr wrap="non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r>
              <a:rPr lang="en-GB">
                <a:solidFill>
                  <a:schemeClr val="tx2"/>
                </a:solidFill>
              </a:rPr>
              <a:t> </a:t>
            </a:r>
            <a:endParaRPr lang="en-US">
              <a:solidFill>
                <a:schemeClr val="tx2"/>
              </a:solidFill>
              <a:cs typeface="Calibri"/>
            </a:endParaRPr>
          </a:p>
        </p:txBody>
      </p:sp>
      <p:sp>
        <p:nvSpPr>
          <p:cNvPr id="17" name="Rectangle 16">
            <a:extLst>
              <a:ext uri="{FF2B5EF4-FFF2-40B4-BE49-F238E27FC236}">
                <a16:creationId xmlns:a16="http://schemas.microsoft.com/office/drawing/2014/main" id="{3A3FD3EB-C2E4-8BF5-FE12-98444A990E6D}"/>
              </a:ext>
            </a:extLst>
          </p:cNvPr>
          <p:cNvSpPr/>
          <p:nvPr/>
        </p:nvSpPr>
        <p:spPr>
          <a:xfrm>
            <a:off x="9780448" y="4206805"/>
            <a:ext cx="2641757" cy="369332"/>
          </a:xfrm>
          <a:prstGeom prst="rect">
            <a:avLst/>
          </a:prstGeom>
        </p:spPr>
        <p:txBody>
          <a:bodyPr wrap="square" lIns="91440" tIns="45720" rIns="91440" bIns="45720" anchor="t">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endParaRPr lang="en-US">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02841"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006A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521213" y="3621759"/>
            <a:ext cx="3232309" cy="2708434"/>
          </a:xfrm>
          <a:prstGeom prst="rect">
            <a:avLst/>
          </a:prstGeom>
          <a:solidFill>
            <a:srgbClr val="006A94"/>
          </a:solidFill>
        </p:spPr>
        <p:txBody>
          <a:bodyPr wrap="square" lIns="91440" tIns="45720" rIns="91440" bIns="45720" anchor="t">
            <a:spAutoFit/>
          </a:bodyPr>
          <a:lstStyle/>
          <a:p>
            <a:r>
              <a:rPr lang="en-GB" b="1">
                <a:solidFill>
                  <a:schemeClr val="bg2"/>
                </a:solidFill>
              </a:rPr>
              <a:t>Includes:</a:t>
            </a:r>
            <a:endParaRPr lang="en-GB" b="1">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0763" y="2417085"/>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89606" y="3733649"/>
            <a:ext cx="3404687"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Cyber Security Intelligence Officer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6">
                  <a:extLst>
                    <a:ext uri="{A12FA001-AC4F-418D-AE19-62706E023703}">
                      <ahyp:hlinkClr xmlns:ahyp="http://schemas.microsoft.com/office/drawing/2018/hyperlinkcolor" val="tx"/>
                    </a:ext>
                  </a:extLst>
                </a:hlinkClick>
              </a:rPr>
              <a:t>UX User Experience Designer</a:t>
            </a:r>
            <a:endParaRPr lang="en-GB">
              <a:solidFill>
                <a:schemeClr val="bg2"/>
              </a:solidFill>
              <a:cs typeface="Calibri"/>
            </a:endParaRPr>
          </a:p>
          <a:p>
            <a:r>
              <a:rPr lang="en-GB">
                <a:solidFill>
                  <a:schemeClr val="bg2"/>
                </a:solidFill>
                <a:hlinkClick r:id="rId7">
                  <a:extLst>
                    <a:ext uri="{A12FA001-AC4F-418D-AE19-62706E023703}">
                      <ahyp:hlinkClr xmlns:ahyp="http://schemas.microsoft.com/office/drawing/2018/hyperlinkcolor" val="tx"/>
                    </a:ext>
                  </a:extLst>
                </a:hlinkClick>
              </a:rPr>
              <a:t>Software/Web Developer</a:t>
            </a:r>
            <a:endParaRPr lang="en-GB">
              <a:solidFill>
                <a:schemeClr val="bg2"/>
              </a:solidFill>
              <a:cs typeface="Calibri"/>
              <a:hlinkClick r:id="rId7">
                <a:extLst>
                  <a:ext uri="{A12FA001-AC4F-418D-AE19-62706E023703}">
                    <ahyp:hlinkClr xmlns:ahyp="http://schemas.microsoft.com/office/drawing/2018/hyperlinkcolor" val="tx"/>
                  </a:ext>
                </a:extLst>
              </a:hlinkClick>
            </a:endParaRPr>
          </a:p>
          <a:p>
            <a:r>
              <a:rPr lang="en-GB">
                <a:solidFill>
                  <a:schemeClr val="bg2"/>
                </a:solidFill>
                <a:hlinkClick r:id="rId8">
                  <a:extLst>
                    <a:ext uri="{A12FA001-AC4F-418D-AE19-62706E023703}">
                      <ahyp:hlinkClr xmlns:ahyp="http://schemas.microsoft.com/office/drawing/2018/hyperlinkcolor" val="tx"/>
                    </a:ext>
                  </a:extLst>
                </a:hlinkClick>
              </a:rPr>
              <a:t>Youtuber/Vlogger</a:t>
            </a:r>
            <a:endParaRPr lang="en-GB">
              <a:solidFill>
                <a:schemeClr val="bg2"/>
              </a:solidFill>
              <a:cs typeface="Calibri"/>
            </a:endParaRPr>
          </a:p>
          <a:p>
            <a:r>
              <a:rPr lang="en-GB">
                <a:solidFill>
                  <a:schemeClr val="bg2"/>
                </a:solidFill>
                <a:hlinkClick r:id="rId9">
                  <a:extLst>
                    <a:ext uri="{A12FA001-AC4F-418D-AE19-62706E023703}">
                      <ahyp:hlinkClr xmlns:ahyp="http://schemas.microsoft.com/office/drawing/2018/hyperlinkcolor" val="tx"/>
                    </a:ext>
                  </a:extLst>
                </a:hlinkClick>
              </a:rPr>
              <a:t>Computer Games Developer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Systems Analyst/Engineer</a:t>
            </a:r>
            <a:endParaRPr lang="en-GB">
              <a:solidFill>
                <a:schemeClr val="bg2"/>
              </a:solidFill>
              <a:cs typeface="Calibri" panose="020F0502020204030204"/>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82065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Computer Science/IT?</a:t>
            </a:r>
            <a:endParaRPr lang="en-US" sz="3600">
              <a:solidFill>
                <a:schemeClr val="tx2"/>
              </a:solidFil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2750851" y="5402859"/>
            <a:ext cx="277932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13" name="Rounded Rectangle 12">
            <a:hlinkClick r:id="rId3"/>
            <a:extLst>
              <a:ext uri="{FF2B5EF4-FFF2-40B4-BE49-F238E27FC236}">
                <a16:creationId xmlns:a16="http://schemas.microsoft.com/office/drawing/2014/main" id="{61F872F5-4996-8C43-B8BF-7F2A5CE4F6BF}"/>
              </a:ext>
            </a:extLst>
          </p:cNvPr>
          <p:cNvSpPr/>
          <p:nvPr/>
        </p:nvSpPr>
        <p:spPr>
          <a:xfrm>
            <a:off x="7204291" y="5898694"/>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hlinkClick r:id="rId4">
                  <a:extLst>
                    <a:ext uri="{A12FA001-AC4F-418D-AE19-62706E023703}">
                      <ahyp:hlinkClr xmlns:ahyp="http://schemas.microsoft.com/office/drawing/2018/hyperlinkcolor" val="tx"/>
                    </a:ext>
                  </a:extLst>
                </a:hlinkClick>
              </a:rPr>
              <a:t>Work well </a:t>
            </a:r>
            <a:br>
              <a:rPr lang="en-US" sz="1500">
                <a:solidFill>
                  <a:schemeClr val="bg2"/>
                </a:solidFill>
                <a:cs typeface="Calibri"/>
                <a:hlinkClick r:id="rId4">
                  <a:extLst>
                    <a:ext uri="{A12FA001-AC4F-418D-AE19-62706E023703}">
                      <ahyp:hlinkClr xmlns:ahyp="http://schemas.microsoft.com/office/drawing/2018/hyperlinkcolor" val="tx"/>
                    </a:ext>
                  </a:extLst>
                </a:hlinkClick>
              </a:rPr>
            </a:br>
            <a:r>
              <a:rPr lang="en-US" sz="1500">
                <a:solidFill>
                  <a:schemeClr val="bg2"/>
                </a:solidFill>
                <a:cs typeface="Calibri"/>
                <a:hlinkClick r:id="rId4">
                  <a:extLst>
                    <a:ext uri="{A12FA001-AC4F-418D-AE19-62706E023703}">
                      <ahyp:hlinkClr xmlns:ahyp="http://schemas.microsoft.com/office/drawing/2018/hyperlinkcolor" val="tx"/>
                    </a:ext>
                  </a:extLst>
                </a:hlinkClick>
              </a:rPr>
              <a:t>in a team?</a:t>
            </a:r>
            <a:endParaRPr lang="en-US" sz="1500">
              <a:solidFill>
                <a:schemeClr val="bg2"/>
              </a:solidFill>
              <a:cs typeface="Calibri"/>
            </a:endParaRPr>
          </a:p>
        </p:txBody>
      </p:sp>
      <p:sp>
        <p:nvSpPr>
          <p:cNvPr id="15" name="Rounded Rectangle 14">
            <a:hlinkClick r:id="rId5"/>
            <a:extLst>
              <a:ext uri="{FF2B5EF4-FFF2-40B4-BE49-F238E27FC236}">
                <a16:creationId xmlns:a16="http://schemas.microsoft.com/office/drawing/2014/main" id="{1BE6018D-2686-3541-AF46-C1090753A159}"/>
              </a:ext>
            </a:extLst>
          </p:cNvPr>
          <p:cNvSpPr/>
          <p:nvPr/>
        </p:nvSpPr>
        <p:spPr>
          <a:xfrm>
            <a:off x="5049991"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6">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268255" y="2999793"/>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8"/>
            <a:extLst>
              <a:ext uri="{FF2B5EF4-FFF2-40B4-BE49-F238E27FC236}">
                <a16:creationId xmlns:a16="http://schemas.microsoft.com/office/drawing/2014/main" id="{13E3761F-3FB5-4C70-9039-67944E24693B}"/>
              </a:ext>
            </a:extLst>
          </p:cNvPr>
          <p:cNvSpPr/>
          <p:nvPr/>
        </p:nvSpPr>
        <p:spPr>
          <a:xfrm>
            <a:off x="9388962" y="5716000"/>
            <a:ext cx="2249474" cy="819119"/>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endParaRPr lang="en-US" sz="1500">
              <a:solidFill>
                <a:schemeClr val="bg2"/>
              </a:solidFill>
              <a:cs typeface="Calibri"/>
            </a:endParaRPr>
          </a:p>
        </p:txBody>
      </p:sp>
      <p:sp>
        <p:nvSpPr>
          <p:cNvPr id="17" name="TextBox 1">
            <a:extLst>
              <a:ext uri="{FF2B5EF4-FFF2-40B4-BE49-F238E27FC236}">
                <a16:creationId xmlns:a16="http://schemas.microsoft.com/office/drawing/2014/main" id="{97AF6534-6EFA-1787-4D29-45A658610AEF}"/>
              </a:ext>
            </a:extLst>
          </p:cNvPr>
          <p:cNvSpPr txBox="1"/>
          <p:nvPr/>
        </p:nvSpPr>
        <p:spPr>
          <a:xfrm>
            <a:off x="396486" y="3912738"/>
            <a:ext cx="638867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3600" b="1">
                <a:solidFill>
                  <a:schemeClr val="tx2"/>
                </a:solidFill>
                <a:cs typeface="Calibri"/>
              </a:rPr>
              <a:t>Why is STEM important?</a:t>
            </a:r>
            <a:endParaRPr lang="en-US" sz="1600">
              <a:solidFill>
                <a:schemeClr val="tx2"/>
              </a:solidFill>
            </a:endParaRPr>
          </a:p>
        </p:txBody>
      </p:sp>
      <p:sp>
        <p:nvSpPr>
          <p:cNvPr id="19" name="TextBox 1">
            <a:extLst>
              <a:ext uri="{FF2B5EF4-FFF2-40B4-BE49-F238E27FC236}">
                <a16:creationId xmlns:a16="http://schemas.microsoft.com/office/drawing/2014/main" id="{04AB5127-E6CA-FEC8-B0C0-E37179836590}"/>
              </a:ext>
            </a:extLst>
          </p:cNvPr>
          <p:cNvSpPr txBox="1"/>
          <p:nvPr/>
        </p:nvSpPr>
        <p:spPr>
          <a:xfrm>
            <a:off x="406011" y="4495123"/>
            <a:ext cx="11386357" cy="7848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500">
                <a:solidFill>
                  <a:schemeClr val="tx2"/>
                </a:solidFill>
                <a:cs typeface="Calibri"/>
              </a:rPr>
              <a:t>• It boosts essential skills such as problem solving and curiosity   </a:t>
            </a:r>
            <a:endParaRPr lang="en-US" sz="1500">
              <a:solidFill>
                <a:schemeClr val="tx2"/>
              </a:solidFill>
              <a:ea typeface="+mn-lt"/>
              <a:cs typeface="+mn-lt"/>
            </a:endParaRPr>
          </a:p>
          <a:p>
            <a:r>
              <a:rPr lang="en-GB" sz="1500">
                <a:solidFill>
                  <a:schemeClr val="tx2"/>
                </a:solidFill>
                <a:cs typeface="Calibri"/>
              </a:rPr>
              <a:t>• It helps you see and understand the wider world around you</a:t>
            </a:r>
            <a:endParaRPr lang="en-GB" sz="1500">
              <a:solidFill>
                <a:schemeClr val="tx2"/>
              </a:solidFill>
              <a:ea typeface="+mn-lt"/>
              <a:cs typeface="Calibri"/>
            </a:endParaRPr>
          </a:p>
          <a:p>
            <a:r>
              <a:rPr lang="en-GB" sz="1500">
                <a:solidFill>
                  <a:schemeClr val="tx2"/>
                </a:solidFill>
                <a:cs typeface="Calibri"/>
              </a:rPr>
              <a:t>• It helps young people become future entrepreneurs</a:t>
            </a:r>
          </a:p>
        </p:txBody>
      </p:sp>
      <p:sp>
        <p:nvSpPr>
          <p:cNvPr id="20" name="Rounded Rectangle 9">
            <a:hlinkClick r:id="rId9"/>
            <a:extLst>
              <a:ext uri="{FF2B5EF4-FFF2-40B4-BE49-F238E27FC236}">
                <a16:creationId xmlns:a16="http://schemas.microsoft.com/office/drawing/2014/main" id="{2B585EBD-3572-B141-B50A-698ABD103562}"/>
              </a:ext>
            </a:extLst>
          </p:cNvPr>
          <p:cNvSpPr/>
          <p:nvPr/>
        </p:nvSpPr>
        <p:spPr>
          <a:xfrm>
            <a:off x="554750" y="5901166"/>
            <a:ext cx="1860331" cy="63062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9">
                  <a:extLst>
                    <a:ext uri="{A12FA001-AC4F-418D-AE19-62706E023703}">
                      <ahyp:hlinkClr xmlns:ahyp="http://schemas.microsoft.com/office/drawing/2018/hyperlinkcolor" val="tx"/>
                    </a:ext>
                  </a:extLst>
                </a:hlinkClick>
              </a:rPr>
              <a:t>Vjendra's Story</a:t>
            </a:r>
            <a:endParaRPr lang="en-US" sz="1500">
              <a:solidFill>
                <a:schemeClr val="bg2"/>
              </a:solidFill>
              <a:cs typeface="Calibri"/>
            </a:endParaRPr>
          </a:p>
        </p:txBody>
      </p:sp>
      <p:sp>
        <p:nvSpPr>
          <p:cNvPr id="21" name="Rounded Rectangle 9">
            <a:hlinkClick r:id="rId10"/>
            <a:extLst>
              <a:ext uri="{FF2B5EF4-FFF2-40B4-BE49-F238E27FC236}">
                <a16:creationId xmlns:a16="http://schemas.microsoft.com/office/drawing/2014/main" id="{DA1B8561-A031-A728-B924-3B925B76BEEC}"/>
              </a:ext>
            </a:extLst>
          </p:cNvPr>
          <p:cNvSpPr/>
          <p:nvPr/>
        </p:nvSpPr>
        <p:spPr>
          <a:xfrm>
            <a:off x="2655693" y="5901165"/>
            <a:ext cx="1860331" cy="63062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GB"/>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500">
                <a:solidFill>
                  <a:schemeClr val="bg2"/>
                </a:solidFill>
                <a:hlinkClick r:id="rId10">
                  <a:extLst>
                    <a:ext uri="{A12FA001-AC4F-418D-AE19-62706E023703}">
                      <ahyp:hlinkClr xmlns:ahyp="http://schemas.microsoft.com/office/drawing/2018/hyperlinkcolor" val="tx"/>
                    </a:ext>
                  </a:extLst>
                </a:hlinkClick>
              </a:rPr>
              <a:t>Every Lesson </a:t>
            </a:r>
            <a:br>
              <a:rPr lang="en-US" sz="1500">
                <a:solidFill>
                  <a:schemeClr val="bg2"/>
                </a:solidFill>
                <a:hlinkClick r:id="rId10">
                  <a:extLst>
                    <a:ext uri="{A12FA001-AC4F-418D-AE19-62706E023703}">
                      <ahyp:hlinkClr xmlns:ahyp="http://schemas.microsoft.com/office/drawing/2018/hyperlinkcolor" val="tx"/>
                    </a:ext>
                  </a:extLst>
                </a:hlinkClick>
              </a:rPr>
            </a:br>
            <a:r>
              <a:rPr lang="en-US" sz="1500">
                <a:solidFill>
                  <a:schemeClr val="bg2"/>
                </a:solidFill>
                <a:hlinkClick r:id="rId10">
                  <a:extLst>
                    <a:ext uri="{A12FA001-AC4F-418D-AE19-62706E023703}">
                      <ahyp:hlinkClr xmlns:ahyp="http://schemas.microsoft.com/office/drawing/2018/hyperlinkcolor" val="tx"/>
                    </a:ext>
                  </a:extLst>
                </a:hlinkClick>
              </a:rPr>
              <a:t>Shapes a Life</a:t>
            </a:r>
            <a:endParaRPr lang="en-US" sz="1500">
              <a:solidFill>
                <a:schemeClr val="bg2"/>
              </a:solidFill>
            </a:endParaRPr>
          </a:p>
        </p:txBody>
      </p:sp>
      <p:sp>
        <p:nvSpPr>
          <p:cNvPr id="22" name="TextBox 1">
            <a:extLst>
              <a:ext uri="{FF2B5EF4-FFF2-40B4-BE49-F238E27FC236}">
                <a16:creationId xmlns:a16="http://schemas.microsoft.com/office/drawing/2014/main" id="{1F7A33B7-7C0F-A163-1EF4-9F9C61BDE5E6}"/>
              </a:ext>
            </a:extLst>
          </p:cNvPr>
          <p:cNvSpPr txBox="1"/>
          <p:nvPr/>
        </p:nvSpPr>
        <p:spPr>
          <a:xfrm>
            <a:off x="474488" y="5404118"/>
            <a:ext cx="1943126"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solidFill>
                  <a:schemeClr val="tx2"/>
                </a:solidFill>
                <a:cs typeface="Arial"/>
              </a:rPr>
              <a:t>Explore teaching</a:t>
            </a:r>
            <a:endParaRPr lang="en-US" sz="2000" b="1">
              <a:solidFill>
                <a:schemeClr val="tx2"/>
              </a:solidFill>
              <a:cs typeface="Calibri"/>
            </a:endParaRPr>
          </a:p>
        </p:txBody>
      </p:sp>
    </p:spTree>
    <p:extLst>
      <p:ext uri="{BB962C8B-B14F-4D97-AF65-F5344CB8AC3E}">
        <p14:creationId xmlns:p14="http://schemas.microsoft.com/office/powerpoint/2010/main" val="824770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707886"/>
          </a:xfrm>
          <a:prstGeom prst="rect">
            <a:avLst/>
          </a:prstGeom>
        </p:spPr>
        <p:txBody>
          <a:bodyPr wrap="square" lIns="91440" tIns="45720" rIns="91440" bIns="45720" anchor="t">
            <a:spAutoFit/>
          </a:bodyPr>
          <a:lstStyle/>
          <a:p>
            <a:r>
              <a:rPr lang="en-GB" sz="10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553998"/>
          </a:xfrm>
          <a:prstGeom prst="rect">
            <a:avLst/>
          </a:prstGeom>
        </p:spPr>
        <p:txBody>
          <a:bodyPr wrap="square">
            <a:spAutoFit/>
          </a:bodyPr>
          <a:lstStyle/>
          <a:p>
            <a:r>
              <a:rPr lang="en-GB" sz="10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553998"/>
          </a:xfrm>
          <a:prstGeom prst="rect">
            <a:avLst/>
          </a:prstGeom>
        </p:spPr>
        <p:txBody>
          <a:bodyPr wrap="square">
            <a:spAutoFit/>
          </a:bodyPr>
          <a:lstStyle/>
          <a:p>
            <a:r>
              <a:rPr lang="en-GB" sz="10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64CE8E96-6B0B-5531-544E-62F4AD9FD2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155893" y="490685"/>
            <a:ext cx="525421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an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Computer Science/IT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72743" y="488536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D1E94C-6654-0EF0-35AC-EF3E7BFB26F7}"/>
              </a:ext>
            </a:extLst>
          </p:cNvPr>
          <p:cNvSpPr txBox="1"/>
          <p:nvPr/>
        </p:nvSpPr>
        <p:spPr>
          <a:xfrm>
            <a:off x="658130" y="3086923"/>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Trainee Business Analyst: Megan's story</a:t>
            </a:r>
            <a:endParaRPr lang="en-US">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658132" y="3885258"/>
            <a:ext cx="372677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Senior systems Engineer: Ben's story</a:t>
            </a:r>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658130" y="4694109"/>
            <a:ext cx="403883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Gaming Company Director: Mike's story</a:t>
            </a:r>
            <a:endParaRPr lang="en-US">
              <a:ea typeface="+mn-lt"/>
              <a:cs typeface="+mn-lt"/>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367127" y="3843121"/>
            <a:ext cx="35240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Robotics Engineer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376652" y="2972607"/>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Geospatial Technicin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376652" y="4642447"/>
            <a:ext cx="32859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Test Lead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043203" y="3040698"/>
            <a:ext cx="296612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Computing</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123584" y="5753788"/>
            <a:ext cx="1141063" cy="522584"/>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730616" y="5486477"/>
            <a:ext cx="798902" cy="785987"/>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335567" y="5432679"/>
            <a:ext cx="985281" cy="975385"/>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149000" y="1709073"/>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170" y="1707163"/>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642761" y="558590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7009088" y="144034"/>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pic>
        <p:nvPicPr>
          <p:cNvPr id="10" name="Picture 9" descr="Background pattern&#10;&#10;Description automatically generated">
            <a:extLst>
              <a:ext uri="{FF2B5EF4-FFF2-40B4-BE49-F238E27FC236}">
                <a16:creationId xmlns:a16="http://schemas.microsoft.com/office/drawing/2014/main" id="{2FB14D47-C2E2-5AA7-0F4E-FF2CEF59C2E3}"/>
              </a:ext>
            </a:extLst>
          </p:cNvPr>
          <p:cNvPicPr>
            <a:picLocks noChangeAspect="1"/>
          </p:cNvPicPr>
          <p:nvPr/>
        </p:nvPicPr>
        <p:blipFill>
          <a:blip r:embed="rId16">
            <a:alphaModFix amt="50000"/>
            <a:extLst>
              <a:ext uri="{28A0092B-C50C-407E-A947-70E740481C1C}">
                <a14:useLocalDpi xmlns:a14="http://schemas.microsoft.com/office/drawing/2010/main" val="0"/>
              </a:ext>
            </a:extLst>
          </a:blip>
          <a:srcRect/>
          <a:stretch/>
        </p:blipFill>
        <p:spPr>
          <a:xfrm>
            <a:off x="4680678" y="3092082"/>
            <a:ext cx="364185" cy="361821"/>
          </a:xfrm>
          <a:prstGeom prst="rect">
            <a:avLst/>
          </a:prstGeom>
        </p:spPr>
      </p:pic>
      <p:pic>
        <p:nvPicPr>
          <p:cNvPr id="30" name="Picture 29" descr="Background pattern&#10;&#10;Description automatically generated">
            <a:extLst>
              <a:ext uri="{FF2B5EF4-FFF2-40B4-BE49-F238E27FC236}">
                <a16:creationId xmlns:a16="http://schemas.microsoft.com/office/drawing/2014/main" id="{3CAB664D-E6CE-48FF-1CE2-CC729B6DBC7B}"/>
              </a:ext>
            </a:extLst>
          </p:cNvPr>
          <p:cNvPicPr>
            <a:picLocks noChangeAspect="1"/>
          </p:cNvPicPr>
          <p:nvPr/>
        </p:nvPicPr>
        <p:blipFill>
          <a:blip r:embed="rId16">
            <a:alphaModFix amt="50000"/>
            <a:extLst>
              <a:ext uri="{28A0092B-C50C-407E-A947-70E740481C1C}">
                <a14:useLocalDpi xmlns:a14="http://schemas.microsoft.com/office/drawing/2010/main" val="0"/>
              </a:ext>
            </a:extLst>
          </a:blip>
          <a:srcRect/>
          <a:stretch/>
        </p:blipFill>
        <p:spPr>
          <a:xfrm>
            <a:off x="7975829" y="3036017"/>
            <a:ext cx="364185" cy="361821"/>
          </a:xfrm>
          <a:prstGeom prst="rect">
            <a:avLst/>
          </a:prstGeom>
        </p:spPr>
      </p:pic>
      <p:pic>
        <p:nvPicPr>
          <p:cNvPr id="31" name="Picture 30" descr="Background pattern&#10;&#10;Description automatically generated">
            <a:extLst>
              <a:ext uri="{FF2B5EF4-FFF2-40B4-BE49-F238E27FC236}">
                <a16:creationId xmlns:a16="http://schemas.microsoft.com/office/drawing/2014/main" id="{8A9914C8-B416-0A3E-5E9D-2FD74A7144B9}"/>
              </a:ext>
            </a:extLst>
          </p:cNvPr>
          <p:cNvPicPr>
            <a:picLocks noChangeAspect="1"/>
          </p:cNvPicPr>
          <p:nvPr/>
        </p:nvPicPr>
        <p:blipFill>
          <a:blip r:embed="rId16">
            <a:alphaModFix amt="50000"/>
            <a:extLst>
              <a:ext uri="{28A0092B-C50C-407E-A947-70E740481C1C}">
                <a14:useLocalDpi xmlns:a14="http://schemas.microsoft.com/office/drawing/2010/main" val="0"/>
              </a:ext>
            </a:extLst>
          </a:blip>
          <a:srcRect/>
          <a:stretch/>
        </p:blipFill>
        <p:spPr>
          <a:xfrm>
            <a:off x="299324" y="3130974"/>
            <a:ext cx="364185" cy="361821"/>
          </a:xfrm>
          <a:prstGeom prst="rect">
            <a:avLst/>
          </a:prstGeom>
        </p:spPr>
      </p:pic>
      <p:pic>
        <p:nvPicPr>
          <p:cNvPr id="32" name="Picture 31" descr="Background pattern&#10;&#10;Description automatically generated">
            <a:extLst>
              <a:ext uri="{FF2B5EF4-FFF2-40B4-BE49-F238E27FC236}">
                <a16:creationId xmlns:a16="http://schemas.microsoft.com/office/drawing/2014/main" id="{5F19D844-84F1-9F47-B3AB-CD70BD3F621B}"/>
              </a:ext>
            </a:extLst>
          </p:cNvPr>
          <p:cNvPicPr>
            <a:picLocks noChangeAspect="1"/>
          </p:cNvPicPr>
          <p:nvPr/>
        </p:nvPicPr>
        <p:blipFill>
          <a:blip r:embed="rId16">
            <a:alphaModFix amt="50000"/>
            <a:extLst>
              <a:ext uri="{28A0092B-C50C-407E-A947-70E740481C1C}">
                <a14:useLocalDpi xmlns:a14="http://schemas.microsoft.com/office/drawing/2010/main" val="0"/>
              </a:ext>
            </a:extLst>
          </a:blip>
          <a:srcRect/>
          <a:stretch/>
        </p:blipFill>
        <p:spPr>
          <a:xfrm>
            <a:off x="299323" y="4741564"/>
            <a:ext cx="364185" cy="361821"/>
          </a:xfrm>
          <a:prstGeom prst="rect">
            <a:avLst/>
          </a:prstGeom>
        </p:spPr>
      </p:pic>
      <p:pic>
        <p:nvPicPr>
          <p:cNvPr id="33" name="Picture 32" descr="Background pattern&#10;&#10;Description automatically generated">
            <a:extLst>
              <a:ext uri="{FF2B5EF4-FFF2-40B4-BE49-F238E27FC236}">
                <a16:creationId xmlns:a16="http://schemas.microsoft.com/office/drawing/2014/main" id="{F4AF7630-DF29-673E-D281-BE621690F12D}"/>
              </a:ext>
            </a:extLst>
          </p:cNvPr>
          <p:cNvPicPr>
            <a:picLocks noChangeAspect="1"/>
          </p:cNvPicPr>
          <p:nvPr/>
        </p:nvPicPr>
        <p:blipFill>
          <a:blip r:embed="rId16">
            <a:alphaModFix amt="50000"/>
            <a:extLst>
              <a:ext uri="{28A0092B-C50C-407E-A947-70E740481C1C}">
                <a14:useLocalDpi xmlns:a14="http://schemas.microsoft.com/office/drawing/2010/main" val="0"/>
              </a:ext>
            </a:extLst>
          </a:blip>
          <a:srcRect/>
          <a:stretch/>
        </p:blipFill>
        <p:spPr>
          <a:xfrm>
            <a:off x="290665" y="3936269"/>
            <a:ext cx="364185" cy="361821"/>
          </a:xfrm>
          <a:prstGeom prst="rect">
            <a:avLst/>
          </a:prstGeom>
        </p:spPr>
      </p:pic>
      <p:pic>
        <p:nvPicPr>
          <p:cNvPr id="34" name="Picture 33" descr="Background pattern&#10;&#10;Description automatically generated">
            <a:extLst>
              <a:ext uri="{FF2B5EF4-FFF2-40B4-BE49-F238E27FC236}">
                <a16:creationId xmlns:a16="http://schemas.microsoft.com/office/drawing/2014/main" id="{CF12E15B-E000-5F7C-B1A7-CF17DB0CCF27}"/>
              </a:ext>
            </a:extLst>
          </p:cNvPr>
          <p:cNvPicPr>
            <a:picLocks noChangeAspect="1"/>
          </p:cNvPicPr>
          <p:nvPr/>
        </p:nvPicPr>
        <p:blipFill>
          <a:blip r:embed="rId16">
            <a:alphaModFix amt="50000"/>
            <a:extLst>
              <a:ext uri="{28A0092B-C50C-407E-A947-70E740481C1C}">
                <a14:useLocalDpi xmlns:a14="http://schemas.microsoft.com/office/drawing/2010/main" val="0"/>
              </a:ext>
            </a:extLst>
          </a:blip>
          <a:srcRect/>
          <a:stretch/>
        </p:blipFill>
        <p:spPr>
          <a:xfrm>
            <a:off x="8010465" y="3884607"/>
            <a:ext cx="364185" cy="361821"/>
          </a:xfrm>
          <a:prstGeom prst="rect">
            <a:avLst/>
          </a:prstGeom>
        </p:spPr>
      </p:pic>
      <p:pic>
        <p:nvPicPr>
          <p:cNvPr id="35" name="Picture 34" descr="Background pattern&#10;&#10;Description automatically generated">
            <a:extLst>
              <a:ext uri="{FF2B5EF4-FFF2-40B4-BE49-F238E27FC236}">
                <a16:creationId xmlns:a16="http://schemas.microsoft.com/office/drawing/2014/main" id="{B5E0EF46-FDC7-F297-3E1F-F7F935ACC818}"/>
              </a:ext>
            </a:extLst>
          </p:cNvPr>
          <p:cNvPicPr>
            <a:picLocks noChangeAspect="1"/>
          </p:cNvPicPr>
          <p:nvPr/>
        </p:nvPicPr>
        <p:blipFill>
          <a:blip r:embed="rId16">
            <a:alphaModFix amt="50000"/>
            <a:extLst>
              <a:ext uri="{28A0092B-C50C-407E-A947-70E740481C1C}">
                <a14:useLocalDpi xmlns:a14="http://schemas.microsoft.com/office/drawing/2010/main" val="0"/>
              </a:ext>
            </a:extLst>
          </a:blip>
          <a:srcRect/>
          <a:stretch/>
        </p:blipFill>
        <p:spPr>
          <a:xfrm>
            <a:off x="8010465" y="4689903"/>
            <a:ext cx="364185" cy="361821"/>
          </a:xfrm>
          <a:prstGeom prst="rect">
            <a:avLst/>
          </a:prstGeom>
        </p:spPr>
      </p:pic>
      <p:sp>
        <p:nvSpPr>
          <p:cNvPr id="4" name="TextBox 3">
            <a:extLst>
              <a:ext uri="{FF2B5EF4-FFF2-40B4-BE49-F238E27FC236}">
                <a16:creationId xmlns:a16="http://schemas.microsoft.com/office/drawing/2014/main" id="{D55FF5CF-857A-A29E-F2C9-E384BED21AD2}"/>
              </a:ext>
            </a:extLst>
          </p:cNvPr>
          <p:cNvSpPr txBox="1"/>
          <p:nvPr/>
        </p:nvSpPr>
        <p:spPr>
          <a:xfrm>
            <a:off x="1637654" y="1637654"/>
            <a:ext cx="1090564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rPr>
              <a:t>Non-obvious jobs using </a:t>
            </a:r>
            <a:r>
              <a:rPr lang="en-GB" sz="3600" b="1">
                <a:solidFill>
                  <a:schemeClr val="tx2"/>
                </a:solidFill>
                <a:ea typeface="+mn-lt"/>
                <a:cs typeface="+mn-lt"/>
              </a:rPr>
              <a:t>Computer Science/IT</a:t>
            </a:r>
            <a:r>
              <a:rPr lang="en-GB" sz="3600" b="1">
                <a:solidFill>
                  <a:schemeClr val="tx2"/>
                </a:solidFill>
              </a:rPr>
              <a:t>: </a:t>
            </a:r>
            <a:r>
              <a:rPr lang="en-GB" sz="3600">
                <a:solidFill>
                  <a:schemeClr val="tx2"/>
                </a:solidFill>
                <a:cs typeface="Calibri"/>
              </a:rPr>
              <a:t>​</a:t>
            </a:r>
            <a:br>
              <a:rPr lang="en-GB" sz="3600">
                <a:cs typeface="Calibri"/>
              </a:rPr>
            </a:br>
            <a:r>
              <a:rPr lang="en-GB" sz="3600" b="1">
                <a:solidFill>
                  <a:schemeClr val="tx2"/>
                </a:solidFill>
              </a:rPr>
              <a:t>Ever thought about..?</a:t>
            </a:r>
            <a:endParaRPr lang="en-GB" sz="3600">
              <a:solidFill>
                <a:schemeClr val="tx2"/>
              </a:solidFill>
            </a:endParaRPr>
          </a:p>
        </p:txBody>
      </p:sp>
    </p:spTree>
    <p:extLst>
      <p:ext uri="{BB962C8B-B14F-4D97-AF65-F5344CB8AC3E}">
        <p14:creationId xmlns:p14="http://schemas.microsoft.com/office/powerpoint/2010/main" val="11779850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SharedWithUsers xmlns="75ca23ed-fdba-4544-8426-dc162b381dbf">
      <UserInfo>
        <DisplayName/>
        <AccountId xsi:nil="true"/>
        <AccountType/>
      </UserInfo>
    </SharedWithUsers>
    <MediaLengthInSeconds xmlns="537c5f05-cdad-425f-aad0-0d3c32d95df6"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Props1.xml><?xml version="1.0" encoding="utf-8"?>
<ds:datastoreItem xmlns:ds="http://schemas.openxmlformats.org/officeDocument/2006/customXml" ds:itemID="{34B9EF29-8599-4518-81C4-2774A2D99A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7c5f05-cdad-425f-aad0-0d3c32d95df6"/>
    <ds:schemaRef ds:uri="75ca23ed-fdba-4544-8426-dc162b381d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721283-21C3-49A6-937B-6314E51AAF65}">
  <ds:schemaRefs>
    <ds:schemaRef ds:uri="http://schemas.microsoft.com/sharepoint/v3/contenttype/forms"/>
  </ds:schemaRefs>
</ds:datastoreItem>
</file>

<file path=customXml/itemProps3.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 ds:uri="537c5f05-cdad-425f-aad0-0d3c32d95df6"/>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9014</Words>
  <Application>Microsoft Office PowerPoint</Application>
  <PresentationFormat>Widescreen</PresentationFormat>
  <Paragraphs>937</Paragraphs>
  <Slides>32</Slides>
  <Notes>32</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32</vt:i4>
      </vt:variant>
    </vt:vector>
  </HeadingPairs>
  <TitlesOfParts>
    <vt:vector size="44" baseType="lpstr">
      <vt:lpstr>Arial</vt:lpstr>
      <vt:lpstr>Arial,Sans-Serif</vt:lpstr>
      <vt:lpstr>Calibri</vt:lpstr>
      <vt:lpstr>Calibri Light</vt:lpstr>
      <vt:lpstr>Lato</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(Computer Science/IT)</vt:lpstr>
      <vt:lpstr>PowerPoint Presentation</vt:lpstr>
      <vt:lpstr>PowerPoint Presentation</vt:lpstr>
      <vt:lpstr>PowerPoint Presentation</vt:lpstr>
      <vt:lpstr>PowerPoint Presentation</vt:lpstr>
      <vt:lpstr>PowerPoint Presentation</vt:lpstr>
      <vt:lpstr>Computer Science/IT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8</cp:revision>
  <dcterms:created xsi:type="dcterms:W3CDTF">2022-04-04T12:54:06Z</dcterms:created>
  <dcterms:modified xsi:type="dcterms:W3CDTF">2022-10-28T12:17:24Z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0x01010035240089F4EC45469A28A09DB9281528</vt:lpwstr>
  </property>
  <property fmtid="{D5CDD505-2E9C-101B-9397-08002B2CF9AE}" pid="3" name="Document Type">
    <vt:lpwstr/>
  </property>
  <property fmtid="{D5CDD505-2E9C-101B-9397-08002B2CF9AE}" pid="4" name="MediaServiceImageTags">
    <vt:lpwstr/>
  </property>
  <property fmtid="{D5CDD505-2E9C-101B-9397-08002B2CF9AE}" pid="5" name="Order">
    <vt:lpwstr>56949000.0000000</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